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4" r:id="rId2"/>
    <p:sldId id="3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押す、支える動作の女性のシルエット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EE52565-7EDB-1D07-B033-05FD47FEEBB3}"/>
              </a:ext>
            </a:extLst>
          </p:cNvPr>
          <p:cNvGrpSpPr/>
          <p:nvPr/>
        </p:nvGrpSpPr>
        <p:grpSpPr>
          <a:xfrm>
            <a:off x="1259683" y="1028700"/>
            <a:ext cx="1515946" cy="2346634"/>
            <a:chOff x="1389063" y="914447"/>
            <a:chExt cx="1663563" cy="2575140"/>
          </a:xfrm>
        </p:grpSpPr>
        <p:sp>
          <p:nvSpPr>
            <p:cNvPr id="5" name="Freeform 13">
              <a:extLst>
                <a:ext uri="{FF2B5EF4-FFF2-40B4-BE49-F238E27FC236}">
                  <a16:creationId xmlns:a16="http://schemas.microsoft.com/office/drawing/2014/main" id="{49017BB2-8FAE-A1D7-6918-81E2990ED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9063" y="1571957"/>
              <a:ext cx="1318850" cy="1895926"/>
            </a:xfrm>
            <a:custGeom>
              <a:avLst/>
              <a:gdLst>
                <a:gd name="T0" fmla="*/ 327 w 1033"/>
                <a:gd name="T1" fmla="*/ 300 h 1485"/>
                <a:gd name="T2" fmla="*/ 194 w 1033"/>
                <a:gd name="T3" fmla="*/ 470 h 1485"/>
                <a:gd name="T4" fmla="*/ 38 w 1033"/>
                <a:gd name="T5" fmla="*/ 651 h 1485"/>
                <a:gd name="T6" fmla="*/ 70 w 1033"/>
                <a:gd name="T7" fmla="*/ 840 h 1485"/>
                <a:gd name="T8" fmla="*/ 113 w 1033"/>
                <a:gd name="T9" fmla="*/ 987 h 1485"/>
                <a:gd name="T10" fmla="*/ 215 w 1033"/>
                <a:gd name="T11" fmla="*/ 1114 h 1485"/>
                <a:gd name="T12" fmla="*/ 67 w 1033"/>
                <a:gd name="T13" fmla="*/ 1308 h 1485"/>
                <a:gd name="T14" fmla="*/ 43 w 1033"/>
                <a:gd name="T15" fmla="*/ 1315 h 1485"/>
                <a:gd name="T16" fmla="*/ 4 w 1033"/>
                <a:gd name="T17" fmla="*/ 1409 h 1485"/>
                <a:gd name="T18" fmla="*/ 32 w 1033"/>
                <a:gd name="T19" fmla="*/ 1388 h 1485"/>
                <a:gd name="T20" fmla="*/ 75 w 1033"/>
                <a:gd name="T21" fmla="*/ 1446 h 1485"/>
                <a:gd name="T22" fmla="*/ 173 w 1033"/>
                <a:gd name="T23" fmla="*/ 1485 h 1485"/>
                <a:gd name="T24" fmla="*/ 200 w 1033"/>
                <a:gd name="T25" fmla="*/ 1439 h 1485"/>
                <a:gd name="T26" fmla="*/ 140 w 1033"/>
                <a:gd name="T27" fmla="*/ 1350 h 1485"/>
                <a:gd name="T28" fmla="*/ 162 w 1033"/>
                <a:gd name="T29" fmla="*/ 1306 h 1485"/>
                <a:gd name="T30" fmla="*/ 351 w 1033"/>
                <a:gd name="T31" fmla="*/ 1157 h 1485"/>
                <a:gd name="T32" fmla="*/ 465 w 1033"/>
                <a:gd name="T33" fmla="*/ 1081 h 1485"/>
                <a:gd name="T34" fmla="*/ 527 w 1033"/>
                <a:gd name="T35" fmla="*/ 1151 h 1485"/>
                <a:gd name="T36" fmla="*/ 546 w 1033"/>
                <a:gd name="T37" fmla="*/ 1339 h 1485"/>
                <a:gd name="T38" fmla="*/ 535 w 1033"/>
                <a:gd name="T39" fmla="*/ 1420 h 1485"/>
                <a:gd name="T40" fmla="*/ 604 w 1033"/>
                <a:gd name="T41" fmla="*/ 1427 h 1485"/>
                <a:gd name="T42" fmla="*/ 668 w 1033"/>
                <a:gd name="T43" fmla="*/ 1447 h 1485"/>
                <a:gd name="T44" fmla="*/ 766 w 1033"/>
                <a:gd name="T45" fmla="*/ 1439 h 1485"/>
                <a:gd name="T46" fmla="*/ 768 w 1033"/>
                <a:gd name="T47" fmla="*/ 1409 h 1485"/>
                <a:gd name="T48" fmla="*/ 673 w 1033"/>
                <a:gd name="T49" fmla="*/ 1366 h 1485"/>
                <a:gd name="T50" fmla="*/ 627 w 1033"/>
                <a:gd name="T51" fmla="*/ 1225 h 1485"/>
                <a:gd name="T52" fmla="*/ 646 w 1033"/>
                <a:gd name="T53" fmla="*/ 955 h 1485"/>
                <a:gd name="T54" fmla="*/ 573 w 1033"/>
                <a:gd name="T55" fmla="*/ 840 h 1485"/>
                <a:gd name="T56" fmla="*/ 416 w 1033"/>
                <a:gd name="T57" fmla="*/ 722 h 1485"/>
                <a:gd name="T58" fmla="*/ 465 w 1033"/>
                <a:gd name="T59" fmla="*/ 618 h 1485"/>
                <a:gd name="T60" fmla="*/ 501 w 1033"/>
                <a:gd name="T61" fmla="*/ 655 h 1485"/>
                <a:gd name="T62" fmla="*/ 566 w 1033"/>
                <a:gd name="T63" fmla="*/ 596 h 1485"/>
                <a:gd name="T64" fmla="*/ 562 w 1033"/>
                <a:gd name="T65" fmla="*/ 526 h 1485"/>
                <a:gd name="T66" fmla="*/ 769 w 1033"/>
                <a:gd name="T67" fmla="*/ 489 h 1485"/>
                <a:gd name="T68" fmla="*/ 844 w 1033"/>
                <a:gd name="T69" fmla="*/ 477 h 1485"/>
                <a:gd name="T70" fmla="*/ 956 w 1033"/>
                <a:gd name="T71" fmla="*/ 405 h 1485"/>
                <a:gd name="T72" fmla="*/ 1017 w 1033"/>
                <a:gd name="T73" fmla="*/ 336 h 1485"/>
                <a:gd name="T74" fmla="*/ 1017 w 1033"/>
                <a:gd name="T75" fmla="*/ 201 h 1485"/>
                <a:gd name="T76" fmla="*/ 1011 w 1033"/>
                <a:gd name="T77" fmla="*/ 141 h 1485"/>
                <a:gd name="T78" fmla="*/ 973 w 1033"/>
                <a:gd name="T79" fmla="*/ 233 h 1485"/>
                <a:gd name="T80" fmla="*/ 957 w 1033"/>
                <a:gd name="T81" fmla="*/ 298 h 1485"/>
                <a:gd name="T82" fmla="*/ 914 w 1033"/>
                <a:gd name="T83" fmla="*/ 314 h 1485"/>
                <a:gd name="T84" fmla="*/ 867 w 1033"/>
                <a:gd name="T85" fmla="*/ 346 h 1485"/>
                <a:gd name="T86" fmla="*/ 725 w 1033"/>
                <a:gd name="T87" fmla="*/ 369 h 1485"/>
                <a:gd name="T88" fmla="*/ 647 w 1033"/>
                <a:gd name="T89" fmla="*/ 325 h 1485"/>
                <a:gd name="T90" fmla="*/ 707 w 1033"/>
                <a:gd name="T91" fmla="*/ 300 h 1485"/>
                <a:gd name="T92" fmla="*/ 723 w 1033"/>
                <a:gd name="T93" fmla="*/ 259 h 1485"/>
                <a:gd name="T94" fmla="*/ 733 w 1033"/>
                <a:gd name="T95" fmla="*/ 198 h 1485"/>
                <a:gd name="T96" fmla="*/ 725 w 1033"/>
                <a:gd name="T97" fmla="*/ 130 h 1485"/>
                <a:gd name="T98" fmla="*/ 735 w 1033"/>
                <a:gd name="T99" fmla="*/ 119 h 1485"/>
                <a:gd name="T100" fmla="*/ 719 w 1033"/>
                <a:gd name="T101" fmla="*/ 54 h 1485"/>
                <a:gd name="T102" fmla="*/ 638 w 1033"/>
                <a:gd name="T103" fmla="*/ 0 h 1485"/>
                <a:gd name="T104" fmla="*/ 555 w 1033"/>
                <a:gd name="T105" fmla="*/ 14 h 1485"/>
                <a:gd name="T106" fmla="*/ 469 w 1033"/>
                <a:gd name="T107" fmla="*/ 69 h 1485"/>
                <a:gd name="T108" fmla="*/ 441 w 1033"/>
                <a:gd name="T109" fmla="*/ 172 h 1485"/>
                <a:gd name="T110" fmla="*/ 374 w 1033"/>
                <a:gd name="T111" fmla="*/ 226 h 1485"/>
                <a:gd name="T112" fmla="*/ 313 w 1033"/>
                <a:gd name="T113" fmla="*/ 298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3" h="1485">
                  <a:moveTo>
                    <a:pt x="313" y="298"/>
                  </a:moveTo>
                  <a:lnTo>
                    <a:pt x="313" y="298"/>
                  </a:lnTo>
                  <a:lnTo>
                    <a:pt x="327" y="300"/>
                  </a:lnTo>
                  <a:lnTo>
                    <a:pt x="327" y="300"/>
                  </a:lnTo>
                  <a:lnTo>
                    <a:pt x="328" y="297"/>
                  </a:lnTo>
                  <a:lnTo>
                    <a:pt x="330" y="298"/>
                  </a:lnTo>
                  <a:lnTo>
                    <a:pt x="330" y="298"/>
                  </a:lnTo>
                  <a:lnTo>
                    <a:pt x="330" y="300"/>
                  </a:lnTo>
                  <a:lnTo>
                    <a:pt x="327" y="300"/>
                  </a:lnTo>
                  <a:lnTo>
                    <a:pt x="327" y="300"/>
                  </a:lnTo>
                  <a:lnTo>
                    <a:pt x="319" y="309"/>
                  </a:lnTo>
                  <a:lnTo>
                    <a:pt x="319" y="309"/>
                  </a:lnTo>
                  <a:lnTo>
                    <a:pt x="294" y="338"/>
                  </a:lnTo>
                  <a:lnTo>
                    <a:pt x="274" y="362"/>
                  </a:lnTo>
                  <a:lnTo>
                    <a:pt x="248" y="396"/>
                  </a:lnTo>
                  <a:lnTo>
                    <a:pt x="248" y="396"/>
                  </a:lnTo>
                  <a:lnTo>
                    <a:pt x="220" y="434"/>
                  </a:lnTo>
                  <a:lnTo>
                    <a:pt x="194" y="470"/>
                  </a:lnTo>
                  <a:lnTo>
                    <a:pt x="166" y="507"/>
                  </a:lnTo>
                  <a:lnTo>
                    <a:pt x="151" y="525"/>
                  </a:lnTo>
                  <a:lnTo>
                    <a:pt x="135" y="542"/>
                  </a:lnTo>
                  <a:lnTo>
                    <a:pt x="135" y="542"/>
                  </a:lnTo>
                  <a:lnTo>
                    <a:pt x="73" y="607"/>
                  </a:lnTo>
                  <a:lnTo>
                    <a:pt x="50" y="633"/>
                  </a:lnTo>
                  <a:lnTo>
                    <a:pt x="42" y="642"/>
                  </a:lnTo>
                  <a:lnTo>
                    <a:pt x="38" y="651"/>
                  </a:lnTo>
                  <a:lnTo>
                    <a:pt x="38" y="651"/>
                  </a:lnTo>
                  <a:lnTo>
                    <a:pt x="27" y="676"/>
                  </a:lnTo>
                  <a:lnTo>
                    <a:pt x="21" y="689"/>
                  </a:lnTo>
                  <a:lnTo>
                    <a:pt x="54" y="699"/>
                  </a:lnTo>
                  <a:lnTo>
                    <a:pt x="54" y="699"/>
                  </a:lnTo>
                  <a:lnTo>
                    <a:pt x="56" y="713"/>
                  </a:lnTo>
                  <a:lnTo>
                    <a:pt x="62" y="745"/>
                  </a:lnTo>
                  <a:lnTo>
                    <a:pt x="67" y="791"/>
                  </a:lnTo>
                  <a:lnTo>
                    <a:pt x="69" y="816"/>
                  </a:lnTo>
                  <a:lnTo>
                    <a:pt x="70" y="840"/>
                  </a:lnTo>
                  <a:lnTo>
                    <a:pt x="70" y="840"/>
                  </a:lnTo>
                  <a:lnTo>
                    <a:pt x="71" y="863"/>
                  </a:lnTo>
                  <a:lnTo>
                    <a:pt x="75" y="886"/>
                  </a:lnTo>
                  <a:lnTo>
                    <a:pt x="81" y="908"/>
                  </a:lnTo>
                  <a:lnTo>
                    <a:pt x="88" y="928"/>
                  </a:lnTo>
                  <a:lnTo>
                    <a:pt x="96" y="946"/>
                  </a:lnTo>
                  <a:lnTo>
                    <a:pt x="102" y="962"/>
                  </a:lnTo>
                  <a:lnTo>
                    <a:pt x="113" y="987"/>
                  </a:lnTo>
                  <a:lnTo>
                    <a:pt x="113" y="987"/>
                  </a:lnTo>
                  <a:lnTo>
                    <a:pt x="124" y="1015"/>
                  </a:lnTo>
                  <a:lnTo>
                    <a:pt x="139" y="1053"/>
                  </a:lnTo>
                  <a:lnTo>
                    <a:pt x="157" y="1100"/>
                  </a:lnTo>
                  <a:lnTo>
                    <a:pt x="157" y="1100"/>
                  </a:lnTo>
                  <a:lnTo>
                    <a:pt x="174" y="1103"/>
                  </a:lnTo>
                  <a:lnTo>
                    <a:pt x="193" y="1107"/>
                  </a:lnTo>
                  <a:lnTo>
                    <a:pt x="204" y="1110"/>
                  </a:lnTo>
                  <a:lnTo>
                    <a:pt x="215" y="1114"/>
                  </a:lnTo>
                  <a:lnTo>
                    <a:pt x="215" y="1114"/>
                  </a:lnTo>
                  <a:lnTo>
                    <a:pt x="169" y="1167"/>
                  </a:lnTo>
                  <a:lnTo>
                    <a:pt x="146" y="1194"/>
                  </a:lnTo>
                  <a:lnTo>
                    <a:pt x="129" y="1214"/>
                  </a:lnTo>
                  <a:lnTo>
                    <a:pt x="129" y="1214"/>
                  </a:lnTo>
                  <a:lnTo>
                    <a:pt x="100" y="1256"/>
                  </a:lnTo>
                  <a:lnTo>
                    <a:pt x="75" y="1296"/>
                  </a:lnTo>
                  <a:lnTo>
                    <a:pt x="75" y="1296"/>
                  </a:lnTo>
                  <a:lnTo>
                    <a:pt x="70" y="1304"/>
                  </a:lnTo>
                  <a:lnTo>
                    <a:pt x="67" y="1308"/>
                  </a:lnTo>
                  <a:lnTo>
                    <a:pt x="65" y="1309"/>
                  </a:lnTo>
                  <a:lnTo>
                    <a:pt x="63" y="1309"/>
                  </a:lnTo>
                  <a:lnTo>
                    <a:pt x="61" y="1306"/>
                  </a:lnTo>
                  <a:lnTo>
                    <a:pt x="61" y="1306"/>
                  </a:lnTo>
                  <a:lnTo>
                    <a:pt x="59" y="1306"/>
                  </a:lnTo>
                  <a:lnTo>
                    <a:pt x="59" y="1306"/>
                  </a:lnTo>
                  <a:lnTo>
                    <a:pt x="55" y="1309"/>
                  </a:lnTo>
                  <a:lnTo>
                    <a:pt x="50" y="1310"/>
                  </a:lnTo>
                  <a:lnTo>
                    <a:pt x="43" y="1315"/>
                  </a:lnTo>
                  <a:lnTo>
                    <a:pt x="40" y="1319"/>
                  </a:lnTo>
                  <a:lnTo>
                    <a:pt x="38" y="1323"/>
                  </a:lnTo>
                  <a:lnTo>
                    <a:pt x="38" y="1323"/>
                  </a:lnTo>
                  <a:lnTo>
                    <a:pt x="15" y="1366"/>
                  </a:lnTo>
                  <a:lnTo>
                    <a:pt x="4" y="1390"/>
                  </a:lnTo>
                  <a:lnTo>
                    <a:pt x="0" y="1399"/>
                  </a:lnTo>
                  <a:lnTo>
                    <a:pt x="0" y="1404"/>
                  </a:lnTo>
                  <a:lnTo>
                    <a:pt x="0" y="1404"/>
                  </a:lnTo>
                  <a:lnTo>
                    <a:pt x="4" y="1409"/>
                  </a:lnTo>
                  <a:lnTo>
                    <a:pt x="9" y="1413"/>
                  </a:lnTo>
                  <a:lnTo>
                    <a:pt x="21" y="1420"/>
                  </a:lnTo>
                  <a:lnTo>
                    <a:pt x="21" y="1420"/>
                  </a:lnTo>
                  <a:lnTo>
                    <a:pt x="24" y="1420"/>
                  </a:lnTo>
                  <a:lnTo>
                    <a:pt x="27" y="1418"/>
                  </a:lnTo>
                  <a:lnTo>
                    <a:pt x="28" y="1413"/>
                  </a:lnTo>
                  <a:lnTo>
                    <a:pt x="31" y="1407"/>
                  </a:lnTo>
                  <a:lnTo>
                    <a:pt x="32" y="1394"/>
                  </a:lnTo>
                  <a:lnTo>
                    <a:pt x="32" y="1388"/>
                  </a:lnTo>
                  <a:lnTo>
                    <a:pt x="32" y="1388"/>
                  </a:lnTo>
                  <a:lnTo>
                    <a:pt x="32" y="1388"/>
                  </a:lnTo>
                  <a:lnTo>
                    <a:pt x="35" y="1389"/>
                  </a:lnTo>
                  <a:lnTo>
                    <a:pt x="43" y="1397"/>
                  </a:lnTo>
                  <a:lnTo>
                    <a:pt x="54" y="1409"/>
                  </a:lnTo>
                  <a:lnTo>
                    <a:pt x="54" y="1409"/>
                  </a:lnTo>
                  <a:lnTo>
                    <a:pt x="56" y="1415"/>
                  </a:lnTo>
                  <a:lnTo>
                    <a:pt x="65" y="1428"/>
                  </a:lnTo>
                  <a:lnTo>
                    <a:pt x="75" y="1446"/>
                  </a:lnTo>
                  <a:lnTo>
                    <a:pt x="84" y="1454"/>
                  </a:lnTo>
                  <a:lnTo>
                    <a:pt x="92" y="1464"/>
                  </a:lnTo>
                  <a:lnTo>
                    <a:pt x="92" y="1464"/>
                  </a:lnTo>
                  <a:lnTo>
                    <a:pt x="101" y="1472"/>
                  </a:lnTo>
                  <a:lnTo>
                    <a:pt x="115" y="1477"/>
                  </a:lnTo>
                  <a:lnTo>
                    <a:pt x="128" y="1481"/>
                  </a:lnTo>
                  <a:lnTo>
                    <a:pt x="143" y="1484"/>
                  </a:lnTo>
                  <a:lnTo>
                    <a:pt x="158" y="1485"/>
                  </a:lnTo>
                  <a:lnTo>
                    <a:pt x="173" y="1485"/>
                  </a:lnTo>
                  <a:lnTo>
                    <a:pt x="185" y="1483"/>
                  </a:lnTo>
                  <a:lnTo>
                    <a:pt x="194" y="1480"/>
                  </a:lnTo>
                  <a:lnTo>
                    <a:pt x="194" y="1480"/>
                  </a:lnTo>
                  <a:lnTo>
                    <a:pt x="201" y="1474"/>
                  </a:lnTo>
                  <a:lnTo>
                    <a:pt x="205" y="1469"/>
                  </a:lnTo>
                  <a:lnTo>
                    <a:pt x="207" y="1462"/>
                  </a:lnTo>
                  <a:lnTo>
                    <a:pt x="207" y="1454"/>
                  </a:lnTo>
                  <a:lnTo>
                    <a:pt x="204" y="1447"/>
                  </a:lnTo>
                  <a:lnTo>
                    <a:pt x="200" y="1439"/>
                  </a:lnTo>
                  <a:lnTo>
                    <a:pt x="194" y="1432"/>
                  </a:lnTo>
                  <a:lnTo>
                    <a:pt x="189" y="1426"/>
                  </a:lnTo>
                  <a:lnTo>
                    <a:pt x="189" y="1426"/>
                  </a:lnTo>
                  <a:lnTo>
                    <a:pt x="182" y="1418"/>
                  </a:lnTo>
                  <a:lnTo>
                    <a:pt x="175" y="1408"/>
                  </a:lnTo>
                  <a:lnTo>
                    <a:pt x="161" y="1384"/>
                  </a:lnTo>
                  <a:lnTo>
                    <a:pt x="147" y="1361"/>
                  </a:lnTo>
                  <a:lnTo>
                    <a:pt x="140" y="1350"/>
                  </a:lnTo>
                  <a:lnTo>
                    <a:pt x="140" y="1350"/>
                  </a:lnTo>
                  <a:lnTo>
                    <a:pt x="139" y="1347"/>
                  </a:lnTo>
                  <a:lnTo>
                    <a:pt x="139" y="1343"/>
                  </a:lnTo>
                  <a:lnTo>
                    <a:pt x="140" y="1336"/>
                  </a:lnTo>
                  <a:lnTo>
                    <a:pt x="142" y="1329"/>
                  </a:lnTo>
                  <a:lnTo>
                    <a:pt x="146" y="1323"/>
                  </a:lnTo>
                  <a:lnTo>
                    <a:pt x="150" y="1317"/>
                  </a:lnTo>
                  <a:lnTo>
                    <a:pt x="155" y="1310"/>
                  </a:lnTo>
                  <a:lnTo>
                    <a:pt x="162" y="1306"/>
                  </a:lnTo>
                  <a:lnTo>
                    <a:pt x="162" y="1306"/>
                  </a:lnTo>
                  <a:lnTo>
                    <a:pt x="174" y="1298"/>
                  </a:lnTo>
                  <a:lnTo>
                    <a:pt x="194" y="1285"/>
                  </a:lnTo>
                  <a:lnTo>
                    <a:pt x="246" y="1245"/>
                  </a:lnTo>
                  <a:lnTo>
                    <a:pt x="299" y="1205"/>
                  </a:lnTo>
                  <a:lnTo>
                    <a:pt x="330" y="1182"/>
                  </a:lnTo>
                  <a:lnTo>
                    <a:pt x="330" y="1182"/>
                  </a:lnTo>
                  <a:lnTo>
                    <a:pt x="335" y="1178"/>
                  </a:lnTo>
                  <a:lnTo>
                    <a:pt x="340" y="1172"/>
                  </a:lnTo>
                  <a:lnTo>
                    <a:pt x="351" y="1157"/>
                  </a:lnTo>
                  <a:lnTo>
                    <a:pt x="351" y="1157"/>
                  </a:lnTo>
                  <a:lnTo>
                    <a:pt x="363" y="1156"/>
                  </a:lnTo>
                  <a:lnTo>
                    <a:pt x="374" y="1152"/>
                  </a:lnTo>
                  <a:lnTo>
                    <a:pt x="385" y="1145"/>
                  </a:lnTo>
                  <a:lnTo>
                    <a:pt x="395" y="1138"/>
                  </a:lnTo>
                  <a:lnTo>
                    <a:pt x="395" y="1138"/>
                  </a:lnTo>
                  <a:lnTo>
                    <a:pt x="426" y="1111"/>
                  </a:lnTo>
                  <a:lnTo>
                    <a:pt x="453" y="1090"/>
                  </a:lnTo>
                  <a:lnTo>
                    <a:pt x="465" y="1081"/>
                  </a:lnTo>
                  <a:lnTo>
                    <a:pt x="477" y="1075"/>
                  </a:lnTo>
                  <a:lnTo>
                    <a:pt x="488" y="1071"/>
                  </a:lnTo>
                  <a:lnTo>
                    <a:pt x="497" y="1068"/>
                  </a:lnTo>
                  <a:lnTo>
                    <a:pt x="497" y="1068"/>
                  </a:lnTo>
                  <a:lnTo>
                    <a:pt x="510" y="1067"/>
                  </a:lnTo>
                  <a:lnTo>
                    <a:pt x="520" y="1067"/>
                  </a:lnTo>
                  <a:lnTo>
                    <a:pt x="520" y="1067"/>
                  </a:lnTo>
                  <a:lnTo>
                    <a:pt x="524" y="1122"/>
                  </a:lnTo>
                  <a:lnTo>
                    <a:pt x="527" y="1151"/>
                  </a:lnTo>
                  <a:lnTo>
                    <a:pt x="530" y="1176"/>
                  </a:lnTo>
                  <a:lnTo>
                    <a:pt x="530" y="1176"/>
                  </a:lnTo>
                  <a:lnTo>
                    <a:pt x="535" y="1207"/>
                  </a:lnTo>
                  <a:lnTo>
                    <a:pt x="541" y="1228"/>
                  </a:lnTo>
                  <a:lnTo>
                    <a:pt x="545" y="1247"/>
                  </a:lnTo>
                  <a:lnTo>
                    <a:pt x="546" y="1274"/>
                  </a:lnTo>
                  <a:lnTo>
                    <a:pt x="546" y="1274"/>
                  </a:lnTo>
                  <a:lnTo>
                    <a:pt x="546" y="1317"/>
                  </a:lnTo>
                  <a:lnTo>
                    <a:pt x="546" y="1339"/>
                  </a:lnTo>
                  <a:lnTo>
                    <a:pt x="546" y="1339"/>
                  </a:lnTo>
                  <a:lnTo>
                    <a:pt x="547" y="1348"/>
                  </a:lnTo>
                  <a:lnTo>
                    <a:pt x="549" y="1354"/>
                  </a:lnTo>
                  <a:lnTo>
                    <a:pt x="549" y="1361"/>
                  </a:lnTo>
                  <a:lnTo>
                    <a:pt x="546" y="1371"/>
                  </a:lnTo>
                  <a:lnTo>
                    <a:pt x="546" y="1371"/>
                  </a:lnTo>
                  <a:lnTo>
                    <a:pt x="542" y="1386"/>
                  </a:lnTo>
                  <a:lnTo>
                    <a:pt x="539" y="1400"/>
                  </a:lnTo>
                  <a:lnTo>
                    <a:pt x="535" y="1420"/>
                  </a:lnTo>
                  <a:lnTo>
                    <a:pt x="535" y="1420"/>
                  </a:lnTo>
                  <a:lnTo>
                    <a:pt x="535" y="1427"/>
                  </a:lnTo>
                  <a:lnTo>
                    <a:pt x="538" y="1435"/>
                  </a:lnTo>
                  <a:lnTo>
                    <a:pt x="541" y="1447"/>
                  </a:lnTo>
                  <a:lnTo>
                    <a:pt x="584" y="1447"/>
                  </a:lnTo>
                  <a:lnTo>
                    <a:pt x="589" y="1431"/>
                  </a:lnTo>
                  <a:lnTo>
                    <a:pt x="589" y="1431"/>
                  </a:lnTo>
                  <a:lnTo>
                    <a:pt x="597" y="1428"/>
                  </a:lnTo>
                  <a:lnTo>
                    <a:pt x="604" y="1427"/>
                  </a:lnTo>
                  <a:lnTo>
                    <a:pt x="611" y="1426"/>
                  </a:lnTo>
                  <a:lnTo>
                    <a:pt x="611" y="1426"/>
                  </a:lnTo>
                  <a:lnTo>
                    <a:pt x="619" y="1427"/>
                  </a:lnTo>
                  <a:lnTo>
                    <a:pt x="629" y="1430"/>
                  </a:lnTo>
                  <a:lnTo>
                    <a:pt x="643" y="1437"/>
                  </a:lnTo>
                  <a:lnTo>
                    <a:pt x="643" y="1437"/>
                  </a:lnTo>
                  <a:lnTo>
                    <a:pt x="649" y="1439"/>
                  </a:lnTo>
                  <a:lnTo>
                    <a:pt x="657" y="1443"/>
                  </a:lnTo>
                  <a:lnTo>
                    <a:pt x="668" y="1447"/>
                  </a:lnTo>
                  <a:lnTo>
                    <a:pt x="675" y="1447"/>
                  </a:lnTo>
                  <a:lnTo>
                    <a:pt x="681" y="1447"/>
                  </a:lnTo>
                  <a:lnTo>
                    <a:pt x="681" y="1447"/>
                  </a:lnTo>
                  <a:lnTo>
                    <a:pt x="703" y="1446"/>
                  </a:lnTo>
                  <a:lnTo>
                    <a:pt x="731" y="1446"/>
                  </a:lnTo>
                  <a:lnTo>
                    <a:pt x="745" y="1446"/>
                  </a:lnTo>
                  <a:lnTo>
                    <a:pt x="756" y="1445"/>
                  </a:lnTo>
                  <a:lnTo>
                    <a:pt x="764" y="1441"/>
                  </a:lnTo>
                  <a:lnTo>
                    <a:pt x="766" y="1439"/>
                  </a:lnTo>
                  <a:lnTo>
                    <a:pt x="768" y="1437"/>
                  </a:lnTo>
                  <a:lnTo>
                    <a:pt x="768" y="1437"/>
                  </a:lnTo>
                  <a:lnTo>
                    <a:pt x="771" y="1432"/>
                  </a:lnTo>
                  <a:lnTo>
                    <a:pt x="773" y="1428"/>
                  </a:lnTo>
                  <a:lnTo>
                    <a:pt x="780" y="1424"/>
                  </a:lnTo>
                  <a:lnTo>
                    <a:pt x="783" y="1422"/>
                  </a:lnTo>
                  <a:lnTo>
                    <a:pt x="781" y="1419"/>
                  </a:lnTo>
                  <a:lnTo>
                    <a:pt x="777" y="1415"/>
                  </a:lnTo>
                  <a:lnTo>
                    <a:pt x="768" y="1409"/>
                  </a:lnTo>
                  <a:lnTo>
                    <a:pt x="768" y="1409"/>
                  </a:lnTo>
                  <a:lnTo>
                    <a:pt x="756" y="1404"/>
                  </a:lnTo>
                  <a:lnTo>
                    <a:pt x="743" y="1399"/>
                  </a:lnTo>
                  <a:lnTo>
                    <a:pt x="722" y="1390"/>
                  </a:lnTo>
                  <a:lnTo>
                    <a:pt x="702" y="1384"/>
                  </a:lnTo>
                  <a:lnTo>
                    <a:pt x="693" y="1381"/>
                  </a:lnTo>
                  <a:lnTo>
                    <a:pt x="687" y="1377"/>
                  </a:lnTo>
                  <a:lnTo>
                    <a:pt x="687" y="1377"/>
                  </a:lnTo>
                  <a:lnTo>
                    <a:pt x="673" y="1366"/>
                  </a:lnTo>
                  <a:lnTo>
                    <a:pt x="660" y="1354"/>
                  </a:lnTo>
                  <a:lnTo>
                    <a:pt x="643" y="1339"/>
                  </a:lnTo>
                  <a:lnTo>
                    <a:pt x="643" y="1339"/>
                  </a:lnTo>
                  <a:lnTo>
                    <a:pt x="643" y="1338"/>
                  </a:lnTo>
                  <a:lnTo>
                    <a:pt x="638" y="1317"/>
                  </a:lnTo>
                  <a:lnTo>
                    <a:pt x="638" y="1317"/>
                  </a:lnTo>
                  <a:lnTo>
                    <a:pt x="634" y="1296"/>
                  </a:lnTo>
                  <a:lnTo>
                    <a:pt x="631" y="1270"/>
                  </a:lnTo>
                  <a:lnTo>
                    <a:pt x="627" y="1225"/>
                  </a:lnTo>
                  <a:lnTo>
                    <a:pt x="627" y="1225"/>
                  </a:lnTo>
                  <a:lnTo>
                    <a:pt x="627" y="1193"/>
                  </a:lnTo>
                  <a:lnTo>
                    <a:pt x="629" y="1133"/>
                  </a:lnTo>
                  <a:lnTo>
                    <a:pt x="631" y="1010"/>
                  </a:lnTo>
                  <a:lnTo>
                    <a:pt x="643" y="1003"/>
                  </a:lnTo>
                  <a:lnTo>
                    <a:pt x="643" y="1003"/>
                  </a:lnTo>
                  <a:lnTo>
                    <a:pt x="645" y="996"/>
                  </a:lnTo>
                  <a:lnTo>
                    <a:pt x="646" y="978"/>
                  </a:lnTo>
                  <a:lnTo>
                    <a:pt x="646" y="955"/>
                  </a:lnTo>
                  <a:lnTo>
                    <a:pt x="645" y="945"/>
                  </a:lnTo>
                  <a:lnTo>
                    <a:pt x="643" y="932"/>
                  </a:lnTo>
                  <a:lnTo>
                    <a:pt x="643" y="932"/>
                  </a:lnTo>
                  <a:lnTo>
                    <a:pt x="642" y="927"/>
                  </a:lnTo>
                  <a:lnTo>
                    <a:pt x="638" y="920"/>
                  </a:lnTo>
                  <a:lnTo>
                    <a:pt x="629" y="904"/>
                  </a:lnTo>
                  <a:lnTo>
                    <a:pt x="615" y="888"/>
                  </a:lnTo>
                  <a:lnTo>
                    <a:pt x="601" y="870"/>
                  </a:lnTo>
                  <a:lnTo>
                    <a:pt x="573" y="840"/>
                  </a:lnTo>
                  <a:lnTo>
                    <a:pt x="557" y="824"/>
                  </a:lnTo>
                  <a:lnTo>
                    <a:pt x="557" y="824"/>
                  </a:lnTo>
                  <a:lnTo>
                    <a:pt x="547" y="817"/>
                  </a:lnTo>
                  <a:lnTo>
                    <a:pt x="527" y="805"/>
                  </a:lnTo>
                  <a:lnTo>
                    <a:pt x="472" y="774"/>
                  </a:lnTo>
                  <a:lnTo>
                    <a:pt x="395" y="732"/>
                  </a:lnTo>
                  <a:lnTo>
                    <a:pt x="395" y="732"/>
                  </a:lnTo>
                  <a:lnTo>
                    <a:pt x="407" y="726"/>
                  </a:lnTo>
                  <a:lnTo>
                    <a:pt x="416" y="722"/>
                  </a:lnTo>
                  <a:lnTo>
                    <a:pt x="422" y="721"/>
                  </a:lnTo>
                  <a:lnTo>
                    <a:pt x="422" y="721"/>
                  </a:lnTo>
                  <a:lnTo>
                    <a:pt x="424" y="717"/>
                  </a:lnTo>
                  <a:lnTo>
                    <a:pt x="430" y="706"/>
                  </a:lnTo>
                  <a:lnTo>
                    <a:pt x="445" y="672"/>
                  </a:lnTo>
                  <a:lnTo>
                    <a:pt x="459" y="637"/>
                  </a:lnTo>
                  <a:lnTo>
                    <a:pt x="464" y="623"/>
                  </a:lnTo>
                  <a:lnTo>
                    <a:pt x="465" y="618"/>
                  </a:lnTo>
                  <a:lnTo>
                    <a:pt x="465" y="618"/>
                  </a:lnTo>
                  <a:lnTo>
                    <a:pt x="466" y="614"/>
                  </a:lnTo>
                  <a:lnTo>
                    <a:pt x="472" y="604"/>
                  </a:lnTo>
                  <a:lnTo>
                    <a:pt x="489" y="580"/>
                  </a:lnTo>
                  <a:lnTo>
                    <a:pt x="514" y="548"/>
                  </a:lnTo>
                  <a:lnTo>
                    <a:pt x="514" y="548"/>
                  </a:lnTo>
                  <a:lnTo>
                    <a:pt x="505" y="603"/>
                  </a:lnTo>
                  <a:lnTo>
                    <a:pt x="501" y="640"/>
                  </a:lnTo>
                  <a:lnTo>
                    <a:pt x="501" y="652"/>
                  </a:lnTo>
                  <a:lnTo>
                    <a:pt x="501" y="655"/>
                  </a:lnTo>
                  <a:lnTo>
                    <a:pt x="503" y="656"/>
                  </a:lnTo>
                  <a:lnTo>
                    <a:pt x="503" y="656"/>
                  </a:lnTo>
                  <a:lnTo>
                    <a:pt x="512" y="651"/>
                  </a:lnTo>
                  <a:lnTo>
                    <a:pt x="527" y="641"/>
                  </a:lnTo>
                  <a:lnTo>
                    <a:pt x="546" y="629"/>
                  </a:lnTo>
                  <a:lnTo>
                    <a:pt x="546" y="591"/>
                  </a:lnTo>
                  <a:lnTo>
                    <a:pt x="557" y="613"/>
                  </a:lnTo>
                  <a:lnTo>
                    <a:pt x="557" y="613"/>
                  </a:lnTo>
                  <a:lnTo>
                    <a:pt x="566" y="596"/>
                  </a:lnTo>
                  <a:lnTo>
                    <a:pt x="572" y="583"/>
                  </a:lnTo>
                  <a:lnTo>
                    <a:pt x="573" y="579"/>
                  </a:lnTo>
                  <a:lnTo>
                    <a:pt x="573" y="575"/>
                  </a:lnTo>
                  <a:lnTo>
                    <a:pt x="573" y="575"/>
                  </a:lnTo>
                  <a:lnTo>
                    <a:pt x="570" y="567"/>
                  </a:lnTo>
                  <a:lnTo>
                    <a:pt x="568" y="552"/>
                  </a:lnTo>
                  <a:lnTo>
                    <a:pt x="566" y="538"/>
                  </a:lnTo>
                  <a:lnTo>
                    <a:pt x="562" y="526"/>
                  </a:lnTo>
                  <a:lnTo>
                    <a:pt x="562" y="526"/>
                  </a:lnTo>
                  <a:lnTo>
                    <a:pt x="555" y="508"/>
                  </a:lnTo>
                  <a:lnTo>
                    <a:pt x="551" y="499"/>
                  </a:lnTo>
                  <a:lnTo>
                    <a:pt x="551" y="499"/>
                  </a:lnTo>
                  <a:lnTo>
                    <a:pt x="557" y="478"/>
                  </a:lnTo>
                  <a:lnTo>
                    <a:pt x="562" y="461"/>
                  </a:lnTo>
                  <a:lnTo>
                    <a:pt x="692" y="483"/>
                  </a:lnTo>
                  <a:lnTo>
                    <a:pt x="692" y="483"/>
                  </a:lnTo>
                  <a:lnTo>
                    <a:pt x="737" y="487"/>
                  </a:lnTo>
                  <a:lnTo>
                    <a:pt x="769" y="489"/>
                  </a:lnTo>
                  <a:lnTo>
                    <a:pt x="783" y="489"/>
                  </a:lnTo>
                  <a:lnTo>
                    <a:pt x="789" y="488"/>
                  </a:lnTo>
                  <a:lnTo>
                    <a:pt x="789" y="488"/>
                  </a:lnTo>
                  <a:lnTo>
                    <a:pt x="795" y="487"/>
                  </a:lnTo>
                  <a:lnTo>
                    <a:pt x="802" y="485"/>
                  </a:lnTo>
                  <a:lnTo>
                    <a:pt x="819" y="484"/>
                  </a:lnTo>
                  <a:lnTo>
                    <a:pt x="835" y="481"/>
                  </a:lnTo>
                  <a:lnTo>
                    <a:pt x="841" y="480"/>
                  </a:lnTo>
                  <a:lnTo>
                    <a:pt x="844" y="477"/>
                  </a:lnTo>
                  <a:lnTo>
                    <a:pt x="844" y="477"/>
                  </a:lnTo>
                  <a:lnTo>
                    <a:pt x="848" y="473"/>
                  </a:lnTo>
                  <a:lnTo>
                    <a:pt x="857" y="466"/>
                  </a:lnTo>
                  <a:lnTo>
                    <a:pt x="881" y="451"/>
                  </a:lnTo>
                  <a:lnTo>
                    <a:pt x="907" y="436"/>
                  </a:lnTo>
                  <a:lnTo>
                    <a:pt x="919" y="428"/>
                  </a:lnTo>
                  <a:lnTo>
                    <a:pt x="919" y="428"/>
                  </a:lnTo>
                  <a:lnTo>
                    <a:pt x="931" y="420"/>
                  </a:lnTo>
                  <a:lnTo>
                    <a:pt x="956" y="405"/>
                  </a:lnTo>
                  <a:lnTo>
                    <a:pt x="982" y="392"/>
                  </a:lnTo>
                  <a:lnTo>
                    <a:pt x="995" y="385"/>
                  </a:lnTo>
                  <a:lnTo>
                    <a:pt x="995" y="385"/>
                  </a:lnTo>
                  <a:lnTo>
                    <a:pt x="996" y="384"/>
                  </a:lnTo>
                  <a:lnTo>
                    <a:pt x="998" y="381"/>
                  </a:lnTo>
                  <a:lnTo>
                    <a:pt x="1000" y="374"/>
                  </a:lnTo>
                  <a:lnTo>
                    <a:pt x="1000" y="363"/>
                  </a:lnTo>
                  <a:lnTo>
                    <a:pt x="1017" y="336"/>
                  </a:lnTo>
                  <a:lnTo>
                    <a:pt x="1017" y="336"/>
                  </a:lnTo>
                  <a:lnTo>
                    <a:pt x="1019" y="333"/>
                  </a:lnTo>
                  <a:lnTo>
                    <a:pt x="1025" y="328"/>
                  </a:lnTo>
                  <a:lnTo>
                    <a:pt x="1032" y="319"/>
                  </a:lnTo>
                  <a:lnTo>
                    <a:pt x="1033" y="314"/>
                  </a:lnTo>
                  <a:lnTo>
                    <a:pt x="1033" y="309"/>
                  </a:lnTo>
                  <a:lnTo>
                    <a:pt x="1033" y="309"/>
                  </a:lnTo>
                  <a:lnTo>
                    <a:pt x="1025" y="249"/>
                  </a:lnTo>
                  <a:lnTo>
                    <a:pt x="1017" y="201"/>
                  </a:lnTo>
                  <a:lnTo>
                    <a:pt x="1017" y="201"/>
                  </a:lnTo>
                  <a:lnTo>
                    <a:pt x="1025" y="165"/>
                  </a:lnTo>
                  <a:lnTo>
                    <a:pt x="1027" y="142"/>
                  </a:lnTo>
                  <a:lnTo>
                    <a:pt x="1029" y="134"/>
                  </a:lnTo>
                  <a:lnTo>
                    <a:pt x="1029" y="132"/>
                  </a:lnTo>
                  <a:lnTo>
                    <a:pt x="1027" y="130"/>
                  </a:lnTo>
                  <a:lnTo>
                    <a:pt x="1027" y="130"/>
                  </a:lnTo>
                  <a:lnTo>
                    <a:pt x="1023" y="130"/>
                  </a:lnTo>
                  <a:lnTo>
                    <a:pt x="1019" y="132"/>
                  </a:lnTo>
                  <a:lnTo>
                    <a:pt x="1011" y="141"/>
                  </a:lnTo>
                  <a:lnTo>
                    <a:pt x="1011" y="141"/>
                  </a:lnTo>
                  <a:lnTo>
                    <a:pt x="1006" y="149"/>
                  </a:lnTo>
                  <a:lnTo>
                    <a:pt x="999" y="160"/>
                  </a:lnTo>
                  <a:lnTo>
                    <a:pt x="990" y="179"/>
                  </a:lnTo>
                  <a:lnTo>
                    <a:pt x="990" y="179"/>
                  </a:lnTo>
                  <a:lnTo>
                    <a:pt x="986" y="190"/>
                  </a:lnTo>
                  <a:lnTo>
                    <a:pt x="980" y="206"/>
                  </a:lnTo>
                  <a:lnTo>
                    <a:pt x="975" y="224"/>
                  </a:lnTo>
                  <a:lnTo>
                    <a:pt x="973" y="233"/>
                  </a:lnTo>
                  <a:lnTo>
                    <a:pt x="973" y="233"/>
                  </a:lnTo>
                  <a:lnTo>
                    <a:pt x="975" y="256"/>
                  </a:lnTo>
                  <a:lnTo>
                    <a:pt x="975" y="270"/>
                  </a:lnTo>
                  <a:lnTo>
                    <a:pt x="973" y="277"/>
                  </a:lnTo>
                  <a:lnTo>
                    <a:pt x="973" y="277"/>
                  </a:lnTo>
                  <a:lnTo>
                    <a:pt x="967" y="289"/>
                  </a:lnTo>
                  <a:lnTo>
                    <a:pt x="961" y="296"/>
                  </a:lnTo>
                  <a:lnTo>
                    <a:pt x="960" y="297"/>
                  </a:lnTo>
                  <a:lnTo>
                    <a:pt x="957" y="298"/>
                  </a:lnTo>
                  <a:lnTo>
                    <a:pt x="957" y="298"/>
                  </a:lnTo>
                  <a:lnTo>
                    <a:pt x="944" y="298"/>
                  </a:lnTo>
                  <a:lnTo>
                    <a:pt x="937" y="301"/>
                  </a:lnTo>
                  <a:lnTo>
                    <a:pt x="930" y="304"/>
                  </a:lnTo>
                  <a:lnTo>
                    <a:pt x="930" y="304"/>
                  </a:lnTo>
                  <a:lnTo>
                    <a:pt x="926" y="306"/>
                  </a:lnTo>
                  <a:lnTo>
                    <a:pt x="922" y="308"/>
                  </a:lnTo>
                  <a:lnTo>
                    <a:pt x="918" y="310"/>
                  </a:lnTo>
                  <a:lnTo>
                    <a:pt x="914" y="314"/>
                  </a:lnTo>
                  <a:lnTo>
                    <a:pt x="914" y="314"/>
                  </a:lnTo>
                  <a:lnTo>
                    <a:pt x="910" y="321"/>
                  </a:lnTo>
                  <a:lnTo>
                    <a:pt x="906" y="329"/>
                  </a:lnTo>
                  <a:lnTo>
                    <a:pt x="903" y="333"/>
                  </a:lnTo>
                  <a:lnTo>
                    <a:pt x="899" y="338"/>
                  </a:lnTo>
                  <a:lnTo>
                    <a:pt x="894" y="340"/>
                  </a:lnTo>
                  <a:lnTo>
                    <a:pt x="887" y="342"/>
                  </a:lnTo>
                  <a:lnTo>
                    <a:pt x="887" y="342"/>
                  </a:lnTo>
                  <a:lnTo>
                    <a:pt x="867" y="346"/>
                  </a:lnTo>
                  <a:lnTo>
                    <a:pt x="841" y="351"/>
                  </a:lnTo>
                  <a:lnTo>
                    <a:pt x="817" y="358"/>
                  </a:lnTo>
                  <a:lnTo>
                    <a:pt x="800" y="363"/>
                  </a:lnTo>
                  <a:lnTo>
                    <a:pt x="800" y="363"/>
                  </a:lnTo>
                  <a:lnTo>
                    <a:pt x="788" y="367"/>
                  </a:lnTo>
                  <a:lnTo>
                    <a:pt x="773" y="371"/>
                  </a:lnTo>
                  <a:lnTo>
                    <a:pt x="757" y="374"/>
                  </a:lnTo>
                  <a:lnTo>
                    <a:pt x="757" y="374"/>
                  </a:lnTo>
                  <a:lnTo>
                    <a:pt x="725" y="369"/>
                  </a:lnTo>
                  <a:lnTo>
                    <a:pt x="725" y="369"/>
                  </a:lnTo>
                  <a:lnTo>
                    <a:pt x="714" y="363"/>
                  </a:lnTo>
                  <a:lnTo>
                    <a:pt x="695" y="355"/>
                  </a:lnTo>
                  <a:lnTo>
                    <a:pt x="676" y="346"/>
                  </a:lnTo>
                  <a:lnTo>
                    <a:pt x="665" y="342"/>
                  </a:lnTo>
                  <a:lnTo>
                    <a:pt x="665" y="342"/>
                  </a:lnTo>
                  <a:lnTo>
                    <a:pt x="662" y="340"/>
                  </a:lnTo>
                  <a:lnTo>
                    <a:pt x="658" y="336"/>
                  </a:lnTo>
                  <a:lnTo>
                    <a:pt x="647" y="325"/>
                  </a:lnTo>
                  <a:lnTo>
                    <a:pt x="633" y="309"/>
                  </a:lnTo>
                  <a:lnTo>
                    <a:pt x="649" y="293"/>
                  </a:lnTo>
                  <a:lnTo>
                    <a:pt x="649" y="293"/>
                  </a:lnTo>
                  <a:lnTo>
                    <a:pt x="658" y="296"/>
                  </a:lnTo>
                  <a:lnTo>
                    <a:pt x="677" y="300"/>
                  </a:lnTo>
                  <a:lnTo>
                    <a:pt x="688" y="301"/>
                  </a:lnTo>
                  <a:lnTo>
                    <a:pt x="697" y="302"/>
                  </a:lnTo>
                  <a:lnTo>
                    <a:pt x="706" y="301"/>
                  </a:lnTo>
                  <a:lnTo>
                    <a:pt x="707" y="300"/>
                  </a:lnTo>
                  <a:lnTo>
                    <a:pt x="708" y="298"/>
                  </a:lnTo>
                  <a:lnTo>
                    <a:pt x="708" y="298"/>
                  </a:lnTo>
                  <a:lnTo>
                    <a:pt x="710" y="289"/>
                  </a:lnTo>
                  <a:lnTo>
                    <a:pt x="711" y="278"/>
                  </a:lnTo>
                  <a:lnTo>
                    <a:pt x="712" y="270"/>
                  </a:lnTo>
                  <a:lnTo>
                    <a:pt x="714" y="266"/>
                  </a:lnTo>
                  <a:lnTo>
                    <a:pt x="714" y="266"/>
                  </a:lnTo>
                  <a:lnTo>
                    <a:pt x="720" y="262"/>
                  </a:lnTo>
                  <a:lnTo>
                    <a:pt x="723" y="259"/>
                  </a:lnTo>
                  <a:lnTo>
                    <a:pt x="725" y="256"/>
                  </a:lnTo>
                  <a:lnTo>
                    <a:pt x="725" y="255"/>
                  </a:lnTo>
                  <a:lnTo>
                    <a:pt x="725" y="255"/>
                  </a:lnTo>
                  <a:lnTo>
                    <a:pt x="725" y="247"/>
                  </a:lnTo>
                  <a:lnTo>
                    <a:pt x="725" y="233"/>
                  </a:lnTo>
                  <a:lnTo>
                    <a:pt x="725" y="217"/>
                  </a:lnTo>
                  <a:lnTo>
                    <a:pt x="735" y="206"/>
                  </a:lnTo>
                  <a:lnTo>
                    <a:pt x="735" y="206"/>
                  </a:lnTo>
                  <a:lnTo>
                    <a:pt x="733" y="198"/>
                  </a:lnTo>
                  <a:lnTo>
                    <a:pt x="725" y="184"/>
                  </a:lnTo>
                  <a:lnTo>
                    <a:pt x="725" y="184"/>
                  </a:lnTo>
                  <a:lnTo>
                    <a:pt x="720" y="176"/>
                  </a:lnTo>
                  <a:lnTo>
                    <a:pt x="719" y="164"/>
                  </a:lnTo>
                  <a:lnTo>
                    <a:pt x="718" y="153"/>
                  </a:lnTo>
                  <a:lnTo>
                    <a:pt x="719" y="146"/>
                  </a:lnTo>
                  <a:lnTo>
                    <a:pt x="719" y="146"/>
                  </a:lnTo>
                  <a:lnTo>
                    <a:pt x="723" y="137"/>
                  </a:lnTo>
                  <a:lnTo>
                    <a:pt x="725" y="130"/>
                  </a:lnTo>
                  <a:lnTo>
                    <a:pt x="735" y="136"/>
                  </a:lnTo>
                  <a:lnTo>
                    <a:pt x="735" y="136"/>
                  </a:lnTo>
                  <a:lnTo>
                    <a:pt x="737" y="129"/>
                  </a:lnTo>
                  <a:lnTo>
                    <a:pt x="737" y="123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52" y="130"/>
                  </a:lnTo>
                  <a:lnTo>
                    <a:pt x="752" y="130"/>
                  </a:lnTo>
                  <a:lnTo>
                    <a:pt x="746" y="92"/>
                  </a:lnTo>
                  <a:lnTo>
                    <a:pt x="746" y="92"/>
                  </a:lnTo>
                  <a:lnTo>
                    <a:pt x="743" y="88"/>
                  </a:lnTo>
                  <a:lnTo>
                    <a:pt x="737" y="80"/>
                  </a:lnTo>
                  <a:lnTo>
                    <a:pt x="729" y="69"/>
                  </a:lnTo>
                  <a:lnTo>
                    <a:pt x="719" y="54"/>
                  </a:lnTo>
                  <a:lnTo>
                    <a:pt x="719" y="54"/>
                  </a:lnTo>
                  <a:lnTo>
                    <a:pt x="714" y="46"/>
                  </a:lnTo>
                  <a:lnTo>
                    <a:pt x="706" y="37"/>
                  </a:lnTo>
                  <a:lnTo>
                    <a:pt x="695" y="27"/>
                  </a:lnTo>
                  <a:lnTo>
                    <a:pt x="684" y="19"/>
                  </a:lnTo>
                  <a:lnTo>
                    <a:pt x="672" y="12"/>
                  </a:lnTo>
                  <a:lnTo>
                    <a:pt x="660" y="7"/>
                  </a:lnTo>
                  <a:lnTo>
                    <a:pt x="649" y="1"/>
                  </a:lnTo>
                  <a:lnTo>
                    <a:pt x="638" y="0"/>
                  </a:lnTo>
                  <a:lnTo>
                    <a:pt x="638" y="0"/>
                  </a:lnTo>
                  <a:lnTo>
                    <a:pt x="629" y="0"/>
                  </a:lnTo>
                  <a:lnTo>
                    <a:pt x="618" y="1"/>
                  </a:lnTo>
                  <a:lnTo>
                    <a:pt x="599" y="4"/>
                  </a:lnTo>
                  <a:lnTo>
                    <a:pt x="584" y="10"/>
                  </a:lnTo>
                  <a:lnTo>
                    <a:pt x="578" y="11"/>
                  </a:lnTo>
                  <a:lnTo>
                    <a:pt x="578" y="11"/>
                  </a:lnTo>
                  <a:lnTo>
                    <a:pt x="572" y="12"/>
                  </a:lnTo>
                  <a:lnTo>
                    <a:pt x="555" y="14"/>
                  </a:lnTo>
                  <a:lnTo>
                    <a:pt x="535" y="19"/>
                  </a:lnTo>
                  <a:lnTo>
                    <a:pt x="524" y="23"/>
                  </a:lnTo>
                  <a:lnTo>
                    <a:pt x="514" y="27"/>
                  </a:lnTo>
                  <a:lnTo>
                    <a:pt x="514" y="27"/>
                  </a:lnTo>
                  <a:lnTo>
                    <a:pt x="504" y="33"/>
                  </a:lnTo>
                  <a:lnTo>
                    <a:pt x="495" y="41"/>
                  </a:lnTo>
                  <a:lnTo>
                    <a:pt x="485" y="49"/>
                  </a:lnTo>
                  <a:lnTo>
                    <a:pt x="477" y="58"/>
                  </a:lnTo>
                  <a:lnTo>
                    <a:pt x="469" y="69"/>
                  </a:lnTo>
                  <a:lnTo>
                    <a:pt x="464" y="79"/>
                  </a:lnTo>
                  <a:lnTo>
                    <a:pt x="458" y="88"/>
                  </a:lnTo>
                  <a:lnTo>
                    <a:pt x="454" y="98"/>
                  </a:lnTo>
                  <a:lnTo>
                    <a:pt x="454" y="98"/>
                  </a:lnTo>
                  <a:lnTo>
                    <a:pt x="451" y="107"/>
                  </a:lnTo>
                  <a:lnTo>
                    <a:pt x="450" y="118"/>
                  </a:lnTo>
                  <a:lnTo>
                    <a:pt x="446" y="141"/>
                  </a:lnTo>
                  <a:lnTo>
                    <a:pt x="443" y="163"/>
                  </a:lnTo>
                  <a:lnTo>
                    <a:pt x="441" y="172"/>
                  </a:lnTo>
                  <a:lnTo>
                    <a:pt x="438" y="179"/>
                  </a:lnTo>
                  <a:lnTo>
                    <a:pt x="438" y="179"/>
                  </a:lnTo>
                  <a:lnTo>
                    <a:pt x="431" y="190"/>
                  </a:lnTo>
                  <a:lnTo>
                    <a:pt x="423" y="201"/>
                  </a:lnTo>
                  <a:lnTo>
                    <a:pt x="413" y="210"/>
                  </a:lnTo>
                  <a:lnTo>
                    <a:pt x="407" y="214"/>
                  </a:lnTo>
                  <a:lnTo>
                    <a:pt x="400" y="217"/>
                  </a:lnTo>
                  <a:lnTo>
                    <a:pt x="400" y="217"/>
                  </a:lnTo>
                  <a:lnTo>
                    <a:pt x="374" y="226"/>
                  </a:lnTo>
                  <a:lnTo>
                    <a:pt x="362" y="232"/>
                  </a:lnTo>
                  <a:lnTo>
                    <a:pt x="351" y="239"/>
                  </a:lnTo>
                  <a:lnTo>
                    <a:pt x="351" y="239"/>
                  </a:lnTo>
                  <a:lnTo>
                    <a:pt x="346" y="243"/>
                  </a:lnTo>
                  <a:lnTo>
                    <a:pt x="342" y="249"/>
                  </a:lnTo>
                  <a:lnTo>
                    <a:pt x="335" y="262"/>
                  </a:lnTo>
                  <a:lnTo>
                    <a:pt x="331" y="272"/>
                  </a:lnTo>
                  <a:lnTo>
                    <a:pt x="330" y="277"/>
                  </a:lnTo>
                  <a:lnTo>
                    <a:pt x="313" y="2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533B8AD3-458E-F2B6-7F1D-2122219D6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9824" y="914447"/>
              <a:ext cx="372802" cy="25751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EA6AE02-5E48-3C76-7ED6-2A94F8D1F003}"/>
              </a:ext>
            </a:extLst>
          </p:cNvPr>
          <p:cNvGrpSpPr/>
          <p:nvPr/>
        </p:nvGrpSpPr>
        <p:grpSpPr>
          <a:xfrm>
            <a:off x="7154559" y="1022249"/>
            <a:ext cx="1642758" cy="2346634"/>
            <a:chOff x="7074575" y="907996"/>
            <a:chExt cx="1802725" cy="2575140"/>
          </a:xfrm>
        </p:grpSpPr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2D593718-DD4B-9783-4D12-E79C191C0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8861" y="1302502"/>
              <a:ext cx="1478439" cy="2137226"/>
            </a:xfrm>
            <a:custGeom>
              <a:avLst/>
              <a:gdLst>
                <a:gd name="T0" fmla="*/ 574 w 1158"/>
                <a:gd name="T1" fmla="*/ 466 h 1674"/>
                <a:gd name="T2" fmla="*/ 590 w 1158"/>
                <a:gd name="T3" fmla="*/ 487 h 1674"/>
                <a:gd name="T4" fmla="*/ 612 w 1158"/>
                <a:gd name="T5" fmla="*/ 585 h 1674"/>
                <a:gd name="T6" fmla="*/ 631 w 1158"/>
                <a:gd name="T7" fmla="*/ 603 h 1674"/>
                <a:gd name="T8" fmla="*/ 748 w 1158"/>
                <a:gd name="T9" fmla="*/ 628 h 1674"/>
                <a:gd name="T10" fmla="*/ 796 w 1158"/>
                <a:gd name="T11" fmla="*/ 780 h 1674"/>
                <a:gd name="T12" fmla="*/ 622 w 1158"/>
                <a:gd name="T13" fmla="*/ 1038 h 1674"/>
                <a:gd name="T14" fmla="*/ 654 w 1158"/>
                <a:gd name="T15" fmla="*/ 1120 h 1674"/>
                <a:gd name="T16" fmla="*/ 718 w 1158"/>
                <a:gd name="T17" fmla="*/ 1370 h 1674"/>
                <a:gd name="T18" fmla="*/ 695 w 1158"/>
                <a:gd name="T19" fmla="*/ 1431 h 1674"/>
                <a:gd name="T20" fmla="*/ 564 w 1158"/>
                <a:gd name="T21" fmla="*/ 1511 h 1674"/>
                <a:gd name="T22" fmla="*/ 570 w 1158"/>
                <a:gd name="T23" fmla="*/ 1542 h 1674"/>
                <a:gd name="T24" fmla="*/ 647 w 1158"/>
                <a:gd name="T25" fmla="*/ 1550 h 1674"/>
                <a:gd name="T26" fmla="*/ 769 w 1158"/>
                <a:gd name="T27" fmla="*/ 1517 h 1674"/>
                <a:gd name="T28" fmla="*/ 785 w 1158"/>
                <a:gd name="T29" fmla="*/ 1546 h 1674"/>
                <a:gd name="T30" fmla="*/ 806 w 1158"/>
                <a:gd name="T31" fmla="*/ 1520 h 1674"/>
                <a:gd name="T32" fmla="*/ 808 w 1158"/>
                <a:gd name="T33" fmla="*/ 1464 h 1674"/>
                <a:gd name="T34" fmla="*/ 801 w 1158"/>
                <a:gd name="T35" fmla="*/ 1299 h 1674"/>
                <a:gd name="T36" fmla="*/ 932 w 1158"/>
                <a:gd name="T37" fmla="*/ 1456 h 1674"/>
                <a:gd name="T38" fmla="*/ 943 w 1158"/>
                <a:gd name="T39" fmla="*/ 1542 h 1674"/>
                <a:gd name="T40" fmla="*/ 875 w 1158"/>
                <a:gd name="T41" fmla="*/ 1596 h 1674"/>
                <a:gd name="T42" fmla="*/ 773 w 1158"/>
                <a:gd name="T43" fmla="*/ 1641 h 1674"/>
                <a:gd name="T44" fmla="*/ 785 w 1158"/>
                <a:gd name="T45" fmla="*/ 1674 h 1674"/>
                <a:gd name="T46" fmla="*/ 990 w 1158"/>
                <a:gd name="T47" fmla="*/ 1653 h 1674"/>
                <a:gd name="T48" fmla="*/ 1044 w 1158"/>
                <a:gd name="T49" fmla="*/ 1658 h 1674"/>
                <a:gd name="T50" fmla="*/ 1077 w 1158"/>
                <a:gd name="T51" fmla="*/ 1642 h 1674"/>
                <a:gd name="T52" fmla="*/ 1034 w 1158"/>
                <a:gd name="T53" fmla="*/ 1534 h 1674"/>
                <a:gd name="T54" fmla="*/ 996 w 1158"/>
                <a:gd name="T55" fmla="*/ 1338 h 1674"/>
                <a:gd name="T56" fmla="*/ 932 w 1158"/>
                <a:gd name="T57" fmla="*/ 1188 h 1674"/>
                <a:gd name="T58" fmla="*/ 931 w 1158"/>
                <a:gd name="T59" fmla="*/ 1149 h 1674"/>
                <a:gd name="T60" fmla="*/ 1126 w 1158"/>
                <a:gd name="T61" fmla="*/ 878 h 1674"/>
                <a:gd name="T62" fmla="*/ 1131 w 1158"/>
                <a:gd name="T63" fmla="*/ 737 h 1674"/>
                <a:gd name="T64" fmla="*/ 1000 w 1158"/>
                <a:gd name="T65" fmla="*/ 471 h 1674"/>
                <a:gd name="T66" fmla="*/ 860 w 1158"/>
                <a:gd name="T67" fmla="*/ 257 h 1674"/>
                <a:gd name="T68" fmla="*/ 840 w 1158"/>
                <a:gd name="T69" fmla="*/ 219 h 1674"/>
                <a:gd name="T70" fmla="*/ 828 w 1158"/>
                <a:gd name="T71" fmla="*/ 176 h 1674"/>
                <a:gd name="T72" fmla="*/ 762 w 1158"/>
                <a:gd name="T73" fmla="*/ 146 h 1674"/>
                <a:gd name="T74" fmla="*/ 709 w 1158"/>
                <a:gd name="T75" fmla="*/ 97 h 1674"/>
                <a:gd name="T76" fmla="*/ 664 w 1158"/>
                <a:gd name="T77" fmla="*/ 74 h 1674"/>
                <a:gd name="T78" fmla="*/ 605 w 1158"/>
                <a:gd name="T79" fmla="*/ 16 h 1674"/>
                <a:gd name="T80" fmla="*/ 516 w 1158"/>
                <a:gd name="T81" fmla="*/ 5 h 1674"/>
                <a:gd name="T82" fmla="*/ 451 w 1158"/>
                <a:gd name="T83" fmla="*/ 20 h 1674"/>
                <a:gd name="T84" fmla="*/ 414 w 1158"/>
                <a:gd name="T85" fmla="*/ 71 h 1674"/>
                <a:gd name="T86" fmla="*/ 401 w 1158"/>
                <a:gd name="T87" fmla="*/ 124 h 1674"/>
                <a:gd name="T88" fmla="*/ 425 w 1158"/>
                <a:gd name="T89" fmla="*/ 166 h 1674"/>
                <a:gd name="T90" fmla="*/ 433 w 1158"/>
                <a:gd name="T91" fmla="*/ 206 h 1674"/>
                <a:gd name="T92" fmla="*/ 444 w 1158"/>
                <a:gd name="T93" fmla="*/ 238 h 1674"/>
                <a:gd name="T94" fmla="*/ 341 w 1158"/>
                <a:gd name="T95" fmla="*/ 241 h 1674"/>
                <a:gd name="T96" fmla="*/ 206 w 1158"/>
                <a:gd name="T97" fmla="*/ 244 h 1674"/>
                <a:gd name="T98" fmla="*/ 157 w 1158"/>
                <a:gd name="T99" fmla="*/ 260 h 1674"/>
                <a:gd name="T100" fmla="*/ 109 w 1158"/>
                <a:gd name="T101" fmla="*/ 254 h 1674"/>
                <a:gd name="T102" fmla="*/ 75 w 1158"/>
                <a:gd name="T103" fmla="*/ 204 h 1674"/>
                <a:gd name="T104" fmla="*/ 17 w 1158"/>
                <a:gd name="T105" fmla="*/ 113 h 1674"/>
                <a:gd name="T106" fmla="*/ 6 w 1158"/>
                <a:gd name="T107" fmla="*/ 120 h 1674"/>
                <a:gd name="T108" fmla="*/ 6 w 1158"/>
                <a:gd name="T109" fmla="*/ 157 h 1674"/>
                <a:gd name="T110" fmla="*/ 29 w 1158"/>
                <a:gd name="T111" fmla="*/ 269 h 1674"/>
                <a:gd name="T112" fmla="*/ 60 w 1158"/>
                <a:gd name="T113" fmla="*/ 319 h 1674"/>
                <a:gd name="T114" fmla="*/ 130 w 1158"/>
                <a:gd name="T115" fmla="*/ 374 h 1674"/>
                <a:gd name="T116" fmla="*/ 179 w 1158"/>
                <a:gd name="T117" fmla="*/ 401 h 1674"/>
                <a:gd name="T118" fmla="*/ 336 w 1158"/>
                <a:gd name="T119" fmla="*/ 433 h 1674"/>
                <a:gd name="T120" fmla="*/ 541 w 1158"/>
                <a:gd name="T121" fmla="*/ 444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8" h="1674">
                  <a:moveTo>
                    <a:pt x="585" y="422"/>
                  </a:moveTo>
                  <a:lnTo>
                    <a:pt x="585" y="422"/>
                  </a:lnTo>
                  <a:lnTo>
                    <a:pt x="581" y="435"/>
                  </a:lnTo>
                  <a:lnTo>
                    <a:pt x="574" y="449"/>
                  </a:lnTo>
                  <a:lnTo>
                    <a:pt x="574" y="449"/>
                  </a:lnTo>
                  <a:lnTo>
                    <a:pt x="572" y="454"/>
                  </a:lnTo>
                  <a:lnTo>
                    <a:pt x="572" y="459"/>
                  </a:lnTo>
                  <a:lnTo>
                    <a:pt x="574" y="466"/>
                  </a:lnTo>
                  <a:lnTo>
                    <a:pt x="574" y="466"/>
                  </a:lnTo>
                  <a:lnTo>
                    <a:pt x="576" y="470"/>
                  </a:lnTo>
                  <a:lnTo>
                    <a:pt x="579" y="477"/>
                  </a:lnTo>
                  <a:lnTo>
                    <a:pt x="579" y="477"/>
                  </a:lnTo>
                  <a:lnTo>
                    <a:pt x="581" y="479"/>
                  </a:lnTo>
                  <a:lnTo>
                    <a:pt x="585" y="483"/>
                  </a:lnTo>
                  <a:lnTo>
                    <a:pt x="590" y="487"/>
                  </a:lnTo>
                  <a:lnTo>
                    <a:pt x="590" y="487"/>
                  </a:lnTo>
                  <a:lnTo>
                    <a:pt x="591" y="491"/>
                  </a:lnTo>
                  <a:lnTo>
                    <a:pt x="595" y="504"/>
                  </a:lnTo>
                  <a:lnTo>
                    <a:pt x="597" y="512"/>
                  </a:lnTo>
                  <a:lnTo>
                    <a:pt x="598" y="520"/>
                  </a:lnTo>
                  <a:lnTo>
                    <a:pt x="598" y="528"/>
                  </a:lnTo>
                  <a:lnTo>
                    <a:pt x="595" y="536"/>
                  </a:lnTo>
                  <a:lnTo>
                    <a:pt x="579" y="580"/>
                  </a:lnTo>
                  <a:lnTo>
                    <a:pt x="612" y="585"/>
                  </a:lnTo>
                  <a:lnTo>
                    <a:pt x="612" y="607"/>
                  </a:lnTo>
                  <a:lnTo>
                    <a:pt x="612" y="607"/>
                  </a:lnTo>
                  <a:lnTo>
                    <a:pt x="620" y="608"/>
                  </a:lnTo>
                  <a:lnTo>
                    <a:pt x="625" y="608"/>
                  </a:lnTo>
                  <a:lnTo>
                    <a:pt x="627" y="608"/>
                  </a:lnTo>
                  <a:lnTo>
                    <a:pt x="628" y="607"/>
                  </a:lnTo>
                  <a:lnTo>
                    <a:pt x="628" y="607"/>
                  </a:lnTo>
                  <a:lnTo>
                    <a:pt x="631" y="603"/>
                  </a:lnTo>
                  <a:lnTo>
                    <a:pt x="636" y="597"/>
                  </a:lnTo>
                  <a:lnTo>
                    <a:pt x="644" y="590"/>
                  </a:lnTo>
                  <a:lnTo>
                    <a:pt x="649" y="531"/>
                  </a:lnTo>
                  <a:lnTo>
                    <a:pt x="649" y="531"/>
                  </a:lnTo>
                  <a:lnTo>
                    <a:pt x="720" y="596"/>
                  </a:lnTo>
                  <a:lnTo>
                    <a:pt x="720" y="596"/>
                  </a:lnTo>
                  <a:lnTo>
                    <a:pt x="732" y="609"/>
                  </a:lnTo>
                  <a:lnTo>
                    <a:pt x="748" y="628"/>
                  </a:lnTo>
                  <a:lnTo>
                    <a:pt x="769" y="655"/>
                  </a:lnTo>
                  <a:lnTo>
                    <a:pt x="769" y="655"/>
                  </a:lnTo>
                  <a:lnTo>
                    <a:pt x="770" y="661"/>
                  </a:lnTo>
                  <a:lnTo>
                    <a:pt x="770" y="676"/>
                  </a:lnTo>
                  <a:lnTo>
                    <a:pt x="770" y="716"/>
                  </a:lnTo>
                  <a:lnTo>
                    <a:pt x="769" y="775"/>
                  </a:lnTo>
                  <a:lnTo>
                    <a:pt x="796" y="780"/>
                  </a:lnTo>
                  <a:lnTo>
                    <a:pt x="796" y="780"/>
                  </a:lnTo>
                  <a:lnTo>
                    <a:pt x="740" y="849"/>
                  </a:lnTo>
                  <a:lnTo>
                    <a:pt x="698" y="903"/>
                  </a:lnTo>
                  <a:lnTo>
                    <a:pt x="682" y="926"/>
                  </a:lnTo>
                  <a:lnTo>
                    <a:pt x="671" y="943"/>
                  </a:lnTo>
                  <a:lnTo>
                    <a:pt x="671" y="943"/>
                  </a:lnTo>
                  <a:lnTo>
                    <a:pt x="655" y="973"/>
                  </a:lnTo>
                  <a:lnTo>
                    <a:pt x="637" y="1006"/>
                  </a:lnTo>
                  <a:lnTo>
                    <a:pt x="622" y="1038"/>
                  </a:lnTo>
                  <a:lnTo>
                    <a:pt x="618" y="1048"/>
                  </a:lnTo>
                  <a:lnTo>
                    <a:pt x="617" y="1057"/>
                  </a:lnTo>
                  <a:lnTo>
                    <a:pt x="617" y="1057"/>
                  </a:lnTo>
                  <a:lnTo>
                    <a:pt x="622" y="1105"/>
                  </a:lnTo>
                  <a:lnTo>
                    <a:pt x="622" y="1105"/>
                  </a:lnTo>
                  <a:lnTo>
                    <a:pt x="632" y="1109"/>
                  </a:lnTo>
                  <a:lnTo>
                    <a:pt x="654" y="1120"/>
                  </a:lnTo>
                  <a:lnTo>
                    <a:pt x="654" y="1120"/>
                  </a:lnTo>
                  <a:lnTo>
                    <a:pt x="660" y="1154"/>
                  </a:lnTo>
                  <a:lnTo>
                    <a:pt x="660" y="1154"/>
                  </a:lnTo>
                  <a:lnTo>
                    <a:pt x="667" y="1180"/>
                  </a:lnTo>
                  <a:lnTo>
                    <a:pt x="675" y="1211"/>
                  </a:lnTo>
                  <a:lnTo>
                    <a:pt x="697" y="1280"/>
                  </a:lnTo>
                  <a:lnTo>
                    <a:pt x="706" y="1314"/>
                  </a:lnTo>
                  <a:lnTo>
                    <a:pt x="713" y="1344"/>
                  </a:lnTo>
                  <a:lnTo>
                    <a:pt x="718" y="1370"/>
                  </a:lnTo>
                  <a:lnTo>
                    <a:pt x="720" y="1379"/>
                  </a:lnTo>
                  <a:lnTo>
                    <a:pt x="720" y="1387"/>
                  </a:lnTo>
                  <a:lnTo>
                    <a:pt x="720" y="1387"/>
                  </a:lnTo>
                  <a:lnTo>
                    <a:pt x="718" y="1394"/>
                  </a:lnTo>
                  <a:lnTo>
                    <a:pt x="716" y="1401"/>
                  </a:lnTo>
                  <a:lnTo>
                    <a:pt x="712" y="1409"/>
                  </a:lnTo>
                  <a:lnTo>
                    <a:pt x="708" y="1416"/>
                  </a:lnTo>
                  <a:lnTo>
                    <a:pt x="695" y="1431"/>
                  </a:lnTo>
                  <a:lnTo>
                    <a:pt x="682" y="1444"/>
                  </a:lnTo>
                  <a:lnTo>
                    <a:pt x="666" y="1458"/>
                  </a:lnTo>
                  <a:lnTo>
                    <a:pt x="649" y="1470"/>
                  </a:lnTo>
                  <a:lnTo>
                    <a:pt x="635" y="1478"/>
                  </a:lnTo>
                  <a:lnTo>
                    <a:pt x="622" y="1485"/>
                  </a:lnTo>
                  <a:lnTo>
                    <a:pt x="622" y="1485"/>
                  </a:lnTo>
                  <a:lnTo>
                    <a:pt x="581" y="1502"/>
                  </a:lnTo>
                  <a:lnTo>
                    <a:pt x="564" y="1511"/>
                  </a:lnTo>
                  <a:lnTo>
                    <a:pt x="560" y="1515"/>
                  </a:lnTo>
                  <a:lnTo>
                    <a:pt x="558" y="1517"/>
                  </a:lnTo>
                  <a:lnTo>
                    <a:pt x="558" y="1517"/>
                  </a:lnTo>
                  <a:lnTo>
                    <a:pt x="558" y="1520"/>
                  </a:lnTo>
                  <a:lnTo>
                    <a:pt x="558" y="1524"/>
                  </a:lnTo>
                  <a:lnTo>
                    <a:pt x="560" y="1532"/>
                  </a:lnTo>
                  <a:lnTo>
                    <a:pt x="566" y="1539"/>
                  </a:lnTo>
                  <a:lnTo>
                    <a:pt x="570" y="1542"/>
                  </a:lnTo>
                  <a:lnTo>
                    <a:pt x="574" y="1544"/>
                  </a:lnTo>
                  <a:lnTo>
                    <a:pt x="574" y="1544"/>
                  </a:lnTo>
                  <a:lnTo>
                    <a:pt x="583" y="1547"/>
                  </a:lnTo>
                  <a:lnTo>
                    <a:pt x="594" y="1548"/>
                  </a:lnTo>
                  <a:lnTo>
                    <a:pt x="608" y="1550"/>
                  </a:lnTo>
                  <a:lnTo>
                    <a:pt x="622" y="1550"/>
                  </a:lnTo>
                  <a:lnTo>
                    <a:pt x="622" y="1550"/>
                  </a:lnTo>
                  <a:lnTo>
                    <a:pt x="647" y="1550"/>
                  </a:lnTo>
                  <a:lnTo>
                    <a:pt x="682" y="1550"/>
                  </a:lnTo>
                  <a:lnTo>
                    <a:pt x="725" y="1550"/>
                  </a:lnTo>
                  <a:lnTo>
                    <a:pt x="725" y="1550"/>
                  </a:lnTo>
                  <a:lnTo>
                    <a:pt x="747" y="1532"/>
                  </a:lnTo>
                  <a:lnTo>
                    <a:pt x="762" y="1521"/>
                  </a:lnTo>
                  <a:lnTo>
                    <a:pt x="766" y="1517"/>
                  </a:lnTo>
                  <a:lnTo>
                    <a:pt x="769" y="1517"/>
                  </a:lnTo>
                  <a:lnTo>
                    <a:pt x="769" y="1517"/>
                  </a:lnTo>
                  <a:lnTo>
                    <a:pt x="769" y="1521"/>
                  </a:lnTo>
                  <a:lnTo>
                    <a:pt x="770" y="1529"/>
                  </a:lnTo>
                  <a:lnTo>
                    <a:pt x="770" y="1534"/>
                  </a:lnTo>
                  <a:lnTo>
                    <a:pt x="773" y="1538"/>
                  </a:lnTo>
                  <a:lnTo>
                    <a:pt x="775" y="1542"/>
                  </a:lnTo>
                  <a:lnTo>
                    <a:pt x="779" y="1544"/>
                  </a:lnTo>
                  <a:lnTo>
                    <a:pt x="779" y="1544"/>
                  </a:lnTo>
                  <a:lnTo>
                    <a:pt x="785" y="1546"/>
                  </a:lnTo>
                  <a:lnTo>
                    <a:pt x="789" y="1546"/>
                  </a:lnTo>
                  <a:lnTo>
                    <a:pt x="797" y="1544"/>
                  </a:lnTo>
                  <a:lnTo>
                    <a:pt x="804" y="1542"/>
                  </a:lnTo>
                  <a:lnTo>
                    <a:pt x="806" y="1539"/>
                  </a:lnTo>
                  <a:lnTo>
                    <a:pt x="806" y="1539"/>
                  </a:lnTo>
                  <a:lnTo>
                    <a:pt x="806" y="1535"/>
                  </a:lnTo>
                  <a:lnTo>
                    <a:pt x="806" y="1528"/>
                  </a:lnTo>
                  <a:lnTo>
                    <a:pt x="806" y="1520"/>
                  </a:lnTo>
                  <a:lnTo>
                    <a:pt x="806" y="1512"/>
                  </a:lnTo>
                  <a:lnTo>
                    <a:pt x="806" y="1512"/>
                  </a:lnTo>
                  <a:lnTo>
                    <a:pt x="806" y="1504"/>
                  </a:lnTo>
                  <a:lnTo>
                    <a:pt x="806" y="1493"/>
                  </a:lnTo>
                  <a:lnTo>
                    <a:pt x="806" y="1483"/>
                  </a:lnTo>
                  <a:lnTo>
                    <a:pt x="806" y="1474"/>
                  </a:lnTo>
                  <a:lnTo>
                    <a:pt x="806" y="1474"/>
                  </a:lnTo>
                  <a:lnTo>
                    <a:pt x="808" y="1464"/>
                  </a:lnTo>
                  <a:lnTo>
                    <a:pt x="809" y="1451"/>
                  </a:lnTo>
                  <a:lnTo>
                    <a:pt x="809" y="1431"/>
                  </a:lnTo>
                  <a:lnTo>
                    <a:pt x="806" y="1403"/>
                  </a:lnTo>
                  <a:lnTo>
                    <a:pt x="806" y="1403"/>
                  </a:lnTo>
                  <a:lnTo>
                    <a:pt x="802" y="1363"/>
                  </a:lnTo>
                  <a:lnTo>
                    <a:pt x="801" y="1333"/>
                  </a:lnTo>
                  <a:lnTo>
                    <a:pt x="801" y="1333"/>
                  </a:lnTo>
                  <a:lnTo>
                    <a:pt x="801" y="1299"/>
                  </a:lnTo>
                  <a:lnTo>
                    <a:pt x="804" y="1241"/>
                  </a:lnTo>
                  <a:lnTo>
                    <a:pt x="804" y="1241"/>
                  </a:lnTo>
                  <a:lnTo>
                    <a:pt x="852" y="1315"/>
                  </a:lnTo>
                  <a:lnTo>
                    <a:pt x="877" y="1353"/>
                  </a:lnTo>
                  <a:lnTo>
                    <a:pt x="893" y="1382"/>
                  </a:lnTo>
                  <a:lnTo>
                    <a:pt x="893" y="1382"/>
                  </a:lnTo>
                  <a:lnTo>
                    <a:pt x="911" y="1414"/>
                  </a:lnTo>
                  <a:lnTo>
                    <a:pt x="932" y="1456"/>
                  </a:lnTo>
                  <a:lnTo>
                    <a:pt x="942" y="1477"/>
                  </a:lnTo>
                  <a:lnTo>
                    <a:pt x="948" y="1496"/>
                  </a:lnTo>
                  <a:lnTo>
                    <a:pt x="952" y="1512"/>
                  </a:lnTo>
                  <a:lnTo>
                    <a:pt x="952" y="1517"/>
                  </a:lnTo>
                  <a:lnTo>
                    <a:pt x="952" y="1523"/>
                  </a:lnTo>
                  <a:lnTo>
                    <a:pt x="952" y="1523"/>
                  </a:lnTo>
                  <a:lnTo>
                    <a:pt x="948" y="1532"/>
                  </a:lnTo>
                  <a:lnTo>
                    <a:pt x="943" y="1542"/>
                  </a:lnTo>
                  <a:lnTo>
                    <a:pt x="935" y="1553"/>
                  </a:lnTo>
                  <a:lnTo>
                    <a:pt x="925" y="1562"/>
                  </a:lnTo>
                  <a:lnTo>
                    <a:pt x="916" y="1571"/>
                  </a:lnTo>
                  <a:lnTo>
                    <a:pt x="908" y="1578"/>
                  </a:lnTo>
                  <a:lnTo>
                    <a:pt x="900" y="1584"/>
                  </a:lnTo>
                  <a:lnTo>
                    <a:pt x="893" y="1588"/>
                  </a:lnTo>
                  <a:lnTo>
                    <a:pt x="893" y="1588"/>
                  </a:lnTo>
                  <a:lnTo>
                    <a:pt x="875" y="1596"/>
                  </a:lnTo>
                  <a:lnTo>
                    <a:pt x="850" y="1607"/>
                  </a:lnTo>
                  <a:lnTo>
                    <a:pt x="825" y="1619"/>
                  </a:lnTo>
                  <a:lnTo>
                    <a:pt x="806" y="1626"/>
                  </a:lnTo>
                  <a:lnTo>
                    <a:pt x="806" y="1626"/>
                  </a:lnTo>
                  <a:lnTo>
                    <a:pt x="794" y="1630"/>
                  </a:lnTo>
                  <a:lnTo>
                    <a:pt x="782" y="1634"/>
                  </a:lnTo>
                  <a:lnTo>
                    <a:pt x="777" y="1638"/>
                  </a:lnTo>
                  <a:lnTo>
                    <a:pt x="773" y="1641"/>
                  </a:lnTo>
                  <a:lnTo>
                    <a:pt x="770" y="1643"/>
                  </a:lnTo>
                  <a:lnTo>
                    <a:pt x="769" y="1647"/>
                  </a:lnTo>
                  <a:lnTo>
                    <a:pt x="769" y="1647"/>
                  </a:lnTo>
                  <a:lnTo>
                    <a:pt x="770" y="1656"/>
                  </a:lnTo>
                  <a:lnTo>
                    <a:pt x="775" y="1665"/>
                  </a:lnTo>
                  <a:lnTo>
                    <a:pt x="779" y="1672"/>
                  </a:lnTo>
                  <a:lnTo>
                    <a:pt x="782" y="1673"/>
                  </a:lnTo>
                  <a:lnTo>
                    <a:pt x="785" y="1674"/>
                  </a:lnTo>
                  <a:lnTo>
                    <a:pt x="909" y="1674"/>
                  </a:lnTo>
                  <a:lnTo>
                    <a:pt x="909" y="1674"/>
                  </a:lnTo>
                  <a:lnTo>
                    <a:pt x="919" y="1673"/>
                  </a:lnTo>
                  <a:lnTo>
                    <a:pt x="942" y="1669"/>
                  </a:lnTo>
                  <a:lnTo>
                    <a:pt x="967" y="1662"/>
                  </a:lnTo>
                  <a:lnTo>
                    <a:pt x="981" y="1658"/>
                  </a:lnTo>
                  <a:lnTo>
                    <a:pt x="990" y="1653"/>
                  </a:lnTo>
                  <a:lnTo>
                    <a:pt x="990" y="1653"/>
                  </a:lnTo>
                  <a:lnTo>
                    <a:pt x="1007" y="1645"/>
                  </a:lnTo>
                  <a:lnTo>
                    <a:pt x="1017" y="1639"/>
                  </a:lnTo>
                  <a:lnTo>
                    <a:pt x="1028" y="1637"/>
                  </a:lnTo>
                  <a:lnTo>
                    <a:pt x="1028" y="1637"/>
                  </a:lnTo>
                  <a:lnTo>
                    <a:pt x="1035" y="1646"/>
                  </a:lnTo>
                  <a:lnTo>
                    <a:pt x="1039" y="1654"/>
                  </a:lnTo>
                  <a:lnTo>
                    <a:pt x="1044" y="1658"/>
                  </a:lnTo>
                  <a:lnTo>
                    <a:pt x="1044" y="1658"/>
                  </a:lnTo>
                  <a:lnTo>
                    <a:pt x="1055" y="1665"/>
                  </a:lnTo>
                  <a:lnTo>
                    <a:pt x="1061" y="1666"/>
                  </a:lnTo>
                  <a:lnTo>
                    <a:pt x="1063" y="1665"/>
                  </a:lnTo>
                  <a:lnTo>
                    <a:pt x="1066" y="1664"/>
                  </a:lnTo>
                  <a:lnTo>
                    <a:pt x="1066" y="1664"/>
                  </a:lnTo>
                  <a:lnTo>
                    <a:pt x="1074" y="1654"/>
                  </a:lnTo>
                  <a:lnTo>
                    <a:pt x="1076" y="1649"/>
                  </a:lnTo>
                  <a:lnTo>
                    <a:pt x="1077" y="1642"/>
                  </a:lnTo>
                  <a:lnTo>
                    <a:pt x="1077" y="1642"/>
                  </a:lnTo>
                  <a:lnTo>
                    <a:pt x="1076" y="1630"/>
                  </a:lnTo>
                  <a:lnTo>
                    <a:pt x="1070" y="1615"/>
                  </a:lnTo>
                  <a:lnTo>
                    <a:pt x="1061" y="1588"/>
                  </a:lnTo>
                  <a:lnTo>
                    <a:pt x="1061" y="1588"/>
                  </a:lnTo>
                  <a:lnTo>
                    <a:pt x="1048" y="1563"/>
                  </a:lnTo>
                  <a:lnTo>
                    <a:pt x="1040" y="1548"/>
                  </a:lnTo>
                  <a:lnTo>
                    <a:pt x="1034" y="1534"/>
                  </a:lnTo>
                  <a:lnTo>
                    <a:pt x="1034" y="1534"/>
                  </a:lnTo>
                  <a:lnTo>
                    <a:pt x="1028" y="1519"/>
                  </a:lnTo>
                  <a:lnTo>
                    <a:pt x="1023" y="1498"/>
                  </a:lnTo>
                  <a:lnTo>
                    <a:pt x="1016" y="1471"/>
                  </a:lnTo>
                  <a:lnTo>
                    <a:pt x="1012" y="1436"/>
                  </a:lnTo>
                  <a:lnTo>
                    <a:pt x="1012" y="1436"/>
                  </a:lnTo>
                  <a:lnTo>
                    <a:pt x="1005" y="1390"/>
                  </a:lnTo>
                  <a:lnTo>
                    <a:pt x="996" y="1338"/>
                  </a:lnTo>
                  <a:lnTo>
                    <a:pt x="990" y="1314"/>
                  </a:lnTo>
                  <a:lnTo>
                    <a:pt x="984" y="1291"/>
                  </a:lnTo>
                  <a:lnTo>
                    <a:pt x="977" y="1272"/>
                  </a:lnTo>
                  <a:lnTo>
                    <a:pt x="969" y="1257"/>
                  </a:lnTo>
                  <a:lnTo>
                    <a:pt x="969" y="1257"/>
                  </a:lnTo>
                  <a:lnTo>
                    <a:pt x="954" y="1233"/>
                  </a:lnTo>
                  <a:lnTo>
                    <a:pt x="942" y="1208"/>
                  </a:lnTo>
                  <a:lnTo>
                    <a:pt x="932" y="1188"/>
                  </a:lnTo>
                  <a:lnTo>
                    <a:pt x="925" y="1170"/>
                  </a:lnTo>
                  <a:lnTo>
                    <a:pt x="925" y="1170"/>
                  </a:lnTo>
                  <a:lnTo>
                    <a:pt x="923" y="1161"/>
                  </a:lnTo>
                  <a:lnTo>
                    <a:pt x="921" y="1150"/>
                  </a:lnTo>
                  <a:lnTo>
                    <a:pt x="921" y="1150"/>
                  </a:lnTo>
                  <a:lnTo>
                    <a:pt x="927" y="1150"/>
                  </a:lnTo>
                  <a:lnTo>
                    <a:pt x="931" y="1149"/>
                  </a:lnTo>
                  <a:lnTo>
                    <a:pt x="931" y="1149"/>
                  </a:lnTo>
                  <a:lnTo>
                    <a:pt x="978" y="1132"/>
                  </a:lnTo>
                  <a:lnTo>
                    <a:pt x="1012" y="1122"/>
                  </a:lnTo>
                  <a:lnTo>
                    <a:pt x="1012" y="1122"/>
                  </a:lnTo>
                  <a:lnTo>
                    <a:pt x="1061" y="1021"/>
                  </a:lnTo>
                  <a:lnTo>
                    <a:pt x="1100" y="940"/>
                  </a:lnTo>
                  <a:lnTo>
                    <a:pt x="1115" y="905"/>
                  </a:lnTo>
                  <a:lnTo>
                    <a:pt x="1126" y="878"/>
                  </a:lnTo>
                  <a:lnTo>
                    <a:pt x="1126" y="878"/>
                  </a:lnTo>
                  <a:lnTo>
                    <a:pt x="1130" y="867"/>
                  </a:lnTo>
                  <a:lnTo>
                    <a:pt x="1131" y="855"/>
                  </a:lnTo>
                  <a:lnTo>
                    <a:pt x="1135" y="832"/>
                  </a:lnTo>
                  <a:lnTo>
                    <a:pt x="1136" y="807"/>
                  </a:lnTo>
                  <a:lnTo>
                    <a:pt x="1136" y="786"/>
                  </a:lnTo>
                  <a:lnTo>
                    <a:pt x="1135" y="767"/>
                  </a:lnTo>
                  <a:lnTo>
                    <a:pt x="1132" y="750"/>
                  </a:lnTo>
                  <a:lnTo>
                    <a:pt x="1131" y="737"/>
                  </a:lnTo>
                  <a:lnTo>
                    <a:pt x="1158" y="721"/>
                  </a:lnTo>
                  <a:lnTo>
                    <a:pt x="1158" y="721"/>
                  </a:lnTo>
                  <a:lnTo>
                    <a:pt x="1086" y="611"/>
                  </a:lnTo>
                  <a:lnTo>
                    <a:pt x="1035" y="529"/>
                  </a:lnTo>
                  <a:lnTo>
                    <a:pt x="1016" y="500"/>
                  </a:lnTo>
                  <a:lnTo>
                    <a:pt x="1007" y="482"/>
                  </a:lnTo>
                  <a:lnTo>
                    <a:pt x="1007" y="482"/>
                  </a:lnTo>
                  <a:lnTo>
                    <a:pt x="1000" y="471"/>
                  </a:lnTo>
                  <a:lnTo>
                    <a:pt x="988" y="452"/>
                  </a:lnTo>
                  <a:lnTo>
                    <a:pt x="950" y="402"/>
                  </a:lnTo>
                  <a:lnTo>
                    <a:pt x="866" y="290"/>
                  </a:lnTo>
                  <a:lnTo>
                    <a:pt x="866" y="265"/>
                  </a:lnTo>
                  <a:lnTo>
                    <a:pt x="866" y="265"/>
                  </a:lnTo>
                  <a:lnTo>
                    <a:pt x="866" y="262"/>
                  </a:lnTo>
                  <a:lnTo>
                    <a:pt x="865" y="260"/>
                  </a:lnTo>
                  <a:lnTo>
                    <a:pt x="860" y="257"/>
                  </a:lnTo>
                  <a:lnTo>
                    <a:pt x="855" y="254"/>
                  </a:lnTo>
                  <a:lnTo>
                    <a:pt x="866" y="249"/>
                  </a:lnTo>
                  <a:lnTo>
                    <a:pt x="866" y="249"/>
                  </a:lnTo>
                  <a:lnTo>
                    <a:pt x="860" y="244"/>
                  </a:lnTo>
                  <a:lnTo>
                    <a:pt x="855" y="238"/>
                  </a:lnTo>
                  <a:lnTo>
                    <a:pt x="850" y="233"/>
                  </a:lnTo>
                  <a:lnTo>
                    <a:pt x="850" y="233"/>
                  </a:lnTo>
                  <a:lnTo>
                    <a:pt x="840" y="219"/>
                  </a:lnTo>
                  <a:lnTo>
                    <a:pt x="833" y="211"/>
                  </a:lnTo>
                  <a:lnTo>
                    <a:pt x="844" y="211"/>
                  </a:lnTo>
                  <a:lnTo>
                    <a:pt x="844" y="211"/>
                  </a:lnTo>
                  <a:lnTo>
                    <a:pt x="840" y="202"/>
                  </a:lnTo>
                  <a:lnTo>
                    <a:pt x="833" y="184"/>
                  </a:lnTo>
                  <a:lnTo>
                    <a:pt x="833" y="184"/>
                  </a:lnTo>
                  <a:lnTo>
                    <a:pt x="832" y="180"/>
                  </a:lnTo>
                  <a:lnTo>
                    <a:pt x="828" y="176"/>
                  </a:lnTo>
                  <a:lnTo>
                    <a:pt x="824" y="172"/>
                  </a:lnTo>
                  <a:lnTo>
                    <a:pt x="817" y="168"/>
                  </a:lnTo>
                  <a:lnTo>
                    <a:pt x="810" y="162"/>
                  </a:lnTo>
                  <a:lnTo>
                    <a:pt x="801" y="158"/>
                  </a:lnTo>
                  <a:lnTo>
                    <a:pt x="791" y="154"/>
                  </a:lnTo>
                  <a:lnTo>
                    <a:pt x="779" y="151"/>
                  </a:lnTo>
                  <a:lnTo>
                    <a:pt x="779" y="151"/>
                  </a:lnTo>
                  <a:lnTo>
                    <a:pt x="762" y="146"/>
                  </a:lnTo>
                  <a:lnTo>
                    <a:pt x="756" y="143"/>
                  </a:lnTo>
                  <a:lnTo>
                    <a:pt x="752" y="141"/>
                  </a:lnTo>
                  <a:lnTo>
                    <a:pt x="748" y="136"/>
                  </a:lnTo>
                  <a:lnTo>
                    <a:pt x="741" y="130"/>
                  </a:lnTo>
                  <a:lnTo>
                    <a:pt x="741" y="130"/>
                  </a:lnTo>
                  <a:lnTo>
                    <a:pt x="728" y="119"/>
                  </a:lnTo>
                  <a:lnTo>
                    <a:pt x="709" y="97"/>
                  </a:lnTo>
                  <a:lnTo>
                    <a:pt x="709" y="97"/>
                  </a:lnTo>
                  <a:lnTo>
                    <a:pt x="702" y="90"/>
                  </a:lnTo>
                  <a:lnTo>
                    <a:pt x="697" y="85"/>
                  </a:lnTo>
                  <a:lnTo>
                    <a:pt x="691" y="82"/>
                  </a:lnTo>
                  <a:lnTo>
                    <a:pt x="687" y="81"/>
                  </a:lnTo>
                  <a:lnTo>
                    <a:pt x="678" y="80"/>
                  </a:lnTo>
                  <a:lnTo>
                    <a:pt x="672" y="78"/>
                  </a:lnTo>
                  <a:lnTo>
                    <a:pt x="666" y="75"/>
                  </a:lnTo>
                  <a:lnTo>
                    <a:pt x="664" y="74"/>
                  </a:lnTo>
                  <a:lnTo>
                    <a:pt x="664" y="74"/>
                  </a:lnTo>
                  <a:lnTo>
                    <a:pt x="658" y="63"/>
                  </a:lnTo>
                  <a:lnTo>
                    <a:pt x="649" y="54"/>
                  </a:lnTo>
                  <a:lnTo>
                    <a:pt x="649" y="54"/>
                  </a:lnTo>
                  <a:lnTo>
                    <a:pt x="640" y="43"/>
                  </a:lnTo>
                  <a:lnTo>
                    <a:pt x="629" y="33"/>
                  </a:lnTo>
                  <a:lnTo>
                    <a:pt x="617" y="24"/>
                  </a:lnTo>
                  <a:lnTo>
                    <a:pt x="605" y="16"/>
                  </a:lnTo>
                  <a:lnTo>
                    <a:pt x="593" y="9"/>
                  </a:lnTo>
                  <a:lnTo>
                    <a:pt x="579" y="4"/>
                  </a:lnTo>
                  <a:lnTo>
                    <a:pt x="566" y="1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39" y="1"/>
                  </a:lnTo>
                  <a:lnTo>
                    <a:pt x="526" y="2"/>
                  </a:lnTo>
                  <a:lnTo>
                    <a:pt x="516" y="5"/>
                  </a:lnTo>
                  <a:lnTo>
                    <a:pt x="506" y="8"/>
                  </a:lnTo>
                  <a:lnTo>
                    <a:pt x="493" y="13"/>
                  </a:lnTo>
                  <a:lnTo>
                    <a:pt x="487" y="16"/>
                  </a:lnTo>
                  <a:lnTo>
                    <a:pt x="487" y="16"/>
                  </a:lnTo>
                  <a:lnTo>
                    <a:pt x="482" y="16"/>
                  </a:lnTo>
                  <a:lnTo>
                    <a:pt x="468" y="16"/>
                  </a:lnTo>
                  <a:lnTo>
                    <a:pt x="460" y="17"/>
                  </a:lnTo>
                  <a:lnTo>
                    <a:pt x="451" y="20"/>
                  </a:lnTo>
                  <a:lnTo>
                    <a:pt x="443" y="25"/>
                  </a:lnTo>
                  <a:lnTo>
                    <a:pt x="433" y="32"/>
                  </a:lnTo>
                  <a:lnTo>
                    <a:pt x="433" y="32"/>
                  </a:lnTo>
                  <a:lnTo>
                    <a:pt x="426" y="40"/>
                  </a:lnTo>
                  <a:lnTo>
                    <a:pt x="421" y="47"/>
                  </a:lnTo>
                  <a:lnTo>
                    <a:pt x="418" y="54"/>
                  </a:lnTo>
                  <a:lnTo>
                    <a:pt x="417" y="61"/>
                  </a:lnTo>
                  <a:lnTo>
                    <a:pt x="414" y="71"/>
                  </a:lnTo>
                  <a:lnTo>
                    <a:pt x="413" y="75"/>
                  </a:lnTo>
                  <a:lnTo>
                    <a:pt x="411" y="81"/>
                  </a:lnTo>
                  <a:lnTo>
                    <a:pt x="411" y="81"/>
                  </a:lnTo>
                  <a:lnTo>
                    <a:pt x="406" y="89"/>
                  </a:lnTo>
                  <a:lnTo>
                    <a:pt x="398" y="96"/>
                  </a:lnTo>
                  <a:lnTo>
                    <a:pt x="390" y="103"/>
                  </a:lnTo>
                  <a:lnTo>
                    <a:pt x="406" y="103"/>
                  </a:lnTo>
                  <a:lnTo>
                    <a:pt x="401" y="124"/>
                  </a:lnTo>
                  <a:lnTo>
                    <a:pt x="406" y="135"/>
                  </a:lnTo>
                  <a:lnTo>
                    <a:pt x="422" y="113"/>
                  </a:lnTo>
                  <a:lnTo>
                    <a:pt x="422" y="113"/>
                  </a:lnTo>
                  <a:lnTo>
                    <a:pt x="422" y="131"/>
                  </a:lnTo>
                  <a:lnTo>
                    <a:pt x="421" y="146"/>
                  </a:lnTo>
                  <a:lnTo>
                    <a:pt x="422" y="157"/>
                  </a:lnTo>
                  <a:lnTo>
                    <a:pt x="422" y="157"/>
                  </a:lnTo>
                  <a:lnTo>
                    <a:pt x="425" y="166"/>
                  </a:lnTo>
                  <a:lnTo>
                    <a:pt x="428" y="177"/>
                  </a:lnTo>
                  <a:lnTo>
                    <a:pt x="433" y="189"/>
                  </a:lnTo>
                  <a:lnTo>
                    <a:pt x="433" y="189"/>
                  </a:lnTo>
                  <a:lnTo>
                    <a:pt x="434" y="191"/>
                  </a:lnTo>
                  <a:lnTo>
                    <a:pt x="436" y="193"/>
                  </a:lnTo>
                  <a:lnTo>
                    <a:pt x="436" y="199"/>
                  </a:lnTo>
                  <a:lnTo>
                    <a:pt x="433" y="206"/>
                  </a:lnTo>
                  <a:lnTo>
                    <a:pt x="433" y="206"/>
                  </a:lnTo>
                  <a:lnTo>
                    <a:pt x="429" y="212"/>
                  </a:lnTo>
                  <a:lnTo>
                    <a:pt x="424" y="219"/>
                  </a:lnTo>
                  <a:lnTo>
                    <a:pt x="421" y="223"/>
                  </a:lnTo>
                  <a:lnTo>
                    <a:pt x="421" y="226"/>
                  </a:lnTo>
                  <a:lnTo>
                    <a:pt x="422" y="227"/>
                  </a:lnTo>
                  <a:lnTo>
                    <a:pt x="422" y="227"/>
                  </a:lnTo>
                  <a:lnTo>
                    <a:pt x="436" y="234"/>
                  </a:lnTo>
                  <a:lnTo>
                    <a:pt x="444" y="238"/>
                  </a:lnTo>
                  <a:lnTo>
                    <a:pt x="449" y="244"/>
                  </a:lnTo>
                  <a:lnTo>
                    <a:pt x="449" y="244"/>
                  </a:lnTo>
                  <a:lnTo>
                    <a:pt x="434" y="245"/>
                  </a:lnTo>
                  <a:lnTo>
                    <a:pt x="421" y="245"/>
                  </a:lnTo>
                  <a:lnTo>
                    <a:pt x="406" y="244"/>
                  </a:lnTo>
                  <a:lnTo>
                    <a:pt x="406" y="244"/>
                  </a:lnTo>
                  <a:lnTo>
                    <a:pt x="380" y="242"/>
                  </a:lnTo>
                  <a:lnTo>
                    <a:pt x="341" y="241"/>
                  </a:lnTo>
                  <a:lnTo>
                    <a:pt x="302" y="241"/>
                  </a:lnTo>
                  <a:lnTo>
                    <a:pt x="288" y="242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76" y="245"/>
                  </a:lnTo>
                  <a:lnTo>
                    <a:pt x="267" y="246"/>
                  </a:lnTo>
                  <a:lnTo>
                    <a:pt x="242" y="245"/>
                  </a:lnTo>
                  <a:lnTo>
                    <a:pt x="206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69" y="244"/>
                  </a:lnTo>
                  <a:lnTo>
                    <a:pt x="167" y="245"/>
                  </a:lnTo>
                  <a:lnTo>
                    <a:pt x="164" y="248"/>
                  </a:lnTo>
                  <a:lnTo>
                    <a:pt x="163" y="249"/>
                  </a:lnTo>
                  <a:lnTo>
                    <a:pt x="157" y="260"/>
                  </a:lnTo>
                  <a:lnTo>
                    <a:pt x="157" y="260"/>
                  </a:lnTo>
                  <a:lnTo>
                    <a:pt x="146" y="261"/>
                  </a:lnTo>
                  <a:lnTo>
                    <a:pt x="138" y="261"/>
                  </a:lnTo>
                  <a:lnTo>
                    <a:pt x="134" y="261"/>
                  </a:lnTo>
                  <a:lnTo>
                    <a:pt x="130" y="260"/>
                  </a:lnTo>
                  <a:lnTo>
                    <a:pt x="130" y="260"/>
                  </a:lnTo>
                  <a:lnTo>
                    <a:pt x="123" y="257"/>
                  </a:lnTo>
                  <a:lnTo>
                    <a:pt x="117" y="256"/>
                  </a:lnTo>
                  <a:lnTo>
                    <a:pt x="109" y="254"/>
                  </a:lnTo>
                  <a:lnTo>
                    <a:pt x="109" y="254"/>
                  </a:lnTo>
                  <a:lnTo>
                    <a:pt x="103" y="250"/>
                  </a:lnTo>
                  <a:lnTo>
                    <a:pt x="92" y="238"/>
                  </a:lnTo>
                  <a:lnTo>
                    <a:pt x="81" y="225"/>
                  </a:lnTo>
                  <a:lnTo>
                    <a:pt x="77" y="218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5" y="204"/>
                  </a:lnTo>
                  <a:lnTo>
                    <a:pt x="73" y="197"/>
                  </a:lnTo>
                  <a:lnTo>
                    <a:pt x="68" y="183"/>
                  </a:lnTo>
                  <a:lnTo>
                    <a:pt x="60" y="168"/>
                  </a:lnTo>
                  <a:lnTo>
                    <a:pt x="60" y="168"/>
                  </a:lnTo>
                  <a:lnTo>
                    <a:pt x="41" y="141"/>
                  </a:lnTo>
                  <a:lnTo>
                    <a:pt x="26" y="123"/>
                  </a:lnTo>
                  <a:lnTo>
                    <a:pt x="21" y="116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4" y="113"/>
                  </a:lnTo>
                  <a:lnTo>
                    <a:pt x="13" y="115"/>
                  </a:lnTo>
                  <a:lnTo>
                    <a:pt x="13" y="116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8" y="120"/>
                  </a:lnTo>
                  <a:lnTo>
                    <a:pt x="6" y="120"/>
                  </a:lnTo>
                  <a:lnTo>
                    <a:pt x="3" y="12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27"/>
                  </a:lnTo>
                  <a:lnTo>
                    <a:pt x="0" y="130"/>
                  </a:lnTo>
                  <a:lnTo>
                    <a:pt x="2" y="136"/>
                  </a:lnTo>
                  <a:lnTo>
                    <a:pt x="6" y="146"/>
                  </a:lnTo>
                  <a:lnTo>
                    <a:pt x="6" y="157"/>
                  </a:lnTo>
                  <a:lnTo>
                    <a:pt x="6" y="157"/>
                  </a:lnTo>
                  <a:lnTo>
                    <a:pt x="10" y="169"/>
                  </a:lnTo>
                  <a:lnTo>
                    <a:pt x="17" y="191"/>
                  </a:lnTo>
                  <a:lnTo>
                    <a:pt x="25" y="214"/>
                  </a:lnTo>
                  <a:lnTo>
                    <a:pt x="26" y="225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9" y="269"/>
                  </a:lnTo>
                  <a:lnTo>
                    <a:pt x="30" y="287"/>
                  </a:lnTo>
                  <a:lnTo>
                    <a:pt x="31" y="294"/>
                  </a:lnTo>
                  <a:lnTo>
                    <a:pt x="33" y="298"/>
                  </a:lnTo>
                  <a:lnTo>
                    <a:pt x="33" y="298"/>
                  </a:lnTo>
                  <a:lnTo>
                    <a:pt x="40" y="306"/>
                  </a:lnTo>
                  <a:lnTo>
                    <a:pt x="49" y="314"/>
                  </a:lnTo>
                  <a:lnTo>
                    <a:pt x="49" y="314"/>
                  </a:lnTo>
                  <a:lnTo>
                    <a:pt x="60" y="319"/>
                  </a:lnTo>
                  <a:lnTo>
                    <a:pt x="76" y="326"/>
                  </a:lnTo>
                  <a:lnTo>
                    <a:pt x="98" y="336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29" y="363"/>
                  </a:lnTo>
                  <a:lnTo>
                    <a:pt x="129" y="370"/>
                  </a:lnTo>
                  <a:lnTo>
                    <a:pt x="129" y="372"/>
                  </a:lnTo>
                  <a:lnTo>
                    <a:pt x="130" y="374"/>
                  </a:lnTo>
                  <a:lnTo>
                    <a:pt x="130" y="374"/>
                  </a:lnTo>
                  <a:lnTo>
                    <a:pt x="140" y="382"/>
                  </a:lnTo>
                  <a:lnTo>
                    <a:pt x="146" y="387"/>
                  </a:lnTo>
                  <a:lnTo>
                    <a:pt x="152" y="390"/>
                  </a:lnTo>
                  <a:lnTo>
                    <a:pt x="152" y="390"/>
                  </a:lnTo>
                  <a:lnTo>
                    <a:pt x="160" y="391"/>
                  </a:lnTo>
                  <a:lnTo>
                    <a:pt x="168" y="394"/>
                  </a:lnTo>
                  <a:lnTo>
                    <a:pt x="179" y="401"/>
                  </a:lnTo>
                  <a:lnTo>
                    <a:pt x="179" y="401"/>
                  </a:lnTo>
                  <a:lnTo>
                    <a:pt x="194" y="409"/>
                  </a:lnTo>
                  <a:lnTo>
                    <a:pt x="210" y="414"/>
                  </a:lnTo>
                  <a:lnTo>
                    <a:pt x="230" y="418"/>
                  </a:lnTo>
                  <a:lnTo>
                    <a:pt x="255" y="422"/>
                  </a:lnTo>
                  <a:lnTo>
                    <a:pt x="255" y="422"/>
                  </a:lnTo>
                  <a:lnTo>
                    <a:pt x="299" y="428"/>
                  </a:lnTo>
                  <a:lnTo>
                    <a:pt x="336" y="433"/>
                  </a:lnTo>
                  <a:lnTo>
                    <a:pt x="336" y="433"/>
                  </a:lnTo>
                  <a:lnTo>
                    <a:pt x="409" y="439"/>
                  </a:lnTo>
                  <a:lnTo>
                    <a:pt x="471" y="444"/>
                  </a:lnTo>
                  <a:lnTo>
                    <a:pt x="471" y="444"/>
                  </a:lnTo>
                  <a:lnTo>
                    <a:pt x="509" y="445"/>
                  </a:lnTo>
                  <a:lnTo>
                    <a:pt x="530" y="445"/>
                  </a:lnTo>
                  <a:lnTo>
                    <a:pt x="537" y="445"/>
                  </a:lnTo>
                  <a:lnTo>
                    <a:pt x="541" y="444"/>
                  </a:lnTo>
                  <a:lnTo>
                    <a:pt x="541" y="444"/>
                  </a:lnTo>
                  <a:lnTo>
                    <a:pt x="564" y="432"/>
                  </a:lnTo>
                  <a:lnTo>
                    <a:pt x="585" y="422"/>
                  </a:lnTo>
                  <a:lnTo>
                    <a:pt x="585" y="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FA23BC3B-0171-9BBE-DF85-38B9CF94A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4575" y="907996"/>
              <a:ext cx="372802" cy="25751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D3E2119-1761-342E-FD3B-FD8F618F0934}"/>
              </a:ext>
            </a:extLst>
          </p:cNvPr>
          <p:cNvGrpSpPr/>
          <p:nvPr/>
        </p:nvGrpSpPr>
        <p:grpSpPr>
          <a:xfrm>
            <a:off x="4197314" y="1008217"/>
            <a:ext cx="1440324" cy="2345470"/>
            <a:chOff x="4127187" y="894020"/>
            <a:chExt cx="1580577" cy="2573863"/>
          </a:xfrm>
        </p:grpSpPr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1EB738A7-637A-01F0-9CE4-8158DCB1C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87" y="1283419"/>
              <a:ext cx="1244800" cy="2151270"/>
            </a:xfrm>
            <a:custGeom>
              <a:avLst/>
              <a:gdLst>
                <a:gd name="T0" fmla="*/ 942 w 975"/>
                <a:gd name="T1" fmla="*/ 166 h 1685"/>
                <a:gd name="T2" fmla="*/ 930 w 975"/>
                <a:gd name="T3" fmla="*/ 199 h 1685"/>
                <a:gd name="T4" fmla="*/ 919 w 975"/>
                <a:gd name="T5" fmla="*/ 253 h 1685"/>
                <a:gd name="T6" fmla="*/ 893 w 975"/>
                <a:gd name="T7" fmla="*/ 338 h 1685"/>
                <a:gd name="T8" fmla="*/ 789 w 975"/>
                <a:gd name="T9" fmla="*/ 341 h 1685"/>
                <a:gd name="T10" fmla="*/ 793 w 975"/>
                <a:gd name="T11" fmla="*/ 287 h 1685"/>
                <a:gd name="T12" fmla="*/ 845 w 975"/>
                <a:gd name="T13" fmla="*/ 276 h 1685"/>
                <a:gd name="T14" fmla="*/ 860 w 975"/>
                <a:gd name="T15" fmla="*/ 195 h 1685"/>
                <a:gd name="T16" fmla="*/ 854 w 975"/>
                <a:gd name="T17" fmla="*/ 113 h 1685"/>
                <a:gd name="T18" fmla="*/ 861 w 975"/>
                <a:gd name="T19" fmla="*/ 97 h 1685"/>
                <a:gd name="T20" fmla="*/ 847 w 975"/>
                <a:gd name="T21" fmla="*/ 52 h 1685"/>
                <a:gd name="T22" fmla="*/ 795 w 975"/>
                <a:gd name="T23" fmla="*/ 4 h 1685"/>
                <a:gd name="T24" fmla="*/ 714 w 975"/>
                <a:gd name="T25" fmla="*/ 4 h 1685"/>
                <a:gd name="T26" fmla="*/ 636 w 975"/>
                <a:gd name="T27" fmla="*/ 25 h 1685"/>
                <a:gd name="T28" fmla="*/ 618 w 975"/>
                <a:gd name="T29" fmla="*/ 119 h 1685"/>
                <a:gd name="T30" fmla="*/ 588 w 975"/>
                <a:gd name="T31" fmla="*/ 173 h 1685"/>
                <a:gd name="T32" fmla="*/ 545 w 975"/>
                <a:gd name="T33" fmla="*/ 254 h 1685"/>
                <a:gd name="T34" fmla="*/ 454 w 975"/>
                <a:gd name="T35" fmla="*/ 378 h 1685"/>
                <a:gd name="T36" fmla="*/ 254 w 975"/>
                <a:gd name="T37" fmla="*/ 722 h 1685"/>
                <a:gd name="T38" fmla="*/ 174 w 975"/>
                <a:gd name="T39" fmla="*/ 939 h 1685"/>
                <a:gd name="T40" fmla="*/ 139 w 975"/>
                <a:gd name="T41" fmla="*/ 1164 h 1685"/>
                <a:gd name="T42" fmla="*/ 40 w 975"/>
                <a:gd name="T43" fmla="*/ 1360 h 1685"/>
                <a:gd name="T44" fmla="*/ 21 w 975"/>
                <a:gd name="T45" fmla="*/ 1483 h 1685"/>
                <a:gd name="T46" fmla="*/ 10 w 975"/>
                <a:gd name="T47" fmla="*/ 1538 h 1685"/>
                <a:gd name="T48" fmla="*/ 2 w 975"/>
                <a:gd name="T49" fmla="*/ 1658 h 1685"/>
                <a:gd name="T50" fmla="*/ 45 w 975"/>
                <a:gd name="T51" fmla="*/ 1685 h 1685"/>
                <a:gd name="T52" fmla="*/ 91 w 975"/>
                <a:gd name="T53" fmla="*/ 1657 h 1685"/>
                <a:gd name="T54" fmla="*/ 86 w 975"/>
                <a:gd name="T55" fmla="*/ 1483 h 1685"/>
                <a:gd name="T56" fmla="*/ 140 w 975"/>
                <a:gd name="T57" fmla="*/ 1397 h 1685"/>
                <a:gd name="T58" fmla="*/ 263 w 975"/>
                <a:gd name="T59" fmla="*/ 1173 h 1685"/>
                <a:gd name="T60" fmla="*/ 373 w 975"/>
                <a:gd name="T61" fmla="*/ 1201 h 1685"/>
                <a:gd name="T62" fmla="*/ 519 w 975"/>
                <a:gd name="T63" fmla="*/ 1204 h 1685"/>
                <a:gd name="T64" fmla="*/ 454 w 975"/>
                <a:gd name="T65" fmla="*/ 1478 h 1685"/>
                <a:gd name="T66" fmla="*/ 421 w 975"/>
                <a:gd name="T67" fmla="*/ 1565 h 1685"/>
                <a:gd name="T68" fmla="*/ 419 w 975"/>
                <a:gd name="T69" fmla="*/ 1626 h 1685"/>
                <a:gd name="T70" fmla="*/ 497 w 975"/>
                <a:gd name="T71" fmla="*/ 1630 h 1685"/>
                <a:gd name="T72" fmla="*/ 572 w 975"/>
                <a:gd name="T73" fmla="*/ 1641 h 1685"/>
                <a:gd name="T74" fmla="*/ 659 w 975"/>
                <a:gd name="T75" fmla="*/ 1630 h 1685"/>
                <a:gd name="T76" fmla="*/ 649 w 975"/>
                <a:gd name="T77" fmla="*/ 1597 h 1685"/>
                <a:gd name="T78" fmla="*/ 535 w 975"/>
                <a:gd name="T79" fmla="*/ 1538 h 1685"/>
                <a:gd name="T80" fmla="*/ 538 w 975"/>
                <a:gd name="T81" fmla="*/ 1485 h 1685"/>
                <a:gd name="T82" fmla="*/ 649 w 975"/>
                <a:gd name="T83" fmla="*/ 1223 h 1685"/>
                <a:gd name="T84" fmla="*/ 653 w 975"/>
                <a:gd name="T85" fmla="*/ 1104 h 1685"/>
                <a:gd name="T86" fmla="*/ 568 w 975"/>
                <a:gd name="T87" fmla="*/ 817 h 1685"/>
                <a:gd name="T88" fmla="*/ 585 w 975"/>
                <a:gd name="T89" fmla="*/ 718 h 1685"/>
                <a:gd name="T90" fmla="*/ 654 w 975"/>
                <a:gd name="T91" fmla="*/ 622 h 1685"/>
                <a:gd name="T92" fmla="*/ 695 w 975"/>
                <a:gd name="T93" fmla="*/ 707 h 1685"/>
                <a:gd name="T94" fmla="*/ 719 w 975"/>
                <a:gd name="T95" fmla="*/ 657 h 1685"/>
                <a:gd name="T96" fmla="*/ 727 w 975"/>
                <a:gd name="T97" fmla="*/ 598 h 1685"/>
                <a:gd name="T98" fmla="*/ 751 w 975"/>
                <a:gd name="T99" fmla="*/ 558 h 1685"/>
                <a:gd name="T100" fmla="*/ 816 w 975"/>
                <a:gd name="T101" fmla="*/ 584 h 1685"/>
                <a:gd name="T102" fmla="*/ 879 w 975"/>
                <a:gd name="T103" fmla="*/ 601 h 1685"/>
                <a:gd name="T104" fmla="*/ 941 w 975"/>
                <a:gd name="T105" fmla="*/ 535 h 1685"/>
                <a:gd name="T106" fmla="*/ 968 w 975"/>
                <a:gd name="T107" fmla="*/ 432 h 1685"/>
                <a:gd name="T108" fmla="*/ 957 w 975"/>
                <a:gd name="T109" fmla="*/ 426 h 1685"/>
                <a:gd name="T110" fmla="*/ 969 w 975"/>
                <a:gd name="T111" fmla="*/ 387 h 1685"/>
                <a:gd name="T112" fmla="*/ 972 w 975"/>
                <a:gd name="T113" fmla="*/ 311 h 1685"/>
                <a:gd name="T114" fmla="*/ 960 w 975"/>
                <a:gd name="T115" fmla="*/ 243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5" h="1685">
                  <a:moveTo>
                    <a:pt x="957" y="182"/>
                  </a:moveTo>
                  <a:lnTo>
                    <a:pt x="957" y="182"/>
                  </a:lnTo>
                  <a:lnTo>
                    <a:pt x="957" y="177"/>
                  </a:lnTo>
                  <a:lnTo>
                    <a:pt x="956" y="173"/>
                  </a:lnTo>
                  <a:lnTo>
                    <a:pt x="953" y="170"/>
                  </a:lnTo>
                  <a:lnTo>
                    <a:pt x="950" y="168"/>
                  </a:lnTo>
                  <a:lnTo>
                    <a:pt x="945" y="166"/>
                  </a:lnTo>
                  <a:lnTo>
                    <a:pt x="942" y="166"/>
                  </a:lnTo>
                  <a:lnTo>
                    <a:pt x="941" y="166"/>
                  </a:lnTo>
                  <a:lnTo>
                    <a:pt x="941" y="166"/>
                  </a:lnTo>
                  <a:lnTo>
                    <a:pt x="938" y="177"/>
                  </a:lnTo>
                  <a:lnTo>
                    <a:pt x="935" y="188"/>
                  </a:lnTo>
                  <a:lnTo>
                    <a:pt x="935" y="188"/>
                  </a:lnTo>
                  <a:lnTo>
                    <a:pt x="933" y="193"/>
                  </a:lnTo>
                  <a:lnTo>
                    <a:pt x="930" y="199"/>
                  </a:lnTo>
                  <a:lnTo>
                    <a:pt x="930" y="199"/>
                  </a:lnTo>
                  <a:lnTo>
                    <a:pt x="927" y="201"/>
                  </a:lnTo>
                  <a:lnTo>
                    <a:pt x="925" y="204"/>
                  </a:lnTo>
                  <a:lnTo>
                    <a:pt x="925" y="204"/>
                  </a:lnTo>
                  <a:lnTo>
                    <a:pt x="923" y="207"/>
                  </a:lnTo>
                  <a:lnTo>
                    <a:pt x="922" y="212"/>
                  </a:lnTo>
                  <a:lnTo>
                    <a:pt x="921" y="226"/>
                  </a:lnTo>
                  <a:lnTo>
                    <a:pt x="919" y="253"/>
                  </a:lnTo>
                  <a:lnTo>
                    <a:pt x="919" y="253"/>
                  </a:lnTo>
                  <a:lnTo>
                    <a:pt x="915" y="269"/>
                  </a:lnTo>
                  <a:lnTo>
                    <a:pt x="908" y="285"/>
                  </a:lnTo>
                  <a:lnTo>
                    <a:pt x="908" y="285"/>
                  </a:lnTo>
                  <a:lnTo>
                    <a:pt x="904" y="296"/>
                  </a:lnTo>
                  <a:lnTo>
                    <a:pt x="902" y="311"/>
                  </a:lnTo>
                  <a:lnTo>
                    <a:pt x="898" y="334"/>
                  </a:lnTo>
                  <a:lnTo>
                    <a:pt x="898" y="334"/>
                  </a:lnTo>
                  <a:lnTo>
                    <a:pt x="893" y="338"/>
                  </a:lnTo>
                  <a:lnTo>
                    <a:pt x="887" y="344"/>
                  </a:lnTo>
                  <a:lnTo>
                    <a:pt x="876" y="350"/>
                  </a:lnTo>
                  <a:lnTo>
                    <a:pt x="854" y="356"/>
                  </a:lnTo>
                  <a:lnTo>
                    <a:pt x="806" y="383"/>
                  </a:lnTo>
                  <a:lnTo>
                    <a:pt x="806" y="383"/>
                  </a:lnTo>
                  <a:lnTo>
                    <a:pt x="795" y="356"/>
                  </a:lnTo>
                  <a:lnTo>
                    <a:pt x="795" y="356"/>
                  </a:lnTo>
                  <a:lnTo>
                    <a:pt x="789" y="341"/>
                  </a:lnTo>
                  <a:lnTo>
                    <a:pt x="785" y="329"/>
                  </a:lnTo>
                  <a:lnTo>
                    <a:pt x="784" y="318"/>
                  </a:lnTo>
                  <a:lnTo>
                    <a:pt x="784" y="318"/>
                  </a:lnTo>
                  <a:lnTo>
                    <a:pt x="783" y="304"/>
                  </a:lnTo>
                  <a:lnTo>
                    <a:pt x="785" y="298"/>
                  </a:lnTo>
                  <a:lnTo>
                    <a:pt x="789" y="291"/>
                  </a:lnTo>
                  <a:lnTo>
                    <a:pt x="789" y="291"/>
                  </a:lnTo>
                  <a:lnTo>
                    <a:pt x="793" y="287"/>
                  </a:lnTo>
                  <a:lnTo>
                    <a:pt x="799" y="284"/>
                  </a:lnTo>
                  <a:lnTo>
                    <a:pt x="806" y="283"/>
                  </a:lnTo>
                  <a:lnTo>
                    <a:pt x="812" y="283"/>
                  </a:lnTo>
                  <a:lnTo>
                    <a:pt x="827" y="281"/>
                  </a:lnTo>
                  <a:lnTo>
                    <a:pt x="838" y="280"/>
                  </a:lnTo>
                  <a:lnTo>
                    <a:pt x="838" y="280"/>
                  </a:lnTo>
                  <a:lnTo>
                    <a:pt x="842" y="279"/>
                  </a:lnTo>
                  <a:lnTo>
                    <a:pt x="845" y="276"/>
                  </a:lnTo>
                  <a:lnTo>
                    <a:pt x="850" y="271"/>
                  </a:lnTo>
                  <a:lnTo>
                    <a:pt x="860" y="253"/>
                  </a:lnTo>
                  <a:lnTo>
                    <a:pt x="860" y="253"/>
                  </a:lnTo>
                  <a:lnTo>
                    <a:pt x="862" y="246"/>
                  </a:lnTo>
                  <a:lnTo>
                    <a:pt x="862" y="239"/>
                  </a:lnTo>
                  <a:lnTo>
                    <a:pt x="862" y="222"/>
                  </a:lnTo>
                  <a:lnTo>
                    <a:pt x="860" y="203"/>
                  </a:lnTo>
                  <a:lnTo>
                    <a:pt x="860" y="195"/>
                  </a:lnTo>
                  <a:lnTo>
                    <a:pt x="860" y="188"/>
                  </a:lnTo>
                  <a:lnTo>
                    <a:pt x="860" y="188"/>
                  </a:lnTo>
                  <a:lnTo>
                    <a:pt x="860" y="172"/>
                  </a:lnTo>
                  <a:lnTo>
                    <a:pt x="857" y="151"/>
                  </a:lnTo>
                  <a:lnTo>
                    <a:pt x="856" y="131"/>
                  </a:lnTo>
                  <a:lnTo>
                    <a:pt x="854" y="117"/>
                  </a:lnTo>
                  <a:lnTo>
                    <a:pt x="854" y="117"/>
                  </a:lnTo>
                  <a:lnTo>
                    <a:pt x="854" y="113"/>
                  </a:lnTo>
                  <a:lnTo>
                    <a:pt x="856" y="112"/>
                  </a:lnTo>
                  <a:lnTo>
                    <a:pt x="857" y="112"/>
                  </a:lnTo>
                  <a:lnTo>
                    <a:pt x="858" y="115"/>
                  </a:lnTo>
                  <a:lnTo>
                    <a:pt x="854" y="107"/>
                  </a:lnTo>
                  <a:lnTo>
                    <a:pt x="865" y="112"/>
                  </a:lnTo>
                  <a:lnTo>
                    <a:pt x="865" y="112"/>
                  </a:lnTo>
                  <a:lnTo>
                    <a:pt x="862" y="104"/>
                  </a:lnTo>
                  <a:lnTo>
                    <a:pt x="861" y="97"/>
                  </a:lnTo>
                  <a:lnTo>
                    <a:pt x="860" y="90"/>
                  </a:lnTo>
                  <a:lnTo>
                    <a:pt x="860" y="90"/>
                  </a:lnTo>
                  <a:lnTo>
                    <a:pt x="858" y="84"/>
                  </a:lnTo>
                  <a:lnTo>
                    <a:pt x="854" y="75"/>
                  </a:lnTo>
                  <a:lnTo>
                    <a:pt x="852" y="67"/>
                  </a:lnTo>
                  <a:lnTo>
                    <a:pt x="849" y="58"/>
                  </a:lnTo>
                  <a:lnTo>
                    <a:pt x="849" y="58"/>
                  </a:lnTo>
                  <a:lnTo>
                    <a:pt x="847" y="52"/>
                  </a:lnTo>
                  <a:lnTo>
                    <a:pt x="843" y="46"/>
                  </a:lnTo>
                  <a:lnTo>
                    <a:pt x="838" y="39"/>
                  </a:lnTo>
                  <a:lnTo>
                    <a:pt x="831" y="31"/>
                  </a:lnTo>
                  <a:lnTo>
                    <a:pt x="823" y="23"/>
                  </a:lnTo>
                  <a:lnTo>
                    <a:pt x="814" y="16"/>
                  </a:lnTo>
                  <a:lnTo>
                    <a:pt x="804" y="9"/>
                  </a:lnTo>
                  <a:lnTo>
                    <a:pt x="795" y="4"/>
                  </a:lnTo>
                  <a:lnTo>
                    <a:pt x="795" y="4"/>
                  </a:lnTo>
                  <a:lnTo>
                    <a:pt x="785" y="1"/>
                  </a:lnTo>
                  <a:lnTo>
                    <a:pt x="776" y="0"/>
                  </a:lnTo>
                  <a:lnTo>
                    <a:pt x="768" y="0"/>
                  </a:lnTo>
                  <a:lnTo>
                    <a:pt x="761" y="2"/>
                  </a:lnTo>
                  <a:lnTo>
                    <a:pt x="750" y="6"/>
                  </a:lnTo>
                  <a:lnTo>
                    <a:pt x="746" y="9"/>
                  </a:lnTo>
                  <a:lnTo>
                    <a:pt x="746" y="9"/>
                  </a:lnTo>
                  <a:lnTo>
                    <a:pt x="714" y="4"/>
                  </a:lnTo>
                  <a:lnTo>
                    <a:pt x="714" y="4"/>
                  </a:lnTo>
                  <a:lnTo>
                    <a:pt x="704" y="2"/>
                  </a:lnTo>
                  <a:lnTo>
                    <a:pt x="693" y="2"/>
                  </a:lnTo>
                  <a:lnTo>
                    <a:pt x="681" y="4"/>
                  </a:lnTo>
                  <a:lnTo>
                    <a:pt x="670" y="6"/>
                  </a:lnTo>
                  <a:lnTo>
                    <a:pt x="658" y="12"/>
                  </a:lnTo>
                  <a:lnTo>
                    <a:pt x="646" y="17"/>
                  </a:lnTo>
                  <a:lnTo>
                    <a:pt x="636" y="25"/>
                  </a:lnTo>
                  <a:lnTo>
                    <a:pt x="627" y="36"/>
                  </a:lnTo>
                  <a:lnTo>
                    <a:pt x="627" y="36"/>
                  </a:lnTo>
                  <a:lnTo>
                    <a:pt x="620" y="48"/>
                  </a:lnTo>
                  <a:lnTo>
                    <a:pt x="616" y="61"/>
                  </a:lnTo>
                  <a:lnTo>
                    <a:pt x="615" y="73"/>
                  </a:lnTo>
                  <a:lnTo>
                    <a:pt x="615" y="85"/>
                  </a:lnTo>
                  <a:lnTo>
                    <a:pt x="616" y="108"/>
                  </a:lnTo>
                  <a:lnTo>
                    <a:pt x="618" y="119"/>
                  </a:lnTo>
                  <a:lnTo>
                    <a:pt x="616" y="128"/>
                  </a:lnTo>
                  <a:lnTo>
                    <a:pt x="616" y="128"/>
                  </a:lnTo>
                  <a:lnTo>
                    <a:pt x="614" y="136"/>
                  </a:lnTo>
                  <a:lnTo>
                    <a:pt x="611" y="142"/>
                  </a:lnTo>
                  <a:lnTo>
                    <a:pt x="601" y="153"/>
                  </a:lnTo>
                  <a:lnTo>
                    <a:pt x="596" y="158"/>
                  </a:lnTo>
                  <a:lnTo>
                    <a:pt x="592" y="165"/>
                  </a:lnTo>
                  <a:lnTo>
                    <a:pt x="588" y="173"/>
                  </a:lnTo>
                  <a:lnTo>
                    <a:pt x="584" y="182"/>
                  </a:lnTo>
                  <a:lnTo>
                    <a:pt x="584" y="182"/>
                  </a:lnTo>
                  <a:lnTo>
                    <a:pt x="577" y="206"/>
                  </a:lnTo>
                  <a:lnTo>
                    <a:pt x="570" y="226"/>
                  </a:lnTo>
                  <a:lnTo>
                    <a:pt x="562" y="248"/>
                  </a:lnTo>
                  <a:lnTo>
                    <a:pt x="562" y="248"/>
                  </a:lnTo>
                  <a:lnTo>
                    <a:pt x="554" y="250"/>
                  </a:lnTo>
                  <a:lnTo>
                    <a:pt x="545" y="254"/>
                  </a:lnTo>
                  <a:lnTo>
                    <a:pt x="530" y="264"/>
                  </a:lnTo>
                  <a:lnTo>
                    <a:pt x="530" y="264"/>
                  </a:lnTo>
                  <a:lnTo>
                    <a:pt x="522" y="271"/>
                  </a:lnTo>
                  <a:lnTo>
                    <a:pt x="512" y="280"/>
                  </a:lnTo>
                  <a:lnTo>
                    <a:pt x="504" y="291"/>
                  </a:lnTo>
                  <a:lnTo>
                    <a:pt x="494" y="304"/>
                  </a:lnTo>
                  <a:lnTo>
                    <a:pt x="474" y="338"/>
                  </a:lnTo>
                  <a:lnTo>
                    <a:pt x="454" y="378"/>
                  </a:lnTo>
                  <a:lnTo>
                    <a:pt x="454" y="378"/>
                  </a:lnTo>
                  <a:lnTo>
                    <a:pt x="384" y="524"/>
                  </a:lnTo>
                  <a:lnTo>
                    <a:pt x="384" y="524"/>
                  </a:lnTo>
                  <a:lnTo>
                    <a:pt x="313" y="607"/>
                  </a:lnTo>
                  <a:lnTo>
                    <a:pt x="243" y="687"/>
                  </a:lnTo>
                  <a:lnTo>
                    <a:pt x="265" y="703"/>
                  </a:lnTo>
                  <a:lnTo>
                    <a:pt x="265" y="703"/>
                  </a:lnTo>
                  <a:lnTo>
                    <a:pt x="254" y="722"/>
                  </a:lnTo>
                  <a:lnTo>
                    <a:pt x="228" y="769"/>
                  </a:lnTo>
                  <a:lnTo>
                    <a:pt x="213" y="798"/>
                  </a:lnTo>
                  <a:lnTo>
                    <a:pt x="200" y="826"/>
                  </a:lnTo>
                  <a:lnTo>
                    <a:pt x="190" y="853"/>
                  </a:lnTo>
                  <a:lnTo>
                    <a:pt x="186" y="865"/>
                  </a:lnTo>
                  <a:lnTo>
                    <a:pt x="183" y="876"/>
                  </a:lnTo>
                  <a:lnTo>
                    <a:pt x="183" y="876"/>
                  </a:lnTo>
                  <a:lnTo>
                    <a:pt x="174" y="939"/>
                  </a:lnTo>
                  <a:lnTo>
                    <a:pt x="160" y="1024"/>
                  </a:lnTo>
                  <a:lnTo>
                    <a:pt x="146" y="1131"/>
                  </a:lnTo>
                  <a:lnTo>
                    <a:pt x="146" y="1131"/>
                  </a:lnTo>
                  <a:lnTo>
                    <a:pt x="162" y="1131"/>
                  </a:lnTo>
                  <a:lnTo>
                    <a:pt x="162" y="1131"/>
                  </a:lnTo>
                  <a:lnTo>
                    <a:pt x="151" y="1147"/>
                  </a:lnTo>
                  <a:lnTo>
                    <a:pt x="151" y="1147"/>
                  </a:lnTo>
                  <a:lnTo>
                    <a:pt x="139" y="1164"/>
                  </a:lnTo>
                  <a:lnTo>
                    <a:pt x="120" y="1187"/>
                  </a:lnTo>
                  <a:lnTo>
                    <a:pt x="101" y="1210"/>
                  </a:lnTo>
                  <a:lnTo>
                    <a:pt x="86" y="1229"/>
                  </a:lnTo>
                  <a:lnTo>
                    <a:pt x="86" y="1229"/>
                  </a:lnTo>
                  <a:lnTo>
                    <a:pt x="79" y="1239"/>
                  </a:lnTo>
                  <a:lnTo>
                    <a:pt x="73" y="1258"/>
                  </a:lnTo>
                  <a:lnTo>
                    <a:pt x="55" y="1309"/>
                  </a:lnTo>
                  <a:lnTo>
                    <a:pt x="40" y="1360"/>
                  </a:lnTo>
                  <a:lnTo>
                    <a:pt x="35" y="1382"/>
                  </a:lnTo>
                  <a:lnTo>
                    <a:pt x="32" y="1397"/>
                  </a:lnTo>
                  <a:lnTo>
                    <a:pt x="32" y="1397"/>
                  </a:lnTo>
                  <a:lnTo>
                    <a:pt x="29" y="1422"/>
                  </a:lnTo>
                  <a:lnTo>
                    <a:pt x="25" y="1447"/>
                  </a:lnTo>
                  <a:lnTo>
                    <a:pt x="23" y="1470"/>
                  </a:lnTo>
                  <a:lnTo>
                    <a:pt x="21" y="1483"/>
                  </a:lnTo>
                  <a:lnTo>
                    <a:pt x="21" y="1483"/>
                  </a:lnTo>
                  <a:lnTo>
                    <a:pt x="21" y="1489"/>
                  </a:lnTo>
                  <a:lnTo>
                    <a:pt x="18" y="1494"/>
                  </a:lnTo>
                  <a:lnTo>
                    <a:pt x="14" y="1509"/>
                  </a:lnTo>
                  <a:lnTo>
                    <a:pt x="10" y="1523"/>
                  </a:lnTo>
                  <a:lnTo>
                    <a:pt x="10" y="1528"/>
                  </a:lnTo>
                  <a:lnTo>
                    <a:pt x="10" y="1532"/>
                  </a:lnTo>
                  <a:lnTo>
                    <a:pt x="10" y="1532"/>
                  </a:lnTo>
                  <a:lnTo>
                    <a:pt x="10" y="1538"/>
                  </a:lnTo>
                  <a:lnTo>
                    <a:pt x="10" y="1544"/>
                  </a:lnTo>
                  <a:lnTo>
                    <a:pt x="6" y="1569"/>
                  </a:lnTo>
                  <a:lnTo>
                    <a:pt x="1" y="1601"/>
                  </a:lnTo>
                  <a:lnTo>
                    <a:pt x="0" y="1620"/>
                  </a:lnTo>
                  <a:lnTo>
                    <a:pt x="0" y="1641"/>
                  </a:lnTo>
                  <a:lnTo>
                    <a:pt x="0" y="1641"/>
                  </a:lnTo>
                  <a:lnTo>
                    <a:pt x="1" y="1650"/>
                  </a:lnTo>
                  <a:lnTo>
                    <a:pt x="2" y="1658"/>
                  </a:lnTo>
                  <a:lnTo>
                    <a:pt x="5" y="1665"/>
                  </a:lnTo>
                  <a:lnTo>
                    <a:pt x="8" y="1670"/>
                  </a:lnTo>
                  <a:lnTo>
                    <a:pt x="10" y="1674"/>
                  </a:lnTo>
                  <a:lnTo>
                    <a:pt x="16" y="1678"/>
                  </a:lnTo>
                  <a:lnTo>
                    <a:pt x="20" y="1681"/>
                  </a:lnTo>
                  <a:lnTo>
                    <a:pt x="24" y="1683"/>
                  </a:lnTo>
                  <a:lnTo>
                    <a:pt x="35" y="1685"/>
                  </a:lnTo>
                  <a:lnTo>
                    <a:pt x="45" y="1685"/>
                  </a:lnTo>
                  <a:lnTo>
                    <a:pt x="64" y="1684"/>
                  </a:lnTo>
                  <a:lnTo>
                    <a:pt x="64" y="1684"/>
                  </a:lnTo>
                  <a:lnTo>
                    <a:pt x="71" y="1683"/>
                  </a:lnTo>
                  <a:lnTo>
                    <a:pt x="77" y="1680"/>
                  </a:lnTo>
                  <a:lnTo>
                    <a:pt x="82" y="1677"/>
                  </a:lnTo>
                  <a:lnTo>
                    <a:pt x="85" y="1673"/>
                  </a:lnTo>
                  <a:lnTo>
                    <a:pt x="89" y="1664"/>
                  </a:lnTo>
                  <a:lnTo>
                    <a:pt x="91" y="1657"/>
                  </a:lnTo>
                  <a:lnTo>
                    <a:pt x="91" y="1657"/>
                  </a:lnTo>
                  <a:lnTo>
                    <a:pt x="93" y="1653"/>
                  </a:lnTo>
                  <a:lnTo>
                    <a:pt x="93" y="1645"/>
                  </a:lnTo>
                  <a:lnTo>
                    <a:pt x="93" y="1626"/>
                  </a:lnTo>
                  <a:lnTo>
                    <a:pt x="91" y="1586"/>
                  </a:lnTo>
                  <a:lnTo>
                    <a:pt x="91" y="1586"/>
                  </a:lnTo>
                  <a:lnTo>
                    <a:pt x="89" y="1532"/>
                  </a:lnTo>
                  <a:lnTo>
                    <a:pt x="86" y="1483"/>
                  </a:lnTo>
                  <a:lnTo>
                    <a:pt x="86" y="1483"/>
                  </a:lnTo>
                  <a:lnTo>
                    <a:pt x="87" y="1478"/>
                  </a:lnTo>
                  <a:lnTo>
                    <a:pt x="91" y="1468"/>
                  </a:lnTo>
                  <a:lnTo>
                    <a:pt x="108" y="1441"/>
                  </a:lnTo>
                  <a:lnTo>
                    <a:pt x="125" y="1416"/>
                  </a:lnTo>
                  <a:lnTo>
                    <a:pt x="133" y="1405"/>
                  </a:lnTo>
                  <a:lnTo>
                    <a:pt x="140" y="1397"/>
                  </a:lnTo>
                  <a:lnTo>
                    <a:pt x="140" y="1397"/>
                  </a:lnTo>
                  <a:lnTo>
                    <a:pt x="147" y="1387"/>
                  </a:lnTo>
                  <a:lnTo>
                    <a:pt x="155" y="1371"/>
                  </a:lnTo>
                  <a:lnTo>
                    <a:pt x="174" y="1328"/>
                  </a:lnTo>
                  <a:lnTo>
                    <a:pt x="200" y="1267"/>
                  </a:lnTo>
                  <a:lnTo>
                    <a:pt x="200" y="1267"/>
                  </a:lnTo>
                  <a:lnTo>
                    <a:pt x="224" y="1230"/>
                  </a:lnTo>
                  <a:lnTo>
                    <a:pt x="263" y="1173"/>
                  </a:lnTo>
                  <a:lnTo>
                    <a:pt x="263" y="1173"/>
                  </a:lnTo>
                  <a:lnTo>
                    <a:pt x="286" y="1189"/>
                  </a:lnTo>
                  <a:lnTo>
                    <a:pt x="297" y="1196"/>
                  </a:lnTo>
                  <a:lnTo>
                    <a:pt x="308" y="1201"/>
                  </a:lnTo>
                  <a:lnTo>
                    <a:pt x="308" y="1201"/>
                  </a:lnTo>
                  <a:lnTo>
                    <a:pt x="321" y="1204"/>
                  </a:lnTo>
                  <a:lnTo>
                    <a:pt x="336" y="1204"/>
                  </a:lnTo>
                  <a:lnTo>
                    <a:pt x="354" y="1204"/>
                  </a:lnTo>
                  <a:lnTo>
                    <a:pt x="373" y="1201"/>
                  </a:lnTo>
                  <a:lnTo>
                    <a:pt x="416" y="1197"/>
                  </a:lnTo>
                  <a:lnTo>
                    <a:pt x="440" y="1196"/>
                  </a:lnTo>
                  <a:lnTo>
                    <a:pt x="465" y="1196"/>
                  </a:lnTo>
                  <a:lnTo>
                    <a:pt x="465" y="1196"/>
                  </a:lnTo>
                  <a:lnTo>
                    <a:pt x="505" y="1199"/>
                  </a:lnTo>
                  <a:lnTo>
                    <a:pt x="513" y="1201"/>
                  </a:lnTo>
                  <a:lnTo>
                    <a:pt x="519" y="1204"/>
                  </a:lnTo>
                  <a:lnTo>
                    <a:pt x="519" y="1204"/>
                  </a:lnTo>
                  <a:lnTo>
                    <a:pt x="500" y="1253"/>
                  </a:lnTo>
                  <a:lnTo>
                    <a:pt x="486" y="1294"/>
                  </a:lnTo>
                  <a:lnTo>
                    <a:pt x="486" y="1294"/>
                  </a:lnTo>
                  <a:lnTo>
                    <a:pt x="478" y="1330"/>
                  </a:lnTo>
                  <a:lnTo>
                    <a:pt x="469" y="1388"/>
                  </a:lnTo>
                  <a:lnTo>
                    <a:pt x="459" y="1444"/>
                  </a:lnTo>
                  <a:lnTo>
                    <a:pt x="454" y="1478"/>
                  </a:lnTo>
                  <a:lnTo>
                    <a:pt x="454" y="1478"/>
                  </a:lnTo>
                  <a:lnTo>
                    <a:pt x="451" y="1493"/>
                  </a:lnTo>
                  <a:lnTo>
                    <a:pt x="447" y="1508"/>
                  </a:lnTo>
                  <a:lnTo>
                    <a:pt x="443" y="1521"/>
                  </a:lnTo>
                  <a:lnTo>
                    <a:pt x="438" y="1532"/>
                  </a:lnTo>
                  <a:lnTo>
                    <a:pt x="438" y="1532"/>
                  </a:lnTo>
                  <a:lnTo>
                    <a:pt x="428" y="1547"/>
                  </a:lnTo>
                  <a:lnTo>
                    <a:pt x="424" y="1555"/>
                  </a:lnTo>
                  <a:lnTo>
                    <a:pt x="421" y="1565"/>
                  </a:lnTo>
                  <a:lnTo>
                    <a:pt x="421" y="1565"/>
                  </a:lnTo>
                  <a:lnTo>
                    <a:pt x="419" y="1577"/>
                  </a:lnTo>
                  <a:lnTo>
                    <a:pt x="417" y="1590"/>
                  </a:lnTo>
                  <a:lnTo>
                    <a:pt x="416" y="1604"/>
                  </a:lnTo>
                  <a:lnTo>
                    <a:pt x="416" y="1613"/>
                  </a:lnTo>
                  <a:lnTo>
                    <a:pt x="416" y="1613"/>
                  </a:lnTo>
                  <a:lnTo>
                    <a:pt x="417" y="1620"/>
                  </a:lnTo>
                  <a:lnTo>
                    <a:pt x="419" y="1626"/>
                  </a:lnTo>
                  <a:lnTo>
                    <a:pt x="421" y="1630"/>
                  </a:lnTo>
                  <a:lnTo>
                    <a:pt x="454" y="1630"/>
                  </a:lnTo>
                  <a:lnTo>
                    <a:pt x="459" y="1608"/>
                  </a:lnTo>
                  <a:lnTo>
                    <a:pt x="459" y="1608"/>
                  </a:lnTo>
                  <a:lnTo>
                    <a:pt x="477" y="1617"/>
                  </a:lnTo>
                  <a:lnTo>
                    <a:pt x="489" y="1624"/>
                  </a:lnTo>
                  <a:lnTo>
                    <a:pt x="497" y="1630"/>
                  </a:lnTo>
                  <a:lnTo>
                    <a:pt x="497" y="1630"/>
                  </a:lnTo>
                  <a:lnTo>
                    <a:pt x="501" y="1631"/>
                  </a:lnTo>
                  <a:lnTo>
                    <a:pt x="508" y="1634"/>
                  </a:lnTo>
                  <a:lnTo>
                    <a:pt x="526" y="1638"/>
                  </a:lnTo>
                  <a:lnTo>
                    <a:pt x="546" y="1641"/>
                  </a:lnTo>
                  <a:lnTo>
                    <a:pt x="555" y="1641"/>
                  </a:lnTo>
                  <a:lnTo>
                    <a:pt x="562" y="1641"/>
                  </a:lnTo>
                  <a:lnTo>
                    <a:pt x="562" y="1641"/>
                  </a:lnTo>
                  <a:lnTo>
                    <a:pt x="572" y="1641"/>
                  </a:lnTo>
                  <a:lnTo>
                    <a:pt x="584" y="1641"/>
                  </a:lnTo>
                  <a:lnTo>
                    <a:pt x="616" y="1641"/>
                  </a:lnTo>
                  <a:lnTo>
                    <a:pt x="632" y="1639"/>
                  </a:lnTo>
                  <a:lnTo>
                    <a:pt x="646" y="1638"/>
                  </a:lnTo>
                  <a:lnTo>
                    <a:pt x="651" y="1636"/>
                  </a:lnTo>
                  <a:lnTo>
                    <a:pt x="655" y="1635"/>
                  </a:lnTo>
                  <a:lnTo>
                    <a:pt x="658" y="1632"/>
                  </a:lnTo>
                  <a:lnTo>
                    <a:pt x="659" y="1630"/>
                  </a:lnTo>
                  <a:lnTo>
                    <a:pt x="659" y="1630"/>
                  </a:lnTo>
                  <a:lnTo>
                    <a:pt x="661" y="1619"/>
                  </a:lnTo>
                  <a:lnTo>
                    <a:pt x="664" y="1609"/>
                  </a:lnTo>
                  <a:lnTo>
                    <a:pt x="662" y="1607"/>
                  </a:lnTo>
                  <a:lnTo>
                    <a:pt x="659" y="1603"/>
                  </a:lnTo>
                  <a:lnTo>
                    <a:pt x="655" y="1600"/>
                  </a:lnTo>
                  <a:lnTo>
                    <a:pt x="649" y="1597"/>
                  </a:lnTo>
                  <a:lnTo>
                    <a:pt x="649" y="1597"/>
                  </a:lnTo>
                  <a:lnTo>
                    <a:pt x="630" y="1592"/>
                  </a:lnTo>
                  <a:lnTo>
                    <a:pt x="608" y="1586"/>
                  </a:lnTo>
                  <a:lnTo>
                    <a:pt x="589" y="1581"/>
                  </a:lnTo>
                  <a:lnTo>
                    <a:pt x="582" y="1578"/>
                  </a:lnTo>
                  <a:lnTo>
                    <a:pt x="578" y="1575"/>
                  </a:lnTo>
                  <a:lnTo>
                    <a:pt x="578" y="1575"/>
                  </a:lnTo>
                  <a:lnTo>
                    <a:pt x="555" y="1555"/>
                  </a:lnTo>
                  <a:lnTo>
                    <a:pt x="535" y="1538"/>
                  </a:lnTo>
                  <a:lnTo>
                    <a:pt x="535" y="1538"/>
                  </a:lnTo>
                  <a:lnTo>
                    <a:pt x="534" y="1535"/>
                  </a:lnTo>
                  <a:lnTo>
                    <a:pt x="531" y="1532"/>
                  </a:lnTo>
                  <a:lnTo>
                    <a:pt x="530" y="1527"/>
                  </a:lnTo>
                  <a:lnTo>
                    <a:pt x="530" y="1516"/>
                  </a:lnTo>
                  <a:lnTo>
                    <a:pt x="530" y="1516"/>
                  </a:lnTo>
                  <a:lnTo>
                    <a:pt x="532" y="1504"/>
                  </a:lnTo>
                  <a:lnTo>
                    <a:pt x="538" y="1485"/>
                  </a:lnTo>
                  <a:lnTo>
                    <a:pt x="554" y="1429"/>
                  </a:lnTo>
                  <a:lnTo>
                    <a:pt x="572" y="1375"/>
                  </a:lnTo>
                  <a:lnTo>
                    <a:pt x="584" y="1342"/>
                  </a:lnTo>
                  <a:lnTo>
                    <a:pt x="584" y="1342"/>
                  </a:lnTo>
                  <a:lnTo>
                    <a:pt x="604" y="1292"/>
                  </a:lnTo>
                  <a:lnTo>
                    <a:pt x="631" y="1225"/>
                  </a:lnTo>
                  <a:lnTo>
                    <a:pt x="631" y="1225"/>
                  </a:lnTo>
                  <a:lnTo>
                    <a:pt x="649" y="1223"/>
                  </a:lnTo>
                  <a:lnTo>
                    <a:pt x="649" y="1223"/>
                  </a:lnTo>
                  <a:lnTo>
                    <a:pt x="657" y="1211"/>
                  </a:lnTo>
                  <a:lnTo>
                    <a:pt x="664" y="1201"/>
                  </a:lnTo>
                  <a:lnTo>
                    <a:pt x="665" y="1199"/>
                  </a:lnTo>
                  <a:lnTo>
                    <a:pt x="665" y="1196"/>
                  </a:lnTo>
                  <a:lnTo>
                    <a:pt x="665" y="1196"/>
                  </a:lnTo>
                  <a:lnTo>
                    <a:pt x="661" y="1168"/>
                  </a:lnTo>
                  <a:lnTo>
                    <a:pt x="653" y="1104"/>
                  </a:lnTo>
                  <a:lnTo>
                    <a:pt x="642" y="1038"/>
                  </a:lnTo>
                  <a:lnTo>
                    <a:pt x="636" y="1012"/>
                  </a:lnTo>
                  <a:lnTo>
                    <a:pt x="632" y="996"/>
                  </a:lnTo>
                  <a:lnTo>
                    <a:pt x="632" y="996"/>
                  </a:lnTo>
                  <a:lnTo>
                    <a:pt x="585" y="890"/>
                  </a:lnTo>
                  <a:lnTo>
                    <a:pt x="546" y="806"/>
                  </a:lnTo>
                  <a:lnTo>
                    <a:pt x="568" y="817"/>
                  </a:lnTo>
                  <a:lnTo>
                    <a:pt x="568" y="817"/>
                  </a:lnTo>
                  <a:lnTo>
                    <a:pt x="565" y="788"/>
                  </a:lnTo>
                  <a:lnTo>
                    <a:pt x="565" y="765"/>
                  </a:lnTo>
                  <a:lnTo>
                    <a:pt x="566" y="757"/>
                  </a:lnTo>
                  <a:lnTo>
                    <a:pt x="568" y="752"/>
                  </a:lnTo>
                  <a:lnTo>
                    <a:pt x="568" y="752"/>
                  </a:lnTo>
                  <a:lnTo>
                    <a:pt x="573" y="742"/>
                  </a:lnTo>
                  <a:lnTo>
                    <a:pt x="578" y="730"/>
                  </a:lnTo>
                  <a:lnTo>
                    <a:pt x="585" y="718"/>
                  </a:lnTo>
                  <a:lnTo>
                    <a:pt x="589" y="712"/>
                  </a:lnTo>
                  <a:lnTo>
                    <a:pt x="595" y="708"/>
                  </a:lnTo>
                  <a:lnTo>
                    <a:pt x="595" y="708"/>
                  </a:lnTo>
                  <a:lnTo>
                    <a:pt x="601" y="701"/>
                  </a:lnTo>
                  <a:lnTo>
                    <a:pt x="609" y="691"/>
                  </a:lnTo>
                  <a:lnTo>
                    <a:pt x="630" y="661"/>
                  </a:lnTo>
                  <a:lnTo>
                    <a:pt x="654" y="622"/>
                  </a:lnTo>
                  <a:lnTo>
                    <a:pt x="654" y="622"/>
                  </a:lnTo>
                  <a:lnTo>
                    <a:pt x="658" y="666"/>
                  </a:lnTo>
                  <a:lnTo>
                    <a:pt x="662" y="697"/>
                  </a:lnTo>
                  <a:lnTo>
                    <a:pt x="665" y="714"/>
                  </a:lnTo>
                  <a:lnTo>
                    <a:pt x="665" y="714"/>
                  </a:lnTo>
                  <a:lnTo>
                    <a:pt x="668" y="715"/>
                  </a:lnTo>
                  <a:lnTo>
                    <a:pt x="672" y="714"/>
                  </a:lnTo>
                  <a:lnTo>
                    <a:pt x="682" y="711"/>
                  </a:lnTo>
                  <a:lnTo>
                    <a:pt x="695" y="707"/>
                  </a:lnTo>
                  <a:lnTo>
                    <a:pt x="703" y="703"/>
                  </a:lnTo>
                  <a:lnTo>
                    <a:pt x="703" y="703"/>
                  </a:lnTo>
                  <a:lnTo>
                    <a:pt x="704" y="700"/>
                  </a:lnTo>
                  <a:lnTo>
                    <a:pt x="705" y="695"/>
                  </a:lnTo>
                  <a:lnTo>
                    <a:pt x="708" y="680"/>
                  </a:lnTo>
                  <a:lnTo>
                    <a:pt x="708" y="659"/>
                  </a:lnTo>
                  <a:lnTo>
                    <a:pt x="708" y="659"/>
                  </a:lnTo>
                  <a:lnTo>
                    <a:pt x="719" y="657"/>
                  </a:lnTo>
                  <a:lnTo>
                    <a:pt x="727" y="653"/>
                  </a:lnTo>
                  <a:lnTo>
                    <a:pt x="735" y="649"/>
                  </a:lnTo>
                  <a:lnTo>
                    <a:pt x="735" y="649"/>
                  </a:lnTo>
                  <a:lnTo>
                    <a:pt x="737" y="647"/>
                  </a:lnTo>
                  <a:lnTo>
                    <a:pt x="737" y="643"/>
                  </a:lnTo>
                  <a:lnTo>
                    <a:pt x="735" y="635"/>
                  </a:lnTo>
                  <a:lnTo>
                    <a:pt x="730" y="611"/>
                  </a:lnTo>
                  <a:lnTo>
                    <a:pt x="727" y="598"/>
                  </a:lnTo>
                  <a:lnTo>
                    <a:pt x="724" y="586"/>
                  </a:lnTo>
                  <a:lnTo>
                    <a:pt x="724" y="582"/>
                  </a:lnTo>
                  <a:lnTo>
                    <a:pt x="726" y="578"/>
                  </a:lnTo>
                  <a:lnTo>
                    <a:pt x="727" y="574"/>
                  </a:lnTo>
                  <a:lnTo>
                    <a:pt x="730" y="573"/>
                  </a:lnTo>
                  <a:lnTo>
                    <a:pt x="730" y="573"/>
                  </a:lnTo>
                  <a:lnTo>
                    <a:pt x="742" y="566"/>
                  </a:lnTo>
                  <a:lnTo>
                    <a:pt x="751" y="558"/>
                  </a:lnTo>
                  <a:lnTo>
                    <a:pt x="758" y="551"/>
                  </a:lnTo>
                  <a:lnTo>
                    <a:pt x="762" y="546"/>
                  </a:lnTo>
                  <a:lnTo>
                    <a:pt x="762" y="546"/>
                  </a:lnTo>
                  <a:lnTo>
                    <a:pt x="764" y="546"/>
                  </a:lnTo>
                  <a:lnTo>
                    <a:pt x="766" y="547"/>
                  </a:lnTo>
                  <a:lnTo>
                    <a:pt x="774" y="552"/>
                  </a:lnTo>
                  <a:lnTo>
                    <a:pt x="801" y="573"/>
                  </a:lnTo>
                  <a:lnTo>
                    <a:pt x="816" y="584"/>
                  </a:lnTo>
                  <a:lnTo>
                    <a:pt x="831" y="594"/>
                  </a:lnTo>
                  <a:lnTo>
                    <a:pt x="845" y="601"/>
                  </a:lnTo>
                  <a:lnTo>
                    <a:pt x="850" y="604"/>
                  </a:lnTo>
                  <a:lnTo>
                    <a:pt x="854" y="605"/>
                  </a:lnTo>
                  <a:lnTo>
                    <a:pt x="854" y="605"/>
                  </a:lnTo>
                  <a:lnTo>
                    <a:pt x="862" y="605"/>
                  </a:lnTo>
                  <a:lnTo>
                    <a:pt x="870" y="604"/>
                  </a:lnTo>
                  <a:lnTo>
                    <a:pt x="879" y="601"/>
                  </a:lnTo>
                  <a:lnTo>
                    <a:pt x="887" y="597"/>
                  </a:lnTo>
                  <a:lnTo>
                    <a:pt x="902" y="588"/>
                  </a:lnTo>
                  <a:lnTo>
                    <a:pt x="914" y="578"/>
                  </a:lnTo>
                  <a:lnTo>
                    <a:pt x="914" y="578"/>
                  </a:lnTo>
                  <a:lnTo>
                    <a:pt x="922" y="569"/>
                  </a:lnTo>
                  <a:lnTo>
                    <a:pt x="929" y="559"/>
                  </a:lnTo>
                  <a:lnTo>
                    <a:pt x="934" y="548"/>
                  </a:lnTo>
                  <a:lnTo>
                    <a:pt x="941" y="535"/>
                  </a:lnTo>
                  <a:lnTo>
                    <a:pt x="941" y="535"/>
                  </a:lnTo>
                  <a:lnTo>
                    <a:pt x="949" y="514"/>
                  </a:lnTo>
                  <a:lnTo>
                    <a:pt x="957" y="487"/>
                  </a:lnTo>
                  <a:lnTo>
                    <a:pt x="965" y="459"/>
                  </a:lnTo>
                  <a:lnTo>
                    <a:pt x="966" y="447"/>
                  </a:lnTo>
                  <a:lnTo>
                    <a:pt x="968" y="437"/>
                  </a:lnTo>
                  <a:lnTo>
                    <a:pt x="968" y="437"/>
                  </a:lnTo>
                  <a:lnTo>
                    <a:pt x="968" y="432"/>
                  </a:lnTo>
                  <a:lnTo>
                    <a:pt x="966" y="428"/>
                  </a:lnTo>
                  <a:lnTo>
                    <a:pt x="965" y="425"/>
                  </a:lnTo>
                  <a:lnTo>
                    <a:pt x="964" y="424"/>
                  </a:lnTo>
                  <a:lnTo>
                    <a:pt x="961" y="422"/>
                  </a:lnTo>
                  <a:lnTo>
                    <a:pt x="957" y="425"/>
                  </a:lnTo>
                  <a:lnTo>
                    <a:pt x="957" y="425"/>
                  </a:lnTo>
                  <a:lnTo>
                    <a:pt x="957" y="426"/>
                  </a:lnTo>
                  <a:lnTo>
                    <a:pt x="957" y="426"/>
                  </a:lnTo>
                  <a:lnTo>
                    <a:pt x="957" y="426"/>
                  </a:lnTo>
                  <a:lnTo>
                    <a:pt x="957" y="425"/>
                  </a:lnTo>
                  <a:lnTo>
                    <a:pt x="957" y="425"/>
                  </a:lnTo>
                  <a:lnTo>
                    <a:pt x="957" y="416"/>
                  </a:lnTo>
                  <a:lnTo>
                    <a:pt x="957" y="410"/>
                  </a:lnTo>
                  <a:lnTo>
                    <a:pt x="957" y="410"/>
                  </a:lnTo>
                  <a:lnTo>
                    <a:pt x="964" y="398"/>
                  </a:lnTo>
                  <a:lnTo>
                    <a:pt x="969" y="387"/>
                  </a:lnTo>
                  <a:lnTo>
                    <a:pt x="973" y="372"/>
                  </a:lnTo>
                  <a:lnTo>
                    <a:pt x="973" y="372"/>
                  </a:lnTo>
                  <a:lnTo>
                    <a:pt x="975" y="359"/>
                  </a:lnTo>
                  <a:lnTo>
                    <a:pt x="975" y="346"/>
                  </a:lnTo>
                  <a:lnTo>
                    <a:pt x="973" y="336"/>
                  </a:lnTo>
                  <a:lnTo>
                    <a:pt x="973" y="323"/>
                  </a:lnTo>
                  <a:lnTo>
                    <a:pt x="973" y="323"/>
                  </a:lnTo>
                  <a:lnTo>
                    <a:pt x="972" y="311"/>
                  </a:lnTo>
                  <a:lnTo>
                    <a:pt x="971" y="302"/>
                  </a:lnTo>
                  <a:lnTo>
                    <a:pt x="968" y="292"/>
                  </a:lnTo>
                  <a:lnTo>
                    <a:pt x="968" y="280"/>
                  </a:lnTo>
                  <a:lnTo>
                    <a:pt x="968" y="280"/>
                  </a:lnTo>
                  <a:lnTo>
                    <a:pt x="968" y="273"/>
                  </a:lnTo>
                  <a:lnTo>
                    <a:pt x="966" y="268"/>
                  </a:lnTo>
                  <a:lnTo>
                    <a:pt x="964" y="256"/>
                  </a:lnTo>
                  <a:lnTo>
                    <a:pt x="960" y="243"/>
                  </a:lnTo>
                  <a:lnTo>
                    <a:pt x="957" y="231"/>
                  </a:lnTo>
                  <a:lnTo>
                    <a:pt x="957" y="231"/>
                  </a:lnTo>
                  <a:lnTo>
                    <a:pt x="956" y="206"/>
                  </a:lnTo>
                  <a:lnTo>
                    <a:pt x="957" y="182"/>
                  </a:lnTo>
                  <a:lnTo>
                    <a:pt x="957" y="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Rectangle 8">
              <a:extLst>
                <a:ext uri="{FF2B5EF4-FFF2-40B4-BE49-F238E27FC236}">
                  <a16:creationId xmlns:a16="http://schemas.microsoft.com/office/drawing/2014/main" id="{75373B80-B72D-02BE-F779-9AA5A9790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4962" y="894020"/>
              <a:ext cx="372802" cy="257386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CD7DD31-6E4E-54BB-CE9E-6692CD3CE142}"/>
              </a:ext>
            </a:extLst>
          </p:cNvPr>
          <p:cNvGrpSpPr/>
          <p:nvPr/>
        </p:nvGrpSpPr>
        <p:grpSpPr>
          <a:xfrm>
            <a:off x="1166662" y="3962400"/>
            <a:ext cx="1604648" cy="2346634"/>
            <a:chOff x="1389063" y="914447"/>
            <a:chExt cx="1760902" cy="2575140"/>
          </a:xfrm>
        </p:grpSpPr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72FAD714-35FB-8938-F110-0163A7B6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9063" y="1571957"/>
              <a:ext cx="1318850" cy="1895926"/>
            </a:xfrm>
            <a:custGeom>
              <a:avLst/>
              <a:gdLst>
                <a:gd name="T0" fmla="*/ 327 w 1033"/>
                <a:gd name="T1" fmla="*/ 300 h 1485"/>
                <a:gd name="T2" fmla="*/ 194 w 1033"/>
                <a:gd name="T3" fmla="*/ 470 h 1485"/>
                <a:gd name="T4" fmla="*/ 38 w 1033"/>
                <a:gd name="T5" fmla="*/ 651 h 1485"/>
                <a:gd name="T6" fmla="*/ 70 w 1033"/>
                <a:gd name="T7" fmla="*/ 840 h 1485"/>
                <a:gd name="T8" fmla="*/ 113 w 1033"/>
                <a:gd name="T9" fmla="*/ 987 h 1485"/>
                <a:gd name="T10" fmla="*/ 215 w 1033"/>
                <a:gd name="T11" fmla="*/ 1114 h 1485"/>
                <a:gd name="T12" fmla="*/ 67 w 1033"/>
                <a:gd name="T13" fmla="*/ 1308 h 1485"/>
                <a:gd name="T14" fmla="*/ 43 w 1033"/>
                <a:gd name="T15" fmla="*/ 1315 h 1485"/>
                <a:gd name="T16" fmla="*/ 4 w 1033"/>
                <a:gd name="T17" fmla="*/ 1409 h 1485"/>
                <a:gd name="T18" fmla="*/ 32 w 1033"/>
                <a:gd name="T19" fmla="*/ 1388 h 1485"/>
                <a:gd name="T20" fmla="*/ 75 w 1033"/>
                <a:gd name="T21" fmla="*/ 1446 h 1485"/>
                <a:gd name="T22" fmla="*/ 173 w 1033"/>
                <a:gd name="T23" fmla="*/ 1485 h 1485"/>
                <a:gd name="T24" fmla="*/ 200 w 1033"/>
                <a:gd name="T25" fmla="*/ 1439 h 1485"/>
                <a:gd name="T26" fmla="*/ 140 w 1033"/>
                <a:gd name="T27" fmla="*/ 1350 h 1485"/>
                <a:gd name="T28" fmla="*/ 162 w 1033"/>
                <a:gd name="T29" fmla="*/ 1306 h 1485"/>
                <a:gd name="T30" fmla="*/ 351 w 1033"/>
                <a:gd name="T31" fmla="*/ 1157 h 1485"/>
                <a:gd name="T32" fmla="*/ 465 w 1033"/>
                <a:gd name="T33" fmla="*/ 1081 h 1485"/>
                <a:gd name="T34" fmla="*/ 527 w 1033"/>
                <a:gd name="T35" fmla="*/ 1151 h 1485"/>
                <a:gd name="T36" fmla="*/ 546 w 1033"/>
                <a:gd name="T37" fmla="*/ 1339 h 1485"/>
                <a:gd name="T38" fmla="*/ 535 w 1033"/>
                <a:gd name="T39" fmla="*/ 1420 h 1485"/>
                <a:gd name="T40" fmla="*/ 604 w 1033"/>
                <a:gd name="T41" fmla="*/ 1427 h 1485"/>
                <a:gd name="T42" fmla="*/ 668 w 1033"/>
                <a:gd name="T43" fmla="*/ 1447 h 1485"/>
                <a:gd name="T44" fmla="*/ 766 w 1033"/>
                <a:gd name="T45" fmla="*/ 1439 h 1485"/>
                <a:gd name="T46" fmla="*/ 768 w 1033"/>
                <a:gd name="T47" fmla="*/ 1409 h 1485"/>
                <a:gd name="T48" fmla="*/ 673 w 1033"/>
                <a:gd name="T49" fmla="*/ 1366 h 1485"/>
                <a:gd name="T50" fmla="*/ 627 w 1033"/>
                <a:gd name="T51" fmla="*/ 1225 h 1485"/>
                <a:gd name="T52" fmla="*/ 646 w 1033"/>
                <a:gd name="T53" fmla="*/ 955 h 1485"/>
                <a:gd name="T54" fmla="*/ 573 w 1033"/>
                <a:gd name="T55" fmla="*/ 840 h 1485"/>
                <a:gd name="T56" fmla="*/ 416 w 1033"/>
                <a:gd name="T57" fmla="*/ 722 h 1485"/>
                <a:gd name="T58" fmla="*/ 465 w 1033"/>
                <a:gd name="T59" fmla="*/ 618 h 1485"/>
                <a:gd name="T60" fmla="*/ 501 w 1033"/>
                <a:gd name="T61" fmla="*/ 655 h 1485"/>
                <a:gd name="T62" fmla="*/ 566 w 1033"/>
                <a:gd name="T63" fmla="*/ 596 h 1485"/>
                <a:gd name="T64" fmla="*/ 562 w 1033"/>
                <a:gd name="T65" fmla="*/ 526 h 1485"/>
                <a:gd name="T66" fmla="*/ 769 w 1033"/>
                <a:gd name="T67" fmla="*/ 489 h 1485"/>
                <a:gd name="T68" fmla="*/ 844 w 1033"/>
                <a:gd name="T69" fmla="*/ 477 h 1485"/>
                <a:gd name="T70" fmla="*/ 956 w 1033"/>
                <a:gd name="T71" fmla="*/ 405 h 1485"/>
                <a:gd name="T72" fmla="*/ 1017 w 1033"/>
                <a:gd name="T73" fmla="*/ 336 h 1485"/>
                <a:gd name="T74" fmla="*/ 1017 w 1033"/>
                <a:gd name="T75" fmla="*/ 201 h 1485"/>
                <a:gd name="T76" fmla="*/ 1011 w 1033"/>
                <a:gd name="T77" fmla="*/ 141 h 1485"/>
                <a:gd name="T78" fmla="*/ 973 w 1033"/>
                <a:gd name="T79" fmla="*/ 233 h 1485"/>
                <a:gd name="T80" fmla="*/ 957 w 1033"/>
                <a:gd name="T81" fmla="*/ 298 h 1485"/>
                <a:gd name="T82" fmla="*/ 914 w 1033"/>
                <a:gd name="T83" fmla="*/ 314 h 1485"/>
                <a:gd name="T84" fmla="*/ 867 w 1033"/>
                <a:gd name="T85" fmla="*/ 346 h 1485"/>
                <a:gd name="T86" fmla="*/ 725 w 1033"/>
                <a:gd name="T87" fmla="*/ 369 h 1485"/>
                <a:gd name="T88" fmla="*/ 647 w 1033"/>
                <a:gd name="T89" fmla="*/ 325 h 1485"/>
                <a:gd name="T90" fmla="*/ 707 w 1033"/>
                <a:gd name="T91" fmla="*/ 300 h 1485"/>
                <a:gd name="T92" fmla="*/ 723 w 1033"/>
                <a:gd name="T93" fmla="*/ 259 h 1485"/>
                <a:gd name="T94" fmla="*/ 733 w 1033"/>
                <a:gd name="T95" fmla="*/ 198 h 1485"/>
                <a:gd name="T96" fmla="*/ 725 w 1033"/>
                <a:gd name="T97" fmla="*/ 130 h 1485"/>
                <a:gd name="T98" fmla="*/ 735 w 1033"/>
                <a:gd name="T99" fmla="*/ 119 h 1485"/>
                <a:gd name="T100" fmla="*/ 719 w 1033"/>
                <a:gd name="T101" fmla="*/ 54 h 1485"/>
                <a:gd name="T102" fmla="*/ 638 w 1033"/>
                <a:gd name="T103" fmla="*/ 0 h 1485"/>
                <a:gd name="T104" fmla="*/ 555 w 1033"/>
                <a:gd name="T105" fmla="*/ 14 h 1485"/>
                <a:gd name="T106" fmla="*/ 469 w 1033"/>
                <a:gd name="T107" fmla="*/ 69 h 1485"/>
                <a:gd name="T108" fmla="*/ 441 w 1033"/>
                <a:gd name="T109" fmla="*/ 172 h 1485"/>
                <a:gd name="T110" fmla="*/ 374 w 1033"/>
                <a:gd name="T111" fmla="*/ 226 h 1485"/>
                <a:gd name="T112" fmla="*/ 313 w 1033"/>
                <a:gd name="T113" fmla="*/ 298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3" h="1485">
                  <a:moveTo>
                    <a:pt x="313" y="298"/>
                  </a:moveTo>
                  <a:lnTo>
                    <a:pt x="313" y="298"/>
                  </a:lnTo>
                  <a:lnTo>
                    <a:pt x="327" y="300"/>
                  </a:lnTo>
                  <a:lnTo>
                    <a:pt x="327" y="300"/>
                  </a:lnTo>
                  <a:lnTo>
                    <a:pt x="328" y="297"/>
                  </a:lnTo>
                  <a:lnTo>
                    <a:pt x="330" y="298"/>
                  </a:lnTo>
                  <a:lnTo>
                    <a:pt x="330" y="298"/>
                  </a:lnTo>
                  <a:lnTo>
                    <a:pt x="330" y="300"/>
                  </a:lnTo>
                  <a:lnTo>
                    <a:pt x="327" y="300"/>
                  </a:lnTo>
                  <a:lnTo>
                    <a:pt x="327" y="300"/>
                  </a:lnTo>
                  <a:lnTo>
                    <a:pt x="319" y="309"/>
                  </a:lnTo>
                  <a:lnTo>
                    <a:pt x="319" y="309"/>
                  </a:lnTo>
                  <a:lnTo>
                    <a:pt x="294" y="338"/>
                  </a:lnTo>
                  <a:lnTo>
                    <a:pt x="274" y="362"/>
                  </a:lnTo>
                  <a:lnTo>
                    <a:pt x="248" y="396"/>
                  </a:lnTo>
                  <a:lnTo>
                    <a:pt x="248" y="396"/>
                  </a:lnTo>
                  <a:lnTo>
                    <a:pt x="220" y="434"/>
                  </a:lnTo>
                  <a:lnTo>
                    <a:pt x="194" y="470"/>
                  </a:lnTo>
                  <a:lnTo>
                    <a:pt x="166" y="507"/>
                  </a:lnTo>
                  <a:lnTo>
                    <a:pt x="151" y="525"/>
                  </a:lnTo>
                  <a:lnTo>
                    <a:pt x="135" y="542"/>
                  </a:lnTo>
                  <a:lnTo>
                    <a:pt x="135" y="542"/>
                  </a:lnTo>
                  <a:lnTo>
                    <a:pt x="73" y="607"/>
                  </a:lnTo>
                  <a:lnTo>
                    <a:pt x="50" y="633"/>
                  </a:lnTo>
                  <a:lnTo>
                    <a:pt x="42" y="642"/>
                  </a:lnTo>
                  <a:lnTo>
                    <a:pt x="38" y="651"/>
                  </a:lnTo>
                  <a:lnTo>
                    <a:pt x="38" y="651"/>
                  </a:lnTo>
                  <a:lnTo>
                    <a:pt x="27" y="676"/>
                  </a:lnTo>
                  <a:lnTo>
                    <a:pt x="21" y="689"/>
                  </a:lnTo>
                  <a:lnTo>
                    <a:pt x="54" y="699"/>
                  </a:lnTo>
                  <a:lnTo>
                    <a:pt x="54" y="699"/>
                  </a:lnTo>
                  <a:lnTo>
                    <a:pt x="56" y="713"/>
                  </a:lnTo>
                  <a:lnTo>
                    <a:pt x="62" y="745"/>
                  </a:lnTo>
                  <a:lnTo>
                    <a:pt x="67" y="791"/>
                  </a:lnTo>
                  <a:lnTo>
                    <a:pt x="69" y="816"/>
                  </a:lnTo>
                  <a:lnTo>
                    <a:pt x="70" y="840"/>
                  </a:lnTo>
                  <a:lnTo>
                    <a:pt x="70" y="840"/>
                  </a:lnTo>
                  <a:lnTo>
                    <a:pt x="71" y="863"/>
                  </a:lnTo>
                  <a:lnTo>
                    <a:pt x="75" y="886"/>
                  </a:lnTo>
                  <a:lnTo>
                    <a:pt x="81" y="908"/>
                  </a:lnTo>
                  <a:lnTo>
                    <a:pt x="88" y="928"/>
                  </a:lnTo>
                  <a:lnTo>
                    <a:pt x="96" y="946"/>
                  </a:lnTo>
                  <a:lnTo>
                    <a:pt x="102" y="962"/>
                  </a:lnTo>
                  <a:lnTo>
                    <a:pt x="113" y="987"/>
                  </a:lnTo>
                  <a:lnTo>
                    <a:pt x="113" y="987"/>
                  </a:lnTo>
                  <a:lnTo>
                    <a:pt x="124" y="1015"/>
                  </a:lnTo>
                  <a:lnTo>
                    <a:pt x="139" y="1053"/>
                  </a:lnTo>
                  <a:lnTo>
                    <a:pt x="157" y="1100"/>
                  </a:lnTo>
                  <a:lnTo>
                    <a:pt x="157" y="1100"/>
                  </a:lnTo>
                  <a:lnTo>
                    <a:pt x="174" y="1103"/>
                  </a:lnTo>
                  <a:lnTo>
                    <a:pt x="193" y="1107"/>
                  </a:lnTo>
                  <a:lnTo>
                    <a:pt x="204" y="1110"/>
                  </a:lnTo>
                  <a:lnTo>
                    <a:pt x="215" y="1114"/>
                  </a:lnTo>
                  <a:lnTo>
                    <a:pt x="215" y="1114"/>
                  </a:lnTo>
                  <a:lnTo>
                    <a:pt x="169" y="1167"/>
                  </a:lnTo>
                  <a:lnTo>
                    <a:pt x="146" y="1194"/>
                  </a:lnTo>
                  <a:lnTo>
                    <a:pt x="129" y="1214"/>
                  </a:lnTo>
                  <a:lnTo>
                    <a:pt x="129" y="1214"/>
                  </a:lnTo>
                  <a:lnTo>
                    <a:pt x="100" y="1256"/>
                  </a:lnTo>
                  <a:lnTo>
                    <a:pt x="75" y="1296"/>
                  </a:lnTo>
                  <a:lnTo>
                    <a:pt x="75" y="1296"/>
                  </a:lnTo>
                  <a:lnTo>
                    <a:pt x="70" y="1304"/>
                  </a:lnTo>
                  <a:lnTo>
                    <a:pt x="67" y="1308"/>
                  </a:lnTo>
                  <a:lnTo>
                    <a:pt x="65" y="1309"/>
                  </a:lnTo>
                  <a:lnTo>
                    <a:pt x="63" y="1309"/>
                  </a:lnTo>
                  <a:lnTo>
                    <a:pt x="61" y="1306"/>
                  </a:lnTo>
                  <a:lnTo>
                    <a:pt x="61" y="1306"/>
                  </a:lnTo>
                  <a:lnTo>
                    <a:pt x="59" y="1306"/>
                  </a:lnTo>
                  <a:lnTo>
                    <a:pt x="59" y="1306"/>
                  </a:lnTo>
                  <a:lnTo>
                    <a:pt x="55" y="1309"/>
                  </a:lnTo>
                  <a:lnTo>
                    <a:pt x="50" y="1310"/>
                  </a:lnTo>
                  <a:lnTo>
                    <a:pt x="43" y="1315"/>
                  </a:lnTo>
                  <a:lnTo>
                    <a:pt x="40" y="1319"/>
                  </a:lnTo>
                  <a:lnTo>
                    <a:pt x="38" y="1323"/>
                  </a:lnTo>
                  <a:lnTo>
                    <a:pt x="38" y="1323"/>
                  </a:lnTo>
                  <a:lnTo>
                    <a:pt x="15" y="1366"/>
                  </a:lnTo>
                  <a:lnTo>
                    <a:pt x="4" y="1390"/>
                  </a:lnTo>
                  <a:lnTo>
                    <a:pt x="0" y="1399"/>
                  </a:lnTo>
                  <a:lnTo>
                    <a:pt x="0" y="1404"/>
                  </a:lnTo>
                  <a:lnTo>
                    <a:pt x="0" y="1404"/>
                  </a:lnTo>
                  <a:lnTo>
                    <a:pt x="4" y="1409"/>
                  </a:lnTo>
                  <a:lnTo>
                    <a:pt x="9" y="1413"/>
                  </a:lnTo>
                  <a:lnTo>
                    <a:pt x="21" y="1420"/>
                  </a:lnTo>
                  <a:lnTo>
                    <a:pt x="21" y="1420"/>
                  </a:lnTo>
                  <a:lnTo>
                    <a:pt x="24" y="1420"/>
                  </a:lnTo>
                  <a:lnTo>
                    <a:pt x="27" y="1418"/>
                  </a:lnTo>
                  <a:lnTo>
                    <a:pt x="28" y="1413"/>
                  </a:lnTo>
                  <a:lnTo>
                    <a:pt x="31" y="1407"/>
                  </a:lnTo>
                  <a:lnTo>
                    <a:pt x="32" y="1394"/>
                  </a:lnTo>
                  <a:lnTo>
                    <a:pt x="32" y="1388"/>
                  </a:lnTo>
                  <a:lnTo>
                    <a:pt x="32" y="1388"/>
                  </a:lnTo>
                  <a:lnTo>
                    <a:pt x="32" y="1388"/>
                  </a:lnTo>
                  <a:lnTo>
                    <a:pt x="35" y="1389"/>
                  </a:lnTo>
                  <a:lnTo>
                    <a:pt x="43" y="1397"/>
                  </a:lnTo>
                  <a:lnTo>
                    <a:pt x="54" y="1409"/>
                  </a:lnTo>
                  <a:lnTo>
                    <a:pt x="54" y="1409"/>
                  </a:lnTo>
                  <a:lnTo>
                    <a:pt x="56" y="1415"/>
                  </a:lnTo>
                  <a:lnTo>
                    <a:pt x="65" y="1428"/>
                  </a:lnTo>
                  <a:lnTo>
                    <a:pt x="75" y="1446"/>
                  </a:lnTo>
                  <a:lnTo>
                    <a:pt x="84" y="1454"/>
                  </a:lnTo>
                  <a:lnTo>
                    <a:pt x="92" y="1464"/>
                  </a:lnTo>
                  <a:lnTo>
                    <a:pt x="92" y="1464"/>
                  </a:lnTo>
                  <a:lnTo>
                    <a:pt x="101" y="1472"/>
                  </a:lnTo>
                  <a:lnTo>
                    <a:pt x="115" y="1477"/>
                  </a:lnTo>
                  <a:lnTo>
                    <a:pt x="128" y="1481"/>
                  </a:lnTo>
                  <a:lnTo>
                    <a:pt x="143" y="1484"/>
                  </a:lnTo>
                  <a:lnTo>
                    <a:pt x="158" y="1485"/>
                  </a:lnTo>
                  <a:lnTo>
                    <a:pt x="173" y="1485"/>
                  </a:lnTo>
                  <a:lnTo>
                    <a:pt x="185" y="1483"/>
                  </a:lnTo>
                  <a:lnTo>
                    <a:pt x="194" y="1480"/>
                  </a:lnTo>
                  <a:lnTo>
                    <a:pt x="194" y="1480"/>
                  </a:lnTo>
                  <a:lnTo>
                    <a:pt x="201" y="1474"/>
                  </a:lnTo>
                  <a:lnTo>
                    <a:pt x="205" y="1469"/>
                  </a:lnTo>
                  <a:lnTo>
                    <a:pt x="207" y="1462"/>
                  </a:lnTo>
                  <a:lnTo>
                    <a:pt x="207" y="1454"/>
                  </a:lnTo>
                  <a:lnTo>
                    <a:pt x="204" y="1447"/>
                  </a:lnTo>
                  <a:lnTo>
                    <a:pt x="200" y="1439"/>
                  </a:lnTo>
                  <a:lnTo>
                    <a:pt x="194" y="1432"/>
                  </a:lnTo>
                  <a:lnTo>
                    <a:pt x="189" y="1426"/>
                  </a:lnTo>
                  <a:lnTo>
                    <a:pt x="189" y="1426"/>
                  </a:lnTo>
                  <a:lnTo>
                    <a:pt x="182" y="1418"/>
                  </a:lnTo>
                  <a:lnTo>
                    <a:pt x="175" y="1408"/>
                  </a:lnTo>
                  <a:lnTo>
                    <a:pt x="161" y="1384"/>
                  </a:lnTo>
                  <a:lnTo>
                    <a:pt x="147" y="1361"/>
                  </a:lnTo>
                  <a:lnTo>
                    <a:pt x="140" y="1350"/>
                  </a:lnTo>
                  <a:lnTo>
                    <a:pt x="140" y="1350"/>
                  </a:lnTo>
                  <a:lnTo>
                    <a:pt x="139" y="1347"/>
                  </a:lnTo>
                  <a:lnTo>
                    <a:pt x="139" y="1343"/>
                  </a:lnTo>
                  <a:lnTo>
                    <a:pt x="140" y="1336"/>
                  </a:lnTo>
                  <a:lnTo>
                    <a:pt x="142" y="1329"/>
                  </a:lnTo>
                  <a:lnTo>
                    <a:pt x="146" y="1323"/>
                  </a:lnTo>
                  <a:lnTo>
                    <a:pt x="150" y="1317"/>
                  </a:lnTo>
                  <a:lnTo>
                    <a:pt x="155" y="1310"/>
                  </a:lnTo>
                  <a:lnTo>
                    <a:pt x="162" y="1306"/>
                  </a:lnTo>
                  <a:lnTo>
                    <a:pt x="162" y="1306"/>
                  </a:lnTo>
                  <a:lnTo>
                    <a:pt x="174" y="1298"/>
                  </a:lnTo>
                  <a:lnTo>
                    <a:pt x="194" y="1285"/>
                  </a:lnTo>
                  <a:lnTo>
                    <a:pt x="246" y="1245"/>
                  </a:lnTo>
                  <a:lnTo>
                    <a:pt x="299" y="1205"/>
                  </a:lnTo>
                  <a:lnTo>
                    <a:pt x="330" y="1182"/>
                  </a:lnTo>
                  <a:lnTo>
                    <a:pt x="330" y="1182"/>
                  </a:lnTo>
                  <a:lnTo>
                    <a:pt x="335" y="1178"/>
                  </a:lnTo>
                  <a:lnTo>
                    <a:pt x="340" y="1172"/>
                  </a:lnTo>
                  <a:lnTo>
                    <a:pt x="351" y="1157"/>
                  </a:lnTo>
                  <a:lnTo>
                    <a:pt x="351" y="1157"/>
                  </a:lnTo>
                  <a:lnTo>
                    <a:pt x="363" y="1156"/>
                  </a:lnTo>
                  <a:lnTo>
                    <a:pt x="374" y="1152"/>
                  </a:lnTo>
                  <a:lnTo>
                    <a:pt x="385" y="1145"/>
                  </a:lnTo>
                  <a:lnTo>
                    <a:pt x="395" y="1138"/>
                  </a:lnTo>
                  <a:lnTo>
                    <a:pt x="395" y="1138"/>
                  </a:lnTo>
                  <a:lnTo>
                    <a:pt x="426" y="1111"/>
                  </a:lnTo>
                  <a:lnTo>
                    <a:pt x="453" y="1090"/>
                  </a:lnTo>
                  <a:lnTo>
                    <a:pt x="465" y="1081"/>
                  </a:lnTo>
                  <a:lnTo>
                    <a:pt x="477" y="1075"/>
                  </a:lnTo>
                  <a:lnTo>
                    <a:pt x="488" y="1071"/>
                  </a:lnTo>
                  <a:lnTo>
                    <a:pt x="497" y="1068"/>
                  </a:lnTo>
                  <a:lnTo>
                    <a:pt x="497" y="1068"/>
                  </a:lnTo>
                  <a:lnTo>
                    <a:pt x="510" y="1067"/>
                  </a:lnTo>
                  <a:lnTo>
                    <a:pt x="520" y="1067"/>
                  </a:lnTo>
                  <a:lnTo>
                    <a:pt x="520" y="1067"/>
                  </a:lnTo>
                  <a:lnTo>
                    <a:pt x="524" y="1122"/>
                  </a:lnTo>
                  <a:lnTo>
                    <a:pt x="527" y="1151"/>
                  </a:lnTo>
                  <a:lnTo>
                    <a:pt x="530" y="1176"/>
                  </a:lnTo>
                  <a:lnTo>
                    <a:pt x="530" y="1176"/>
                  </a:lnTo>
                  <a:lnTo>
                    <a:pt x="535" y="1207"/>
                  </a:lnTo>
                  <a:lnTo>
                    <a:pt x="541" y="1228"/>
                  </a:lnTo>
                  <a:lnTo>
                    <a:pt x="545" y="1247"/>
                  </a:lnTo>
                  <a:lnTo>
                    <a:pt x="546" y="1274"/>
                  </a:lnTo>
                  <a:lnTo>
                    <a:pt x="546" y="1274"/>
                  </a:lnTo>
                  <a:lnTo>
                    <a:pt x="546" y="1317"/>
                  </a:lnTo>
                  <a:lnTo>
                    <a:pt x="546" y="1339"/>
                  </a:lnTo>
                  <a:lnTo>
                    <a:pt x="546" y="1339"/>
                  </a:lnTo>
                  <a:lnTo>
                    <a:pt x="547" y="1348"/>
                  </a:lnTo>
                  <a:lnTo>
                    <a:pt x="549" y="1354"/>
                  </a:lnTo>
                  <a:lnTo>
                    <a:pt x="549" y="1361"/>
                  </a:lnTo>
                  <a:lnTo>
                    <a:pt x="546" y="1371"/>
                  </a:lnTo>
                  <a:lnTo>
                    <a:pt x="546" y="1371"/>
                  </a:lnTo>
                  <a:lnTo>
                    <a:pt x="542" y="1386"/>
                  </a:lnTo>
                  <a:lnTo>
                    <a:pt x="539" y="1400"/>
                  </a:lnTo>
                  <a:lnTo>
                    <a:pt x="535" y="1420"/>
                  </a:lnTo>
                  <a:lnTo>
                    <a:pt x="535" y="1420"/>
                  </a:lnTo>
                  <a:lnTo>
                    <a:pt x="535" y="1427"/>
                  </a:lnTo>
                  <a:lnTo>
                    <a:pt x="538" y="1435"/>
                  </a:lnTo>
                  <a:lnTo>
                    <a:pt x="541" y="1447"/>
                  </a:lnTo>
                  <a:lnTo>
                    <a:pt x="584" y="1447"/>
                  </a:lnTo>
                  <a:lnTo>
                    <a:pt x="589" y="1431"/>
                  </a:lnTo>
                  <a:lnTo>
                    <a:pt x="589" y="1431"/>
                  </a:lnTo>
                  <a:lnTo>
                    <a:pt x="597" y="1428"/>
                  </a:lnTo>
                  <a:lnTo>
                    <a:pt x="604" y="1427"/>
                  </a:lnTo>
                  <a:lnTo>
                    <a:pt x="611" y="1426"/>
                  </a:lnTo>
                  <a:lnTo>
                    <a:pt x="611" y="1426"/>
                  </a:lnTo>
                  <a:lnTo>
                    <a:pt x="619" y="1427"/>
                  </a:lnTo>
                  <a:lnTo>
                    <a:pt x="629" y="1430"/>
                  </a:lnTo>
                  <a:lnTo>
                    <a:pt x="643" y="1437"/>
                  </a:lnTo>
                  <a:lnTo>
                    <a:pt x="643" y="1437"/>
                  </a:lnTo>
                  <a:lnTo>
                    <a:pt x="649" y="1439"/>
                  </a:lnTo>
                  <a:lnTo>
                    <a:pt x="657" y="1443"/>
                  </a:lnTo>
                  <a:lnTo>
                    <a:pt x="668" y="1447"/>
                  </a:lnTo>
                  <a:lnTo>
                    <a:pt x="675" y="1447"/>
                  </a:lnTo>
                  <a:lnTo>
                    <a:pt x="681" y="1447"/>
                  </a:lnTo>
                  <a:lnTo>
                    <a:pt x="681" y="1447"/>
                  </a:lnTo>
                  <a:lnTo>
                    <a:pt x="703" y="1446"/>
                  </a:lnTo>
                  <a:lnTo>
                    <a:pt x="731" y="1446"/>
                  </a:lnTo>
                  <a:lnTo>
                    <a:pt x="745" y="1446"/>
                  </a:lnTo>
                  <a:lnTo>
                    <a:pt x="756" y="1445"/>
                  </a:lnTo>
                  <a:lnTo>
                    <a:pt x="764" y="1441"/>
                  </a:lnTo>
                  <a:lnTo>
                    <a:pt x="766" y="1439"/>
                  </a:lnTo>
                  <a:lnTo>
                    <a:pt x="768" y="1437"/>
                  </a:lnTo>
                  <a:lnTo>
                    <a:pt x="768" y="1437"/>
                  </a:lnTo>
                  <a:lnTo>
                    <a:pt x="771" y="1432"/>
                  </a:lnTo>
                  <a:lnTo>
                    <a:pt x="773" y="1428"/>
                  </a:lnTo>
                  <a:lnTo>
                    <a:pt x="780" y="1424"/>
                  </a:lnTo>
                  <a:lnTo>
                    <a:pt x="783" y="1422"/>
                  </a:lnTo>
                  <a:lnTo>
                    <a:pt x="781" y="1419"/>
                  </a:lnTo>
                  <a:lnTo>
                    <a:pt x="777" y="1415"/>
                  </a:lnTo>
                  <a:lnTo>
                    <a:pt x="768" y="1409"/>
                  </a:lnTo>
                  <a:lnTo>
                    <a:pt x="768" y="1409"/>
                  </a:lnTo>
                  <a:lnTo>
                    <a:pt x="756" y="1404"/>
                  </a:lnTo>
                  <a:lnTo>
                    <a:pt x="743" y="1399"/>
                  </a:lnTo>
                  <a:lnTo>
                    <a:pt x="722" y="1390"/>
                  </a:lnTo>
                  <a:lnTo>
                    <a:pt x="702" y="1384"/>
                  </a:lnTo>
                  <a:lnTo>
                    <a:pt x="693" y="1381"/>
                  </a:lnTo>
                  <a:lnTo>
                    <a:pt x="687" y="1377"/>
                  </a:lnTo>
                  <a:lnTo>
                    <a:pt x="687" y="1377"/>
                  </a:lnTo>
                  <a:lnTo>
                    <a:pt x="673" y="1366"/>
                  </a:lnTo>
                  <a:lnTo>
                    <a:pt x="660" y="1354"/>
                  </a:lnTo>
                  <a:lnTo>
                    <a:pt x="643" y="1339"/>
                  </a:lnTo>
                  <a:lnTo>
                    <a:pt x="643" y="1339"/>
                  </a:lnTo>
                  <a:lnTo>
                    <a:pt x="643" y="1338"/>
                  </a:lnTo>
                  <a:lnTo>
                    <a:pt x="638" y="1317"/>
                  </a:lnTo>
                  <a:lnTo>
                    <a:pt x="638" y="1317"/>
                  </a:lnTo>
                  <a:lnTo>
                    <a:pt x="634" y="1296"/>
                  </a:lnTo>
                  <a:lnTo>
                    <a:pt x="631" y="1270"/>
                  </a:lnTo>
                  <a:lnTo>
                    <a:pt x="627" y="1225"/>
                  </a:lnTo>
                  <a:lnTo>
                    <a:pt x="627" y="1225"/>
                  </a:lnTo>
                  <a:lnTo>
                    <a:pt x="627" y="1193"/>
                  </a:lnTo>
                  <a:lnTo>
                    <a:pt x="629" y="1133"/>
                  </a:lnTo>
                  <a:lnTo>
                    <a:pt x="631" y="1010"/>
                  </a:lnTo>
                  <a:lnTo>
                    <a:pt x="643" y="1003"/>
                  </a:lnTo>
                  <a:lnTo>
                    <a:pt x="643" y="1003"/>
                  </a:lnTo>
                  <a:lnTo>
                    <a:pt x="645" y="996"/>
                  </a:lnTo>
                  <a:lnTo>
                    <a:pt x="646" y="978"/>
                  </a:lnTo>
                  <a:lnTo>
                    <a:pt x="646" y="955"/>
                  </a:lnTo>
                  <a:lnTo>
                    <a:pt x="645" y="945"/>
                  </a:lnTo>
                  <a:lnTo>
                    <a:pt x="643" y="932"/>
                  </a:lnTo>
                  <a:lnTo>
                    <a:pt x="643" y="932"/>
                  </a:lnTo>
                  <a:lnTo>
                    <a:pt x="642" y="927"/>
                  </a:lnTo>
                  <a:lnTo>
                    <a:pt x="638" y="920"/>
                  </a:lnTo>
                  <a:lnTo>
                    <a:pt x="629" y="904"/>
                  </a:lnTo>
                  <a:lnTo>
                    <a:pt x="615" y="888"/>
                  </a:lnTo>
                  <a:lnTo>
                    <a:pt x="601" y="870"/>
                  </a:lnTo>
                  <a:lnTo>
                    <a:pt x="573" y="840"/>
                  </a:lnTo>
                  <a:lnTo>
                    <a:pt x="557" y="824"/>
                  </a:lnTo>
                  <a:lnTo>
                    <a:pt x="557" y="824"/>
                  </a:lnTo>
                  <a:lnTo>
                    <a:pt x="547" y="817"/>
                  </a:lnTo>
                  <a:lnTo>
                    <a:pt x="527" y="805"/>
                  </a:lnTo>
                  <a:lnTo>
                    <a:pt x="472" y="774"/>
                  </a:lnTo>
                  <a:lnTo>
                    <a:pt x="395" y="732"/>
                  </a:lnTo>
                  <a:lnTo>
                    <a:pt x="395" y="732"/>
                  </a:lnTo>
                  <a:lnTo>
                    <a:pt x="407" y="726"/>
                  </a:lnTo>
                  <a:lnTo>
                    <a:pt x="416" y="722"/>
                  </a:lnTo>
                  <a:lnTo>
                    <a:pt x="422" y="721"/>
                  </a:lnTo>
                  <a:lnTo>
                    <a:pt x="422" y="721"/>
                  </a:lnTo>
                  <a:lnTo>
                    <a:pt x="424" y="717"/>
                  </a:lnTo>
                  <a:lnTo>
                    <a:pt x="430" y="706"/>
                  </a:lnTo>
                  <a:lnTo>
                    <a:pt x="445" y="672"/>
                  </a:lnTo>
                  <a:lnTo>
                    <a:pt x="459" y="637"/>
                  </a:lnTo>
                  <a:lnTo>
                    <a:pt x="464" y="623"/>
                  </a:lnTo>
                  <a:lnTo>
                    <a:pt x="465" y="618"/>
                  </a:lnTo>
                  <a:lnTo>
                    <a:pt x="465" y="618"/>
                  </a:lnTo>
                  <a:lnTo>
                    <a:pt x="466" y="614"/>
                  </a:lnTo>
                  <a:lnTo>
                    <a:pt x="472" y="604"/>
                  </a:lnTo>
                  <a:lnTo>
                    <a:pt x="489" y="580"/>
                  </a:lnTo>
                  <a:lnTo>
                    <a:pt x="514" y="548"/>
                  </a:lnTo>
                  <a:lnTo>
                    <a:pt x="514" y="548"/>
                  </a:lnTo>
                  <a:lnTo>
                    <a:pt x="505" y="603"/>
                  </a:lnTo>
                  <a:lnTo>
                    <a:pt x="501" y="640"/>
                  </a:lnTo>
                  <a:lnTo>
                    <a:pt x="501" y="652"/>
                  </a:lnTo>
                  <a:lnTo>
                    <a:pt x="501" y="655"/>
                  </a:lnTo>
                  <a:lnTo>
                    <a:pt x="503" y="656"/>
                  </a:lnTo>
                  <a:lnTo>
                    <a:pt x="503" y="656"/>
                  </a:lnTo>
                  <a:lnTo>
                    <a:pt x="512" y="651"/>
                  </a:lnTo>
                  <a:lnTo>
                    <a:pt x="527" y="641"/>
                  </a:lnTo>
                  <a:lnTo>
                    <a:pt x="546" y="629"/>
                  </a:lnTo>
                  <a:lnTo>
                    <a:pt x="546" y="591"/>
                  </a:lnTo>
                  <a:lnTo>
                    <a:pt x="557" y="613"/>
                  </a:lnTo>
                  <a:lnTo>
                    <a:pt x="557" y="613"/>
                  </a:lnTo>
                  <a:lnTo>
                    <a:pt x="566" y="596"/>
                  </a:lnTo>
                  <a:lnTo>
                    <a:pt x="572" y="583"/>
                  </a:lnTo>
                  <a:lnTo>
                    <a:pt x="573" y="579"/>
                  </a:lnTo>
                  <a:lnTo>
                    <a:pt x="573" y="575"/>
                  </a:lnTo>
                  <a:lnTo>
                    <a:pt x="573" y="575"/>
                  </a:lnTo>
                  <a:lnTo>
                    <a:pt x="570" y="567"/>
                  </a:lnTo>
                  <a:lnTo>
                    <a:pt x="568" y="552"/>
                  </a:lnTo>
                  <a:lnTo>
                    <a:pt x="566" y="538"/>
                  </a:lnTo>
                  <a:lnTo>
                    <a:pt x="562" y="526"/>
                  </a:lnTo>
                  <a:lnTo>
                    <a:pt x="562" y="526"/>
                  </a:lnTo>
                  <a:lnTo>
                    <a:pt x="555" y="508"/>
                  </a:lnTo>
                  <a:lnTo>
                    <a:pt x="551" y="499"/>
                  </a:lnTo>
                  <a:lnTo>
                    <a:pt x="551" y="499"/>
                  </a:lnTo>
                  <a:lnTo>
                    <a:pt x="557" y="478"/>
                  </a:lnTo>
                  <a:lnTo>
                    <a:pt x="562" y="461"/>
                  </a:lnTo>
                  <a:lnTo>
                    <a:pt x="692" y="483"/>
                  </a:lnTo>
                  <a:lnTo>
                    <a:pt x="692" y="483"/>
                  </a:lnTo>
                  <a:lnTo>
                    <a:pt x="737" y="487"/>
                  </a:lnTo>
                  <a:lnTo>
                    <a:pt x="769" y="489"/>
                  </a:lnTo>
                  <a:lnTo>
                    <a:pt x="783" y="489"/>
                  </a:lnTo>
                  <a:lnTo>
                    <a:pt x="789" y="488"/>
                  </a:lnTo>
                  <a:lnTo>
                    <a:pt x="789" y="488"/>
                  </a:lnTo>
                  <a:lnTo>
                    <a:pt x="795" y="487"/>
                  </a:lnTo>
                  <a:lnTo>
                    <a:pt x="802" y="485"/>
                  </a:lnTo>
                  <a:lnTo>
                    <a:pt x="819" y="484"/>
                  </a:lnTo>
                  <a:lnTo>
                    <a:pt x="835" y="481"/>
                  </a:lnTo>
                  <a:lnTo>
                    <a:pt x="841" y="480"/>
                  </a:lnTo>
                  <a:lnTo>
                    <a:pt x="844" y="477"/>
                  </a:lnTo>
                  <a:lnTo>
                    <a:pt x="844" y="477"/>
                  </a:lnTo>
                  <a:lnTo>
                    <a:pt x="848" y="473"/>
                  </a:lnTo>
                  <a:lnTo>
                    <a:pt x="857" y="466"/>
                  </a:lnTo>
                  <a:lnTo>
                    <a:pt x="881" y="451"/>
                  </a:lnTo>
                  <a:lnTo>
                    <a:pt x="907" y="436"/>
                  </a:lnTo>
                  <a:lnTo>
                    <a:pt x="919" y="428"/>
                  </a:lnTo>
                  <a:lnTo>
                    <a:pt x="919" y="428"/>
                  </a:lnTo>
                  <a:lnTo>
                    <a:pt x="931" y="420"/>
                  </a:lnTo>
                  <a:lnTo>
                    <a:pt x="956" y="405"/>
                  </a:lnTo>
                  <a:lnTo>
                    <a:pt x="982" y="392"/>
                  </a:lnTo>
                  <a:lnTo>
                    <a:pt x="995" y="385"/>
                  </a:lnTo>
                  <a:lnTo>
                    <a:pt x="995" y="385"/>
                  </a:lnTo>
                  <a:lnTo>
                    <a:pt x="996" y="384"/>
                  </a:lnTo>
                  <a:lnTo>
                    <a:pt x="998" y="381"/>
                  </a:lnTo>
                  <a:lnTo>
                    <a:pt x="1000" y="374"/>
                  </a:lnTo>
                  <a:lnTo>
                    <a:pt x="1000" y="363"/>
                  </a:lnTo>
                  <a:lnTo>
                    <a:pt x="1017" y="336"/>
                  </a:lnTo>
                  <a:lnTo>
                    <a:pt x="1017" y="336"/>
                  </a:lnTo>
                  <a:lnTo>
                    <a:pt x="1019" y="333"/>
                  </a:lnTo>
                  <a:lnTo>
                    <a:pt x="1025" y="328"/>
                  </a:lnTo>
                  <a:lnTo>
                    <a:pt x="1032" y="319"/>
                  </a:lnTo>
                  <a:lnTo>
                    <a:pt x="1033" y="314"/>
                  </a:lnTo>
                  <a:lnTo>
                    <a:pt x="1033" y="309"/>
                  </a:lnTo>
                  <a:lnTo>
                    <a:pt x="1033" y="309"/>
                  </a:lnTo>
                  <a:lnTo>
                    <a:pt x="1025" y="249"/>
                  </a:lnTo>
                  <a:lnTo>
                    <a:pt x="1017" y="201"/>
                  </a:lnTo>
                  <a:lnTo>
                    <a:pt x="1017" y="201"/>
                  </a:lnTo>
                  <a:lnTo>
                    <a:pt x="1025" y="165"/>
                  </a:lnTo>
                  <a:lnTo>
                    <a:pt x="1027" y="142"/>
                  </a:lnTo>
                  <a:lnTo>
                    <a:pt x="1029" y="134"/>
                  </a:lnTo>
                  <a:lnTo>
                    <a:pt x="1029" y="132"/>
                  </a:lnTo>
                  <a:lnTo>
                    <a:pt x="1027" y="130"/>
                  </a:lnTo>
                  <a:lnTo>
                    <a:pt x="1027" y="130"/>
                  </a:lnTo>
                  <a:lnTo>
                    <a:pt x="1023" y="130"/>
                  </a:lnTo>
                  <a:lnTo>
                    <a:pt x="1019" y="132"/>
                  </a:lnTo>
                  <a:lnTo>
                    <a:pt x="1011" y="141"/>
                  </a:lnTo>
                  <a:lnTo>
                    <a:pt x="1011" y="141"/>
                  </a:lnTo>
                  <a:lnTo>
                    <a:pt x="1006" y="149"/>
                  </a:lnTo>
                  <a:lnTo>
                    <a:pt x="999" y="160"/>
                  </a:lnTo>
                  <a:lnTo>
                    <a:pt x="990" y="179"/>
                  </a:lnTo>
                  <a:lnTo>
                    <a:pt x="990" y="179"/>
                  </a:lnTo>
                  <a:lnTo>
                    <a:pt x="986" y="190"/>
                  </a:lnTo>
                  <a:lnTo>
                    <a:pt x="980" y="206"/>
                  </a:lnTo>
                  <a:lnTo>
                    <a:pt x="975" y="224"/>
                  </a:lnTo>
                  <a:lnTo>
                    <a:pt x="973" y="233"/>
                  </a:lnTo>
                  <a:lnTo>
                    <a:pt x="973" y="233"/>
                  </a:lnTo>
                  <a:lnTo>
                    <a:pt x="975" y="256"/>
                  </a:lnTo>
                  <a:lnTo>
                    <a:pt x="975" y="270"/>
                  </a:lnTo>
                  <a:lnTo>
                    <a:pt x="973" y="277"/>
                  </a:lnTo>
                  <a:lnTo>
                    <a:pt x="973" y="277"/>
                  </a:lnTo>
                  <a:lnTo>
                    <a:pt x="967" y="289"/>
                  </a:lnTo>
                  <a:lnTo>
                    <a:pt x="961" y="296"/>
                  </a:lnTo>
                  <a:lnTo>
                    <a:pt x="960" y="297"/>
                  </a:lnTo>
                  <a:lnTo>
                    <a:pt x="957" y="298"/>
                  </a:lnTo>
                  <a:lnTo>
                    <a:pt x="957" y="298"/>
                  </a:lnTo>
                  <a:lnTo>
                    <a:pt x="944" y="298"/>
                  </a:lnTo>
                  <a:lnTo>
                    <a:pt x="937" y="301"/>
                  </a:lnTo>
                  <a:lnTo>
                    <a:pt x="930" y="304"/>
                  </a:lnTo>
                  <a:lnTo>
                    <a:pt x="930" y="304"/>
                  </a:lnTo>
                  <a:lnTo>
                    <a:pt x="926" y="306"/>
                  </a:lnTo>
                  <a:lnTo>
                    <a:pt x="922" y="308"/>
                  </a:lnTo>
                  <a:lnTo>
                    <a:pt x="918" y="310"/>
                  </a:lnTo>
                  <a:lnTo>
                    <a:pt x="914" y="314"/>
                  </a:lnTo>
                  <a:lnTo>
                    <a:pt x="914" y="314"/>
                  </a:lnTo>
                  <a:lnTo>
                    <a:pt x="910" y="321"/>
                  </a:lnTo>
                  <a:lnTo>
                    <a:pt x="906" y="329"/>
                  </a:lnTo>
                  <a:lnTo>
                    <a:pt x="903" y="333"/>
                  </a:lnTo>
                  <a:lnTo>
                    <a:pt x="899" y="338"/>
                  </a:lnTo>
                  <a:lnTo>
                    <a:pt x="894" y="340"/>
                  </a:lnTo>
                  <a:lnTo>
                    <a:pt x="887" y="342"/>
                  </a:lnTo>
                  <a:lnTo>
                    <a:pt x="887" y="342"/>
                  </a:lnTo>
                  <a:lnTo>
                    <a:pt x="867" y="346"/>
                  </a:lnTo>
                  <a:lnTo>
                    <a:pt x="841" y="351"/>
                  </a:lnTo>
                  <a:lnTo>
                    <a:pt x="817" y="358"/>
                  </a:lnTo>
                  <a:lnTo>
                    <a:pt x="800" y="363"/>
                  </a:lnTo>
                  <a:lnTo>
                    <a:pt x="800" y="363"/>
                  </a:lnTo>
                  <a:lnTo>
                    <a:pt x="788" y="367"/>
                  </a:lnTo>
                  <a:lnTo>
                    <a:pt x="773" y="371"/>
                  </a:lnTo>
                  <a:lnTo>
                    <a:pt x="757" y="374"/>
                  </a:lnTo>
                  <a:lnTo>
                    <a:pt x="757" y="374"/>
                  </a:lnTo>
                  <a:lnTo>
                    <a:pt x="725" y="369"/>
                  </a:lnTo>
                  <a:lnTo>
                    <a:pt x="725" y="369"/>
                  </a:lnTo>
                  <a:lnTo>
                    <a:pt x="714" y="363"/>
                  </a:lnTo>
                  <a:lnTo>
                    <a:pt x="695" y="355"/>
                  </a:lnTo>
                  <a:lnTo>
                    <a:pt x="676" y="346"/>
                  </a:lnTo>
                  <a:lnTo>
                    <a:pt x="665" y="342"/>
                  </a:lnTo>
                  <a:lnTo>
                    <a:pt x="665" y="342"/>
                  </a:lnTo>
                  <a:lnTo>
                    <a:pt x="662" y="340"/>
                  </a:lnTo>
                  <a:lnTo>
                    <a:pt x="658" y="336"/>
                  </a:lnTo>
                  <a:lnTo>
                    <a:pt x="647" y="325"/>
                  </a:lnTo>
                  <a:lnTo>
                    <a:pt x="633" y="309"/>
                  </a:lnTo>
                  <a:lnTo>
                    <a:pt x="649" y="293"/>
                  </a:lnTo>
                  <a:lnTo>
                    <a:pt x="649" y="293"/>
                  </a:lnTo>
                  <a:lnTo>
                    <a:pt x="658" y="296"/>
                  </a:lnTo>
                  <a:lnTo>
                    <a:pt x="677" y="300"/>
                  </a:lnTo>
                  <a:lnTo>
                    <a:pt x="688" y="301"/>
                  </a:lnTo>
                  <a:lnTo>
                    <a:pt x="697" y="302"/>
                  </a:lnTo>
                  <a:lnTo>
                    <a:pt x="706" y="301"/>
                  </a:lnTo>
                  <a:lnTo>
                    <a:pt x="707" y="300"/>
                  </a:lnTo>
                  <a:lnTo>
                    <a:pt x="708" y="298"/>
                  </a:lnTo>
                  <a:lnTo>
                    <a:pt x="708" y="298"/>
                  </a:lnTo>
                  <a:lnTo>
                    <a:pt x="710" y="289"/>
                  </a:lnTo>
                  <a:lnTo>
                    <a:pt x="711" y="278"/>
                  </a:lnTo>
                  <a:lnTo>
                    <a:pt x="712" y="270"/>
                  </a:lnTo>
                  <a:lnTo>
                    <a:pt x="714" y="266"/>
                  </a:lnTo>
                  <a:lnTo>
                    <a:pt x="714" y="266"/>
                  </a:lnTo>
                  <a:lnTo>
                    <a:pt x="720" y="262"/>
                  </a:lnTo>
                  <a:lnTo>
                    <a:pt x="723" y="259"/>
                  </a:lnTo>
                  <a:lnTo>
                    <a:pt x="725" y="256"/>
                  </a:lnTo>
                  <a:lnTo>
                    <a:pt x="725" y="255"/>
                  </a:lnTo>
                  <a:lnTo>
                    <a:pt x="725" y="255"/>
                  </a:lnTo>
                  <a:lnTo>
                    <a:pt x="725" y="247"/>
                  </a:lnTo>
                  <a:lnTo>
                    <a:pt x="725" y="233"/>
                  </a:lnTo>
                  <a:lnTo>
                    <a:pt x="725" y="217"/>
                  </a:lnTo>
                  <a:lnTo>
                    <a:pt x="735" y="206"/>
                  </a:lnTo>
                  <a:lnTo>
                    <a:pt x="735" y="206"/>
                  </a:lnTo>
                  <a:lnTo>
                    <a:pt x="733" y="198"/>
                  </a:lnTo>
                  <a:lnTo>
                    <a:pt x="725" y="184"/>
                  </a:lnTo>
                  <a:lnTo>
                    <a:pt x="725" y="184"/>
                  </a:lnTo>
                  <a:lnTo>
                    <a:pt x="720" y="176"/>
                  </a:lnTo>
                  <a:lnTo>
                    <a:pt x="719" y="164"/>
                  </a:lnTo>
                  <a:lnTo>
                    <a:pt x="718" y="153"/>
                  </a:lnTo>
                  <a:lnTo>
                    <a:pt x="719" y="146"/>
                  </a:lnTo>
                  <a:lnTo>
                    <a:pt x="719" y="146"/>
                  </a:lnTo>
                  <a:lnTo>
                    <a:pt x="723" y="137"/>
                  </a:lnTo>
                  <a:lnTo>
                    <a:pt x="725" y="130"/>
                  </a:lnTo>
                  <a:lnTo>
                    <a:pt x="735" y="136"/>
                  </a:lnTo>
                  <a:lnTo>
                    <a:pt x="735" y="136"/>
                  </a:lnTo>
                  <a:lnTo>
                    <a:pt x="737" y="129"/>
                  </a:lnTo>
                  <a:lnTo>
                    <a:pt x="737" y="123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52" y="130"/>
                  </a:lnTo>
                  <a:lnTo>
                    <a:pt x="752" y="130"/>
                  </a:lnTo>
                  <a:lnTo>
                    <a:pt x="746" y="92"/>
                  </a:lnTo>
                  <a:lnTo>
                    <a:pt x="746" y="92"/>
                  </a:lnTo>
                  <a:lnTo>
                    <a:pt x="743" y="88"/>
                  </a:lnTo>
                  <a:lnTo>
                    <a:pt x="737" y="80"/>
                  </a:lnTo>
                  <a:lnTo>
                    <a:pt x="729" y="69"/>
                  </a:lnTo>
                  <a:lnTo>
                    <a:pt x="719" y="54"/>
                  </a:lnTo>
                  <a:lnTo>
                    <a:pt x="719" y="54"/>
                  </a:lnTo>
                  <a:lnTo>
                    <a:pt x="714" y="46"/>
                  </a:lnTo>
                  <a:lnTo>
                    <a:pt x="706" y="37"/>
                  </a:lnTo>
                  <a:lnTo>
                    <a:pt x="695" y="27"/>
                  </a:lnTo>
                  <a:lnTo>
                    <a:pt x="684" y="19"/>
                  </a:lnTo>
                  <a:lnTo>
                    <a:pt x="672" y="12"/>
                  </a:lnTo>
                  <a:lnTo>
                    <a:pt x="660" y="7"/>
                  </a:lnTo>
                  <a:lnTo>
                    <a:pt x="649" y="1"/>
                  </a:lnTo>
                  <a:lnTo>
                    <a:pt x="638" y="0"/>
                  </a:lnTo>
                  <a:lnTo>
                    <a:pt x="638" y="0"/>
                  </a:lnTo>
                  <a:lnTo>
                    <a:pt x="629" y="0"/>
                  </a:lnTo>
                  <a:lnTo>
                    <a:pt x="618" y="1"/>
                  </a:lnTo>
                  <a:lnTo>
                    <a:pt x="599" y="4"/>
                  </a:lnTo>
                  <a:lnTo>
                    <a:pt x="584" y="10"/>
                  </a:lnTo>
                  <a:lnTo>
                    <a:pt x="578" y="11"/>
                  </a:lnTo>
                  <a:lnTo>
                    <a:pt x="578" y="11"/>
                  </a:lnTo>
                  <a:lnTo>
                    <a:pt x="572" y="12"/>
                  </a:lnTo>
                  <a:lnTo>
                    <a:pt x="555" y="14"/>
                  </a:lnTo>
                  <a:lnTo>
                    <a:pt x="535" y="19"/>
                  </a:lnTo>
                  <a:lnTo>
                    <a:pt x="524" y="23"/>
                  </a:lnTo>
                  <a:lnTo>
                    <a:pt x="514" y="27"/>
                  </a:lnTo>
                  <a:lnTo>
                    <a:pt x="514" y="27"/>
                  </a:lnTo>
                  <a:lnTo>
                    <a:pt x="504" y="33"/>
                  </a:lnTo>
                  <a:lnTo>
                    <a:pt x="495" y="41"/>
                  </a:lnTo>
                  <a:lnTo>
                    <a:pt x="485" y="49"/>
                  </a:lnTo>
                  <a:lnTo>
                    <a:pt x="477" y="58"/>
                  </a:lnTo>
                  <a:lnTo>
                    <a:pt x="469" y="69"/>
                  </a:lnTo>
                  <a:lnTo>
                    <a:pt x="464" y="79"/>
                  </a:lnTo>
                  <a:lnTo>
                    <a:pt x="458" y="88"/>
                  </a:lnTo>
                  <a:lnTo>
                    <a:pt x="454" y="98"/>
                  </a:lnTo>
                  <a:lnTo>
                    <a:pt x="454" y="98"/>
                  </a:lnTo>
                  <a:lnTo>
                    <a:pt x="451" y="107"/>
                  </a:lnTo>
                  <a:lnTo>
                    <a:pt x="450" y="118"/>
                  </a:lnTo>
                  <a:lnTo>
                    <a:pt x="446" y="141"/>
                  </a:lnTo>
                  <a:lnTo>
                    <a:pt x="443" y="163"/>
                  </a:lnTo>
                  <a:lnTo>
                    <a:pt x="441" y="172"/>
                  </a:lnTo>
                  <a:lnTo>
                    <a:pt x="438" y="179"/>
                  </a:lnTo>
                  <a:lnTo>
                    <a:pt x="438" y="179"/>
                  </a:lnTo>
                  <a:lnTo>
                    <a:pt x="431" y="190"/>
                  </a:lnTo>
                  <a:lnTo>
                    <a:pt x="423" y="201"/>
                  </a:lnTo>
                  <a:lnTo>
                    <a:pt x="413" y="210"/>
                  </a:lnTo>
                  <a:lnTo>
                    <a:pt x="407" y="214"/>
                  </a:lnTo>
                  <a:lnTo>
                    <a:pt x="400" y="217"/>
                  </a:lnTo>
                  <a:lnTo>
                    <a:pt x="400" y="217"/>
                  </a:lnTo>
                  <a:lnTo>
                    <a:pt x="374" y="226"/>
                  </a:lnTo>
                  <a:lnTo>
                    <a:pt x="362" y="232"/>
                  </a:lnTo>
                  <a:lnTo>
                    <a:pt x="351" y="239"/>
                  </a:lnTo>
                  <a:lnTo>
                    <a:pt x="351" y="239"/>
                  </a:lnTo>
                  <a:lnTo>
                    <a:pt x="346" y="243"/>
                  </a:lnTo>
                  <a:lnTo>
                    <a:pt x="342" y="249"/>
                  </a:lnTo>
                  <a:lnTo>
                    <a:pt x="335" y="262"/>
                  </a:lnTo>
                  <a:lnTo>
                    <a:pt x="331" y="272"/>
                  </a:lnTo>
                  <a:lnTo>
                    <a:pt x="330" y="277"/>
                  </a:lnTo>
                  <a:lnTo>
                    <a:pt x="313" y="2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CD70C080-B396-0610-8F21-CCB95F63D3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2777163" y="914447"/>
              <a:ext cx="372802" cy="25751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C4AF2ED-76FE-D2C4-E4E2-AEF9BCB4E12D}"/>
              </a:ext>
            </a:extLst>
          </p:cNvPr>
          <p:cNvGrpSpPr/>
          <p:nvPr/>
        </p:nvGrpSpPr>
        <p:grpSpPr>
          <a:xfrm>
            <a:off x="7161320" y="3955949"/>
            <a:ext cx="1781636" cy="2346634"/>
            <a:chOff x="6922175" y="907996"/>
            <a:chExt cx="1955125" cy="2575140"/>
          </a:xfrm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F1DB1ABB-999E-165A-C1CA-3D2DEE3F8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8861" y="1302502"/>
              <a:ext cx="1478439" cy="2137226"/>
            </a:xfrm>
            <a:custGeom>
              <a:avLst/>
              <a:gdLst>
                <a:gd name="T0" fmla="*/ 574 w 1158"/>
                <a:gd name="T1" fmla="*/ 466 h 1674"/>
                <a:gd name="T2" fmla="*/ 590 w 1158"/>
                <a:gd name="T3" fmla="*/ 487 h 1674"/>
                <a:gd name="T4" fmla="*/ 612 w 1158"/>
                <a:gd name="T5" fmla="*/ 585 h 1674"/>
                <a:gd name="T6" fmla="*/ 631 w 1158"/>
                <a:gd name="T7" fmla="*/ 603 h 1674"/>
                <a:gd name="T8" fmla="*/ 748 w 1158"/>
                <a:gd name="T9" fmla="*/ 628 h 1674"/>
                <a:gd name="T10" fmla="*/ 796 w 1158"/>
                <a:gd name="T11" fmla="*/ 780 h 1674"/>
                <a:gd name="T12" fmla="*/ 622 w 1158"/>
                <a:gd name="T13" fmla="*/ 1038 h 1674"/>
                <a:gd name="T14" fmla="*/ 654 w 1158"/>
                <a:gd name="T15" fmla="*/ 1120 h 1674"/>
                <a:gd name="T16" fmla="*/ 718 w 1158"/>
                <a:gd name="T17" fmla="*/ 1370 h 1674"/>
                <a:gd name="T18" fmla="*/ 695 w 1158"/>
                <a:gd name="T19" fmla="*/ 1431 h 1674"/>
                <a:gd name="T20" fmla="*/ 564 w 1158"/>
                <a:gd name="T21" fmla="*/ 1511 h 1674"/>
                <a:gd name="T22" fmla="*/ 570 w 1158"/>
                <a:gd name="T23" fmla="*/ 1542 h 1674"/>
                <a:gd name="T24" fmla="*/ 647 w 1158"/>
                <a:gd name="T25" fmla="*/ 1550 h 1674"/>
                <a:gd name="T26" fmla="*/ 769 w 1158"/>
                <a:gd name="T27" fmla="*/ 1517 h 1674"/>
                <a:gd name="T28" fmla="*/ 785 w 1158"/>
                <a:gd name="T29" fmla="*/ 1546 h 1674"/>
                <a:gd name="T30" fmla="*/ 806 w 1158"/>
                <a:gd name="T31" fmla="*/ 1520 h 1674"/>
                <a:gd name="T32" fmla="*/ 808 w 1158"/>
                <a:gd name="T33" fmla="*/ 1464 h 1674"/>
                <a:gd name="T34" fmla="*/ 801 w 1158"/>
                <a:gd name="T35" fmla="*/ 1299 h 1674"/>
                <a:gd name="T36" fmla="*/ 932 w 1158"/>
                <a:gd name="T37" fmla="*/ 1456 h 1674"/>
                <a:gd name="T38" fmla="*/ 943 w 1158"/>
                <a:gd name="T39" fmla="*/ 1542 h 1674"/>
                <a:gd name="T40" fmla="*/ 875 w 1158"/>
                <a:gd name="T41" fmla="*/ 1596 h 1674"/>
                <a:gd name="T42" fmla="*/ 773 w 1158"/>
                <a:gd name="T43" fmla="*/ 1641 h 1674"/>
                <a:gd name="T44" fmla="*/ 785 w 1158"/>
                <a:gd name="T45" fmla="*/ 1674 h 1674"/>
                <a:gd name="T46" fmla="*/ 990 w 1158"/>
                <a:gd name="T47" fmla="*/ 1653 h 1674"/>
                <a:gd name="T48" fmla="*/ 1044 w 1158"/>
                <a:gd name="T49" fmla="*/ 1658 h 1674"/>
                <a:gd name="T50" fmla="*/ 1077 w 1158"/>
                <a:gd name="T51" fmla="*/ 1642 h 1674"/>
                <a:gd name="T52" fmla="*/ 1034 w 1158"/>
                <a:gd name="T53" fmla="*/ 1534 h 1674"/>
                <a:gd name="T54" fmla="*/ 996 w 1158"/>
                <a:gd name="T55" fmla="*/ 1338 h 1674"/>
                <a:gd name="T56" fmla="*/ 932 w 1158"/>
                <a:gd name="T57" fmla="*/ 1188 h 1674"/>
                <a:gd name="T58" fmla="*/ 931 w 1158"/>
                <a:gd name="T59" fmla="*/ 1149 h 1674"/>
                <a:gd name="T60" fmla="*/ 1126 w 1158"/>
                <a:gd name="T61" fmla="*/ 878 h 1674"/>
                <a:gd name="T62" fmla="*/ 1131 w 1158"/>
                <a:gd name="T63" fmla="*/ 737 h 1674"/>
                <a:gd name="T64" fmla="*/ 1000 w 1158"/>
                <a:gd name="T65" fmla="*/ 471 h 1674"/>
                <a:gd name="T66" fmla="*/ 860 w 1158"/>
                <a:gd name="T67" fmla="*/ 257 h 1674"/>
                <a:gd name="T68" fmla="*/ 840 w 1158"/>
                <a:gd name="T69" fmla="*/ 219 h 1674"/>
                <a:gd name="T70" fmla="*/ 828 w 1158"/>
                <a:gd name="T71" fmla="*/ 176 h 1674"/>
                <a:gd name="T72" fmla="*/ 762 w 1158"/>
                <a:gd name="T73" fmla="*/ 146 h 1674"/>
                <a:gd name="T74" fmla="*/ 709 w 1158"/>
                <a:gd name="T75" fmla="*/ 97 h 1674"/>
                <a:gd name="T76" fmla="*/ 664 w 1158"/>
                <a:gd name="T77" fmla="*/ 74 h 1674"/>
                <a:gd name="T78" fmla="*/ 605 w 1158"/>
                <a:gd name="T79" fmla="*/ 16 h 1674"/>
                <a:gd name="T80" fmla="*/ 516 w 1158"/>
                <a:gd name="T81" fmla="*/ 5 h 1674"/>
                <a:gd name="T82" fmla="*/ 451 w 1158"/>
                <a:gd name="T83" fmla="*/ 20 h 1674"/>
                <a:gd name="T84" fmla="*/ 414 w 1158"/>
                <a:gd name="T85" fmla="*/ 71 h 1674"/>
                <a:gd name="T86" fmla="*/ 401 w 1158"/>
                <a:gd name="T87" fmla="*/ 124 h 1674"/>
                <a:gd name="T88" fmla="*/ 425 w 1158"/>
                <a:gd name="T89" fmla="*/ 166 h 1674"/>
                <a:gd name="T90" fmla="*/ 433 w 1158"/>
                <a:gd name="T91" fmla="*/ 206 h 1674"/>
                <a:gd name="T92" fmla="*/ 444 w 1158"/>
                <a:gd name="T93" fmla="*/ 238 h 1674"/>
                <a:gd name="T94" fmla="*/ 341 w 1158"/>
                <a:gd name="T95" fmla="*/ 241 h 1674"/>
                <a:gd name="T96" fmla="*/ 206 w 1158"/>
                <a:gd name="T97" fmla="*/ 244 h 1674"/>
                <a:gd name="T98" fmla="*/ 157 w 1158"/>
                <a:gd name="T99" fmla="*/ 260 h 1674"/>
                <a:gd name="T100" fmla="*/ 109 w 1158"/>
                <a:gd name="T101" fmla="*/ 254 h 1674"/>
                <a:gd name="T102" fmla="*/ 75 w 1158"/>
                <a:gd name="T103" fmla="*/ 204 h 1674"/>
                <a:gd name="T104" fmla="*/ 17 w 1158"/>
                <a:gd name="T105" fmla="*/ 113 h 1674"/>
                <a:gd name="T106" fmla="*/ 6 w 1158"/>
                <a:gd name="T107" fmla="*/ 120 h 1674"/>
                <a:gd name="T108" fmla="*/ 6 w 1158"/>
                <a:gd name="T109" fmla="*/ 157 h 1674"/>
                <a:gd name="T110" fmla="*/ 29 w 1158"/>
                <a:gd name="T111" fmla="*/ 269 h 1674"/>
                <a:gd name="T112" fmla="*/ 60 w 1158"/>
                <a:gd name="T113" fmla="*/ 319 h 1674"/>
                <a:gd name="T114" fmla="*/ 130 w 1158"/>
                <a:gd name="T115" fmla="*/ 374 h 1674"/>
                <a:gd name="T116" fmla="*/ 179 w 1158"/>
                <a:gd name="T117" fmla="*/ 401 h 1674"/>
                <a:gd name="T118" fmla="*/ 336 w 1158"/>
                <a:gd name="T119" fmla="*/ 433 h 1674"/>
                <a:gd name="T120" fmla="*/ 541 w 1158"/>
                <a:gd name="T121" fmla="*/ 444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8" h="1674">
                  <a:moveTo>
                    <a:pt x="585" y="422"/>
                  </a:moveTo>
                  <a:lnTo>
                    <a:pt x="585" y="422"/>
                  </a:lnTo>
                  <a:lnTo>
                    <a:pt x="581" y="435"/>
                  </a:lnTo>
                  <a:lnTo>
                    <a:pt x="574" y="449"/>
                  </a:lnTo>
                  <a:lnTo>
                    <a:pt x="574" y="449"/>
                  </a:lnTo>
                  <a:lnTo>
                    <a:pt x="572" y="454"/>
                  </a:lnTo>
                  <a:lnTo>
                    <a:pt x="572" y="459"/>
                  </a:lnTo>
                  <a:lnTo>
                    <a:pt x="574" y="466"/>
                  </a:lnTo>
                  <a:lnTo>
                    <a:pt x="574" y="466"/>
                  </a:lnTo>
                  <a:lnTo>
                    <a:pt x="576" y="470"/>
                  </a:lnTo>
                  <a:lnTo>
                    <a:pt x="579" y="477"/>
                  </a:lnTo>
                  <a:lnTo>
                    <a:pt x="579" y="477"/>
                  </a:lnTo>
                  <a:lnTo>
                    <a:pt x="581" y="479"/>
                  </a:lnTo>
                  <a:lnTo>
                    <a:pt x="585" y="483"/>
                  </a:lnTo>
                  <a:lnTo>
                    <a:pt x="590" y="487"/>
                  </a:lnTo>
                  <a:lnTo>
                    <a:pt x="590" y="487"/>
                  </a:lnTo>
                  <a:lnTo>
                    <a:pt x="591" y="491"/>
                  </a:lnTo>
                  <a:lnTo>
                    <a:pt x="595" y="504"/>
                  </a:lnTo>
                  <a:lnTo>
                    <a:pt x="597" y="512"/>
                  </a:lnTo>
                  <a:lnTo>
                    <a:pt x="598" y="520"/>
                  </a:lnTo>
                  <a:lnTo>
                    <a:pt x="598" y="528"/>
                  </a:lnTo>
                  <a:lnTo>
                    <a:pt x="595" y="536"/>
                  </a:lnTo>
                  <a:lnTo>
                    <a:pt x="579" y="580"/>
                  </a:lnTo>
                  <a:lnTo>
                    <a:pt x="612" y="585"/>
                  </a:lnTo>
                  <a:lnTo>
                    <a:pt x="612" y="607"/>
                  </a:lnTo>
                  <a:lnTo>
                    <a:pt x="612" y="607"/>
                  </a:lnTo>
                  <a:lnTo>
                    <a:pt x="620" y="608"/>
                  </a:lnTo>
                  <a:lnTo>
                    <a:pt x="625" y="608"/>
                  </a:lnTo>
                  <a:lnTo>
                    <a:pt x="627" y="608"/>
                  </a:lnTo>
                  <a:lnTo>
                    <a:pt x="628" y="607"/>
                  </a:lnTo>
                  <a:lnTo>
                    <a:pt x="628" y="607"/>
                  </a:lnTo>
                  <a:lnTo>
                    <a:pt x="631" y="603"/>
                  </a:lnTo>
                  <a:lnTo>
                    <a:pt x="636" y="597"/>
                  </a:lnTo>
                  <a:lnTo>
                    <a:pt x="644" y="590"/>
                  </a:lnTo>
                  <a:lnTo>
                    <a:pt x="649" y="531"/>
                  </a:lnTo>
                  <a:lnTo>
                    <a:pt x="649" y="531"/>
                  </a:lnTo>
                  <a:lnTo>
                    <a:pt x="720" y="596"/>
                  </a:lnTo>
                  <a:lnTo>
                    <a:pt x="720" y="596"/>
                  </a:lnTo>
                  <a:lnTo>
                    <a:pt x="732" y="609"/>
                  </a:lnTo>
                  <a:lnTo>
                    <a:pt x="748" y="628"/>
                  </a:lnTo>
                  <a:lnTo>
                    <a:pt x="769" y="655"/>
                  </a:lnTo>
                  <a:lnTo>
                    <a:pt x="769" y="655"/>
                  </a:lnTo>
                  <a:lnTo>
                    <a:pt x="770" y="661"/>
                  </a:lnTo>
                  <a:lnTo>
                    <a:pt x="770" y="676"/>
                  </a:lnTo>
                  <a:lnTo>
                    <a:pt x="770" y="716"/>
                  </a:lnTo>
                  <a:lnTo>
                    <a:pt x="769" y="775"/>
                  </a:lnTo>
                  <a:lnTo>
                    <a:pt x="796" y="780"/>
                  </a:lnTo>
                  <a:lnTo>
                    <a:pt x="796" y="780"/>
                  </a:lnTo>
                  <a:lnTo>
                    <a:pt x="740" y="849"/>
                  </a:lnTo>
                  <a:lnTo>
                    <a:pt x="698" y="903"/>
                  </a:lnTo>
                  <a:lnTo>
                    <a:pt x="682" y="926"/>
                  </a:lnTo>
                  <a:lnTo>
                    <a:pt x="671" y="943"/>
                  </a:lnTo>
                  <a:lnTo>
                    <a:pt x="671" y="943"/>
                  </a:lnTo>
                  <a:lnTo>
                    <a:pt x="655" y="973"/>
                  </a:lnTo>
                  <a:lnTo>
                    <a:pt x="637" y="1006"/>
                  </a:lnTo>
                  <a:lnTo>
                    <a:pt x="622" y="1038"/>
                  </a:lnTo>
                  <a:lnTo>
                    <a:pt x="618" y="1048"/>
                  </a:lnTo>
                  <a:lnTo>
                    <a:pt x="617" y="1057"/>
                  </a:lnTo>
                  <a:lnTo>
                    <a:pt x="617" y="1057"/>
                  </a:lnTo>
                  <a:lnTo>
                    <a:pt x="622" y="1105"/>
                  </a:lnTo>
                  <a:lnTo>
                    <a:pt x="622" y="1105"/>
                  </a:lnTo>
                  <a:lnTo>
                    <a:pt x="632" y="1109"/>
                  </a:lnTo>
                  <a:lnTo>
                    <a:pt x="654" y="1120"/>
                  </a:lnTo>
                  <a:lnTo>
                    <a:pt x="654" y="1120"/>
                  </a:lnTo>
                  <a:lnTo>
                    <a:pt x="660" y="1154"/>
                  </a:lnTo>
                  <a:lnTo>
                    <a:pt x="660" y="1154"/>
                  </a:lnTo>
                  <a:lnTo>
                    <a:pt x="667" y="1180"/>
                  </a:lnTo>
                  <a:lnTo>
                    <a:pt x="675" y="1211"/>
                  </a:lnTo>
                  <a:lnTo>
                    <a:pt x="697" y="1280"/>
                  </a:lnTo>
                  <a:lnTo>
                    <a:pt x="706" y="1314"/>
                  </a:lnTo>
                  <a:lnTo>
                    <a:pt x="713" y="1344"/>
                  </a:lnTo>
                  <a:lnTo>
                    <a:pt x="718" y="1370"/>
                  </a:lnTo>
                  <a:lnTo>
                    <a:pt x="720" y="1379"/>
                  </a:lnTo>
                  <a:lnTo>
                    <a:pt x="720" y="1387"/>
                  </a:lnTo>
                  <a:lnTo>
                    <a:pt x="720" y="1387"/>
                  </a:lnTo>
                  <a:lnTo>
                    <a:pt x="718" y="1394"/>
                  </a:lnTo>
                  <a:lnTo>
                    <a:pt x="716" y="1401"/>
                  </a:lnTo>
                  <a:lnTo>
                    <a:pt x="712" y="1409"/>
                  </a:lnTo>
                  <a:lnTo>
                    <a:pt x="708" y="1416"/>
                  </a:lnTo>
                  <a:lnTo>
                    <a:pt x="695" y="1431"/>
                  </a:lnTo>
                  <a:lnTo>
                    <a:pt x="682" y="1444"/>
                  </a:lnTo>
                  <a:lnTo>
                    <a:pt x="666" y="1458"/>
                  </a:lnTo>
                  <a:lnTo>
                    <a:pt x="649" y="1470"/>
                  </a:lnTo>
                  <a:lnTo>
                    <a:pt x="635" y="1478"/>
                  </a:lnTo>
                  <a:lnTo>
                    <a:pt x="622" y="1485"/>
                  </a:lnTo>
                  <a:lnTo>
                    <a:pt x="622" y="1485"/>
                  </a:lnTo>
                  <a:lnTo>
                    <a:pt x="581" y="1502"/>
                  </a:lnTo>
                  <a:lnTo>
                    <a:pt x="564" y="1511"/>
                  </a:lnTo>
                  <a:lnTo>
                    <a:pt x="560" y="1515"/>
                  </a:lnTo>
                  <a:lnTo>
                    <a:pt x="558" y="1517"/>
                  </a:lnTo>
                  <a:lnTo>
                    <a:pt x="558" y="1517"/>
                  </a:lnTo>
                  <a:lnTo>
                    <a:pt x="558" y="1520"/>
                  </a:lnTo>
                  <a:lnTo>
                    <a:pt x="558" y="1524"/>
                  </a:lnTo>
                  <a:lnTo>
                    <a:pt x="560" y="1532"/>
                  </a:lnTo>
                  <a:lnTo>
                    <a:pt x="566" y="1539"/>
                  </a:lnTo>
                  <a:lnTo>
                    <a:pt x="570" y="1542"/>
                  </a:lnTo>
                  <a:lnTo>
                    <a:pt x="574" y="1544"/>
                  </a:lnTo>
                  <a:lnTo>
                    <a:pt x="574" y="1544"/>
                  </a:lnTo>
                  <a:lnTo>
                    <a:pt x="583" y="1547"/>
                  </a:lnTo>
                  <a:lnTo>
                    <a:pt x="594" y="1548"/>
                  </a:lnTo>
                  <a:lnTo>
                    <a:pt x="608" y="1550"/>
                  </a:lnTo>
                  <a:lnTo>
                    <a:pt x="622" y="1550"/>
                  </a:lnTo>
                  <a:lnTo>
                    <a:pt x="622" y="1550"/>
                  </a:lnTo>
                  <a:lnTo>
                    <a:pt x="647" y="1550"/>
                  </a:lnTo>
                  <a:lnTo>
                    <a:pt x="682" y="1550"/>
                  </a:lnTo>
                  <a:lnTo>
                    <a:pt x="725" y="1550"/>
                  </a:lnTo>
                  <a:lnTo>
                    <a:pt x="725" y="1550"/>
                  </a:lnTo>
                  <a:lnTo>
                    <a:pt x="747" y="1532"/>
                  </a:lnTo>
                  <a:lnTo>
                    <a:pt x="762" y="1521"/>
                  </a:lnTo>
                  <a:lnTo>
                    <a:pt x="766" y="1517"/>
                  </a:lnTo>
                  <a:lnTo>
                    <a:pt x="769" y="1517"/>
                  </a:lnTo>
                  <a:lnTo>
                    <a:pt x="769" y="1517"/>
                  </a:lnTo>
                  <a:lnTo>
                    <a:pt x="769" y="1521"/>
                  </a:lnTo>
                  <a:lnTo>
                    <a:pt x="770" y="1529"/>
                  </a:lnTo>
                  <a:lnTo>
                    <a:pt x="770" y="1534"/>
                  </a:lnTo>
                  <a:lnTo>
                    <a:pt x="773" y="1538"/>
                  </a:lnTo>
                  <a:lnTo>
                    <a:pt x="775" y="1542"/>
                  </a:lnTo>
                  <a:lnTo>
                    <a:pt x="779" y="1544"/>
                  </a:lnTo>
                  <a:lnTo>
                    <a:pt x="779" y="1544"/>
                  </a:lnTo>
                  <a:lnTo>
                    <a:pt x="785" y="1546"/>
                  </a:lnTo>
                  <a:lnTo>
                    <a:pt x="789" y="1546"/>
                  </a:lnTo>
                  <a:lnTo>
                    <a:pt x="797" y="1544"/>
                  </a:lnTo>
                  <a:lnTo>
                    <a:pt x="804" y="1542"/>
                  </a:lnTo>
                  <a:lnTo>
                    <a:pt x="806" y="1539"/>
                  </a:lnTo>
                  <a:lnTo>
                    <a:pt x="806" y="1539"/>
                  </a:lnTo>
                  <a:lnTo>
                    <a:pt x="806" y="1535"/>
                  </a:lnTo>
                  <a:lnTo>
                    <a:pt x="806" y="1528"/>
                  </a:lnTo>
                  <a:lnTo>
                    <a:pt x="806" y="1520"/>
                  </a:lnTo>
                  <a:lnTo>
                    <a:pt x="806" y="1512"/>
                  </a:lnTo>
                  <a:lnTo>
                    <a:pt x="806" y="1512"/>
                  </a:lnTo>
                  <a:lnTo>
                    <a:pt x="806" y="1504"/>
                  </a:lnTo>
                  <a:lnTo>
                    <a:pt x="806" y="1493"/>
                  </a:lnTo>
                  <a:lnTo>
                    <a:pt x="806" y="1483"/>
                  </a:lnTo>
                  <a:lnTo>
                    <a:pt x="806" y="1474"/>
                  </a:lnTo>
                  <a:lnTo>
                    <a:pt x="806" y="1474"/>
                  </a:lnTo>
                  <a:lnTo>
                    <a:pt x="808" y="1464"/>
                  </a:lnTo>
                  <a:lnTo>
                    <a:pt x="809" y="1451"/>
                  </a:lnTo>
                  <a:lnTo>
                    <a:pt x="809" y="1431"/>
                  </a:lnTo>
                  <a:lnTo>
                    <a:pt x="806" y="1403"/>
                  </a:lnTo>
                  <a:lnTo>
                    <a:pt x="806" y="1403"/>
                  </a:lnTo>
                  <a:lnTo>
                    <a:pt x="802" y="1363"/>
                  </a:lnTo>
                  <a:lnTo>
                    <a:pt x="801" y="1333"/>
                  </a:lnTo>
                  <a:lnTo>
                    <a:pt x="801" y="1333"/>
                  </a:lnTo>
                  <a:lnTo>
                    <a:pt x="801" y="1299"/>
                  </a:lnTo>
                  <a:lnTo>
                    <a:pt x="804" y="1241"/>
                  </a:lnTo>
                  <a:lnTo>
                    <a:pt x="804" y="1241"/>
                  </a:lnTo>
                  <a:lnTo>
                    <a:pt x="852" y="1315"/>
                  </a:lnTo>
                  <a:lnTo>
                    <a:pt x="877" y="1353"/>
                  </a:lnTo>
                  <a:lnTo>
                    <a:pt x="893" y="1382"/>
                  </a:lnTo>
                  <a:lnTo>
                    <a:pt x="893" y="1382"/>
                  </a:lnTo>
                  <a:lnTo>
                    <a:pt x="911" y="1414"/>
                  </a:lnTo>
                  <a:lnTo>
                    <a:pt x="932" y="1456"/>
                  </a:lnTo>
                  <a:lnTo>
                    <a:pt x="942" y="1477"/>
                  </a:lnTo>
                  <a:lnTo>
                    <a:pt x="948" y="1496"/>
                  </a:lnTo>
                  <a:lnTo>
                    <a:pt x="952" y="1512"/>
                  </a:lnTo>
                  <a:lnTo>
                    <a:pt x="952" y="1517"/>
                  </a:lnTo>
                  <a:lnTo>
                    <a:pt x="952" y="1523"/>
                  </a:lnTo>
                  <a:lnTo>
                    <a:pt x="952" y="1523"/>
                  </a:lnTo>
                  <a:lnTo>
                    <a:pt x="948" y="1532"/>
                  </a:lnTo>
                  <a:lnTo>
                    <a:pt x="943" y="1542"/>
                  </a:lnTo>
                  <a:lnTo>
                    <a:pt x="935" y="1553"/>
                  </a:lnTo>
                  <a:lnTo>
                    <a:pt x="925" y="1562"/>
                  </a:lnTo>
                  <a:lnTo>
                    <a:pt x="916" y="1571"/>
                  </a:lnTo>
                  <a:lnTo>
                    <a:pt x="908" y="1578"/>
                  </a:lnTo>
                  <a:lnTo>
                    <a:pt x="900" y="1584"/>
                  </a:lnTo>
                  <a:lnTo>
                    <a:pt x="893" y="1588"/>
                  </a:lnTo>
                  <a:lnTo>
                    <a:pt x="893" y="1588"/>
                  </a:lnTo>
                  <a:lnTo>
                    <a:pt x="875" y="1596"/>
                  </a:lnTo>
                  <a:lnTo>
                    <a:pt x="850" y="1607"/>
                  </a:lnTo>
                  <a:lnTo>
                    <a:pt x="825" y="1619"/>
                  </a:lnTo>
                  <a:lnTo>
                    <a:pt x="806" y="1626"/>
                  </a:lnTo>
                  <a:lnTo>
                    <a:pt x="806" y="1626"/>
                  </a:lnTo>
                  <a:lnTo>
                    <a:pt x="794" y="1630"/>
                  </a:lnTo>
                  <a:lnTo>
                    <a:pt x="782" y="1634"/>
                  </a:lnTo>
                  <a:lnTo>
                    <a:pt x="777" y="1638"/>
                  </a:lnTo>
                  <a:lnTo>
                    <a:pt x="773" y="1641"/>
                  </a:lnTo>
                  <a:lnTo>
                    <a:pt x="770" y="1643"/>
                  </a:lnTo>
                  <a:lnTo>
                    <a:pt x="769" y="1647"/>
                  </a:lnTo>
                  <a:lnTo>
                    <a:pt x="769" y="1647"/>
                  </a:lnTo>
                  <a:lnTo>
                    <a:pt x="770" y="1656"/>
                  </a:lnTo>
                  <a:lnTo>
                    <a:pt x="775" y="1665"/>
                  </a:lnTo>
                  <a:lnTo>
                    <a:pt x="779" y="1672"/>
                  </a:lnTo>
                  <a:lnTo>
                    <a:pt x="782" y="1673"/>
                  </a:lnTo>
                  <a:lnTo>
                    <a:pt x="785" y="1674"/>
                  </a:lnTo>
                  <a:lnTo>
                    <a:pt x="909" y="1674"/>
                  </a:lnTo>
                  <a:lnTo>
                    <a:pt x="909" y="1674"/>
                  </a:lnTo>
                  <a:lnTo>
                    <a:pt x="919" y="1673"/>
                  </a:lnTo>
                  <a:lnTo>
                    <a:pt x="942" y="1669"/>
                  </a:lnTo>
                  <a:lnTo>
                    <a:pt x="967" y="1662"/>
                  </a:lnTo>
                  <a:lnTo>
                    <a:pt x="981" y="1658"/>
                  </a:lnTo>
                  <a:lnTo>
                    <a:pt x="990" y="1653"/>
                  </a:lnTo>
                  <a:lnTo>
                    <a:pt x="990" y="1653"/>
                  </a:lnTo>
                  <a:lnTo>
                    <a:pt x="1007" y="1645"/>
                  </a:lnTo>
                  <a:lnTo>
                    <a:pt x="1017" y="1639"/>
                  </a:lnTo>
                  <a:lnTo>
                    <a:pt x="1028" y="1637"/>
                  </a:lnTo>
                  <a:lnTo>
                    <a:pt x="1028" y="1637"/>
                  </a:lnTo>
                  <a:lnTo>
                    <a:pt x="1035" y="1646"/>
                  </a:lnTo>
                  <a:lnTo>
                    <a:pt x="1039" y="1654"/>
                  </a:lnTo>
                  <a:lnTo>
                    <a:pt x="1044" y="1658"/>
                  </a:lnTo>
                  <a:lnTo>
                    <a:pt x="1044" y="1658"/>
                  </a:lnTo>
                  <a:lnTo>
                    <a:pt x="1055" y="1665"/>
                  </a:lnTo>
                  <a:lnTo>
                    <a:pt x="1061" y="1666"/>
                  </a:lnTo>
                  <a:lnTo>
                    <a:pt x="1063" y="1665"/>
                  </a:lnTo>
                  <a:lnTo>
                    <a:pt x="1066" y="1664"/>
                  </a:lnTo>
                  <a:lnTo>
                    <a:pt x="1066" y="1664"/>
                  </a:lnTo>
                  <a:lnTo>
                    <a:pt x="1074" y="1654"/>
                  </a:lnTo>
                  <a:lnTo>
                    <a:pt x="1076" y="1649"/>
                  </a:lnTo>
                  <a:lnTo>
                    <a:pt x="1077" y="1642"/>
                  </a:lnTo>
                  <a:lnTo>
                    <a:pt x="1077" y="1642"/>
                  </a:lnTo>
                  <a:lnTo>
                    <a:pt x="1076" y="1630"/>
                  </a:lnTo>
                  <a:lnTo>
                    <a:pt x="1070" y="1615"/>
                  </a:lnTo>
                  <a:lnTo>
                    <a:pt x="1061" y="1588"/>
                  </a:lnTo>
                  <a:lnTo>
                    <a:pt x="1061" y="1588"/>
                  </a:lnTo>
                  <a:lnTo>
                    <a:pt x="1048" y="1563"/>
                  </a:lnTo>
                  <a:lnTo>
                    <a:pt x="1040" y="1548"/>
                  </a:lnTo>
                  <a:lnTo>
                    <a:pt x="1034" y="1534"/>
                  </a:lnTo>
                  <a:lnTo>
                    <a:pt x="1034" y="1534"/>
                  </a:lnTo>
                  <a:lnTo>
                    <a:pt x="1028" y="1519"/>
                  </a:lnTo>
                  <a:lnTo>
                    <a:pt x="1023" y="1498"/>
                  </a:lnTo>
                  <a:lnTo>
                    <a:pt x="1016" y="1471"/>
                  </a:lnTo>
                  <a:lnTo>
                    <a:pt x="1012" y="1436"/>
                  </a:lnTo>
                  <a:lnTo>
                    <a:pt x="1012" y="1436"/>
                  </a:lnTo>
                  <a:lnTo>
                    <a:pt x="1005" y="1390"/>
                  </a:lnTo>
                  <a:lnTo>
                    <a:pt x="996" y="1338"/>
                  </a:lnTo>
                  <a:lnTo>
                    <a:pt x="990" y="1314"/>
                  </a:lnTo>
                  <a:lnTo>
                    <a:pt x="984" y="1291"/>
                  </a:lnTo>
                  <a:lnTo>
                    <a:pt x="977" y="1272"/>
                  </a:lnTo>
                  <a:lnTo>
                    <a:pt x="969" y="1257"/>
                  </a:lnTo>
                  <a:lnTo>
                    <a:pt x="969" y="1257"/>
                  </a:lnTo>
                  <a:lnTo>
                    <a:pt x="954" y="1233"/>
                  </a:lnTo>
                  <a:lnTo>
                    <a:pt x="942" y="1208"/>
                  </a:lnTo>
                  <a:lnTo>
                    <a:pt x="932" y="1188"/>
                  </a:lnTo>
                  <a:lnTo>
                    <a:pt x="925" y="1170"/>
                  </a:lnTo>
                  <a:lnTo>
                    <a:pt x="925" y="1170"/>
                  </a:lnTo>
                  <a:lnTo>
                    <a:pt x="923" y="1161"/>
                  </a:lnTo>
                  <a:lnTo>
                    <a:pt x="921" y="1150"/>
                  </a:lnTo>
                  <a:lnTo>
                    <a:pt x="921" y="1150"/>
                  </a:lnTo>
                  <a:lnTo>
                    <a:pt x="927" y="1150"/>
                  </a:lnTo>
                  <a:lnTo>
                    <a:pt x="931" y="1149"/>
                  </a:lnTo>
                  <a:lnTo>
                    <a:pt x="931" y="1149"/>
                  </a:lnTo>
                  <a:lnTo>
                    <a:pt x="978" y="1132"/>
                  </a:lnTo>
                  <a:lnTo>
                    <a:pt x="1012" y="1122"/>
                  </a:lnTo>
                  <a:lnTo>
                    <a:pt x="1012" y="1122"/>
                  </a:lnTo>
                  <a:lnTo>
                    <a:pt x="1061" y="1021"/>
                  </a:lnTo>
                  <a:lnTo>
                    <a:pt x="1100" y="940"/>
                  </a:lnTo>
                  <a:lnTo>
                    <a:pt x="1115" y="905"/>
                  </a:lnTo>
                  <a:lnTo>
                    <a:pt x="1126" y="878"/>
                  </a:lnTo>
                  <a:lnTo>
                    <a:pt x="1126" y="878"/>
                  </a:lnTo>
                  <a:lnTo>
                    <a:pt x="1130" y="867"/>
                  </a:lnTo>
                  <a:lnTo>
                    <a:pt x="1131" y="855"/>
                  </a:lnTo>
                  <a:lnTo>
                    <a:pt x="1135" y="832"/>
                  </a:lnTo>
                  <a:lnTo>
                    <a:pt x="1136" y="807"/>
                  </a:lnTo>
                  <a:lnTo>
                    <a:pt x="1136" y="786"/>
                  </a:lnTo>
                  <a:lnTo>
                    <a:pt x="1135" y="767"/>
                  </a:lnTo>
                  <a:lnTo>
                    <a:pt x="1132" y="750"/>
                  </a:lnTo>
                  <a:lnTo>
                    <a:pt x="1131" y="737"/>
                  </a:lnTo>
                  <a:lnTo>
                    <a:pt x="1158" y="721"/>
                  </a:lnTo>
                  <a:lnTo>
                    <a:pt x="1158" y="721"/>
                  </a:lnTo>
                  <a:lnTo>
                    <a:pt x="1086" y="611"/>
                  </a:lnTo>
                  <a:lnTo>
                    <a:pt x="1035" y="529"/>
                  </a:lnTo>
                  <a:lnTo>
                    <a:pt x="1016" y="500"/>
                  </a:lnTo>
                  <a:lnTo>
                    <a:pt x="1007" y="482"/>
                  </a:lnTo>
                  <a:lnTo>
                    <a:pt x="1007" y="482"/>
                  </a:lnTo>
                  <a:lnTo>
                    <a:pt x="1000" y="471"/>
                  </a:lnTo>
                  <a:lnTo>
                    <a:pt x="988" y="452"/>
                  </a:lnTo>
                  <a:lnTo>
                    <a:pt x="950" y="402"/>
                  </a:lnTo>
                  <a:lnTo>
                    <a:pt x="866" y="290"/>
                  </a:lnTo>
                  <a:lnTo>
                    <a:pt x="866" y="265"/>
                  </a:lnTo>
                  <a:lnTo>
                    <a:pt x="866" y="265"/>
                  </a:lnTo>
                  <a:lnTo>
                    <a:pt x="866" y="262"/>
                  </a:lnTo>
                  <a:lnTo>
                    <a:pt x="865" y="260"/>
                  </a:lnTo>
                  <a:lnTo>
                    <a:pt x="860" y="257"/>
                  </a:lnTo>
                  <a:lnTo>
                    <a:pt x="855" y="254"/>
                  </a:lnTo>
                  <a:lnTo>
                    <a:pt x="866" y="249"/>
                  </a:lnTo>
                  <a:lnTo>
                    <a:pt x="866" y="249"/>
                  </a:lnTo>
                  <a:lnTo>
                    <a:pt x="860" y="244"/>
                  </a:lnTo>
                  <a:lnTo>
                    <a:pt x="855" y="238"/>
                  </a:lnTo>
                  <a:lnTo>
                    <a:pt x="850" y="233"/>
                  </a:lnTo>
                  <a:lnTo>
                    <a:pt x="850" y="233"/>
                  </a:lnTo>
                  <a:lnTo>
                    <a:pt x="840" y="219"/>
                  </a:lnTo>
                  <a:lnTo>
                    <a:pt x="833" y="211"/>
                  </a:lnTo>
                  <a:lnTo>
                    <a:pt x="844" y="211"/>
                  </a:lnTo>
                  <a:lnTo>
                    <a:pt x="844" y="211"/>
                  </a:lnTo>
                  <a:lnTo>
                    <a:pt x="840" y="202"/>
                  </a:lnTo>
                  <a:lnTo>
                    <a:pt x="833" y="184"/>
                  </a:lnTo>
                  <a:lnTo>
                    <a:pt x="833" y="184"/>
                  </a:lnTo>
                  <a:lnTo>
                    <a:pt x="832" y="180"/>
                  </a:lnTo>
                  <a:lnTo>
                    <a:pt x="828" y="176"/>
                  </a:lnTo>
                  <a:lnTo>
                    <a:pt x="824" y="172"/>
                  </a:lnTo>
                  <a:lnTo>
                    <a:pt x="817" y="168"/>
                  </a:lnTo>
                  <a:lnTo>
                    <a:pt x="810" y="162"/>
                  </a:lnTo>
                  <a:lnTo>
                    <a:pt x="801" y="158"/>
                  </a:lnTo>
                  <a:lnTo>
                    <a:pt x="791" y="154"/>
                  </a:lnTo>
                  <a:lnTo>
                    <a:pt x="779" y="151"/>
                  </a:lnTo>
                  <a:lnTo>
                    <a:pt x="779" y="151"/>
                  </a:lnTo>
                  <a:lnTo>
                    <a:pt x="762" y="146"/>
                  </a:lnTo>
                  <a:lnTo>
                    <a:pt x="756" y="143"/>
                  </a:lnTo>
                  <a:lnTo>
                    <a:pt x="752" y="141"/>
                  </a:lnTo>
                  <a:lnTo>
                    <a:pt x="748" y="136"/>
                  </a:lnTo>
                  <a:lnTo>
                    <a:pt x="741" y="130"/>
                  </a:lnTo>
                  <a:lnTo>
                    <a:pt x="741" y="130"/>
                  </a:lnTo>
                  <a:lnTo>
                    <a:pt x="728" y="119"/>
                  </a:lnTo>
                  <a:lnTo>
                    <a:pt x="709" y="97"/>
                  </a:lnTo>
                  <a:lnTo>
                    <a:pt x="709" y="97"/>
                  </a:lnTo>
                  <a:lnTo>
                    <a:pt x="702" y="90"/>
                  </a:lnTo>
                  <a:lnTo>
                    <a:pt x="697" y="85"/>
                  </a:lnTo>
                  <a:lnTo>
                    <a:pt x="691" y="82"/>
                  </a:lnTo>
                  <a:lnTo>
                    <a:pt x="687" y="81"/>
                  </a:lnTo>
                  <a:lnTo>
                    <a:pt x="678" y="80"/>
                  </a:lnTo>
                  <a:lnTo>
                    <a:pt x="672" y="78"/>
                  </a:lnTo>
                  <a:lnTo>
                    <a:pt x="666" y="75"/>
                  </a:lnTo>
                  <a:lnTo>
                    <a:pt x="664" y="74"/>
                  </a:lnTo>
                  <a:lnTo>
                    <a:pt x="664" y="74"/>
                  </a:lnTo>
                  <a:lnTo>
                    <a:pt x="658" y="63"/>
                  </a:lnTo>
                  <a:lnTo>
                    <a:pt x="649" y="54"/>
                  </a:lnTo>
                  <a:lnTo>
                    <a:pt x="649" y="54"/>
                  </a:lnTo>
                  <a:lnTo>
                    <a:pt x="640" y="43"/>
                  </a:lnTo>
                  <a:lnTo>
                    <a:pt x="629" y="33"/>
                  </a:lnTo>
                  <a:lnTo>
                    <a:pt x="617" y="24"/>
                  </a:lnTo>
                  <a:lnTo>
                    <a:pt x="605" y="16"/>
                  </a:lnTo>
                  <a:lnTo>
                    <a:pt x="593" y="9"/>
                  </a:lnTo>
                  <a:lnTo>
                    <a:pt x="579" y="4"/>
                  </a:lnTo>
                  <a:lnTo>
                    <a:pt x="566" y="1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39" y="1"/>
                  </a:lnTo>
                  <a:lnTo>
                    <a:pt x="526" y="2"/>
                  </a:lnTo>
                  <a:lnTo>
                    <a:pt x="516" y="5"/>
                  </a:lnTo>
                  <a:lnTo>
                    <a:pt x="506" y="8"/>
                  </a:lnTo>
                  <a:lnTo>
                    <a:pt x="493" y="13"/>
                  </a:lnTo>
                  <a:lnTo>
                    <a:pt x="487" y="16"/>
                  </a:lnTo>
                  <a:lnTo>
                    <a:pt x="487" y="16"/>
                  </a:lnTo>
                  <a:lnTo>
                    <a:pt x="482" y="16"/>
                  </a:lnTo>
                  <a:lnTo>
                    <a:pt x="468" y="16"/>
                  </a:lnTo>
                  <a:lnTo>
                    <a:pt x="460" y="17"/>
                  </a:lnTo>
                  <a:lnTo>
                    <a:pt x="451" y="20"/>
                  </a:lnTo>
                  <a:lnTo>
                    <a:pt x="443" y="25"/>
                  </a:lnTo>
                  <a:lnTo>
                    <a:pt x="433" y="32"/>
                  </a:lnTo>
                  <a:lnTo>
                    <a:pt x="433" y="32"/>
                  </a:lnTo>
                  <a:lnTo>
                    <a:pt x="426" y="40"/>
                  </a:lnTo>
                  <a:lnTo>
                    <a:pt x="421" y="47"/>
                  </a:lnTo>
                  <a:lnTo>
                    <a:pt x="418" y="54"/>
                  </a:lnTo>
                  <a:lnTo>
                    <a:pt x="417" y="61"/>
                  </a:lnTo>
                  <a:lnTo>
                    <a:pt x="414" y="71"/>
                  </a:lnTo>
                  <a:lnTo>
                    <a:pt x="413" y="75"/>
                  </a:lnTo>
                  <a:lnTo>
                    <a:pt x="411" y="81"/>
                  </a:lnTo>
                  <a:lnTo>
                    <a:pt x="411" y="81"/>
                  </a:lnTo>
                  <a:lnTo>
                    <a:pt x="406" y="89"/>
                  </a:lnTo>
                  <a:lnTo>
                    <a:pt x="398" y="96"/>
                  </a:lnTo>
                  <a:lnTo>
                    <a:pt x="390" y="103"/>
                  </a:lnTo>
                  <a:lnTo>
                    <a:pt x="406" y="103"/>
                  </a:lnTo>
                  <a:lnTo>
                    <a:pt x="401" y="124"/>
                  </a:lnTo>
                  <a:lnTo>
                    <a:pt x="406" y="135"/>
                  </a:lnTo>
                  <a:lnTo>
                    <a:pt x="422" y="113"/>
                  </a:lnTo>
                  <a:lnTo>
                    <a:pt x="422" y="113"/>
                  </a:lnTo>
                  <a:lnTo>
                    <a:pt x="422" y="131"/>
                  </a:lnTo>
                  <a:lnTo>
                    <a:pt x="421" y="146"/>
                  </a:lnTo>
                  <a:lnTo>
                    <a:pt x="422" y="157"/>
                  </a:lnTo>
                  <a:lnTo>
                    <a:pt x="422" y="157"/>
                  </a:lnTo>
                  <a:lnTo>
                    <a:pt x="425" y="166"/>
                  </a:lnTo>
                  <a:lnTo>
                    <a:pt x="428" y="177"/>
                  </a:lnTo>
                  <a:lnTo>
                    <a:pt x="433" y="189"/>
                  </a:lnTo>
                  <a:lnTo>
                    <a:pt x="433" y="189"/>
                  </a:lnTo>
                  <a:lnTo>
                    <a:pt x="434" y="191"/>
                  </a:lnTo>
                  <a:lnTo>
                    <a:pt x="436" y="193"/>
                  </a:lnTo>
                  <a:lnTo>
                    <a:pt x="436" y="199"/>
                  </a:lnTo>
                  <a:lnTo>
                    <a:pt x="433" y="206"/>
                  </a:lnTo>
                  <a:lnTo>
                    <a:pt x="433" y="206"/>
                  </a:lnTo>
                  <a:lnTo>
                    <a:pt x="429" y="212"/>
                  </a:lnTo>
                  <a:lnTo>
                    <a:pt x="424" y="219"/>
                  </a:lnTo>
                  <a:lnTo>
                    <a:pt x="421" y="223"/>
                  </a:lnTo>
                  <a:lnTo>
                    <a:pt x="421" y="226"/>
                  </a:lnTo>
                  <a:lnTo>
                    <a:pt x="422" y="227"/>
                  </a:lnTo>
                  <a:lnTo>
                    <a:pt x="422" y="227"/>
                  </a:lnTo>
                  <a:lnTo>
                    <a:pt x="436" y="234"/>
                  </a:lnTo>
                  <a:lnTo>
                    <a:pt x="444" y="238"/>
                  </a:lnTo>
                  <a:lnTo>
                    <a:pt x="449" y="244"/>
                  </a:lnTo>
                  <a:lnTo>
                    <a:pt x="449" y="244"/>
                  </a:lnTo>
                  <a:lnTo>
                    <a:pt x="434" y="245"/>
                  </a:lnTo>
                  <a:lnTo>
                    <a:pt x="421" y="245"/>
                  </a:lnTo>
                  <a:lnTo>
                    <a:pt x="406" y="244"/>
                  </a:lnTo>
                  <a:lnTo>
                    <a:pt x="406" y="244"/>
                  </a:lnTo>
                  <a:lnTo>
                    <a:pt x="380" y="242"/>
                  </a:lnTo>
                  <a:lnTo>
                    <a:pt x="341" y="241"/>
                  </a:lnTo>
                  <a:lnTo>
                    <a:pt x="302" y="241"/>
                  </a:lnTo>
                  <a:lnTo>
                    <a:pt x="288" y="242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76" y="245"/>
                  </a:lnTo>
                  <a:lnTo>
                    <a:pt x="267" y="246"/>
                  </a:lnTo>
                  <a:lnTo>
                    <a:pt x="242" y="245"/>
                  </a:lnTo>
                  <a:lnTo>
                    <a:pt x="206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69" y="244"/>
                  </a:lnTo>
                  <a:lnTo>
                    <a:pt x="167" y="245"/>
                  </a:lnTo>
                  <a:lnTo>
                    <a:pt x="164" y="248"/>
                  </a:lnTo>
                  <a:lnTo>
                    <a:pt x="163" y="249"/>
                  </a:lnTo>
                  <a:lnTo>
                    <a:pt x="157" y="260"/>
                  </a:lnTo>
                  <a:lnTo>
                    <a:pt x="157" y="260"/>
                  </a:lnTo>
                  <a:lnTo>
                    <a:pt x="146" y="261"/>
                  </a:lnTo>
                  <a:lnTo>
                    <a:pt x="138" y="261"/>
                  </a:lnTo>
                  <a:lnTo>
                    <a:pt x="134" y="261"/>
                  </a:lnTo>
                  <a:lnTo>
                    <a:pt x="130" y="260"/>
                  </a:lnTo>
                  <a:lnTo>
                    <a:pt x="130" y="260"/>
                  </a:lnTo>
                  <a:lnTo>
                    <a:pt x="123" y="257"/>
                  </a:lnTo>
                  <a:lnTo>
                    <a:pt x="117" y="256"/>
                  </a:lnTo>
                  <a:lnTo>
                    <a:pt x="109" y="254"/>
                  </a:lnTo>
                  <a:lnTo>
                    <a:pt x="109" y="254"/>
                  </a:lnTo>
                  <a:lnTo>
                    <a:pt x="103" y="250"/>
                  </a:lnTo>
                  <a:lnTo>
                    <a:pt x="92" y="238"/>
                  </a:lnTo>
                  <a:lnTo>
                    <a:pt x="81" y="225"/>
                  </a:lnTo>
                  <a:lnTo>
                    <a:pt x="77" y="218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5" y="204"/>
                  </a:lnTo>
                  <a:lnTo>
                    <a:pt x="73" y="197"/>
                  </a:lnTo>
                  <a:lnTo>
                    <a:pt x="68" y="183"/>
                  </a:lnTo>
                  <a:lnTo>
                    <a:pt x="60" y="168"/>
                  </a:lnTo>
                  <a:lnTo>
                    <a:pt x="60" y="168"/>
                  </a:lnTo>
                  <a:lnTo>
                    <a:pt x="41" y="141"/>
                  </a:lnTo>
                  <a:lnTo>
                    <a:pt x="26" y="123"/>
                  </a:lnTo>
                  <a:lnTo>
                    <a:pt x="21" y="116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4" y="113"/>
                  </a:lnTo>
                  <a:lnTo>
                    <a:pt x="13" y="115"/>
                  </a:lnTo>
                  <a:lnTo>
                    <a:pt x="13" y="116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8" y="120"/>
                  </a:lnTo>
                  <a:lnTo>
                    <a:pt x="6" y="120"/>
                  </a:lnTo>
                  <a:lnTo>
                    <a:pt x="3" y="12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27"/>
                  </a:lnTo>
                  <a:lnTo>
                    <a:pt x="0" y="130"/>
                  </a:lnTo>
                  <a:lnTo>
                    <a:pt x="2" y="136"/>
                  </a:lnTo>
                  <a:lnTo>
                    <a:pt x="6" y="146"/>
                  </a:lnTo>
                  <a:lnTo>
                    <a:pt x="6" y="157"/>
                  </a:lnTo>
                  <a:lnTo>
                    <a:pt x="6" y="157"/>
                  </a:lnTo>
                  <a:lnTo>
                    <a:pt x="10" y="169"/>
                  </a:lnTo>
                  <a:lnTo>
                    <a:pt x="17" y="191"/>
                  </a:lnTo>
                  <a:lnTo>
                    <a:pt x="25" y="214"/>
                  </a:lnTo>
                  <a:lnTo>
                    <a:pt x="26" y="225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9" y="269"/>
                  </a:lnTo>
                  <a:lnTo>
                    <a:pt x="30" y="287"/>
                  </a:lnTo>
                  <a:lnTo>
                    <a:pt x="31" y="294"/>
                  </a:lnTo>
                  <a:lnTo>
                    <a:pt x="33" y="298"/>
                  </a:lnTo>
                  <a:lnTo>
                    <a:pt x="33" y="298"/>
                  </a:lnTo>
                  <a:lnTo>
                    <a:pt x="40" y="306"/>
                  </a:lnTo>
                  <a:lnTo>
                    <a:pt x="49" y="314"/>
                  </a:lnTo>
                  <a:lnTo>
                    <a:pt x="49" y="314"/>
                  </a:lnTo>
                  <a:lnTo>
                    <a:pt x="60" y="319"/>
                  </a:lnTo>
                  <a:lnTo>
                    <a:pt x="76" y="326"/>
                  </a:lnTo>
                  <a:lnTo>
                    <a:pt x="98" y="336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29" y="363"/>
                  </a:lnTo>
                  <a:lnTo>
                    <a:pt x="129" y="370"/>
                  </a:lnTo>
                  <a:lnTo>
                    <a:pt x="129" y="372"/>
                  </a:lnTo>
                  <a:lnTo>
                    <a:pt x="130" y="374"/>
                  </a:lnTo>
                  <a:lnTo>
                    <a:pt x="130" y="374"/>
                  </a:lnTo>
                  <a:lnTo>
                    <a:pt x="140" y="382"/>
                  </a:lnTo>
                  <a:lnTo>
                    <a:pt x="146" y="387"/>
                  </a:lnTo>
                  <a:lnTo>
                    <a:pt x="152" y="390"/>
                  </a:lnTo>
                  <a:lnTo>
                    <a:pt x="152" y="390"/>
                  </a:lnTo>
                  <a:lnTo>
                    <a:pt x="160" y="391"/>
                  </a:lnTo>
                  <a:lnTo>
                    <a:pt x="168" y="394"/>
                  </a:lnTo>
                  <a:lnTo>
                    <a:pt x="179" y="401"/>
                  </a:lnTo>
                  <a:lnTo>
                    <a:pt x="179" y="401"/>
                  </a:lnTo>
                  <a:lnTo>
                    <a:pt x="194" y="409"/>
                  </a:lnTo>
                  <a:lnTo>
                    <a:pt x="210" y="414"/>
                  </a:lnTo>
                  <a:lnTo>
                    <a:pt x="230" y="418"/>
                  </a:lnTo>
                  <a:lnTo>
                    <a:pt x="255" y="422"/>
                  </a:lnTo>
                  <a:lnTo>
                    <a:pt x="255" y="422"/>
                  </a:lnTo>
                  <a:lnTo>
                    <a:pt x="299" y="428"/>
                  </a:lnTo>
                  <a:lnTo>
                    <a:pt x="336" y="433"/>
                  </a:lnTo>
                  <a:lnTo>
                    <a:pt x="336" y="433"/>
                  </a:lnTo>
                  <a:lnTo>
                    <a:pt x="409" y="439"/>
                  </a:lnTo>
                  <a:lnTo>
                    <a:pt x="471" y="444"/>
                  </a:lnTo>
                  <a:lnTo>
                    <a:pt x="471" y="444"/>
                  </a:lnTo>
                  <a:lnTo>
                    <a:pt x="509" y="445"/>
                  </a:lnTo>
                  <a:lnTo>
                    <a:pt x="530" y="445"/>
                  </a:lnTo>
                  <a:lnTo>
                    <a:pt x="537" y="445"/>
                  </a:lnTo>
                  <a:lnTo>
                    <a:pt x="541" y="444"/>
                  </a:lnTo>
                  <a:lnTo>
                    <a:pt x="541" y="444"/>
                  </a:lnTo>
                  <a:lnTo>
                    <a:pt x="564" y="432"/>
                  </a:lnTo>
                  <a:lnTo>
                    <a:pt x="585" y="422"/>
                  </a:lnTo>
                  <a:lnTo>
                    <a:pt x="585" y="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Rectangle 7">
              <a:extLst>
                <a:ext uri="{FF2B5EF4-FFF2-40B4-BE49-F238E27FC236}">
                  <a16:creationId xmlns:a16="http://schemas.microsoft.com/office/drawing/2014/main" id="{6ACDDAE3-F60B-4650-6D7A-36772ABBC9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6922175" y="907996"/>
              <a:ext cx="372802" cy="25751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A4F9720-60E6-90F1-A4BF-13C18E9B9D0C}"/>
              </a:ext>
            </a:extLst>
          </p:cNvPr>
          <p:cNvGrpSpPr/>
          <p:nvPr/>
        </p:nvGrpSpPr>
        <p:grpSpPr>
          <a:xfrm>
            <a:off x="4045551" y="3941916"/>
            <a:ext cx="1570880" cy="2345470"/>
            <a:chOff x="4127187" y="894019"/>
            <a:chExt cx="1723846" cy="2573863"/>
          </a:xfrm>
        </p:grpSpPr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32786E22-0824-82FA-F749-2904150FF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87" y="1283419"/>
              <a:ext cx="1244800" cy="2151270"/>
            </a:xfrm>
            <a:custGeom>
              <a:avLst/>
              <a:gdLst>
                <a:gd name="T0" fmla="*/ 942 w 975"/>
                <a:gd name="T1" fmla="*/ 166 h 1685"/>
                <a:gd name="T2" fmla="*/ 930 w 975"/>
                <a:gd name="T3" fmla="*/ 199 h 1685"/>
                <a:gd name="T4" fmla="*/ 919 w 975"/>
                <a:gd name="T5" fmla="*/ 253 h 1685"/>
                <a:gd name="T6" fmla="*/ 893 w 975"/>
                <a:gd name="T7" fmla="*/ 338 h 1685"/>
                <a:gd name="T8" fmla="*/ 789 w 975"/>
                <a:gd name="T9" fmla="*/ 341 h 1685"/>
                <a:gd name="T10" fmla="*/ 793 w 975"/>
                <a:gd name="T11" fmla="*/ 287 h 1685"/>
                <a:gd name="T12" fmla="*/ 845 w 975"/>
                <a:gd name="T13" fmla="*/ 276 h 1685"/>
                <a:gd name="T14" fmla="*/ 860 w 975"/>
                <a:gd name="T15" fmla="*/ 195 h 1685"/>
                <a:gd name="T16" fmla="*/ 854 w 975"/>
                <a:gd name="T17" fmla="*/ 113 h 1685"/>
                <a:gd name="T18" fmla="*/ 861 w 975"/>
                <a:gd name="T19" fmla="*/ 97 h 1685"/>
                <a:gd name="T20" fmla="*/ 847 w 975"/>
                <a:gd name="T21" fmla="*/ 52 h 1685"/>
                <a:gd name="T22" fmla="*/ 795 w 975"/>
                <a:gd name="T23" fmla="*/ 4 h 1685"/>
                <a:gd name="T24" fmla="*/ 714 w 975"/>
                <a:gd name="T25" fmla="*/ 4 h 1685"/>
                <a:gd name="T26" fmla="*/ 636 w 975"/>
                <a:gd name="T27" fmla="*/ 25 h 1685"/>
                <a:gd name="T28" fmla="*/ 618 w 975"/>
                <a:gd name="T29" fmla="*/ 119 h 1685"/>
                <a:gd name="T30" fmla="*/ 588 w 975"/>
                <a:gd name="T31" fmla="*/ 173 h 1685"/>
                <a:gd name="T32" fmla="*/ 545 w 975"/>
                <a:gd name="T33" fmla="*/ 254 h 1685"/>
                <a:gd name="T34" fmla="*/ 454 w 975"/>
                <a:gd name="T35" fmla="*/ 378 h 1685"/>
                <a:gd name="T36" fmla="*/ 254 w 975"/>
                <a:gd name="T37" fmla="*/ 722 h 1685"/>
                <a:gd name="T38" fmla="*/ 174 w 975"/>
                <a:gd name="T39" fmla="*/ 939 h 1685"/>
                <a:gd name="T40" fmla="*/ 139 w 975"/>
                <a:gd name="T41" fmla="*/ 1164 h 1685"/>
                <a:gd name="T42" fmla="*/ 40 w 975"/>
                <a:gd name="T43" fmla="*/ 1360 h 1685"/>
                <a:gd name="T44" fmla="*/ 21 w 975"/>
                <a:gd name="T45" fmla="*/ 1483 h 1685"/>
                <a:gd name="T46" fmla="*/ 10 w 975"/>
                <a:gd name="T47" fmla="*/ 1538 h 1685"/>
                <a:gd name="T48" fmla="*/ 2 w 975"/>
                <a:gd name="T49" fmla="*/ 1658 h 1685"/>
                <a:gd name="T50" fmla="*/ 45 w 975"/>
                <a:gd name="T51" fmla="*/ 1685 h 1685"/>
                <a:gd name="T52" fmla="*/ 91 w 975"/>
                <a:gd name="T53" fmla="*/ 1657 h 1685"/>
                <a:gd name="T54" fmla="*/ 86 w 975"/>
                <a:gd name="T55" fmla="*/ 1483 h 1685"/>
                <a:gd name="T56" fmla="*/ 140 w 975"/>
                <a:gd name="T57" fmla="*/ 1397 h 1685"/>
                <a:gd name="T58" fmla="*/ 263 w 975"/>
                <a:gd name="T59" fmla="*/ 1173 h 1685"/>
                <a:gd name="T60" fmla="*/ 373 w 975"/>
                <a:gd name="T61" fmla="*/ 1201 h 1685"/>
                <a:gd name="T62" fmla="*/ 519 w 975"/>
                <a:gd name="T63" fmla="*/ 1204 h 1685"/>
                <a:gd name="T64" fmla="*/ 454 w 975"/>
                <a:gd name="T65" fmla="*/ 1478 h 1685"/>
                <a:gd name="T66" fmla="*/ 421 w 975"/>
                <a:gd name="T67" fmla="*/ 1565 h 1685"/>
                <a:gd name="T68" fmla="*/ 419 w 975"/>
                <a:gd name="T69" fmla="*/ 1626 h 1685"/>
                <a:gd name="T70" fmla="*/ 497 w 975"/>
                <a:gd name="T71" fmla="*/ 1630 h 1685"/>
                <a:gd name="T72" fmla="*/ 572 w 975"/>
                <a:gd name="T73" fmla="*/ 1641 h 1685"/>
                <a:gd name="T74" fmla="*/ 659 w 975"/>
                <a:gd name="T75" fmla="*/ 1630 h 1685"/>
                <a:gd name="T76" fmla="*/ 649 w 975"/>
                <a:gd name="T77" fmla="*/ 1597 h 1685"/>
                <a:gd name="T78" fmla="*/ 535 w 975"/>
                <a:gd name="T79" fmla="*/ 1538 h 1685"/>
                <a:gd name="T80" fmla="*/ 538 w 975"/>
                <a:gd name="T81" fmla="*/ 1485 h 1685"/>
                <a:gd name="T82" fmla="*/ 649 w 975"/>
                <a:gd name="T83" fmla="*/ 1223 h 1685"/>
                <a:gd name="T84" fmla="*/ 653 w 975"/>
                <a:gd name="T85" fmla="*/ 1104 h 1685"/>
                <a:gd name="T86" fmla="*/ 568 w 975"/>
                <a:gd name="T87" fmla="*/ 817 h 1685"/>
                <a:gd name="T88" fmla="*/ 585 w 975"/>
                <a:gd name="T89" fmla="*/ 718 h 1685"/>
                <a:gd name="T90" fmla="*/ 654 w 975"/>
                <a:gd name="T91" fmla="*/ 622 h 1685"/>
                <a:gd name="T92" fmla="*/ 695 w 975"/>
                <a:gd name="T93" fmla="*/ 707 h 1685"/>
                <a:gd name="T94" fmla="*/ 719 w 975"/>
                <a:gd name="T95" fmla="*/ 657 h 1685"/>
                <a:gd name="T96" fmla="*/ 727 w 975"/>
                <a:gd name="T97" fmla="*/ 598 h 1685"/>
                <a:gd name="T98" fmla="*/ 751 w 975"/>
                <a:gd name="T99" fmla="*/ 558 h 1685"/>
                <a:gd name="T100" fmla="*/ 816 w 975"/>
                <a:gd name="T101" fmla="*/ 584 h 1685"/>
                <a:gd name="T102" fmla="*/ 879 w 975"/>
                <a:gd name="T103" fmla="*/ 601 h 1685"/>
                <a:gd name="T104" fmla="*/ 941 w 975"/>
                <a:gd name="T105" fmla="*/ 535 h 1685"/>
                <a:gd name="T106" fmla="*/ 968 w 975"/>
                <a:gd name="T107" fmla="*/ 432 h 1685"/>
                <a:gd name="T108" fmla="*/ 957 w 975"/>
                <a:gd name="T109" fmla="*/ 426 h 1685"/>
                <a:gd name="T110" fmla="*/ 969 w 975"/>
                <a:gd name="T111" fmla="*/ 387 h 1685"/>
                <a:gd name="T112" fmla="*/ 972 w 975"/>
                <a:gd name="T113" fmla="*/ 311 h 1685"/>
                <a:gd name="T114" fmla="*/ 960 w 975"/>
                <a:gd name="T115" fmla="*/ 243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5" h="1685">
                  <a:moveTo>
                    <a:pt x="957" y="182"/>
                  </a:moveTo>
                  <a:lnTo>
                    <a:pt x="957" y="182"/>
                  </a:lnTo>
                  <a:lnTo>
                    <a:pt x="957" y="177"/>
                  </a:lnTo>
                  <a:lnTo>
                    <a:pt x="956" y="173"/>
                  </a:lnTo>
                  <a:lnTo>
                    <a:pt x="953" y="170"/>
                  </a:lnTo>
                  <a:lnTo>
                    <a:pt x="950" y="168"/>
                  </a:lnTo>
                  <a:lnTo>
                    <a:pt x="945" y="166"/>
                  </a:lnTo>
                  <a:lnTo>
                    <a:pt x="942" y="166"/>
                  </a:lnTo>
                  <a:lnTo>
                    <a:pt x="941" y="166"/>
                  </a:lnTo>
                  <a:lnTo>
                    <a:pt x="941" y="166"/>
                  </a:lnTo>
                  <a:lnTo>
                    <a:pt x="938" y="177"/>
                  </a:lnTo>
                  <a:lnTo>
                    <a:pt x="935" y="188"/>
                  </a:lnTo>
                  <a:lnTo>
                    <a:pt x="935" y="188"/>
                  </a:lnTo>
                  <a:lnTo>
                    <a:pt x="933" y="193"/>
                  </a:lnTo>
                  <a:lnTo>
                    <a:pt x="930" y="199"/>
                  </a:lnTo>
                  <a:lnTo>
                    <a:pt x="930" y="199"/>
                  </a:lnTo>
                  <a:lnTo>
                    <a:pt x="927" y="201"/>
                  </a:lnTo>
                  <a:lnTo>
                    <a:pt x="925" y="204"/>
                  </a:lnTo>
                  <a:lnTo>
                    <a:pt x="925" y="204"/>
                  </a:lnTo>
                  <a:lnTo>
                    <a:pt x="923" y="207"/>
                  </a:lnTo>
                  <a:lnTo>
                    <a:pt x="922" y="212"/>
                  </a:lnTo>
                  <a:lnTo>
                    <a:pt x="921" y="226"/>
                  </a:lnTo>
                  <a:lnTo>
                    <a:pt x="919" y="253"/>
                  </a:lnTo>
                  <a:lnTo>
                    <a:pt x="919" y="253"/>
                  </a:lnTo>
                  <a:lnTo>
                    <a:pt x="915" y="269"/>
                  </a:lnTo>
                  <a:lnTo>
                    <a:pt x="908" y="285"/>
                  </a:lnTo>
                  <a:lnTo>
                    <a:pt x="908" y="285"/>
                  </a:lnTo>
                  <a:lnTo>
                    <a:pt x="904" y="296"/>
                  </a:lnTo>
                  <a:lnTo>
                    <a:pt x="902" y="311"/>
                  </a:lnTo>
                  <a:lnTo>
                    <a:pt x="898" y="334"/>
                  </a:lnTo>
                  <a:lnTo>
                    <a:pt x="898" y="334"/>
                  </a:lnTo>
                  <a:lnTo>
                    <a:pt x="893" y="338"/>
                  </a:lnTo>
                  <a:lnTo>
                    <a:pt x="887" y="344"/>
                  </a:lnTo>
                  <a:lnTo>
                    <a:pt x="876" y="350"/>
                  </a:lnTo>
                  <a:lnTo>
                    <a:pt x="854" y="356"/>
                  </a:lnTo>
                  <a:lnTo>
                    <a:pt x="806" y="383"/>
                  </a:lnTo>
                  <a:lnTo>
                    <a:pt x="806" y="383"/>
                  </a:lnTo>
                  <a:lnTo>
                    <a:pt x="795" y="356"/>
                  </a:lnTo>
                  <a:lnTo>
                    <a:pt x="795" y="356"/>
                  </a:lnTo>
                  <a:lnTo>
                    <a:pt x="789" y="341"/>
                  </a:lnTo>
                  <a:lnTo>
                    <a:pt x="785" y="329"/>
                  </a:lnTo>
                  <a:lnTo>
                    <a:pt x="784" y="318"/>
                  </a:lnTo>
                  <a:lnTo>
                    <a:pt x="784" y="318"/>
                  </a:lnTo>
                  <a:lnTo>
                    <a:pt x="783" y="304"/>
                  </a:lnTo>
                  <a:lnTo>
                    <a:pt x="785" y="298"/>
                  </a:lnTo>
                  <a:lnTo>
                    <a:pt x="789" y="291"/>
                  </a:lnTo>
                  <a:lnTo>
                    <a:pt x="789" y="291"/>
                  </a:lnTo>
                  <a:lnTo>
                    <a:pt x="793" y="287"/>
                  </a:lnTo>
                  <a:lnTo>
                    <a:pt x="799" y="284"/>
                  </a:lnTo>
                  <a:lnTo>
                    <a:pt x="806" y="283"/>
                  </a:lnTo>
                  <a:lnTo>
                    <a:pt x="812" y="283"/>
                  </a:lnTo>
                  <a:lnTo>
                    <a:pt x="827" y="281"/>
                  </a:lnTo>
                  <a:lnTo>
                    <a:pt x="838" y="280"/>
                  </a:lnTo>
                  <a:lnTo>
                    <a:pt x="838" y="280"/>
                  </a:lnTo>
                  <a:lnTo>
                    <a:pt x="842" y="279"/>
                  </a:lnTo>
                  <a:lnTo>
                    <a:pt x="845" y="276"/>
                  </a:lnTo>
                  <a:lnTo>
                    <a:pt x="850" y="271"/>
                  </a:lnTo>
                  <a:lnTo>
                    <a:pt x="860" y="253"/>
                  </a:lnTo>
                  <a:lnTo>
                    <a:pt x="860" y="253"/>
                  </a:lnTo>
                  <a:lnTo>
                    <a:pt x="862" y="246"/>
                  </a:lnTo>
                  <a:lnTo>
                    <a:pt x="862" y="239"/>
                  </a:lnTo>
                  <a:lnTo>
                    <a:pt x="862" y="222"/>
                  </a:lnTo>
                  <a:lnTo>
                    <a:pt x="860" y="203"/>
                  </a:lnTo>
                  <a:lnTo>
                    <a:pt x="860" y="195"/>
                  </a:lnTo>
                  <a:lnTo>
                    <a:pt x="860" y="188"/>
                  </a:lnTo>
                  <a:lnTo>
                    <a:pt x="860" y="188"/>
                  </a:lnTo>
                  <a:lnTo>
                    <a:pt x="860" y="172"/>
                  </a:lnTo>
                  <a:lnTo>
                    <a:pt x="857" y="151"/>
                  </a:lnTo>
                  <a:lnTo>
                    <a:pt x="856" y="131"/>
                  </a:lnTo>
                  <a:lnTo>
                    <a:pt x="854" y="117"/>
                  </a:lnTo>
                  <a:lnTo>
                    <a:pt x="854" y="117"/>
                  </a:lnTo>
                  <a:lnTo>
                    <a:pt x="854" y="113"/>
                  </a:lnTo>
                  <a:lnTo>
                    <a:pt x="856" y="112"/>
                  </a:lnTo>
                  <a:lnTo>
                    <a:pt x="857" y="112"/>
                  </a:lnTo>
                  <a:lnTo>
                    <a:pt x="858" y="115"/>
                  </a:lnTo>
                  <a:lnTo>
                    <a:pt x="854" y="107"/>
                  </a:lnTo>
                  <a:lnTo>
                    <a:pt x="865" y="112"/>
                  </a:lnTo>
                  <a:lnTo>
                    <a:pt x="865" y="112"/>
                  </a:lnTo>
                  <a:lnTo>
                    <a:pt x="862" y="104"/>
                  </a:lnTo>
                  <a:lnTo>
                    <a:pt x="861" y="97"/>
                  </a:lnTo>
                  <a:lnTo>
                    <a:pt x="860" y="90"/>
                  </a:lnTo>
                  <a:lnTo>
                    <a:pt x="860" y="90"/>
                  </a:lnTo>
                  <a:lnTo>
                    <a:pt x="858" y="84"/>
                  </a:lnTo>
                  <a:lnTo>
                    <a:pt x="854" y="75"/>
                  </a:lnTo>
                  <a:lnTo>
                    <a:pt x="852" y="67"/>
                  </a:lnTo>
                  <a:lnTo>
                    <a:pt x="849" y="58"/>
                  </a:lnTo>
                  <a:lnTo>
                    <a:pt x="849" y="58"/>
                  </a:lnTo>
                  <a:lnTo>
                    <a:pt x="847" y="52"/>
                  </a:lnTo>
                  <a:lnTo>
                    <a:pt x="843" y="46"/>
                  </a:lnTo>
                  <a:lnTo>
                    <a:pt x="838" y="39"/>
                  </a:lnTo>
                  <a:lnTo>
                    <a:pt x="831" y="31"/>
                  </a:lnTo>
                  <a:lnTo>
                    <a:pt x="823" y="23"/>
                  </a:lnTo>
                  <a:lnTo>
                    <a:pt x="814" y="16"/>
                  </a:lnTo>
                  <a:lnTo>
                    <a:pt x="804" y="9"/>
                  </a:lnTo>
                  <a:lnTo>
                    <a:pt x="795" y="4"/>
                  </a:lnTo>
                  <a:lnTo>
                    <a:pt x="795" y="4"/>
                  </a:lnTo>
                  <a:lnTo>
                    <a:pt x="785" y="1"/>
                  </a:lnTo>
                  <a:lnTo>
                    <a:pt x="776" y="0"/>
                  </a:lnTo>
                  <a:lnTo>
                    <a:pt x="768" y="0"/>
                  </a:lnTo>
                  <a:lnTo>
                    <a:pt x="761" y="2"/>
                  </a:lnTo>
                  <a:lnTo>
                    <a:pt x="750" y="6"/>
                  </a:lnTo>
                  <a:lnTo>
                    <a:pt x="746" y="9"/>
                  </a:lnTo>
                  <a:lnTo>
                    <a:pt x="746" y="9"/>
                  </a:lnTo>
                  <a:lnTo>
                    <a:pt x="714" y="4"/>
                  </a:lnTo>
                  <a:lnTo>
                    <a:pt x="714" y="4"/>
                  </a:lnTo>
                  <a:lnTo>
                    <a:pt x="704" y="2"/>
                  </a:lnTo>
                  <a:lnTo>
                    <a:pt x="693" y="2"/>
                  </a:lnTo>
                  <a:lnTo>
                    <a:pt x="681" y="4"/>
                  </a:lnTo>
                  <a:lnTo>
                    <a:pt x="670" y="6"/>
                  </a:lnTo>
                  <a:lnTo>
                    <a:pt x="658" y="12"/>
                  </a:lnTo>
                  <a:lnTo>
                    <a:pt x="646" y="17"/>
                  </a:lnTo>
                  <a:lnTo>
                    <a:pt x="636" y="25"/>
                  </a:lnTo>
                  <a:lnTo>
                    <a:pt x="627" y="36"/>
                  </a:lnTo>
                  <a:lnTo>
                    <a:pt x="627" y="36"/>
                  </a:lnTo>
                  <a:lnTo>
                    <a:pt x="620" y="48"/>
                  </a:lnTo>
                  <a:lnTo>
                    <a:pt x="616" y="61"/>
                  </a:lnTo>
                  <a:lnTo>
                    <a:pt x="615" y="73"/>
                  </a:lnTo>
                  <a:lnTo>
                    <a:pt x="615" y="85"/>
                  </a:lnTo>
                  <a:lnTo>
                    <a:pt x="616" y="108"/>
                  </a:lnTo>
                  <a:lnTo>
                    <a:pt x="618" y="119"/>
                  </a:lnTo>
                  <a:lnTo>
                    <a:pt x="616" y="128"/>
                  </a:lnTo>
                  <a:lnTo>
                    <a:pt x="616" y="128"/>
                  </a:lnTo>
                  <a:lnTo>
                    <a:pt x="614" y="136"/>
                  </a:lnTo>
                  <a:lnTo>
                    <a:pt x="611" y="142"/>
                  </a:lnTo>
                  <a:lnTo>
                    <a:pt x="601" y="153"/>
                  </a:lnTo>
                  <a:lnTo>
                    <a:pt x="596" y="158"/>
                  </a:lnTo>
                  <a:lnTo>
                    <a:pt x="592" y="165"/>
                  </a:lnTo>
                  <a:lnTo>
                    <a:pt x="588" y="173"/>
                  </a:lnTo>
                  <a:lnTo>
                    <a:pt x="584" y="182"/>
                  </a:lnTo>
                  <a:lnTo>
                    <a:pt x="584" y="182"/>
                  </a:lnTo>
                  <a:lnTo>
                    <a:pt x="577" y="206"/>
                  </a:lnTo>
                  <a:lnTo>
                    <a:pt x="570" y="226"/>
                  </a:lnTo>
                  <a:lnTo>
                    <a:pt x="562" y="248"/>
                  </a:lnTo>
                  <a:lnTo>
                    <a:pt x="562" y="248"/>
                  </a:lnTo>
                  <a:lnTo>
                    <a:pt x="554" y="250"/>
                  </a:lnTo>
                  <a:lnTo>
                    <a:pt x="545" y="254"/>
                  </a:lnTo>
                  <a:lnTo>
                    <a:pt x="530" y="264"/>
                  </a:lnTo>
                  <a:lnTo>
                    <a:pt x="530" y="264"/>
                  </a:lnTo>
                  <a:lnTo>
                    <a:pt x="522" y="271"/>
                  </a:lnTo>
                  <a:lnTo>
                    <a:pt x="512" y="280"/>
                  </a:lnTo>
                  <a:lnTo>
                    <a:pt x="504" y="291"/>
                  </a:lnTo>
                  <a:lnTo>
                    <a:pt x="494" y="304"/>
                  </a:lnTo>
                  <a:lnTo>
                    <a:pt x="474" y="338"/>
                  </a:lnTo>
                  <a:lnTo>
                    <a:pt x="454" y="378"/>
                  </a:lnTo>
                  <a:lnTo>
                    <a:pt x="454" y="378"/>
                  </a:lnTo>
                  <a:lnTo>
                    <a:pt x="384" y="524"/>
                  </a:lnTo>
                  <a:lnTo>
                    <a:pt x="384" y="524"/>
                  </a:lnTo>
                  <a:lnTo>
                    <a:pt x="313" y="607"/>
                  </a:lnTo>
                  <a:lnTo>
                    <a:pt x="243" y="687"/>
                  </a:lnTo>
                  <a:lnTo>
                    <a:pt x="265" y="703"/>
                  </a:lnTo>
                  <a:lnTo>
                    <a:pt x="265" y="703"/>
                  </a:lnTo>
                  <a:lnTo>
                    <a:pt x="254" y="722"/>
                  </a:lnTo>
                  <a:lnTo>
                    <a:pt x="228" y="769"/>
                  </a:lnTo>
                  <a:lnTo>
                    <a:pt x="213" y="798"/>
                  </a:lnTo>
                  <a:lnTo>
                    <a:pt x="200" y="826"/>
                  </a:lnTo>
                  <a:lnTo>
                    <a:pt x="190" y="853"/>
                  </a:lnTo>
                  <a:lnTo>
                    <a:pt x="186" y="865"/>
                  </a:lnTo>
                  <a:lnTo>
                    <a:pt x="183" y="876"/>
                  </a:lnTo>
                  <a:lnTo>
                    <a:pt x="183" y="876"/>
                  </a:lnTo>
                  <a:lnTo>
                    <a:pt x="174" y="939"/>
                  </a:lnTo>
                  <a:lnTo>
                    <a:pt x="160" y="1024"/>
                  </a:lnTo>
                  <a:lnTo>
                    <a:pt x="146" y="1131"/>
                  </a:lnTo>
                  <a:lnTo>
                    <a:pt x="146" y="1131"/>
                  </a:lnTo>
                  <a:lnTo>
                    <a:pt x="162" y="1131"/>
                  </a:lnTo>
                  <a:lnTo>
                    <a:pt x="162" y="1131"/>
                  </a:lnTo>
                  <a:lnTo>
                    <a:pt x="151" y="1147"/>
                  </a:lnTo>
                  <a:lnTo>
                    <a:pt x="151" y="1147"/>
                  </a:lnTo>
                  <a:lnTo>
                    <a:pt x="139" y="1164"/>
                  </a:lnTo>
                  <a:lnTo>
                    <a:pt x="120" y="1187"/>
                  </a:lnTo>
                  <a:lnTo>
                    <a:pt x="101" y="1210"/>
                  </a:lnTo>
                  <a:lnTo>
                    <a:pt x="86" y="1229"/>
                  </a:lnTo>
                  <a:lnTo>
                    <a:pt x="86" y="1229"/>
                  </a:lnTo>
                  <a:lnTo>
                    <a:pt x="79" y="1239"/>
                  </a:lnTo>
                  <a:lnTo>
                    <a:pt x="73" y="1258"/>
                  </a:lnTo>
                  <a:lnTo>
                    <a:pt x="55" y="1309"/>
                  </a:lnTo>
                  <a:lnTo>
                    <a:pt x="40" y="1360"/>
                  </a:lnTo>
                  <a:lnTo>
                    <a:pt x="35" y="1382"/>
                  </a:lnTo>
                  <a:lnTo>
                    <a:pt x="32" y="1397"/>
                  </a:lnTo>
                  <a:lnTo>
                    <a:pt x="32" y="1397"/>
                  </a:lnTo>
                  <a:lnTo>
                    <a:pt x="29" y="1422"/>
                  </a:lnTo>
                  <a:lnTo>
                    <a:pt x="25" y="1447"/>
                  </a:lnTo>
                  <a:lnTo>
                    <a:pt x="23" y="1470"/>
                  </a:lnTo>
                  <a:lnTo>
                    <a:pt x="21" y="1483"/>
                  </a:lnTo>
                  <a:lnTo>
                    <a:pt x="21" y="1483"/>
                  </a:lnTo>
                  <a:lnTo>
                    <a:pt x="21" y="1489"/>
                  </a:lnTo>
                  <a:lnTo>
                    <a:pt x="18" y="1494"/>
                  </a:lnTo>
                  <a:lnTo>
                    <a:pt x="14" y="1509"/>
                  </a:lnTo>
                  <a:lnTo>
                    <a:pt x="10" y="1523"/>
                  </a:lnTo>
                  <a:lnTo>
                    <a:pt x="10" y="1528"/>
                  </a:lnTo>
                  <a:lnTo>
                    <a:pt x="10" y="1532"/>
                  </a:lnTo>
                  <a:lnTo>
                    <a:pt x="10" y="1532"/>
                  </a:lnTo>
                  <a:lnTo>
                    <a:pt x="10" y="1538"/>
                  </a:lnTo>
                  <a:lnTo>
                    <a:pt x="10" y="1544"/>
                  </a:lnTo>
                  <a:lnTo>
                    <a:pt x="6" y="1569"/>
                  </a:lnTo>
                  <a:lnTo>
                    <a:pt x="1" y="1601"/>
                  </a:lnTo>
                  <a:lnTo>
                    <a:pt x="0" y="1620"/>
                  </a:lnTo>
                  <a:lnTo>
                    <a:pt x="0" y="1641"/>
                  </a:lnTo>
                  <a:lnTo>
                    <a:pt x="0" y="1641"/>
                  </a:lnTo>
                  <a:lnTo>
                    <a:pt x="1" y="1650"/>
                  </a:lnTo>
                  <a:lnTo>
                    <a:pt x="2" y="1658"/>
                  </a:lnTo>
                  <a:lnTo>
                    <a:pt x="5" y="1665"/>
                  </a:lnTo>
                  <a:lnTo>
                    <a:pt x="8" y="1670"/>
                  </a:lnTo>
                  <a:lnTo>
                    <a:pt x="10" y="1674"/>
                  </a:lnTo>
                  <a:lnTo>
                    <a:pt x="16" y="1678"/>
                  </a:lnTo>
                  <a:lnTo>
                    <a:pt x="20" y="1681"/>
                  </a:lnTo>
                  <a:lnTo>
                    <a:pt x="24" y="1683"/>
                  </a:lnTo>
                  <a:lnTo>
                    <a:pt x="35" y="1685"/>
                  </a:lnTo>
                  <a:lnTo>
                    <a:pt x="45" y="1685"/>
                  </a:lnTo>
                  <a:lnTo>
                    <a:pt x="64" y="1684"/>
                  </a:lnTo>
                  <a:lnTo>
                    <a:pt x="64" y="1684"/>
                  </a:lnTo>
                  <a:lnTo>
                    <a:pt x="71" y="1683"/>
                  </a:lnTo>
                  <a:lnTo>
                    <a:pt x="77" y="1680"/>
                  </a:lnTo>
                  <a:lnTo>
                    <a:pt x="82" y="1677"/>
                  </a:lnTo>
                  <a:lnTo>
                    <a:pt x="85" y="1673"/>
                  </a:lnTo>
                  <a:lnTo>
                    <a:pt x="89" y="1664"/>
                  </a:lnTo>
                  <a:lnTo>
                    <a:pt x="91" y="1657"/>
                  </a:lnTo>
                  <a:lnTo>
                    <a:pt x="91" y="1657"/>
                  </a:lnTo>
                  <a:lnTo>
                    <a:pt x="93" y="1653"/>
                  </a:lnTo>
                  <a:lnTo>
                    <a:pt x="93" y="1645"/>
                  </a:lnTo>
                  <a:lnTo>
                    <a:pt x="93" y="1626"/>
                  </a:lnTo>
                  <a:lnTo>
                    <a:pt x="91" y="1586"/>
                  </a:lnTo>
                  <a:lnTo>
                    <a:pt x="91" y="1586"/>
                  </a:lnTo>
                  <a:lnTo>
                    <a:pt x="89" y="1532"/>
                  </a:lnTo>
                  <a:lnTo>
                    <a:pt x="86" y="1483"/>
                  </a:lnTo>
                  <a:lnTo>
                    <a:pt x="86" y="1483"/>
                  </a:lnTo>
                  <a:lnTo>
                    <a:pt x="87" y="1478"/>
                  </a:lnTo>
                  <a:lnTo>
                    <a:pt x="91" y="1468"/>
                  </a:lnTo>
                  <a:lnTo>
                    <a:pt x="108" y="1441"/>
                  </a:lnTo>
                  <a:lnTo>
                    <a:pt x="125" y="1416"/>
                  </a:lnTo>
                  <a:lnTo>
                    <a:pt x="133" y="1405"/>
                  </a:lnTo>
                  <a:lnTo>
                    <a:pt x="140" y="1397"/>
                  </a:lnTo>
                  <a:lnTo>
                    <a:pt x="140" y="1397"/>
                  </a:lnTo>
                  <a:lnTo>
                    <a:pt x="147" y="1387"/>
                  </a:lnTo>
                  <a:lnTo>
                    <a:pt x="155" y="1371"/>
                  </a:lnTo>
                  <a:lnTo>
                    <a:pt x="174" y="1328"/>
                  </a:lnTo>
                  <a:lnTo>
                    <a:pt x="200" y="1267"/>
                  </a:lnTo>
                  <a:lnTo>
                    <a:pt x="200" y="1267"/>
                  </a:lnTo>
                  <a:lnTo>
                    <a:pt x="224" y="1230"/>
                  </a:lnTo>
                  <a:lnTo>
                    <a:pt x="263" y="1173"/>
                  </a:lnTo>
                  <a:lnTo>
                    <a:pt x="263" y="1173"/>
                  </a:lnTo>
                  <a:lnTo>
                    <a:pt x="286" y="1189"/>
                  </a:lnTo>
                  <a:lnTo>
                    <a:pt x="297" y="1196"/>
                  </a:lnTo>
                  <a:lnTo>
                    <a:pt x="308" y="1201"/>
                  </a:lnTo>
                  <a:lnTo>
                    <a:pt x="308" y="1201"/>
                  </a:lnTo>
                  <a:lnTo>
                    <a:pt x="321" y="1204"/>
                  </a:lnTo>
                  <a:lnTo>
                    <a:pt x="336" y="1204"/>
                  </a:lnTo>
                  <a:lnTo>
                    <a:pt x="354" y="1204"/>
                  </a:lnTo>
                  <a:lnTo>
                    <a:pt x="373" y="1201"/>
                  </a:lnTo>
                  <a:lnTo>
                    <a:pt x="416" y="1197"/>
                  </a:lnTo>
                  <a:lnTo>
                    <a:pt x="440" y="1196"/>
                  </a:lnTo>
                  <a:lnTo>
                    <a:pt x="465" y="1196"/>
                  </a:lnTo>
                  <a:lnTo>
                    <a:pt x="465" y="1196"/>
                  </a:lnTo>
                  <a:lnTo>
                    <a:pt x="505" y="1199"/>
                  </a:lnTo>
                  <a:lnTo>
                    <a:pt x="513" y="1201"/>
                  </a:lnTo>
                  <a:lnTo>
                    <a:pt x="519" y="1204"/>
                  </a:lnTo>
                  <a:lnTo>
                    <a:pt x="519" y="1204"/>
                  </a:lnTo>
                  <a:lnTo>
                    <a:pt x="500" y="1253"/>
                  </a:lnTo>
                  <a:lnTo>
                    <a:pt x="486" y="1294"/>
                  </a:lnTo>
                  <a:lnTo>
                    <a:pt x="486" y="1294"/>
                  </a:lnTo>
                  <a:lnTo>
                    <a:pt x="478" y="1330"/>
                  </a:lnTo>
                  <a:lnTo>
                    <a:pt x="469" y="1388"/>
                  </a:lnTo>
                  <a:lnTo>
                    <a:pt x="459" y="1444"/>
                  </a:lnTo>
                  <a:lnTo>
                    <a:pt x="454" y="1478"/>
                  </a:lnTo>
                  <a:lnTo>
                    <a:pt x="454" y="1478"/>
                  </a:lnTo>
                  <a:lnTo>
                    <a:pt x="451" y="1493"/>
                  </a:lnTo>
                  <a:lnTo>
                    <a:pt x="447" y="1508"/>
                  </a:lnTo>
                  <a:lnTo>
                    <a:pt x="443" y="1521"/>
                  </a:lnTo>
                  <a:lnTo>
                    <a:pt x="438" y="1532"/>
                  </a:lnTo>
                  <a:lnTo>
                    <a:pt x="438" y="1532"/>
                  </a:lnTo>
                  <a:lnTo>
                    <a:pt x="428" y="1547"/>
                  </a:lnTo>
                  <a:lnTo>
                    <a:pt x="424" y="1555"/>
                  </a:lnTo>
                  <a:lnTo>
                    <a:pt x="421" y="1565"/>
                  </a:lnTo>
                  <a:lnTo>
                    <a:pt x="421" y="1565"/>
                  </a:lnTo>
                  <a:lnTo>
                    <a:pt x="419" y="1577"/>
                  </a:lnTo>
                  <a:lnTo>
                    <a:pt x="417" y="1590"/>
                  </a:lnTo>
                  <a:lnTo>
                    <a:pt x="416" y="1604"/>
                  </a:lnTo>
                  <a:lnTo>
                    <a:pt x="416" y="1613"/>
                  </a:lnTo>
                  <a:lnTo>
                    <a:pt x="416" y="1613"/>
                  </a:lnTo>
                  <a:lnTo>
                    <a:pt x="417" y="1620"/>
                  </a:lnTo>
                  <a:lnTo>
                    <a:pt x="419" y="1626"/>
                  </a:lnTo>
                  <a:lnTo>
                    <a:pt x="421" y="1630"/>
                  </a:lnTo>
                  <a:lnTo>
                    <a:pt x="454" y="1630"/>
                  </a:lnTo>
                  <a:lnTo>
                    <a:pt x="459" y="1608"/>
                  </a:lnTo>
                  <a:lnTo>
                    <a:pt x="459" y="1608"/>
                  </a:lnTo>
                  <a:lnTo>
                    <a:pt x="477" y="1617"/>
                  </a:lnTo>
                  <a:lnTo>
                    <a:pt x="489" y="1624"/>
                  </a:lnTo>
                  <a:lnTo>
                    <a:pt x="497" y="1630"/>
                  </a:lnTo>
                  <a:lnTo>
                    <a:pt x="497" y="1630"/>
                  </a:lnTo>
                  <a:lnTo>
                    <a:pt x="501" y="1631"/>
                  </a:lnTo>
                  <a:lnTo>
                    <a:pt x="508" y="1634"/>
                  </a:lnTo>
                  <a:lnTo>
                    <a:pt x="526" y="1638"/>
                  </a:lnTo>
                  <a:lnTo>
                    <a:pt x="546" y="1641"/>
                  </a:lnTo>
                  <a:lnTo>
                    <a:pt x="555" y="1641"/>
                  </a:lnTo>
                  <a:lnTo>
                    <a:pt x="562" y="1641"/>
                  </a:lnTo>
                  <a:lnTo>
                    <a:pt x="562" y="1641"/>
                  </a:lnTo>
                  <a:lnTo>
                    <a:pt x="572" y="1641"/>
                  </a:lnTo>
                  <a:lnTo>
                    <a:pt x="584" y="1641"/>
                  </a:lnTo>
                  <a:lnTo>
                    <a:pt x="616" y="1641"/>
                  </a:lnTo>
                  <a:lnTo>
                    <a:pt x="632" y="1639"/>
                  </a:lnTo>
                  <a:lnTo>
                    <a:pt x="646" y="1638"/>
                  </a:lnTo>
                  <a:lnTo>
                    <a:pt x="651" y="1636"/>
                  </a:lnTo>
                  <a:lnTo>
                    <a:pt x="655" y="1635"/>
                  </a:lnTo>
                  <a:lnTo>
                    <a:pt x="658" y="1632"/>
                  </a:lnTo>
                  <a:lnTo>
                    <a:pt x="659" y="1630"/>
                  </a:lnTo>
                  <a:lnTo>
                    <a:pt x="659" y="1630"/>
                  </a:lnTo>
                  <a:lnTo>
                    <a:pt x="661" y="1619"/>
                  </a:lnTo>
                  <a:lnTo>
                    <a:pt x="664" y="1609"/>
                  </a:lnTo>
                  <a:lnTo>
                    <a:pt x="662" y="1607"/>
                  </a:lnTo>
                  <a:lnTo>
                    <a:pt x="659" y="1603"/>
                  </a:lnTo>
                  <a:lnTo>
                    <a:pt x="655" y="1600"/>
                  </a:lnTo>
                  <a:lnTo>
                    <a:pt x="649" y="1597"/>
                  </a:lnTo>
                  <a:lnTo>
                    <a:pt x="649" y="1597"/>
                  </a:lnTo>
                  <a:lnTo>
                    <a:pt x="630" y="1592"/>
                  </a:lnTo>
                  <a:lnTo>
                    <a:pt x="608" y="1586"/>
                  </a:lnTo>
                  <a:lnTo>
                    <a:pt x="589" y="1581"/>
                  </a:lnTo>
                  <a:lnTo>
                    <a:pt x="582" y="1578"/>
                  </a:lnTo>
                  <a:lnTo>
                    <a:pt x="578" y="1575"/>
                  </a:lnTo>
                  <a:lnTo>
                    <a:pt x="578" y="1575"/>
                  </a:lnTo>
                  <a:lnTo>
                    <a:pt x="555" y="1555"/>
                  </a:lnTo>
                  <a:lnTo>
                    <a:pt x="535" y="1538"/>
                  </a:lnTo>
                  <a:lnTo>
                    <a:pt x="535" y="1538"/>
                  </a:lnTo>
                  <a:lnTo>
                    <a:pt x="534" y="1535"/>
                  </a:lnTo>
                  <a:lnTo>
                    <a:pt x="531" y="1532"/>
                  </a:lnTo>
                  <a:lnTo>
                    <a:pt x="530" y="1527"/>
                  </a:lnTo>
                  <a:lnTo>
                    <a:pt x="530" y="1516"/>
                  </a:lnTo>
                  <a:lnTo>
                    <a:pt x="530" y="1516"/>
                  </a:lnTo>
                  <a:lnTo>
                    <a:pt x="532" y="1504"/>
                  </a:lnTo>
                  <a:lnTo>
                    <a:pt x="538" y="1485"/>
                  </a:lnTo>
                  <a:lnTo>
                    <a:pt x="554" y="1429"/>
                  </a:lnTo>
                  <a:lnTo>
                    <a:pt x="572" y="1375"/>
                  </a:lnTo>
                  <a:lnTo>
                    <a:pt x="584" y="1342"/>
                  </a:lnTo>
                  <a:lnTo>
                    <a:pt x="584" y="1342"/>
                  </a:lnTo>
                  <a:lnTo>
                    <a:pt x="604" y="1292"/>
                  </a:lnTo>
                  <a:lnTo>
                    <a:pt x="631" y="1225"/>
                  </a:lnTo>
                  <a:lnTo>
                    <a:pt x="631" y="1225"/>
                  </a:lnTo>
                  <a:lnTo>
                    <a:pt x="649" y="1223"/>
                  </a:lnTo>
                  <a:lnTo>
                    <a:pt x="649" y="1223"/>
                  </a:lnTo>
                  <a:lnTo>
                    <a:pt x="657" y="1211"/>
                  </a:lnTo>
                  <a:lnTo>
                    <a:pt x="664" y="1201"/>
                  </a:lnTo>
                  <a:lnTo>
                    <a:pt x="665" y="1199"/>
                  </a:lnTo>
                  <a:lnTo>
                    <a:pt x="665" y="1196"/>
                  </a:lnTo>
                  <a:lnTo>
                    <a:pt x="665" y="1196"/>
                  </a:lnTo>
                  <a:lnTo>
                    <a:pt x="661" y="1168"/>
                  </a:lnTo>
                  <a:lnTo>
                    <a:pt x="653" y="1104"/>
                  </a:lnTo>
                  <a:lnTo>
                    <a:pt x="642" y="1038"/>
                  </a:lnTo>
                  <a:lnTo>
                    <a:pt x="636" y="1012"/>
                  </a:lnTo>
                  <a:lnTo>
                    <a:pt x="632" y="996"/>
                  </a:lnTo>
                  <a:lnTo>
                    <a:pt x="632" y="996"/>
                  </a:lnTo>
                  <a:lnTo>
                    <a:pt x="585" y="890"/>
                  </a:lnTo>
                  <a:lnTo>
                    <a:pt x="546" y="806"/>
                  </a:lnTo>
                  <a:lnTo>
                    <a:pt x="568" y="817"/>
                  </a:lnTo>
                  <a:lnTo>
                    <a:pt x="568" y="817"/>
                  </a:lnTo>
                  <a:lnTo>
                    <a:pt x="565" y="788"/>
                  </a:lnTo>
                  <a:lnTo>
                    <a:pt x="565" y="765"/>
                  </a:lnTo>
                  <a:lnTo>
                    <a:pt x="566" y="757"/>
                  </a:lnTo>
                  <a:lnTo>
                    <a:pt x="568" y="752"/>
                  </a:lnTo>
                  <a:lnTo>
                    <a:pt x="568" y="752"/>
                  </a:lnTo>
                  <a:lnTo>
                    <a:pt x="573" y="742"/>
                  </a:lnTo>
                  <a:lnTo>
                    <a:pt x="578" y="730"/>
                  </a:lnTo>
                  <a:lnTo>
                    <a:pt x="585" y="718"/>
                  </a:lnTo>
                  <a:lnTo>
                    <a:pt x="589" y="712"/>
                  </a:lnTo>
                  <a:lnTo>
                    <a:pt x="595" y="708"/>
                  </a:lnTo>
                  <a:lnTo>
                    <a:pt x="595" y="708"/>
                  </a:lnTo>
                  <a:lnTo>
                    <a:pt x="601" y="701"/>
                  </a:lnTo>
                  <a:lnTo>
                    <a:pt x="609" y="691"/>
                  </a:lnTo>
                  <a:lnTo>
                    <a:pt x="630" y="661"/>
                  </a:lnTo>
                  <a:lnTo>
                    <a:pt x="654" y="622"/>
                  </a:lnTo>
                  <a:lnTo>
                    <a:pt x="654" y="622"/>
                  </a:lnTo>
                  <a:lnTo>
                    <a:pt x="658" y="666"/>
                  </a:lnTo>
                  <a:lnTo>
                    <a:pt x="662" y="697"/>
                  </a:lnTo>
                  <a:lnTo>
                    <a:pt x="665" y="714"/>
                  </a:lnTo>
                  <a:lnTo>
                    <a:pt x="665" y="714"/>
                  </a:lnTo>
                  <a:lnTo>
                    <a:pt x="668" y="715"/>
                  </a:lnTo>
                  <a:lnTo>
                    <a:pt x="672" y="714"/>
                  </a:lnTo>
                  <a:lnTo>
                    <a:pt x="682" y="711"/>
                  </a:lnTo>
                  <a:lnTo>
                    <a:pt x="695" y="707"/>
                  </a:lnTo>
                  <a:lnTo>
                    <a:pt x="703" y="703"/>
                  </a:lnTo>
                  <a:lnTo>
                    <a:pt x="703" y="703"/>
                  </a:lnTo>
                  <a:lnTo>
                    <a:pt x="704" y="700"/>
                  </a:lnTo>
                  <a:lnTo>
                    <a:pt x="705" y="695"/>
                  </a:lnTo>
                  <a:lnTo>
                    <a:pt x="708" y="680"/>
                  </a:lnTo>
                  <a:lnTo>
                    <a:pt x="708" y="659"/>
                  </a:lnTo>
                  <a:lnTo>
                    <a:pt x="708" y="659"/>
                  </a:lnTo>
                  <a:lnTo>
                    <a:pt x="719" y="657"/>
                  </a:lnTo>
                  <a:lnTo>
                    <a:pt x="727" y="653"/>
                  </a:lnTo>
                  <a:lnTo>
                    <a:pt x="735" y="649"/>
                  </a:lnTo>
                  <a:lnTo>
                    <a:pt x="735" y="649"/>
                  </a:lnTo>
                  <a:lnTo>
                    <a:pt x="737" y="647"/>
                  </a:lnTo>
                  <a:lnTo>
                    <a:pt x="737" y="643"/>
                  </a:lnTo>
                  <a:lnTo>
                    <a:pt x="735" y="635"/>
                  </a:lnTo>
                  <a:lnTo>
                    <a:pt x="730" y="611"/>
                  </a:lnTo>
                  <a:lnTo>
                    <a:pt x="727" y="598"/>
                  </a:lnTo>
                  <a:lnTo>
                    <a:pt x="724" y="586"/>
                  </a:lnTo>
                  <a:lnTo>
                    <a:pt x="724" y="582"/>
                  </a:lnTo>
                  <a:lnTo>
                    <a:pt x="726" y="578"/>
                  </a:lnTo>
                  <a:lnTo>
                    <a:pt x="727" y="574"/>
                  </a:lnTo>
                  <a:lnTo>
                    <a:pt x="730" y="573"/>
                  </a:lnTo>
                  <a:lnTo>
                    <a:pt x="730" y="573"/>
                  </a:lnTo>
                  <a:lnTo>
                    <a:pt x="742" y="566"/>
                  </a:lnTo>
                  <a:lnTo>
                    <a:pt x="751" y="558"/>
                  </a:lnTo>
                  <a:lnTo>
                    <a:pt x="758" y="551"/>
                  </a:lnTo>
                  <a:lnTo>
                    <a:pt x="762" y="546"/>
                  </a:lnTo>
                  <a:lnTo>
                    <a:pt x="762" y="546"/>
                  </a:lnTo>
                  <a:lnTo>
                    <a:pt x="764" y="546"/>
                  </a:lnTo>
                  <a:lnTo>
                    <a:pt x="766" y="547"/>
                  </a:lnTo>
                  <a:lnTo>
                    <a:pt x="774" y="552"/>
                  </a:lnTo>
                  <a:lnTo>
                    <a:pt x="801" y="573"/>
                  </a:lnTo>
                  <a:lnTo>
                    <a:pt x="816" y="584"/>
                  </a:lnTo>
                  <a:lnTo>
                    <a:pt x="831" y="594"/>
                  </a:lnTo>
                  <a:lnTo>
                    <a:pt x="845" y="601"/>
                  </a:lnTo>
                  <a:lnTo>
                    <a:pt x="850" y="604"/>
                  </a:lnTo>
                  <a:lnTo>
                    <a:pt x="854" y="605"/>
                  </a:lnTo>
                  <a:lnTo>
                    <a:pt x="854" y="605"/>
                  </a:lnTo>
                  <a:lnTo>
                    <a:pt x="862" y="605"/>
                  </a:lnTo>
                  <a:lnTo>
                    <a:pt x="870" y="604"/>
                  </a:lnTo>
                  <a:lnTo>
                    <a:pt x="879" y="601"/>
                  </a:lnTo>
                  <a:lnTo>
                    <a:pt x="887" y="597"/>
                  </a:lnTo>
                  <a:lnTo>
                    <a:pt x="902" y="588"/>
                  </a:lnTo>
                  <a:lnTo>
                    <a:pt x="914" y="578"/>
                  </a:lnTo>
                  <a:lnTo>
                    <a:pt x="914" y="578"/>
                  </a:lnTo>
                  <a:lnTo>
                    <a:pt x="922" y="569"/>
                  </a:lnTo>
                  <a:lnTo>
                    <a:pt x="929" y="559"/>
                  </a:lnTo>
                  <a:lnTo>
                    <a:pt x="934" y="548"/>
                  </a:lnTo>
                  <a:lnTo>
                    <a:pt x="941" y="535"/>
                  </a:lnTo>
                  <a:lnTo>
                    <a:pt x="941" y="535"/>
                  </a:lnTo>
                  <a:lnTo>
                    <a:pt x="949" y="514"/>
                  </a:lnTo>
                  <a:lnTo>
                    <a:pt x="957" y="487"/>
                  </a:lnTo>
                  <a:lnTo>
                    <a:pt x="965" y="459"/>
                  </a:lnTo>
                  <a:lnTo>
                    <a:pt x="966" y="447"/>
                  </a:lnTo>
                  <a:lnTo>
                    <a:pt x="968" y="437"/>
                  </a:lnTo>
                  <a:lnTo>
                    <a:pt x="968" y="437"/>
                  </a:lnTo>
                  <a:lnTo>
                    <a:pt x="968" y="432"/>
                  </a:lnTo>
                  <a:lnTo>
                    <a:pt x="966" y="428"/>
                  </a:lnTo>
                  <a:lnTo>
                    <a:pt x="965" y="425"/>
                  </a:lnTo>
                  <a:lnTo>
                    <a:pt x="964" y="424"/>
                  </a:lnTo>
                  <a:lnTo>
                    <a:pt x="961" y="422"/>
                  </a:lnTo>
                  <a:lnTo>
                    <a:pt x="957" y="425"/>
                  </a:lnTo>
                  <a:lnTo>
                    <a:pt x="957" y="425"/>
                  </a:lnTo>
                  <a:lnTo>
                    <a:pt x="957" y="426"/>
                  </a:lnTo>
                  <a:lnTo>
                    <a:pt x="957" y="426"/>
                  </a:lnTo>
                  <a:lnTo>
                    <a:pt x="957" y="426"/>
                  </a:lnTo>
                  <a:lnTo>
                    <a:pt x="957" y="425"/>
                  </a:lnTo>
                  <a:lnTo>
                    <a:pt x="957" y="425"/>
                  </a:lnTo>
                  <a:lnTo>
                    <a:pt x="957" y="416"/>
                  </a:lnTo>
                  <a:lnTo>
                    <a:pt x="957" y="410"/>
                  </a:lnTo>
                  <a:lnTo>
                    <a:pt x="957" y="410"/>
                  </a:lnTo>
                  <a:lnTo>
                    <a:pt x="964" y="398"/>
                  </a:lnTo>
                  <a:lnTo>
                    <a:pt x="969" y="387"/>
                  </a:lnTo>
                  <a:lnTo>
                    <a:pt x="973" y="372"/>
                  </a:lnTo>
                  <a:lnTo>
                    <a:pt x="973" y="372"/>
                  </a:lnTo>
                  <a:lnTo>
                    <a:pt x="975" y="359"/>
                  </a:lnTo>
                  <a:lnTo>
                    <a:pt x="975" y="346"/>
                  </a:lnTo>
                  <a:lnTo>
                    <a:pt x="973" y="336"/>
                  </a:lnTo>
                  <a:lnTo>
                    <a:pt x="973" y="323"/>
                  </a:lnTo>
                  <a:lnTo>
                    <a:pt x="973" y="323"/>
                  </a:lnTo>
                  <a:lnTo>
                    <a:pt x="972" y="311"/>
                  </a:lnTo>
                  <a:lnTo>
                    <a:pt x="971" y="302"/>
                  </a:lnTo>
                  <a:lnTo>
                    <a:pt x="968" y="292"/>
                  </a:lnTo>
                  <a:lnTo>
                    <a:pt x="968" y="280"/>
                  </a:lnTo>
                  <a:lnTo>
                    <a:pt x="968" y="280"/>
                  </a:lnTo>
                  <a:lnTo>
                    <a:pt x="968" y="273"/>
                  </a:lnTo>
                  <a:lnTo>
                    <a:pt x="966" y="268"/>
                  </a:lnTo>
                  <a:lnTo>
                    <a:pt x="964" y="256"/>
                  </a:lnTo>
                  <a:lnTo>
                    <a:pt x="960" y="243"/>
                  </a:lnTo>
                  <a:lnTo>
                    <a:pt x="957" y="231"/>
                  </a:lnTo>
                  <a:lnTo>
                    <a:pt x="957" y="231"/>
                  </a:lnTo>
                  <a:lnTo>
                    <a:pt x="956" y="206"/>
                  </a:lnTo>
                  <a:lnTo>
                    <a:pt x="957" y="182"/>
                  </a:lnTo>
                  <a:lnTo>
                    <a:pt x="957" y="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B8B8266B-FCDD-D9E3-6921-084CACD80C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5478231" y="894019"/>
              <a:ext cx="372802" cy="257386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7371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押す、支える動作の女性のシルエット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EE52565-7EDB-1D07-B033-05FD47FEEBB3}"/>
              </a:ext>
            </a:extLst>
          </p:cNvPr>
          <p:cNvGrpSpPr/>
          <p:nvPr/>
        </p:nvGrpSpPr>
        <p:grpSpPr>
          <a:xfrm>
            <a:off x="1259683" y="1028700"/>
            <a:ext cx="1515946" cy="2346634"/>
            <a:chOff x="1389063" y="914447"/>
            <a:chExt cx="1663563" cy="2575140"/>
          </a:xfrm>
        </p:grpSpPr>
        <p:sp>
          <p:nvSpPr>
            <p:cNvPr id="5" name="Freeform 13">
              <a:extLst>
                <a:ext uri="{FF2B5EF4-FFF2-40B4-BE49-F238E27FC236}">
                  <a16:creationId xmlns:a16="http://schemas.microsoft.com/office/drawing/2014/main" id="{49017BB2-8FAE-A1D7-6918-81E2990ED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9063" y="1571957"/>
              <a:ext cx="1318850" cy="1895926"/>
            </a:xfrm>
            <a:custGeom>
              <a:avLst/>
              <a:gdLst>
                <a:gd name="T0" fmla="*/ 327 w 1033"/>
                <a:gd name="T1" fmla="*/ 300 h 1485"/>
                <a:gd name="T2" fmla="*/ 194 w 1033"/>
                <a:gd name="T3" fmla="*/ 470 h 1485"/>
                <a:gd name="T4" fmla="*/ 38 w 1033"/>
                <a:gd name="T5" fmla="*/ 651 h 1485"/>
                <a:gd name="T6" fmla="*/ 70 w 1033"/>
                <a:gd name="T7" fmla="*/ 840 h 1485"/>
                <a:gd name="T8" fmla="*/ 113 w 1033"/>
                <a:gd name="T9" fmla="*/ 987 h 1485"/>
                <a:gd name="T10" fmla="*/ 215 w 1033"/>
                <a:gd name="T11" fmla="*/ 1114 h 1485"/>
                <a:gd name="T12" fmla="*/ 67 w 1033"/>
                <a:gd name="T13" fmla="*/ 1308 h 1485"/>
                <a:gd name="T14" fmla="*/ 43 w 1033"/>
                <a:gd name="T15" fmla="*/ 1315 h 1485"/>
                <a:gd name="T16" fmla="*/ 4 w 1033"/>
                <a:gd name="T17" fmla="*/ 1409 h 1485"/>
                <a:gd name="T18" fmla="*/ 32 w 1033"/>
                <a:gd name="T19" fmla="*/ 1388 h 1485"/>
                <a:gd name="T20" fmla="*/ 75 w 1033"/>
                <a:gd name="T21" fmla="*/ 1446 h 1485"/>
                <a:gd name="T22" fmla="*/ 173 w 1033"/>
                <a:gd name="T23" fmla="*/ 1485 h 1485"/>
                <a:gd name="T24" fmla="*/ 200 w 1033"/>
                <a:gd name="T25" fmla="*/ 1439 h 1485"/>
                <a:gd name="T26" fmla="*/ 140 w 1033"/>
                <a:gd name="T27" fmla="*/ 1350 h 1485"/>
                <a:gd name="T28" fmla="*/ 162 w 1033"/>
                <a:gd name="T29" fmla="*/ 1306 h 1485"/>
                <a:gd name="T30" fmla="*/ 351 w 1033"/>
                <a:gd name="T31" fmla="*/ 1157 h 1485"/>
                <a:gd name="T32" fmla="*/ 465 w 1033"/>
                <a:gd name="T33" fmla="*/ 1081 h 1485"/>
                <a:gd name="T34" fmla="*/ 527 w 1033"/>
                <a:gd name="T35" fmla="*/ 1151 h 1485"/>
                <a:gd name="T36" fmla="*/ 546 w 1033"/>
                <a:gd name="T37" fmla="*/ 1339 h 1485"/>
                <a:gd name="T38" fmla="*/ 535 w 1033"/>
                <a:gd name="T39" fmla="*/ 1420 h 1485"/>
                <a:gd name="T40" fmla="*/ 604 w 1033"/>
                <a:gd name="T41" fmla="*/ 1427 h 1485"/>
                <a:gd name="T42" fmla="*/ 668 w 1033"/>
                <a:gd name="T43" fmla="*/ 1447 h 1485"/>
                <a:gd name="T44" fmla="*/ 766 w 1033"/>
                <a:gd name="T45" fmla="*/ 1439 h 1485"/>
                <a:gd name="T46" fmla="*/ 768 w 1033"/>
                <a:gd name="T47" fmla="*/ 1409 h 1485"/>
                <a:gd name="T48" fmla="*/ 673 w 1033"/>
                <a:gd name="T49" fmla="*/ 1366 h 1485"/>
                <a:gd name="T50" fmla="*/ 627 w 1033"/>
                <a:gd name="T51" fmla="*/ 1225 h 1485"/>
                <a:gd name="T52" fmla="*/ 646 w 1033"/>
                <a:gd name="T53" fmla="*/ 955 h 1485"/>
                <a:gd name="T54" fmla="*/ 573 w 1033"/>
                <a:gd name="T55" fmla="*/ 840 h 1485"/>
                <a:gd name="T56" fmla="*/ 416 w 1033"/>
                <a:gd name="T57" fmla="*/ 722 h 1485"/>
                <a:gd name="T58" fmla="*/ 465 w 1033"/>
                <a:gd name="T59" fmla="*/ 618 h 1485"/>
                <a:gd name="T60" fmla="*/ 501 w 1033"/>
                <a:gd name="T61" fmla="*/ 655 h 1485"/>
                <a:gd name="T62" fmla="*/ 566 w 1033"/>
                <a:gd name="T63" fmla="*/ 596 h 1485"/>
                <a:gd name="T64" fmla="*/ 562 w 1033"/>
                <a:gd name="T65" fmla="*/ 526 h 1485"/>
                <a:gd name="T66" fmla="*/ 769 w 1033"/>
                <a:gd name="T67" fmla="*/ 489 h 1485"/>
                <a:gd name="T68" fmla="*/ 844 w 1033"/>
                <a:gd name="T69" fmla="*/ 477 h 1485"/>
                <a:gd name="T70" fmla="*/ 956 w 1033"/>
                <a:gd name="T71" fmla="*/ 405 h 1485"/>
                <a:gd name="T72" fmla="*/ 1017 w 1033"/>
                <a:gd name="T73" fmla="*/ 336 h 1485"/>
                <a:gd name="T74" fmla="*/ 1017 w 1033"/>
                <a:gd name="T75" fmla="*/ 201 h 1485"/>
                <a:gd name="T76" fmla="*/ 1011 w 1033"/>
                <a:gd name="T77" fmla="*/ 141 h 1485"/>
                <a:gd name="T78" fmla="*/ 973 w 1033"/>
                <a:gd name="T79" fmla="*/ 233 h 1485"/>
                <a:gd name="T80" fmla="*/ 957 w 1033"/>
                <a:gd name="T81" fmla="*/ 298 h 1485"/>
                <a:gd name="T82" fmla="*/ 914 w 1033"/>
                <a:gd name="T83" fmla="*/ 314 h 1485"/>
                <a:gd name="T84" fmla="*/ 867 w 1033"/>
                <a:gd name="T85" fmla="*/ 346 h 1485"/>
                <a:gd name="T86" fmla="*/ 725 w 1033"/>
                <a:gd name="T87" fmla="*/ 369 h 1485"/>
                <a:gd name="T88" fmla="*/ 647 w 1033"/>
                <a:gd name="T89" fmla="*/ 325 h 1485"/>
                <a:gd name="T90" fmla="*/ 707 w 1033"/>
                <a:gd name="T91" fmla="*/ 300 h 1485"/>
                <a:gd name="T92" fmla="*/ 723 w 1033"/>
                <a:gd name="T93" fmla="*/ 259 h 1485"/>
                <a:gd name="T94" fmla="*/ 733 w 1033"/>
                <a:gd name="T95" fmla="*/ 198 h 1485"/>
                <a:gd name="T96" fmla="*/ 725 w 1033"/>
                <a:gd name="T97" fmla="*/ 130 h 1485"/>
                <a:gd name="T98" fmla="*/ 735 w 1033"/>
                <a:gd name="T99" fmla="*/ 119 h 1485"/>
                <a:gd name="T100" fmla="*/ 719 w 1033"/>
                <a:gd name="T101" fmla="*/ 54 h 1485"/>
                <a:gd name="T102" fmla="*/ 638 w 1033"/>
                <a:gd name="T103" fmla="*/ 0 h 1485"/>
                <a:gd name="T104" fmla="*/ 555 w 1033"/>
                <a:gd name="T105" fmla="*/ 14 h 1485"/>
                <a:gd name="T106" fmla="*/ 469 w 1033"/>
                <a:gd name="T107" fmla="*/ 69 h 1485"/>
                <a:gd name="T108" fmla="*/ 441 w 1033"/>
                <a:gd name="T109" fmla="*/ 172 h 1485"/>
                <a:gd name="T110" fmla="*/ 374 w 1033"/>
                <a:gd name="T111" fmla="*/ 226 h 1485"/>
                <a:gd name="T112" fmla="*/ 313 w 1033"/>
                <a:gd name="T113" fmla="*/ 298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3" h="1485">
                  <a:moveTo>
                    <a:pt x="313" y="298"/>
                  </a:moveTo>
                  <a:lnTo>
                    <a:pt x="313" y="298"/>
                  </a:lnTo>
                  <a:lnTo>
                    <a:pt x="327" y="300"/>
                  </a:lnTo>
                  <a:lnTo>
                    <a:pt x="327" y="300"/>
                  </a:lnTo>
                  <a:lnTo>
                    <a:pt x="328" y="297"/>
                  </a:lnTo>
                  <a:lnTo>
                    <a:pt x="330" y="298"/>
                  </a:lnTo>
                  <a:lnTo>
                    <a:pt x="330" y="298"/>
                  </a:lnTo>
                  <a:lnTo>
                    <a:pt x="330" y="300"/>
                  </a:lnTo>
                  <a:lnTo>
                    <a:pt x="327" y="300"/>
                  </a:lnTo>
                  <a:lnTo>
                    <a:pt x="327" y="300"/>
                  </a:lnTo>
                  <a:lnTo>
                    <a:pt x="319" y="309"/>
                  </a:lnTo>
                  <a:lnTo>
                    <a:pt x="319" y="309"/>
                  </a:lnTo>
                  <a:lnTo>
                    <a:pt x="294" y="338"/>
                  </a:lnTo>
                  <a:lnTo>
                    <a:pt x="274" y="362"/>
                  </a:lnTo>
                  <a:lnTo>
                    <a:pt x="248" y="396"/>
                  </a:lnTo>
                  <a:lnTo>
                    <a:pt x="248" y="396"/>
                  </a:lnTo>
                  <a:lnTo>
                    <a:pt x="220" y="434"/>
                  </a:lnTo>
                  <a:lnTo>
                    <a:pt x="194" y="470"/>
                  </a:lnTo>
                  <a:lnTo>
                    <a:pt x="166" y="507"/>
                  </a:lnTo>
                  <a:lnTo>
                    <a:pt x="151" y="525"/>
                  </a:lnTo>
                  <a:lnTo>
                    <a:pt x="135" y="542"/>
                  </a:lnTo>
                  <a:lnTo>
                    <a:pt x="135" y="542"/>
                  </a:lnTo>
                  <a:lnTo>
                    <a:pt x="73" y="607"/>
                  </a:lnTo>
                  <a:lnTo>
                    <a:pt x="50" y="633"/>
                  </a:lnTo>
                  <a:lnTo>
                    <a:pt x="42" y="642"/>
                  </a:lnTo>
                  <a:lnTo>
                    <a:pt x="38" y="651"/>
                  </a:lnTo>
                  <a:lnTo>
                    <a:pt x="38" y="651"/>
                  </a:lnTo>
                  <a:lnTo>
                    <a:pt x="27" y="676"/>
                  </a:lnTo>
                  <a:lnTo>
                    <a:pt x="21" y="689"/>
                  </a:lnTo>
                  <a:lnTo>
                    <a:pt x="54" y="699"/>
                  </a:lnTo>
                  <a:lnTo>
                    <a:pt x="54" y="699"/>
                  </a:lnTo>
                  <a:lnTo>
                    <a:pt x="56" y="713"/>
                  </a:lnTo>
                  <a:lnTo>
                    <a:pt x="62" y="745"/>
                  </a:lnTo>
                  <a:lnTo>
                    <a:pt x="67" y="791"/>
                  </a:lnTo>
                  <a:lnTo>
                    <a:pt x="69" y="816"/>
                  </a:lnTo>
                  <a:lnTo>
                    <a:pt x="70" y="840"/>
                  </a:lnTo>
                  <a:lnTo>
                    <a:pt x="70" y="840"/>
                  </a:lnTo>
                  <a:lnTo>
                    <a:pt x="71" y="863"/>
                  </a:lnTo>
                  <a:lnTo>
                    <a:pt x="75" y="886"/>
                  </a:lnTo>
                  <a:lnTo>
                    <a:pt x="81" y="908"/>
                  </a:lnTo>
                  <a:lnTo>
                    <a:pt x="88" y="928"/>
                  </a:lnTo>
                  <a:lnTo>
                    <a:pt x="96" y="946"/>
                  </a:lnTo>
                  <a:lnTo>
                    <a:pt x="102" y="962"/>
                  </a:lnTo>
                  <a:lnTo>
                    <a:pt x="113" y="987"/>
                  </a:lnTo>
                  <a:lnTo>
                    <a:pt x="113" y="987"/>
                  </a:lnTo>
                  <a:lnTo>
                    <a:pt x="124" y="1015"/>
                  </a:lnTo>
                  <a:lnTo>
                    <a:pt x="139" y="1053"/>
                  </a:lnTo>
                  <a:lnTo>
                    <a:pt x="157" y="1100"/>
                  </a:lnTo>
                  <a:lnTo>
                    <a:pt x="157" y="1100"/>
                  </a:lnTo>
                  <a:lnTo>
                    <a:pt x="174" y="1103"/>
                  </a:lnTo>
                  <a:lnTo>
                    <a:pt x="193" y="1107"/>
                  </a:lnTo>
                  <a:lnTo>
                    <a:pt x="204" y="1110"/>
                  </a:lnTo>
                  <a:lnTo>
                    <a:pt x="215" y="1114"/>
                  </a:lnTo>
                  <a:lnTo>
                    <a:pt x="215" y="1114"/>
                  </a:lnTo>
                  <a:lnTo>
                    <a:pt x="169" y="1167"/>
                  </a:lnTo>
                  <a:lnTo>
                    <a:pt x="146" y="1194"/>
                  </a:lnTo>
                  <a:lnTo>
                    <a:pt x="129" y="1214"/>
                  </a:lnTo>
                  <a:lnTo>
                    <a:pt x="129" y="1214"/>
                  </a:lnTo>
                  <a:lnTo>
                    <a:pt x="100" y="1256"/>
                  </a:lnTo>
                  <a:lnTo>
                    <a:pt x="75" y="1296"/>
                  </a:lnTo>
                  <a:lnTo>
                    <a:pt x="75" y="1296"/>
                  </a:lnTo>
                  <a:lnTo>
                    <a:pt x="70" y="1304"/>
                  </a:lnTo>
                  <a:lnTo>
                    <a:pt x="67" y="1308"/>
                  </a:lnTo>
                  <a:lnTo>
                    <a:pt x="65" y="1309"/>
                  </a:lnTo>
                  <a:lnTo>
                    <a:pt x="63" y="1309"/>
                  </a:lnTo>
                  <a:lnTo>
                    <a:pt x="61" y="1306"/>
                  </a:lnTo>
                  <a:lnTo>
                    <a:pt x="61" y="1306"/>
                  </a:lnTo>
                  <a:lnTo>
                    <a:pt x="59" y="1306"/>
                  </a:lnTo>
                  <a:lnTo>
                    <a:pt x="59" y="1306"/>
                  </a:lnTo>
                  <a:lnTo>
                    <a:pt x="55" y="1309"/>
                  </a:lnTo>
                  <a:lnTo>
                    <a:pt x="50" y="1310"/>
                  </a:lnTo>
                  <a:lnTo>
                    <a:pt x="43" y="1315"/>
                  </a:lnTo>
                  <a:lnTo>
                    <a:pt x="40" y="1319"/>
                  </a:lnTo>
                  <a:lnTo>
                    <a:pt x="38" y="1323"/>
                  </a:lnTo>
                  <a:lnTo>
                    <a:pt x="38" y="1323"/>
                  </a:lnTo>
                  <a:lnTo>
                    <a:pt x="15" y="1366"/>
                  </a:lnTo>
                  <a:lnTo>
                    <a:pt x="4" y="1390"/>
                  </a:lnTo>
                  <a:lnTo>
                    <a:pt x="0" y="1399"/>
                  </a:lnTo>
                  <a:lnTo>
                    <a:pt x="0" y="1404"/>
                  </a:lnTo>
                  <a:lnTo>
                    <a:pt x="0" y="1404"/>
                  </a:lnTo>
                  <a:lnTo>
                    <a:pt x="4" y="1409"/>
                  </a:lnTo>
                  <a:lnTo>
                    <a:pt x="9" y="1413"/>
                  </a:lnTo>
                  <a:lnTo>
                    <a:pt x="21" y="1420"/>
                  </a:lnTo>
                  <a:lnTo>
                    <a:pt x="21" y="1420"/>
                  </a:lnTo>
                  <a:lnTo>
                    <a:pt x="24" y="1420"/>
                  </a:lnTo>
                  <a:lnTo>
                    <a:pt x="27" y="1418"/>
                  </a:lnTo>
                  <a:lnTo>
                    <a:pt x="28" y="1413"/>
                  </a:lnTo>
                  <a:lnTo>
                    <a:pt x="31" y="1407"/>
                  </a:lnTo>
                  <a:lnTo>
                    <a:pt x="32" y="1394"/>
                  </a:lnTo>
                  <a:lnTo>
                    <a:pt x="32" y="1388"/>
                  </a:lnTo>
                  <a:lnTo>
                    <a:pt x="32" y="1388"/>
                  </a:lnTo>
                  <a:lnTo>
                    <a:pt x="32" y="1388"/>
                  </a:lnTo>
                  <a:lnTo>
                    <a:pt x="35" y="1389"/>
                  </a:lnTo>
                  <a:lnTo>
                    <a:pt x="43" y="1397"/>
                  </a:lnTo>
                  <a:lnTo>
                    <a:pt x="54" y="1409"/>
                  </a:lnTo>
                  <a:lnTo>
                    <a:pt x="54" y="1409"/>
                  </a:lnTo>
                  <a:lnTo>
                    <a:pt x="56" y="1415"/>
                  </a:lnTo>
                  <a:lnTo>
                    <a:pt x="65" y="1428"/>
                  </a:lnTo>
                  <a:lnTo>
                    <a:pt x="75" y="1446"/>
                  </a:lnTo>
                  <a:lnTo>
                    <a:pt x="84" y="1454"/>
                  </a:lnTo>
                  <a:lnTo>
                    <a:pt x="92" y="1464"/>
                  </a:lnTo>
                  <a:lnTo>
                    <a:pt x="92" y="1464"/>
                  </a:lnTo>
                  <a:lnTo>
                    <a:pt x="101" y="1472"/>
                  </a:lnTo>
                  <a:lnTo>
                    <a:pt x="115" y="1477"/>
                  </a:lnTo>
                  <a:lnTo>
                    <a:pt x="128" y="1481"/>
                  </a:lnTo>
                  <a:lnTo>
                    <a:pt x="143" y="1484"/>
                  </a:lnTo>
                  <a:lnTo>
                    <a:pt x="158" y="1485"/>
                  </a:lnTo>
                  <a:lnTo>
                    <a:pt x="173" y="1485"/>
                  </a:lnTo>
                  <a:lnTo>
                    <a:pt x="185" y="1483"/>
                  </a:lnTo>
                  <a:lnTo>
                    <a:pt x="194" y="1480"/>
                  </a:lnTo>
                  <a:lnTo>
                    <a:pt x="194" y="1480"/>
                  </a:lnTo>
                  <a:lnTo>
                    <a:pt x="201" y="1474"/>
                  </a:lnTo>
                  <a:lnTo>
                    <a:pt x="205" y="1469"/>
                  </a:lnTo>
                  <a:lnTo>
                    <a:pt x="207" y="1462"/>
                  </a:lnTo>
                  <a:lnTo>
                    <a:pt x="207" y="1454"/>
                  </a:lnTo>
                  <a:lnTo>
                    <a:pt x="204" y="1447"/>
                  </a:lnTo>
                  <a:lnTo>
                    <a:pt x="200" y="1439"/>
                  </a:lnTo>
                  <a:lnTo>
                    <a:pt x="194" y="1432"/>
                  </a:lnTo>
                  <a:lnTo>
                    <a:pt x="189" y="1426"/>
                  </a:lnTo>
                  <a:lnTo>
                    <a:pt x="189" y="1426"/>
                  </a:lnTo>
                  <a:lnTo>
                    <a:pt x="182" y="1418"/>
                  </a:lnTo>
                  <a:lnTo>
                    <a:pt x="175" y="1408"/>
                  </a:lnTo>
                  <a:lnTo>
                    <a:pt x="161" y="1384"/>
                  </a:lnTo>
                  <a:lnTo>
                    <a:pt x="147" y="1361"/>
                  </a:lnTo>
                  <a:lnTo>
                    <a:pt x="140" y="1350"/>
                  </a:lnTo>
                  <a:lnTo>
                    <a:pt x="140" y="1350"/>
                  </a:lnTo>
                  <a:lnTo>
                    <a:pt x="139" y="1347"/>
                  </a:lnTo>
                  <a:lnTo>
                    <a:pt x="139" y="1343"/>
                  </a:lnTo>
                  <a:lnTo>
                    <a:pt x="140" y="1336"/>
                  </a:lnTo>
                  <a:lnTo>
                    <a:pt x="142" y="1329"/>
                  </a:lnTo>
                  <a:lnTo>
                    <a:pt x="146" y="1323"/>
                  </a:lnTo>
                  <a:lnTo>
                    <a:pt x="150" y="1317"/>
                  </a:lnTo>
                  <a:lnTo>
                    <a:pt x="155" y="1310"/>
                  </a:lnTo>
                  <a:lnTo>
                    <a:pt x="162" y="1306"/>
                  </a:lnTo>
                  <a:lnTo>
                    <a:pt x="162" y="1306"/>
                  </a:lnTo>
                  <a:lnTo>
                    <a:pt x="174" y="1298"/>
                  </a:lnTo>
                  <a:lnTo>
                    <a:pt x="194" y="1285"/>
                  </a:lnTo>
                  <a:lnTo>
                    <a:pt x="246" y="1245"/>
                  </a:lnTo>
                  <a:lnTo>
                    <a:pt x="299" y="1205"/>
                  </a:lnTo>
                  <a:lnTo>
                    <a:pt x="330" y="1182"/>
                  </a:lnTo>
                  <a:lnTo>
                    <a:pt x="330" y="1182"/>
                  </a:lnTo>
                  <a:lnTo>
                    <a:pt x="335" y="1178"/>
                  </a:lnTo>
                  <a:lnTo>
                    <a:pt x="340" y="1172"/>
                  </a:lnTo>
                  <a:lnTo>
                    <a:pt x="351" y="1157"/>
                  </a:lnTo>
                  <a:lnTo>
                    <a:pt x="351" y="1157"/>
                  </a:lnTo>
                  <a:lnTo>
                    <a:pt x="363" y="1156"/>
                  </a:lnTo>
                  <a:lnTo>
                    <a:pt x="374" y="1152"/>
                  </a:lnTo>
                  <a:lnTo>
                    <a:pt x="385" y="1145"/>
                  </a:lnTo>
                  <a:lnTo>
                    <a:pt x="395" y="1138"/>
                  </a:lnTo>
                  <a:lnTo>
                    <a:pt x="395" y="1138"/>
                  </a:lnTo>
                  <a:lnTo>
                    <a:pt x="426" y="1111"/>
                  </a:lnTo>
                  <a:lnTo>
                    <a:pt x="453" y="1090"/>
                  </a:lnTo>
                  <a:lnTo>
                    <a:pt x="465" y="1081"/>
                  </a:lnTo>
                  <a:lnTo>
                    <a:pt x="477" y="1075"/>
                  </a:lnTo>
                  <a:lnTo>
                    <a:pt x="488" y="1071"/>
                  </a:lnTo>
                  <a:lnTo>
                    <a:pt x="497" y="1068"/>
                  </a:lnTo>
                  <a:lnTo>
                    <a:pt x="497" y="1068"/>
                  </a:lnTo>
                  <a:lnTo>
                    <a:pt x="510" y="1067"/>
                  </a:lnTo>
                  <a:lnTo>
                    <a:pt x="520" y="1067"/>
                  </a:lnTo>
                  <a:lnTo>
                    <a:pt x="520" y="1067"/>
                  </a:lnTo>
                  <a:lnTo>
                    <a:pt x="524" y="1122"/>
                  </a:lnTo>
                  <a:lnTo>
                    <a:pt x="527" y="1151"/>
                  </a:lnTo>
                  <a:lnTo>
                    <a:pt x="530" y="1176"/>
                  </a:lnTo>
                  <a:lnTo>
                    <a:pt x="530" y="1176"/>
                  </a:lnTo>
                  <a:lnTo>
                    <a:pt x="535" y="1207"/>
                  </a:lnTo>
                  <a:lnTo>
                    <a:pt x="541" y="1228"/>
                  </a:lnTo>
                  <a:lnTo>
                    <a:pt x="545" y="1247"/>
                  </a:lnTo>
                  <a:lnTo>
                    <a:pt x="546" y="1274"/>
                  </a:lnTo>
                  <a:lnTo>
                    <a:pt x="546" y="1274"/>
                  </a:lnTo>
                  <a:lnTo>
                    <a:pt x="546" y="1317"/>
                  </a:lnTo>
                  <a:lnTo>
                    <a:pt x="546" y="1339"/>
                  </a:lnTo>
                  <a:lnTo>
                    <a:pt x="546" y="1339"/>
                  </a:lnTo>
                  <a:lnTo>
                    <a:pt x="547" y="1348"/>
                  </a:lnTo>
                  <a:lnTo>
                    <a:pt x="549" y="1354"/>
                  </a:lnTo>
                  <a:lnTo>
                    <a:pt x="549" y="1361"/>
                  </a:lnTo>
                  <a:lnTo>
                    <a:pt x="546" y="1371"/>
                  </a:lnTo>
                  <a:lnTo>
                    <a:pt x="546" y="1371"/>
                  </a:lnTo>
                  <a:lnTo>
                    <a:pt x="542" y="1386"/>
                  </a:lnTo>
                  <a:lnTo>
                    <a:pt x="539" y="1400"/>
                  </a:lnTo>
                  <a:lnTo>
                    <a:pt x="535" y="1420"/>
                  </a:lnTo>
                  <a:lnTo>
                    <a:pt x="535" y="1420"/>
                  </a:lnTo>
                  <a:lnTo>
                    <a:pt x="535" y="1427"/>
                  </a:lnTo>
                  <a:lnTo>
                    <a:pt x="538" y="1435"/>
                  </a:lnTo>
                  <a:lnTo>
                    <a:pt x="541" y="1447"/>
                  </a:lnTo>
                  <a:lnTo>
                    <a:pt x="584" y="1447"/>
                  </a:lnTo>
                  <a:lnTo>
                    <a:pt x="589" y="1431"/>
                  </a:lnTo>
                  <a:lnTo>
                    <a:pt x="589" y="1431"/>
                  </a:lnTo>
                  <a:lnTo>
                    <a:pt x="597" y="1428"/>
                  </a:lnTo>
                  <a:lnTo>
                    <a:pt x="604" y="1427"/>
                  </a:lnTo>
                  <a:lnTo>
                    <a:pt x="611" y="1426"/>
                  </a:lnTo>
                  <a:lnTo>
                    <a:pt x="611" y="1426"/>
                  </a:lnTo>
                  <a:lnTo>
                    <a:pt x="619" y="1427"/>
                  </a:lnTo>
                  <a:lnTo>
                    <a:pt x="629" y="1430"/>
                  </a:lnTo>
                  <a:lnTo>
                    <a:pt x="643" y="1437"/>
                  </a:lnTo>
                  <a:lnTo>
                    <a:pt x="643" y="1437"/>
                  </a:lnTo>
                  <a:lnTo>
                    <a:pt x="649" y="1439"/>
                  </a:lnTo>
                  <a:lnTo>
                    <a:pt x="657" y="1443"/>
                  </a:lnTo>
                  <a:lnTo>
                    <a:pt x="668" y="1447"/>
                  </a:lnTo>
                  <a:lnTo>
                    <a:pt x="675" y="1447"/>
                  </a:lnTo>
                  <a:lnTo>
                    <a:pt x="681" y="1447"/>
                  </a:lnTo>
                  <a:lnTo>
                    <a:pt x="681" y="1447"/>
                  </a:lnTo>
                  <a:lnTo>
                    <a:pt x="703" y="1446"/>
                  </a:lnTo>
                  <a:lnTo>
                    <a:pt x="731" y="1446"/>
                  </a:lnTo>
                  <a:lnTo>
                    <a:pt x="745" y="1446"/>
                  </a:lnTo>
                  <a:lnTo>
                    <a:pt x="756" y="1445"/>
                  </a:lnTo>
                  <a:lnTo>
                    <a:pt x="764" y="1441"/>
                  </a:lnTo>
                  <a:lnTo>
                    <a:pt x="766" y="1439"/>
                  </a:lnTo>
                  <a:lnTo>
                    <a:pt x="768" y="1437"/>
                  </a:lnTo>
                  <a:lnTo>
                    <a:pt x="768" y="1437"/>
                  </a:lnTo>
                  <a:lnTo>
                    <a:pt x="771" y="1432"/>
                  </a:lnTo>
                  <a:lnTo>
                    <a:pt x="773" y="1428"/>
                  </a:lnTo>
                  <a:lnTo>
                    <a:pt x="780" y="1424"/>
                  </a:lnTo>
                  <a:lnTo>
                    <a:pt x="783" y="1422"/>
                  </a:lnTo>
                  <a:lnTo>
                    <a:pt x="781" y="1419"/>
                  </a:lnTo>
                  <a:lnTo>
                    <a:pt x="777" y="1415"/>
                  </a:lnTo>
                  <a:lnTo>
                    <a:pt x="768" y="1409"/>
                  </a:lnTo>
                  <a:lnTo>
                    <a:pt x="768" y="1409"/>
                  </a:lnTo>
                  <a:lnTo>
                    <a:pt x="756" y="1404"/>
                  </a:lnTo>
                  <a:lnTo>
                    <a:pt x="743" y="1399"/>
                  </a:lnTo>
                  <a:lnTo>
                    <a:pt x="722" y="1390"/>
                  </a:lnTo>
                  <a:lnTo>
                    <a:pt x="702" y="1384"/>
                  </a:lnTo>
                  <a:lnTo>
                    <a:pt x="693" y="1381"/>
                  </a:lnTo>
                  <a:lnTo>
                    <a:pt x="687" y="1377"/>
                  </a:lnTo>
                  <a:lnTo>
                    <a:pt x="687" y="1377"/>
                  </a:lnTo>
                  <a:lnTo>
                    <a:pt x="673" y="1366"/>
                  </a:lnTo>
                  <a:lnTo>
                    <a:pt x="660" y="1354"/>
                  </a:lnTo>
                  <a:lnTo>
                    <a:pt x="643" y="1339"/>
                  </a:lnTo>
                  <a:lnTo>
                    <a:pt x="643" y="1339"/>
                  </a:lnTo>
                  <a:lnTo>
                    <a:pt x="643" y="1338"/>
                  </a:lnTo>
                  <a:lnTo>
                    <a:pt x="638" y="1317"/>
                  </a:lnTo>
                  <a:lnTo>
                    <a:pt x="638" y="1317"/>
                  </a:lnTo>
                  <a:lnTo>
                    <a:pt x="634" y="1296"/>
                  </a:lnTo>
                  <a:lnTo>
                    <a:pt x="631" y="1270"/>
                  </a:lnTo>
                  <a:lnTo>
                    <a:pt x="627" y="1225"/>
                  </a:lnTo>
                  <a:lnTo>
                    <a:pt x="627" y="1225"/>
                  </a:lnTo>
                  <a:lnTo>
                    <a:pt x="627" y="1193"/>
                  </a:lnTo>
                  <a:lnTo>
                    <a:pt x="629" y="1133"/>
                  </a:lnTo>
                  <a:lnTo>
                    <a:pt x="631" y="1010"/>
                  </a:lnTo>
                  <a:lnTo>
                    <a:pt x="643" y="1003"/>
                  </a:lnTo>
                  <a:lnTo>
                    <a:pt x="643" y="1003"/>
                  </a:lnTo>
                  <a:lnTo>
                    <a:pt x="645" y="996"/>
                  </a:lnTo>
                  <a:lnTo>
                    <a:pt x="646" y="978"/>
                  </a:lnTo>
                  <a:lnTo>
                    <a:pt x="646" y="955"/>
                  </a:lnTo>
                  <a:lnTo>
                    <a:pt x="645" y="945"/>
                  </a:lnTo>
                  <a:lnTo>
                    <a:pt x="643" y="932"/>
                  </a:lnTo>
                  <a:lnTo>
                    <a:pt x="643" y="932"/>
                  </a:lnTo>
                  <a:lnTo>
                    <a:pt x="642" y="927"/>
                  </a:lnTo>
                  <a:lnTo>
                    <a:pt x="638" y="920"/>
                  </a:lnTo>
                  <a:lnTo>
                    <a:pt x="629" y="904"/>
                  </a:lnTo>
                  <a:lnTo>
                    <a:pt x="615" y="888"/>
                  </a:lnTo>
                  <a:lnTo>
                    <a:pt x="601" y="870"/>
                  </a:lnTo>
                  <a:lnTo>
                    <a:pt x="573" y="840"/>
                  </a:lnTo>
                  <a:lnTo>
                    <a:pt x="557" y="824"/>
                  </a:lnTo>
                  <a:lnTo>
                    <a:pt x="557" y="824"/>
                  </a:lnTo>
                  <a:lnTo>
                    <a:pt x="547" y="817"/>
                  </a:lnTo>
                  <a:lnTo>
                    <a:pt x="527" y="805"/>
                  </a:lnTo>
                  <a:lnTo>
                    <a:pt x="472" y="774"/>
                  </a:lnTo>
                  <a:lnTo>
                    <a:pt x="395" y="732"/>
                  </a:lnTo>
                  <a:lnTo>
                    <a:pt x="395" y="732"/>
                  </a:lnTo>
                  <a:lnTo>
                    <a:pt x="407" y="726"/>
                  </a:lnTo>
                  <a:lnTo>
                    <a:pt x="416" y="722"/>
                  </a:lnTo>
                  <a:lnTo>
                    <a:pt x="422" y="721"/>
                  </a:lnTo>
                  <a:lnTo>
                    <a:pt x="422" y="721"/>
                  </a:lnTo>
                  <a:lnTo>
                    <a:pt x="424" y="717"/>
                  </a:lnTo>
                  <a:lnTo>
                    <a:pt x="430" y="706"/>
                  </a:lnTo>
                  <a:lnTo>
                    <a:pt x="445" y="672"/>
                  </a:lnTo>
                  <a:lnTo>
                    <a:pt x="459" y="637"/>
                  </a:lnTo>
                  <a:lnTo>
                    <a:pt x="464" y="623"/>
                  </a:lnTo>
                  <a:lnTo>
                    <a:pt x="465" y="618"/>
                  </a:lnTo>
                  <a:lnTo>
                    <a:pt x="465" y="618"/>
                  </a:lnTo>
                  <a:lnTo>
                    <a:pt x="466" y="614"/>
                  </a:lnTo>
                  <a:lnTo>
                    <a:pt x="472" y="604"/>
                  </a:lnTo>
                  <a:lnTo>
                    <a:pt x="489" y="580"/>
                  </a:lnTo>
                  <a:lnTo>
                    <a:pt x="514" y="548"/>
                  </a:lnTo>
                  <a:lnTo>
                    <a:pt x="514" y="548"/>
                  </a:lnTo>
                  <a:lnTo>
                    <a:pt x="505" y="603"/>
                  </a:lnTo>
                  <a:lnTo>
                    <a:pt x="501" y="640"/>
                  </a:lnTo>
                  <a:lnTo>
                    <a:pt x="501" y="652"/>
                  </a:lnTo>
                  <a:lnTo>
                    <a:pt x="501" y="655"/>
                  </a:lnTo>
                  <a:lnTo>
                    <a:pt x="503" y="656"/>
                  </a:lnTo>
                  <a:lnTo>
                    <a:pt x="503" y="656"/>
                  </a:lnTo>
                  <a:lnTo>
                    <a:pt x="512" y="651"/>
                  </a:lnTo>
                  <a:lnTo>
                    <a:pt x="527" y="641"/>
                  </a:lnTo>
                  <a:lnTo>
                    <a:pt x="546" y="629"/>
                  </a:lnTo>
                  <a:lnTo>
                    <a:pt x="546" y="591"/>
                  </a:lnTo>
                  <a:lnTo>
                    <a:pt x="557" y="613"/>
                  </a:lnTo>
                  <a:lnTo>
                    <a:pt x="557" y="613"/>
                  </a:lnTo>
                  <a:lnTo>
                    <a:pt x="566" y="596"/>
                  </a:lnTo>
                  <a:lnTo>
                    <a:pt x="572" y="583"/>
                  </a:lnTo>
                  <a:lnTo>
                    <a:pt x="573" y="579"/>
                  </a:lnTo>
                  <a:lnTo>
                    <a:pt x="573" y="575"/>
                  </a:lnTo>
                  <a:lnTo>
                    <a:pt x="573" y="575"/>
                  </a:lnTo>
                  <a:lnTo>
                    <a:pt x="570" y="567"/>
                  </a:lnTo>
                  <a:lnTo>
                    <a:pt x="568" y="552"/>
                  </a:lnTo>
                  <a:lnTo>
                    <a:pt x="566" y="538"/>
                  </a:lnTo>
                  <a:lnTo>
                    <a:pt x="562" y="526"/>
                  </a:lnTo>
                  <a:lnTo>
                    <a:pt x="562" y="526"/>
                  </a:lnTo>
                  <a:lnTo>
                    <a:pt x="555" y="508"/>
                  </a:lnTo>
                  <a:lnTo>
                    <a:pt x="551" y="499"/>
                  </a:lnTo>
                  <a:lnTo>
                    <a:pt x="551" y="499"/>
                  </a:lnTo>
                  <a:lnTo>
                    <a:pt x="557" y="478"/>
                  </a:lnTo>
                  <a:lnTo>
                    <a:pt x="562" y="461"/>
                  </a:lnTo>
                  <a:lnTo>
                    <a:pt x="692" y="483"/>
                  </a:lnTo>
                  <a:lnTo>
                    <a:pt x="692" y="483"/>
                  </a:lnTo>
                  <a:lnTo>
                    <a:pt x="737" y="487"/>
                  </a:lnTo>
                  <a:lnTo>
                    <a:pt x="769" y="489"/>
                  </a:lnTo>
                  <a:lnTo>
                    <a:pt x="783" y="489"/>
                  </a:lnTo>
                  <a:lnTo>
                    <a:pt x="789" y="488"/>
                  </a:lnTo>
                  <a:lnTo>
                    <a:pt x="789" y="488"/>
                  </a:lnTo>
                  <a:lnTo>
                    <a:pt x="795" y="487"/>
                  </a:lnTo>
                  <a:lnTo>
                    <a:pt x="802" y="485"/>
                  </a:lnTo>
                  <a:lnTo>
                    <a:pt x="819" y="484"/>
                  </a:lnTo>
                  <a:lnTo>
                    <a:pt x="835" y="481"/>
                  </a:lnTo>
                  <a:lnTo>
                    <a:pt x="841" y="480"/>
                  </a:lnTo>
                  <a:lnTo>
                    <a:pt x="844" y="477"/>
                  </a:lnTo>
                  <a:lnTo>
                    <a:pt x="844" y="477"/>
                  </a:lnTo>
                  <a:lnTo>
                    <a:pt x="848" y="473"/>
                  </a:lnTo>
                  <a:lnTo>
                    <a:pt x="857" y="466"/>
                  </a:lnTo>
                  <a:lnTo>
                    <a:pt x="881" y="451"/>
                  </a:lnTo>
                  <a:lnTo>
                    <a:pt x="907" y="436"/>
                  </a:lnTo>
                  <a:lnTo>
                    <a:pt x="919" y="428"/>
                  </a:lnTo>
                  <a:lnTo>
                    <a:pt x="919" y="428"/>
                  </a:lnTo>
                  <a:lnTo>
                    <a:pt x="931" y="420"/>
                  </a:lnTo>
                  <a:lnTo>
                    <a:pt x="956" y="405"/>
                  </a:lnTo>
                  <a:lnTo>
                    <a:pt x="982" y="392"/>
                  </a:lnTo>
                  <a:lnTo>
                    <a:pt x="995" y="385"/>
                  </a:lnTo>
                  <a:lnTo>
                    <a:pt x="995" y="385"/>
                  </a:lnTo>
                  <a:lnTo>
                    <a:pt x="996" y="384"/>
                  </a:lnTo>
                  <a:lnTo>
                    <a:pt x="998" y="381"/>
                  </a:lnTo>
                  <a:lnTo>
                    <a:pt x="1000" y="374"/>
                  </a:lnTo>
                  <a:lnTo>
                    <a:pt x="1000" y="363"/>
                  </a:lnTo>
                  <a:lnTo>
                    <a:pt x="1017" y="336"/>
                  </a:lnTo>
                  <a:lnTo>
                    <a:pt x="1017" y="336"/>
                  </a:lnTo>
                  <a:lnTo>
                    <a:pt x="1019" y="333"/>
                  </a:lnTo>
                  <a:lnTo>
                    <a:pt x="1025" y="328"/>
                  </a:lnTo>
                  <a:lnTo>
                    <a:pt x="1032" y="319"/>
                  </a:lnTo>
                  <a:lnTo>
                    <a:pt x="1033" y="314"/>
                  </a:lnTo>
                  <a:lnTo>
                    <a:pt x="1033" y="309"/>
                  </a:lnTo>
                  <a:lnTo>
                    <a:pt x="1033" y="309"/>
                  </a:lnTo>
                  <a:lnTo>
                    <a:pt x="1025" y="249"/>
                  </a:lnTo>
                  <a:lnTo>
                    <a:pt x="1017" y="201"/>
                  </a:lnTo>
                  <a:lnTo>
                    <a:pt x="1017" y="201"/>
                  </a:lnTo>
                  <a:lnTo>
                    <a:pt x="1025" y="165"/>
                  </a:lnTo>
                  <a:lnTo>
                    <a:pt x="1027" y="142"/>
                  </a:lnTo>
                  <a:lnTo>
                    <a:pt x="1029" y="134"/>
                  </a:lnTo>
                  <a:lnTo>
                    <a:pt x="1029" y="132"/>
                  </a:lnTo>
                  <a:lnTo>
                    <a:pt x="1027" y="130"/>
                  </a:lnTo>
                  <a:lnTo>
                    <a:pt x="1027" y="130"/>
                  </a:lnTo>
                  <a:lnTo>
                    <a:pt x="1023" y="130"/>
                  </a:lnTo>
                  <a:lnTo>
                    <a:pt x="1019" y="132"/>
                  </a:lnTo>
                  <a:lnTo>
                    <a:pt x="1011" y="141"/>
                  </a:lnTo>
                  <a:lnTo>
                    <a:pt x="1011" y="141"/>
                  </a:lnTo>
                  <a:lnTo>
                    <a:pt x="1006" y="149"/>
                  </a:lnTo>
                  <a:lnTo>
                    <a:pt x="999" y="160"/>
                  </a:lnTo>
                  <a:lnTo>
                    <a:pt x="990" y="179"/>
                  </a:lnTo>
                  <a:lnTo>
                    <a:pt x="990" y="179"/>
                  </a:lnTo>
                  <a:lnTo>
                    <a:pt x="986" y="190"/>
                  </a:lnTo>
                  <a:lnTo>
                    <a:pt x="980" y="206"/>
                  </a:lnTo>
                  <a:lnTo>
                    <a:pt x="975" y="224"/>
                  </a:lnTo>
                  <a:lnTo>
                    <a:pt x="973" y="233"/>
                  </a:lnTo>
                  <a:lnTo>
                    <a:pt x="973" y="233"/>
                  </a:lnTo>
                  <a:lnTo>
                    <a:pt x="975" y="256"/>
                  </a:lnTo>
                  <a:lnTo>
                    <a:pt x="975" y="270"/>
                  </a:lnTo>
                  <a:lnTo>
                    <a:pt x="973" y="277"/>
                  </a:lnTo>
                  <a:lnTo>
                    <a:pt x="973" y="277"/>
                  </a:lnTo>
                  <a:lnTo>
                    <a:pt x="967" y="289"/>
                  </a:lnTo>
                  <a:lnTo>
                    <a:pt x="961" y="296"/>
                  </a:lnTo>
                  <a:lnTo>
                    <a:pt x="960" y="297"/>
                  </a:lnTo>
                  <a:lnTo>
                    <a:pt x="957" y="298"/>
                  </a:lnTo>
                  <a:lnTo>
                    <a:pt x="957" y="298"/>
                  </a:lnTo>
                  <a:lnTo>
                    <a:pt x="944" y="298"/>
                  </a:lnTo>
                  <a:lnTo>
                    <a:pt x="937" y="301"/>
                  </a:lnTo>
                  <a:lnTo>
                    <a:pt x="930" y="304"/>
                  </a:lnTo>
                  <a:lnTo>
                    <a:pt x="930" y="304"/>
                  </a:lnTo>
                  <a:lnTo>
                    <a:pt x="926" y="306"/>
                  </a:lnTo>
                  <a:lnTo>
                    <a:pt x="922" y="308"/>
                  </a:lnTo>
                  <a:lnTo>
                    <a:pt x="918" y="310"/>
                  </a:lnTo>
                  <a:lnTo>
                    <a:pt x="914" y="314"/>
                  </a:lnTo>
                  <a:lnTo>
                    <a:pt x="914" y="314"/>
                  </a:lnTo>
                  <a:lnTo>
                    <a:pt x="910" y="321"/>
                  </a:lnTo>
                  <a:lnTo>
                    <a:pt x="906" y="329"/>
                  </a:lnTo>
                  <a:lnTo>
                    <a:pt x="903" y="333"/>
                  </a:lnTo>
                  <a:lnTo>
                    <a:pt x="899" y="338"/>
                  </a:lnTo>
                  <a:lnTo>
                    <a:pt x="894" y="340"/>
                  </a:lnTo>
                  <a:lnTo>
                    <a:pt x="887" y="342"/>
                  </a:lnTo>
                  <a:lnTo>
                    <a:pt x="887" y="342"/>
                  </a:lnTo>
                  <a:lnTo>
                    <a:pt x="867" y="346"/>
                  </a:lnTo>
                  <a:lnTo>
                    <a:pt x="841" y="351"/>
                  </a:lnTo>
                  <a:lnTo>
                    <a:pt x="817" y="358"/>
                  </a:lnTo>
                  <a:lnTo>
                    <a:pt x="800" y="363"/>
                  </a:lnTo>
                  <a:lnTo>
                    <a:pt x="800" y="363"/>
                  </a:lnTo>
                  <a:lnTo>
                    <a:pt x="788" y="367"/>
                  </a:lnTo>
                  <a:lnTo>
                    <a:pt x="773" y="371"/>
                  </a:lnTo>
                  <a:lnTo>
                    <a:pt x="757" y="374"/>
                  </a:lnTo>
                  <a:lnTo>
                    <a:pt x="757" y="374"/>
                  </a:lnTo>
                  <a:lnTo>
                    <a:pt x="725" y="369"/>
                  </a:lnTo>
                  <a:lnTo>
                    <a:pt x="725" y="369"/>
                  </a:lnTo>
                  <a:lnTo>
                    <a:pt x="714" y="363"/>
                  </a:lnTo>
                  <a:lnTo>
                    <a:pt x="695" y="355"/>
                  </a:lnTo>
                  <a:lnTo>
                    <a:pt x="676" y="346"/>
                  </a:lnTo>
                  <a:lnTo>
                    <a:pt x="665" y="342"/>
                  </a:lnTo>
                  <a:lnTo>
                    <a:pt x="665" y="342"/>
                  </a:lnTo>
                  <a:lnTo>
                    <a:pt x="662" y="340"/>
                  </a:lnTo>
                  <a:lnTo>
                    <a:pt x="658" y="336"/>
                  </a:lnTo>
                  <a:lnTo>
                    <a:pt x="647" y="325"/>
                  </a:lnTo>
                  <a:lnTo>
                    <a:pt x="633" y="309"/>
                  </a:lnTo>
                  <a:lnTo>
                    <a:pt x="649" y="293"/>
                  </a:lnTo>
                  <a:lnTo>
                    <a:pt x="649" y="293"/>
                  </a:lnTo>
                  <a:lnTo>
                    <a:pt x="658" y="296"/>
                  </a:lnTo>
                  <a:lnTo>
                    <a:pt x="677" y="300"/>
                  </a:lnTo>
                  <a:lnTo>
                    <a:pt x="688" y="301"/>
                  </a:lnTo>
                  <a:lnTo>
                    <a:pt x="697" y="302"/>
                  </a:lnTo>
                  <a:lnTo>
                    <a:pt x="706" y="301"/>
                  </a:lnTo>
                  <a:lnTo>
                    <a:pt x="707" y="300"/>
                  </a:lnTo>
                  <a:lnTo>
                    <a:pt x="708" y="298"/>
                  </a:lnTo>
                  <a:lnTo>
                    <a:pt x="708" y="298"/>
                  </a:lnTo>
                  <a:lnTo>
                    <a:pt x="710" y="289"/>
                  </a:lnTo>
                  <a:lnTo>
                    <a:pt x="711" y="278"/>
                  </a:lnTo>
                  <a:lnTo>
                    <a:pt x="712" y="270"/>
                  </a:lnTo>
                  <a:lnTo>
                    <a:pt x="714" y="266"/>
                  </a:lnTo>
                  <a:lnTo>
                    <a:pt x="714" y="266"/>
                  </a:lnTo>
                  <a:lnTo>
                    <a:pt x="720" y="262"/>
                  </a:lnTo>
                  <a:lnTo>
                    <a:pt x="723" y="259"/>
                  </a:lnTo>
                  <a:lnTo>
                    <a:pt x="725" y="256"/>
                  </a:lnTo>
                  <a:lnTo>
                    <a:pt x="725" y="255"/>
                  </a:lnTo>
                  <a:lnTo>
                    <a:pt x="725" y="255"/>
                  </a:lnTo>
                  <a:lnTo>
                    <a:pt x="725" y="247"/>
                  </a:lnTo>
                  <a:lnTo>
                    <a:pt x="725" y="233"/>
                  </a:lnTo>
                  <a:lnTo>
                    <a:pt x="725" y="217"/>
                  </a:lnTo>
                  <a:lnTo>
                    <a:pt x="735" y="206"/>
                  </a:lnTo>
                  <a:lnTo>
                    <a:pt x="735" y="206"/>
                  </a:lnTo>
                  <a:lnTo>
                    <a:pt x="733" y="198"/>
                  </a:lnTo>
                  <a:lnTo>
                    <a:pt x="725" y="184"/>
                  </a:lnTo>
                  <a:lnTo>
                    <a:pt x="725" y="184"/>
                  </a:lnTo>
                  <a:lnTo>
                    <a:pt x="720" y="176"/>
                  </a:lnTo>
                  <a:lnTo>
                    <a:pt x="719" y="164"/>
                  </a:lnTo>
                  <a:lnTo>
                    <a:pt x="718" y="153"/>
                  </a:lnTo>
                  <a:lnTo>
                    <a:pt x="719" y="146"/>
                  </a:lnTo>
                  <a:lnTo>
                    <a:pt x="719" y="146"/>
                  </a:lnTo>
                  <a:lnTo>
                    <a:pt x="723" y="137"/>
                  </a:lnTo>
                  <a:lnTo>
                    <a:pt x="725" y="130"/>
                  </a:lnTo>
                  <a:lnTo>
                    <a:pt x="735" y="136"/>
                  </a:lnTo>
                  <a:lnTo>
                    <a:pt x="735" y="136"/>
                  </a:lnTo>
                  <a:lnTo>
                    <a:pt x="737" y="129"/>
                  </a:lnTo>
                  <a:lnTo>
                    <a:pt x="737" y="123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52" y="130"/>
                  </a:lnTo>
                  <a:lnTo>
                    <a:pt x="752" y="130"/>
                  </a:lnTo>
                  <a:lnTo>
                    <a:pt x="746" y="92"/>
                  </a:lnTo>
                  <a:lnTo>
                    <a:pt x="746" y="92"/>
                  </a:lnTo>
                  <a:lnTo>
                    <a:pt x="743" y="88"/>
                  </a:lnTo>
                  <a:lnTo>
                    <a:pt x="737" y="80"/>
                  </a:lnTo>
                  <a:lnTo>
                    <a:pt x="729" y="69"/>
                  </a:lnTo>
                  <a:lnTo>
                    <a:pt x="719" y="54"/>
                  </a:lnTo>
                  <a:lnTo>
                    <a:pt x="719" y="54"/>
                  </a:lnTo>
                  <a:lnTo>
                    <a:pt x="714" y="46"/>
                  </a:lnTo>
                  <a:lnTo>
                    <a:pt x="706" y="37"/>
                  </a:lnTo>
                  <a:lnTo>
                    <a:pt x="695" y="27"/>
                  </a:lnTo>
                  <a:lnTo>
                    <a:pt x="684" y="19"/>
                  </a:lnTo>
                  <a:lnTo>
                    <a:pt x="672" y="12"/>
                  </a:lnTo>
                  <a:lnTo>
                    <a:pt x="660" y="7"/>
                  </a:lnTo>
                  <a:lnTo>
                    <a:pt x="649" y="1"/>
                  </a:lnTo>
                  <a:lnTo>
                    <a:pt x="638" y="0"/>
                  </a:lnTo>
                  <a:lnTo>
                    <a:pt x="638" y="0"/>
                  </a:lnTo>
                  <a:lnTo>
                    <a:pt x="629" y="0"/>
                  </a:lnTo>
                  <a:lnTo>
                    <a:pt x="618" y="1"/>
                  </a:lnTo>
                  <a:lnTo>
                    <a:pt x="599" y="4"/>
                  </a:lnTo>
                  <a:lnTo>
                    <a:pt x="584" y="10"/>
                  </a:lnTo>
                  <a:lnTo>
                    <a:pt x="578" y="11"/>
                  </a:lnTo>
                  <a:lnTo>
                    <a:pt x="578" y="11"/>
                  </a:lnTo>
                  <a:lnTo>
                    <a:pt x="572" y="12"/>
                  </a:lnTo>
                  <a:lnTo>
                    <a:pt x="555" y="14"/>
                  </a:lnTo>
                  <a:lnTo>
                    <a:pt x="535" y="19"/>
                  </a:lnTo>
                  <a:lnTo>
                    <a:pt x="524" y="23"/>
                  </a:lnTo>
                  <a:lnTo>
                    <a:pt x="514" y="27"/>
                  </a:lnTo>
                  <a:lnTo>
                    <a:pt x="514" y="27"/>
                  </a:lnTo>
                  <a:lnTo>
                    <a:pt x="504" y="33"/>
                  </a:lnTo>
                  <a:lnTo>
                    <a:pt x="495" y="41"/>
                  </a:lnTo>
                  <a:lnTo>
                    <a:pt x="485" y="49"/>
                  </a:lnTo>
                  <a:lnTo>
                    <a:pt x="477" y="58"/>
                  </a:lnTo>
                  <a:lnTo>
                    <a:pt x="469" y="69"/>
                  </a:lnTo>
                  <a:lnTo>
                    <a:pt x="464" y="79"/>
                  </a:lnTo>
                  <a:lnTo>
                    <a:pt x="458" y="88"/>
                  </a:lnTo>
                  <a:lnTo>
                    <a:pt x="454" y="98"/>
                  </a:lnTo>
                  <a:lnTo>
                    <a:pt x="454" y="98"/>
                  </a:lnTo>
                  <a:lnTo>
                    <a:pt x="451" y="107"/>
                  </a:lnTo>
                  <a:lnTo>
                    <a:pt x="450" y="118"/>
                  </a:lnTo>
                  <a:lnTo>
                    <a:pt x="446" y="141"/>
                  </a:lnTo>
                  <a:lnTo>
                    <a:pt x="443" y="163"/>
                  </a:lnTo>
                  <a:lnTo>
                    <a:pt x="441" y="172"/>
                  </a:lnTo>
                  <a:lnTo>
                    <a:pt x="438" y="179"/>
                  </a:lnTo>
                  <a:lnTo>
                    <a:pt x="438" y="179"/>
                  </a:lnTo>
                  <a:lnTo>
                    <a:pt x="431" y="190"/>
                  </a:lnTo>
                  <a:lnTo>
                    <a:pt x="423" y="201"/>
                  </a:lnTo>
                  <a:lnTo>
                    <a:pt x="413" y="210"/>
                  </a:lnTo>
                  <a:lnTo>
                    <a:pt x="407" y="214"/>
                  </a:lnTo>
                  <a:lnTo>
                    <a:pt x="400" y="217"/>
                  </a:lnTo>
                  <a:lnTo>
                    <a:pt x="400" y="217"/>
                  </a:lnTo>
                  <a:lnTo>
                    <a:pt x="374" y="226"/>
                  </a:lnTo>
                  <a:lnTo>
                    <a:pt x="362" y="232"/>
                  </a:lnTo>
                  <a:lnTo>
                    <a:pt x="351" y="239"/>
                  </a:lnTo>
                  <a:lnTo>
                    <a:pt x="351" y="239"/>
                  </a:lnTo>
                  <a:lnTo>
                    <a:pt x="346" y="243"/>
                  </a:lnTo>
                  <a:lnTo>
                    <a:pt x="342" y="249"/>
                  </a:lnTo>
                  <a:lnTo>
                    <a:pt x="335" y="262"/>
                  </a:lnTo>
                  <a:lnTo>
                    <a:pt x="331" y="272"/>
                  </a:lnTo>
                  <a:lnTo>
                    <a:pt x="330" y="277"/>
                  </a:lnTo>
                  <a:lnTo>
                    <a:pt x="313" y="298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533B8AD3-458E-F2B6-7F1D-2122219D6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9824" y="914447"/>
              <a:ext cx="372802" cy="25751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EA6AE02-5E48-3C76-7ED6-2A94F8D1F003}"/>
              </a:ext>
            </a:extLst>
          </p:cNvPr>
          <p:cNvGrpSpPr/>
          <p:nvPr/>
        </p:nvGrpSpPr>
        <p:grpSpPr>
          <a:xfrm>
            <a:off x="7154559" y="1022249"/>
            <a:ext cx="1642758" cy="2346634"/>
            <a:chOff x="7074575" y="907996"/>
            <a:chExt cx="1802725" cy="2575140"/>
          </a:xfrm>
        </p:grpSpPr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2D593718-DD4B-9783-4D12-E79C191C0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8861" y="1302502"/>
              <a:ext cx="1478439" cy="2137226"/>
            </a:xfrm>
            <a:custGeom>
              <a:avLst/>
              <a:gdLst>
                <a:gd name="T0" fmla="*/ 574 w 1158"/>
                <a:gd name="T1" fmla="*/ 466 h 1674"/>
                <a:gd name="T2" fmla="*/ 590 w 1158"/>
                <a:gd name="T3" fmla="*/ 487 h 1674"/>
                <a:gd name="T4" fmla="*/ 612 w 1158"/>
                <a:gd name="T5" fmla="*/ 585 h 1674"/>
                <a:gd name="T6" fmla="*/ 631 w 1158"/>
                <a:gd name="T7" fmla="*/ 603 h 1674"/>
                <a:gd name="T8" fmla="*/ 748 w 1158"/>
                <a:gd name="T9" fmla="*/ 628 h 1674"/>
                <a:gd name="T10" fmla="*/ 796 w 1158"/>
                <a:gd name="T11" fmla="*/ 780 h 1674"/>
                <a:gd name="T12" fmla="*/ 622 w 1158"/>
                <a:gd name="T13" fmla="*/ 1038 h 1674"/>
                <a:gd name="T14" fmla="*/ 654 w 1158"/>
                <a:gd name="T15" fmla="*/ 1120 h 1674"/>
                <a:gd name="T16" fmla="*/ 718 w 1158"/>
                <a:gd name="T17" fmla="*/ 1370 h 1674"/>
                <a:gd name="T18" fmla="*/ 695 w 1158"/>
                <a:gd name="T19" fmla="*/ 1431 h 1674"/>
                <a:gd name="T20" fmla="*/ 564 w 1158"/>
                <a:gd name="T21" fmla="*/ 1511 h 1674"/>
                <a:gd name="T22" fmla="*/ 570 w 1158"/>
                <a:gd name="T23" fmla="*/ 1542 h 1674"/>
                <a:gd name="T24" fmla="*/ 647 w 1158"/>
                <a:gd name="T25" fmla="*/ 1550 h 1674"/>
                <a:gd name="T26" fmla="*/ 769 w 1158"/>
                <a:gd name="T27" fmla="*/ 1517 h 1674"/>
                <a:gd name="T28" fmla="*/ 785 w 1158"/>
                <a:gd name="T29" fmla="*/ 1546 h 1674"/>
                <a:gd name="T30" fmla="*/ 806 w 1158"/>
                <a:gd name="T31" fmla="*/ 1520 h 1674"/>
                <a:gd name="T32" fmla="*/ 808 w 1158"/>
                <a:gd name="T33" fmla="*/ 1464 h 1674"/>
                <a:gd name="T34" fmla="*/ 801 w 1158"/>
                <a:gd name="T35" fmla="*/ 1299 h 1674"/>
                <a:gd name="T36" fmla="*/ 932 w 1158"/>
                <a:gd name="T37" fmla="*/ 1456 h 1674"/>
                <a:gd name="T38" fmla="*/ 943 w 1158"/>
                <a:gd name="T39" fmla="*/ 1542 h 1674"/>
                <a:gd name="T40" fmla="*/ 875 w 1158"/>
                <a:gd name="T41" fmla="*/ 1596 h 1674"/>
                <a:gd name="T42" fmla="*/ 773 w 1158"/>
                <a:gd name="T43" fmla="*/ 1641 h 1674"/>
                <a:gd name="T44" fmla="*/ 785 w 1158"/>
                <a:gd name="T45" fmla="*/ 1674 h 1674"/>
                <a:gd name="T46" fmla="*/ 990 w 1158"/>
                <a:gd name="T47" fmla="*/ 1653 h 1674"/>
                <a:gd name="T48" fmla="*/ 1044 w 1158"/>
                <a:gd name="T49" fmla="*/ 1658 h 1674"/>
                <a:gd name="T50" fmla="*/ 1077 w 1158"/>
                <a:gd name="T51" fmla="*/ 1642 h 1674"/>
                <a:gd name="T52" fmla="*/ 1034 w 1158"/>
                <a:gd name="T53" fmla="*/ 1534 h 1674"/>
                <a:gd name="T54" fmla="*/ 996 w 1158"/>
                <a:gd name="T55" fmla="*/ 1338 h 1674"/>
                <a:gd name="T56" fmla="*/ 932 w 1158"/>
                <a:gd name="T57" fmla="*/ 1188 h 1674"/>
                <a:gd name="T58" fmla="*/ 931 w 1158"/>
                <a:gd name="T59" fmla="*/ 1149 h 1674"/>
                <a:gd name="T60" fmla="*/ 1126 w 1158"/>
                <a:gd name="T61" fmla="*/ 878 h 1674"/>
                <a:gd name="T62" fmla="*/ 1131 w 1158"/>
                <a:gd name="T63" fmla="*/ 737 h 1674"/>
                <a:gd name="T64" fmla="*/ 1000 w 1158"/>
                <a:gd name="T65" fmla="*/ 471 h 1674"/>
                <a:gd name="T66" fmla="*/ 860 w 1158"/>
                <a:gd name="T67" fmla="*/ 257 h 1674"/>
                <a:gd name="T68" fmla="*/ 840 w 1158"/>
                <a:gd name="T69" fmla="*/ 219 h 1674"/>
                <a:gd name="T70" fmla="*/ 828 w 1158"/>
                <a:gd name="T71" fmla="*/ 176 h 1674"/>
                <a:gd name="T72" fmla="*/ 762 w 1158"/>
                <a:gd name="T73" fmla="*/ 146 h 1674"/>
                <a:gd name="T74" fmla="*/ 709 w 1158"/>
                <a:gd name="T75" fmla="*/ 97 h 1674"/>
                <a:gd name="T76" fmla="*/ 664 w 1158"/>
                <a:gd name="T77" fmla="*/ 74 h 1674"/>
                <a:gd name="T78" fmla="*/ 605 w 1158"/>
                <a:gd name="T79" fmla="*/ 16 h 1674"/>
                <a:gd name="T80" fmla="*/ 516 w 1158"/>
                <a:gd name="T81" fmla="*/ 5 h 1674"/>
                <a:gd name="T82" fmla="*/ 451 w 1158"/>
                <a:gd name="T83" fmla="*/ 20 h 1674"/>
                <a:gd name="T84" fmla="*/ 414 w 1158"/>
                <a:gd name="T85" fmla="*/ 71 h 1674"/>
                <a:gd name="T86" fmla="*/ 401 w 1158"/>
                <a:gd name="T87" fmla="*/ 124 h 1674"/>
                <a:gd name="T88" fmla="*/ 425 w 1158"/>
                <a:gd name="T89" fmla="*/ 166 h 1674"/>
                <a:gd name="T90" fmla="*/ 433 w 1158"/>
                <a:gd name="T91" fmla="*/ 206 h 1674"/>
                <a:gd name="T92" fmla="*/ 444 w 1158"/>
                <a:gd name="T93" fmla="*/ 238 h 1674"/>
                <a:gd name="T94" fmla="*/ 341 w 1158"/>
                <a:gd name="T95" fmla="*/ 241 h 1674"/>
                <a:gd name="T96" fmla="*/ 206 w 1158"/>
                <a:gd name="T97" fmla="*/ 244 h 1674"/>
                <a:gd name="T98" fmla="*/ 157 w 1158"/>
                <a:gd name="T99" fmla="*/ 260 h 1674"/>
                <a:gd name="T100" fmla="*/ 109 w 1158"/>
                <a:gd name="T101" fmla="*/ 254 h 1674"/>
                <a:gd name="T102" fmla="*/ 75 w 1158"/>
                <a:gd name="T103" fmla="*/ 204 h 1674"/>
                <a:gd name="T104" fmla="*/ 17 w 1158"/>
                <a:gd name="T105" fmla="*/ 113 h 1674"/>
                <a:gd name="T106" fmla="*/ 6 w 1158"/>
                <a:gd name="T107" fmla="*/ 120 h 1674"/>
                <a:gd name="T108" fmla="*/ 6 w 1158"/>
                <a:gd name="T109" fmla="*/ 157 h 1674"/>
                <a:gd name="T110" fmla="*/ 29 w 1158"/>
                <a:gd name="T111" fmla="*/ 269 h 1674"/>
                <a:gd name="T112" fmla="*/ 60 w 1158"/>
                <a:gd name="T113" fmla="*/ 319 h 1674"/>
                <a:gd name="T114" fmla="*/ 130 w 1158"/>
                <a:gd name="T115" fmla="*/ 374 h 1674"/>
                <a:gd name="T116" fmla="*/ 179 w 1158"/>
                <a:gd name="T117" fmla="*/ 401 h 1674"/>
                <a:gd name="T118" fmla="*/ 336 w 1158"/>
                <a:gd name="T119" fmla="*/ 433 h 1674"/>
                <a:gd name="T120" fmla="*/ 541 w 1158"/>
                <a:gd name="T121" fmla="*/ 444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8" h="1674">
                  <a:moveTo>
                    <a:pt x="585" y="422"/>
                  </a:moveTo>
                  <a:lnTo>
                    <a:pt x="585" y="422"/>
                  </a:lnTo>
                  <a:lnTo>
                    <a:pt x="581" y="435"/>
                  </a:lnTo>
                  <a:lnTo>
                    <a:pt x="574" y="449"/>
                  </a:lnTo>
                  <a:lnTo>
                    <a:pt x="574" y="449"/>
                  </a:lnTo>
                  <a:lnTo>
                    <a:pt x="572" y="454"/>
                  </a:lnTo>
                  <a:lnTo>
                    <a:pt x="572" y="459"/>
                  </a:lnTo>
                  <a:lnTo>
                    <a:pt x="574" y="466"/>
                  </a:lnTo>
                  <a:lnTo>
                    <a:pt x="574" y="466"/>
                  </a:lnTo>
                  <a:lnTo>
                    <a:pt x="576" y="470"/>
                  </a:lnTo>
                  <a:lnTo>
                    <a:pt x="579" y="477"/>
                  </a:lnTo>
                  <a:lnTo>
                    <a:pt x="579" y="477"/>
                  </a:lnTo>
                  <a:lnTo>
                    <a:pt x="581" y="479"/>
                  </a:lnTo>
                  <a:lnTo>
                    <a:pt x="585" y="483"/>
                  </a:lnTo>
                  <a:lnTo>
                    <a:pt x="590" y="487"/>
                  </a:lnTo>
                  <a:lnTo>
                    <a:pt x="590" y="487"/>
                  </a:lnTo>
                  <a:lnTo>
                    <a:pt x="591" y="491"/>
                  </a:lnTo>
                  <a:lnTo>
                    <a:pt x="595" y="504"/>
                  </a:lnTo>
                  <a:lnTo>
                    <a:pt x="597" y="512"/>
                  </a:lnTo>
                  <a:lnTo>
                    <a:pt x="598" y="520"/>
                  </a:lnTo>
                  <a:lnTo>
                    <a:pt x="598" y="528"/>
                  </a:lnTo>
                  <a:lnTo>
                    <a:pt x="595" y="536"/>
                  </a:lnTo>
                  <a:lnTo>
                    <a:pt x="579" y="580"/>
                  </a:lnTo>
                  <a:lnTo>
                    <a:pt x="612" y="585"/>
                  </a:lnTo>
                  <a:lnTo>
                    <a:pt x="612" y="607"/>
                  </a:lnTo>
                  <a:lnTo>
                    <a:pt x="612" y="607"/>
                  </a:lnTo>
                  <a:lnTo>
                    <a:pt x="620" y="608"/>
                  </a:lnTo>
                  <a:lnTo>
                    <a:pt x="625" y="608"/>
                  </a:lnTo>
                  <a:lnTo>
                    <a:pt x="627" y="608"/>
                  </a:lnTo>
                  <a:lnTo>
                    <a:pt x="628" y="607"/>
                  </a:lnTo>
                  <a:lnTo>
                    <a:pt x="628" y="607"/>
                  </a:lnTo>
                  <a:lnTo>
                    <a:pt x="631" y="603"/>
                  </a:lnTo>
                  <a:lnTo>
                    <a:pt x="636" y="597"/>
                  </a:lnTo>
                  <a:lnTo>
                    <a:pt x="644" y="590"/>
                  </a:lnTo>
                  <a:lnTo>
                    <a:pt x="649" y="531"/>
                  </a:lnTo>
                  <a:lnTo>
                    <a:pt x="649" y="531"/>
                  </a:lnTo>
                  <a:lnTo>
                    <a:pt x="720" y="596"/>
                  </a:lnTo>
                  <a:lnTo>
                    <a:pt x="720" y="596"/>
                  </a:lnTo>
                  <a:lnTo>
                    <a:pt x="732" y="609"/>
                  </a:lnTo>
                  <a:lnTo>
                    <a:pt x="748" y="628"/>
                  </a:lnTo>
                  <a:lnTo>
                    <a:pt x="769" y="655"/>
                  </a:lnTo>
                  <a:lnTo>
                    <a:pt x="769" y="655"/>
                  </a:lnTo>
                  <a:lnTo>
                    <a:pt x="770" y="661"/>
                  </a:lnTo>
                  <a:lnTo>
                    <a:pt x="770" y="676"/>
                  </a:lnTo>
                  <a:lnTo>
                    <a:pt x="770" y="716"/>
                  </a:lnTo>
                  <a:lnTo>
                    <a:pt x="769" y="775"/>
                  </a:lnTo>
                  <a:lnTo>
                    <a:pt x="796" y="780"/>
                  </a:lnTo>
                  <a:lnTo>
                    <a:pt x="796" y="780"/>
                  </a:lnTo>
                  <a:lnTo>
                    <a:pt x="740" y="849"/>
                  </a:lnTo>
                  <a:lnTo>
                    <a:pt x="698" y="903"/>
                  </a:lnTo>
                  <a:lnTo>
                    <a:pt x="682" y="926"/>
                  </a:lnTo>
                  <a:lnTo>
                    <a:pt x="671" y="943"/>
                  </a:lnTo>
                  <a:lnTo>
                    <a:pt x="671" y="943"/>
                  </a:lnTo>
                  <a:lnTo>
                    <a:pt x="655" y="973"/>
                  </a:lnTo>
                  <a:lnTo>
                    <a:pt x="637" y="1006"/>
                  </a:lnTo>
                  <a:lnTo>
                    <a:pt x="622" y="1038"/>
                  </a:lnTo>
                  <a:lnTo>
                    <a:pt x="618" y="1048"/>
                  </a:lnTo>
                  <a:lnTo>
                    <a:pt x="617" y="1057"/>
                  </a:lnTo>
                  <a:lnTo>
                    <a:pt x="617" y="1057"/>
                  </a:lnTo>
                  <a:lnTo>
                    <a:pt x="622" y="1105"/>
                  </a:lnTo>
                  <a:lnTo>
                    <a:pt x="622" y="1105"/>
                  </a:lnTo>
                  <a:lnTo>
                    <a:pt x="632" y="1109"/>
                  </a:lnTo>
                  <a:lnTo>
                    <a:pt x="654" y="1120"/>
                  </a:lnTo>
                  <a:lnTo>
                    <a:pt x="654" y="1120"/>
                  </a:lnTo>
                  <a:lnTo>
                    <a:pt x="660" y="1154"/>
                  </a:lnTo>
                  <a:lnTo>
                    <a:pt x="660" y="1154"/>
                  </a:lnTo>
                  <a:lnTo>
                    <a:pt x="667" y="1180"/>
                  </a:lnTo>
                  <a:lnTo>
                    <a:pt x="675" y="1211"/>
                  </a:lnTo>
                  <a:lnTo>
                    <a:pt x="697" y="1280"/>
                  </a:lnTo>
                  <a:lnTo>
                    <a:pt x="706" y="1314"/>
                  </a:lnTo>
                  <a:lnTo>
                    <a:pt x="713" y="1344"/>
                  </a:lnTo>
                  <a:lnTo>
                    <a:pt x="718" y="1370"/>
                  </a:lnTo>
                  <a:lnTo>
                    <a:pt x="720" y="1379"/>
                  </a:lnTo>
                  <a:lnTo>
                    <a:pt x="720" y="1387"/>
                  </a:lnTo>
                  <a:lnTo>
                    <a:pt x="720" y="1387"/>
                  </a:lnTo>
                  <a:lnTo>
                    <a:pt x="718" y="1394"/>
                  </a:lnTo>
                  <a:lnTo>
                    <a:pt x="716" y="1401"/>
                  </a:lnTo>
                  <a:lnTo>
                    <a:pt x="712" y="1409"/>
                  </a:lnTo>
                  <a:lnTo>
                    <a:pt x="708" y="1416"/>
                  </a:lnTo>
                  <a:lnTo>
                    <a:pt x="695" y="1431"/>
                  </a:lnTo>
                  <a:lnTo>
                    <a:pt x="682" y="1444"/>
                  </a:lnTo>
                  <a:lnTo>
                    <a:pt x="666" y="1458"/>
                  </a:lnTo>
                  <a:lnTo>
                    <a:pt x="649" y="1470"/>
                  </a:lnTo>
                  <a:lnTo>
                    <a:pt x="635" y="1478"/>
                  </a:lnTo>
                  <a:lnTo>
                    <a:pt x="622" y="1485"/>
                  </a:lnTo>
                  <a:lnTo>
                    <a:pt x="622" y="1485"/>
                  </a:lnTo>
                  <a:lnTo>
                    <a:pt x="581" y="1502"/>
                  </a:lnTo>
                  <a:lnTo>
                    <a:pt x="564" y="1511"/>
                  </a:lnTo>
                  <a:lnTo>
                    <a:pt x="560" y="1515"/>
                  </a:lnTo>
                  <a:lnTo>
                    <a:pt x="558" y="1517"/>
                  </a:lnTo>
                  <a:lnTo>
                    <a:pt x="558" y="1517"/>
                  </a:lnTo>
                  <a:lnTo>
                    <a:pt x="558" y="1520"/>
                  </a:lnTo>
                  <a:lnTo>
                    <a:pt x="558" y="1524"/>
                  </a:lnTo>
                  <a:lnTo>
                    <a:pt x="560" y="1532"/>
                  </a:lnTo>
                  <a:lnTo>
                    <a:pt x="566" y="1539"/>
                  </a:lnTo>
                  <a:lnTo>
                    <a:pt x="570" y="1542"/>
                  </a:lnTo>
                  <a:lnTo>
                    <a:pt x="574" y="1544"/>
                  </a:lnTo>
                  <a:lnTo>
                    <a:pt x="574" y="1544"/>
                  </a:lnTo>
                  <a:lnTo>
                    <a:pt x="583" y="1547"/>
                  </a:lnTo>
                  <a:lnTo>
                    <a:pt x="594" y="1548"/>
                  </a:lnTo>
                  <a:lnTo>
                    <a:pt x="608" y="1550"/>
                  </a:lnTo>
                  <a:lnTo>
                    <a:pt x="622" y="1550"/>
                  </a:lnTo>
                  <a:lnTo>
                    <a:pt x="622" y="1550"/>
                  </a:lnTo>
                  <a:lnTo>
                    <a:pt x="647" y="1550"/>
                  </a:lnTo>
                  <a:lnTo>
                    <a:pt x="682" y="1550"/>
                  </a:lnTo>
                  <a:lnTo>
                    <a:pt x="725" y="1550"/>
                  </a:lnTo>
                  <a:lnTo>
                    <a:pt x="725" y="1550"/>
                  </a:lnTo>
                  <a:lnTo>
                    <a:pt x="747" y="1532"/>
                  </a:lnTo>
                  <a:lnTo>
                    <a:pt x="762" y="1521"/>
                  </a:lnTo>
                  <a:lnTo>
                    <a:pt x="766" y="1517"/>
                  </a:lnTo>
                  <a:lnTo>
                    <a:pt x="769" y="1517"/>
                  </a:lnTo>
                  <a:lnTo>
                    <a:pt x="769" y="1517"/>
                  </a:lnTo>
                  <a:lnTo>
                    <a:pt x="769" y="1521"/>
                  </a:lnTo>
                  <a:lnTo>
                    <a:pt x="770" y="1529"/>
                  </a:lnTo>
                  <a:lnTo>
                    <a:pt x="770" y="1534"/>
                  </a:lnTo>
                  <a:lnTo>
                    <a:pt x="773" y="1538"/>
                  </a:lnTo>
                  <a:lnTo>
                    <a:pt x="775" y="1542"/>
                  </a:lnTo>
                  <a:lnTo>
                    <a:pt x="779" y="1544"/>
                  </a:lnTo>
                  <a:lnTo>
                    <a:pt x="779" y="1544"/>
                  </a:lnTo>
                  <a:lnTo>
                    <a:pt x="785" y="1546"/>
                  </a:lnTo>
                  <a:lnTo>
                    <a:pt x="789" y="1546"/>
                  </a:lnTo>
                  <a:lnTo>
                    <a:pt x="797" y="1544"/>
                  </a:lnTo>
                  <a:lnTo>
                    <a:pt x="804" y="1542"/>
                  </a:lnTo>
                  <a:lnTo>
                    <a:pt x="806" y="1539"/>
                  </a:lnTo>
                  <a:lnTo>
                    <a:pt x="806" y="1539"/>
                  </a:lnTo>
                  <a:lnTo>
                    <a:pt x="806" y="1535"/>
                  </a:lnTo>
                  <a:lnTo>
                    <a:pt x="806" y="1528"/>
                  </a:lnTo>
                  <a:lnTo>
                    <a:pt x="806" y="1520"/>
                  </a:lnTo>
                  <a:lnTo>
                    <a:pt x="806" y="1512"/>
                  </a:lnTo>
                  <a:lnTo>
                    <a:pt x="806" y="1512"/>
                  </a:lnTo>
                  <a:lnTo>
                    <a:pt x="806" y="1504"/>
                  </a:lnTo>
                  <a:lnTo>
                    <a:pt x="806" y="1493"/>
                  </a:lnTo>
                  <a:lnTo>
                    <a:pt x="806" y="1483"/>
                  </a:lnTo>
                  <a:lnTo>
                    <a:pt x="806" y="1474"/>
                  </a:lnTo>
                  <a:lnTo>
                    <a:pt x="806" y="1474"/>
                  </a:lnTo>
                  <a:lnTo>
                    <a:pt x="808" y="1464"/>
                  </a:lnTo>
                  <a:lnTo>
                    <a:pt x="809" y="1451"/>
                  </a:lnTo>
                  <a:lnTo>
                    <a:pt x="809" y="1431"/>
                  </a:lnTo>
                  <a:lnTo>
                    <a:pt x="806" y="1403"/>
                  </a:lnTo>
                  <a:lnTo>
                    <a:pt x="806" y="1403"/>
                  </a:lnTo>
                  <a:lnTo>
                    <a:pt x="802" y="1363"/>
                  </a:lnTo>
                  <a:lnTo>
                    <a:pt x="801" y="1333"/>
                  </a:lnTo>
                  <a:lnTo>
                    <a:pt x="801" y="1333"/>
                  </a:lnTo>
                  <a:lnTo>
                    <a:pt x="801" y="1299"/>
                  </a:lnTo>
                  <a:lnTo>
                    <a:pt x="804" y="1241"/>
                  </a:lnTo>
                  <a:lnTo>
                    <a:pt x="804" y="1241"/>
                  </a:lnTo>
                  <a:lnTo>
                    <a:pt x="852" y="1315"/>
                  </a:lnTo>
                  <a:lnTo>
                    <a:pt x="877" y="1353"/>
                  </a:lnTo>
                  <a:lnTo>
                    <a:pt x="893" y="1382"/>
                  </a:lnTo>
                  <a:lnTo>
                    <a:pt x="893" y="1382"/>
                  </a:lnTo>
                  <a:lnTo>
                    <a:pt x="911" y="1414"/>
                  </a:lnTo>
                  <a:lnTo>
                    <a:pt x="932" y="1456"/>
                  </a:lnTo>
                  <a:lnTo>
                    <a:pt x="942" y="1477"/>
                  </a:lnTo>
                  <a:lnTo>
                    <a:pt x="948" y="1496"/>
                  </a:lnTo>
                  <a:lnTo>
                    <a:pt x="952" y="1512"/>
                  </a:lnTo>
                  <a:lnTo>
                    <a:pt x="952" y="1517"/>
                  </a:lnTo>
                  <a:lnTo>
                    <a:pt x="952" y="1523"/>
                  </a:lnTo>
                  <a:lnTo>
                    <a:pt x="952" y="1523"/>
                  </a:lnTo>
                  <a:lnTo>
                    <a:pt x="948" y="1532"/>
                  </a:lnTo>
                  <a:lnTo>
                    <a:pt x="943" y="1542"/>
                  </a:lnTo>
                  <a:lnTo>
                    <a:pt x="935" y="1553"/>
                  </a:lnTo>
                  <a:lnTo>
                    <a:pt x="925" y="1562"/>
                  </a:lnTo>
                  <a:lnTo>
                    <a:pt x="916" y="1571"/>
                  </a:lnTo>
                  <a:lnTo>
                    <a:pt x="908" y="1578"/>
                  </a:lnTo>
                  <a:lnTo>
                    <a:pt x="900" y="1584"/>
                  </a:lnTo>
                  <a:lnTo>
                    <a:pt x="893" y="1588"/>
                  </a:lnTo>
                  <a:lnTo>
                    <a:pt x="893" y="1588"/>
                  </a:lnTo>
                  <a:lnTo>
                    <a:pt x="875" y="1596"/>
                  </a:lnTo>
                  <a:lnTo>
                    <a:pt x="850" y="1607"/>
                  </a:lnTo>
                  <a:lnTo>
                    <a:pt x="825" y="1619"/>
                  </a:lnTo>
                  <a:lnTo>
                    <a:pt x="806" y="1626"/>
                  </a:lnTo>
                  <a:lnTo>
                    <a:pt x="806" y="1626"/>
                  </a:lnTo>
                  <a:lnTo>
                    <a:pt x="794" y="1630"/>
                  </a:lnTo>
                  <a:lnTo>
                    <a:pt x="782" y="1634"/>
                  </a:lnTo>
                  <a:lnTo>
                    <a:pt x="777" y="1638"/>
                  </a:lnTo>
                  <a:lnTo>
                    <a:pt x="773" y="1641"/>
                  </a:lnTo>
                  <a:lnTo>
                    <a:pt x="770" y="1643"/>
                  </a:lnTo>
                  <a:lnTo>
                    <a:pt x="769" y="1647"/>
                  </a:lnTo>
                  <a:lnTo>
                    <a:pt x="769" y="1647"/>
                  </a:lnTo>
                  <a:lnTo>
                    <a:pt x="770" y="1656"/>
                  </a:lnTo>
                  <a:lnTo>
                    <a:pt x="775" y="1665"/>
                  </a:lnTo>
                  <a:lnTo>
                    <a:pt x="779" y="1672"/>
                  </a:lnTo>
                  <a:lnTo>
                    <a:pt x="782" y="1673"/>
                  </a:lnTo>
                  <a:lnTo>
                    <a:pt x="785" y="1674"/>
                  </a:lnTo>
                  <a:lnTo>
                    <a:pt x="909" y="1674"/>
                  </a:lnTo>
                  <a:lnTo>
                    <a:pt x="909" y="1674"/>
                  </a:lnTo>
                  <a:lnTo>
                    <a:pt x="919" y="1673"/>
                  </a:lnTo>
                  <a:lnTo>
                    <a:pt x="942" y="1669"/>
                  </a:lnTo>
                  <a:lnTo>
                    <a:pt x="967" y="1662"/>
                  </a:lnTo>
                  <a:lnTo>
                    <a:pt x="981" y="1658"/>
                  </a:lnTo>
                  <a:lnTo>
                    <a:pt x="990" y="1653"/>
                  </a:lnTo>
                  <a:lnTo>
                    <a:pt x="990" y="1653"/>
                  </a:lnTo>
                  <a:lnTo>
                    <a:pt x="1007" y="1645"/>
                  </a:lnTo>
                  <a:lnTo>
                    <a:pt x="1017" y="1639"/>
                  </a:lnTo>
                  <a:lnTo>
                    <a:pt x="1028" y="1637"/>
                  </a:lnTo>
                  <a:lnTo>
                    <a:pt x="1028" y="1637"/>
                  </a:lnTo>
                  <a:lnTo>
                    <a:pt x="1035" y="1646"/>
                  </a:lnTo>
                  <a:lnTo>
                    <a:pt x="1039" y="1654"/>
                  </a:lnTo>
                  <a:lnTo>
                    <a:pt x="1044" y="1658"/>
                  </a:lnTo>
                  <a:lnTo>
                    <a:pt x="1044" y="1658"/>
                  </a:lnTo>
                  <a:lnTo>
                    <a:pt x="1055" y="1665"/>
                  </a:lnTo>
                  <a:lnTo>
                    <a:pt x="1061" y="1666"/>
                  </a:lnTo>
                  <a:lnTo>
                    <a:pt x="1063" y="1665"/>
                  </a:lnTo>
                  <a:lnTo>
                    <a:pt x="1066" y="1664"/>
                  </a:lnTo>
                  <a:lnTo>
                    <a:pt x="1066" y="1664"/>
                  </a:lnTo>
                  <a:lnTo>
                    <a:pt x="1074" y="1654"/>
                  </a:lnTo>
                  <a:lnTo>
                    <a:pt x="1076" y="1649"/>
                  </a:lnTo>
                  <a:lnTo>
                    <a:pt x="1077" y="1642"/>
                  </a:lnTo>
                  <a:lnTo>
                    <a:pt x="1077" y="1642"/>
                  </a:lnTo>
                  <a:lnTo>
                    <a:pt x="1076" y="1630"/>
                  </a:lnTo>
                  <a:lnTo>
                    <a:pt x="1070" y="1615"/>
                  </a:lnTo>
                  <a:lnTo>
                    <a:pt x="1061" y="1588"/>
                  </a:lnTo>
                  <a:lnTo>
                    <a:pt x="1061" y="1588"/>
                  </a:lnTo>
                  <a:lnTo>
                    <a:pt x="1048" y="1563"/>
                  </a:lnTo>
                  <a:lnTo>
                    <a:pt x="1040" y="1548"/>
                  </a:lnTo>
                  <a:lnTo>
                    <a:pt x="1034" y="1534"/>
                  </a:lnTo>
                  <a:lnTo>
                    <a:pt x="1034" y="1534"/>
                  </a:lnTo>
                  <a:lnTo>
                    <a:pt x="1028" y="1519"/>
                  </a:lnTo>
                  <a:lnTo>
                    <a:pt x="1023" y="1498"/>
                  </a:lnTo>
                  <a:lnTo>
                    <a:pt x="1016" y="1471"/>
                  </a:lnTo>
                  <a:lnTo>
                    <a:pt x="1012" y="1436"/>
                  </a:lnTo>
                  <a:lnTo>
                    <a:pt x="1012" y="1436"/>
                  </a:lnTo>
                  <a:lnTo>
                    <a:pt x="1005" y="1390"/>
                  </a:lnTo>
                  <a:lnTo>
                    <a:pt x="996" y="1338"/>
                  </a:lnTo>
                  <a:lnTo>
                    <a:pt x="990" y="1314"/>
                  </a:lnTo>
                  <a:lnTo>
                    <a:pt x="984" y="1291"/>
                  </a:lnTo>
                  <a:lnTo>
                    <a:pt x="977" y="1272"/>
                  </a:lnTo>
                  <a:lnTo>
                    <a:pt x="969" y="1257"/>
                  </a:lnTo>
                  <a:lnTo>
                    <a:pt x="969" y="1257"/>
                  </a:lnTo>
                  <a:lnTo>
                    <a:pt x="954" y="1233"/>
                  </a:lnTo>
                  <a:lnTo>
                    <a:pt x="942" y="1208"/>
                  </a:lnTo>
                  <a:lnTo>
                    <a:pt x="932" y="1188"/>
                  </a:lnTo>
                  <a:lnTo>
                    <a:pt x="925" y="1170"/>
                  </a:lnTo>
                  <a:lnTo>
                    <a:pt x="925" y="1170"/>
                  </a:lnTo>
                  <a:lnTo>
                    <a:pt x="923" y="1161"/>
                  </a:lnTo>
                  <a:lnTo>
                    <a:pt x="921" y="1150"/>
                  </a:lnTo>
                  <a:lnTo>
                    <a:pt x="921" y="1150"/>
                  </a:lnTo>
                  <a:lnTo>
                    <a:pt x="927" y="1150"/>
                  </a:lnTo>
                  <a:lnTo>
                    <a:pt x="931" y="1149"/>
                  </a:lnTo>
                  <a:lnTo>
                    <a:pt x="931" y="1149"/>
                  </a:lnTo>
                  <a:lnTo>
                    <a:pt x="978" y="1132"/>
                  </a:lnTo>
                  <a:lnTo>
                    <a:pt x="1012" y="1122"/>
                  </a:lnTo>
                  <a:lnTo>
                    <a:pt x="1012" y="1122"/>
                  </a:lnTo>
                  <a:lnTo>
                    <a:pt x="1061" y="1021"/>
                  </a:lnTo>
                  <a:lnTo>
                    <a:pt x="1100" y="940"/>
                  </a:lnTo>
                  <a:lnTo>
                    <a:pt x="1115" y="905"/>
                  </a:lnTo>
                  <a:lnTo>
                    <a:pt x="1126" y="878"/>
                  </a:lnTo>
                  <a:lnTo>
                    <a:pt x="1126" y="878"/>
                  </a:lnTo>
                  <a:lnTo>
                    <a:pt x="1130" y="867"/>
                  </a:lnTo>
                  <a:lnTo>
                    <a:pt x="1131" y="855"/>
                  </a:lnTo>
                  <a:lnTo>
                    <a:pt x="1135" y="832"/>
                  </a:lnTo>
                  <a:lnTo>
                    <a:pt x="1136" y="807"/>
                  </a:lnTo>
                  <a:lnTo>
                    <a:pt x="1136" y="786"/>
                  </a:lnTo>
                  <a:lnTo>
                    <a:pt x="1135" y="767"/>
                  </a:lnTo>
                  <a:lnTo>
                    <a:pt x="1132" y="750"/>
                  </a:lnTo>
                  <a:lnTo>
                    <a:pt x="1131" y="737"/>
                  </a:lnTo>
                  <a:lnTo>
                    <a:pt x="1158" y="721"/>
                  </a:lnTo>
                  <a:lnTo>
                    <a:pt x="1158" y="721"/>
                  </a:lnTo>
                  <a:lnTo>
                    <a:pt x="1086" y="611"/>
                  </a:lnTo>
                  <a:lnTo>
                    <a:pt x="1035" y="529"/>
                  </a:lnTo>
                  <a:lnTo>
                    <a:pt x="1016" y="500"/>
                  </a:lnTo>
                  <a:lnTo>
                    <a:pt x="1007" y="482"/>
                  </a:lnTo>
                  <a:lnTo>
                    <a:pt x="1007" y="482"/>
                  </a:lnTo>
                  <a:lnTo>
                    <a:pt x="1000" y="471"/>
                  </a:lnTo>
                  <a:lnTo>
                    <a:pt x="988" y="452"/>
                  </a:lnTo>
                  <a:lnTo>
                    <a:pt x="950" y="402"/>
                  </a:lnTo>
                  <a:lnTo>
                    <a:pt x="866" y="290"/>
                  </a:lnTo>
                  <a:lnTo>
                    <a:pt x="866" y="265"/>
                  </a:lnTo>
                  <a:lnTo>
                    <a:pt x="866" y="265"/>
                  </a:lnTo>
                  <a:lnTo>
                    <a:pt x="866" y="262"/>
                  </a:lnTo>
                  <a:lnTo>
                    <a:pt x="865" y="260"/>
                  </a:lnTo>
                  <a:lnTo>
                    <a:pt x="860" y="257"/>
                  </a:lnTo>
                  <a:lnTo>
                    <a:pt x="855" y="254"/>
                  </a:lnTo>
                  <a:lnTo>
                    <a:pt x="866" y="249"/>
                  </a:lnTo>
                  <a:lnTo>
                    <a:pt x="866" y="249"/>
                  </a:lnTo>
                  <a:lnTo>
                    <a:pt x="860" y="244"/>
                  </a:lnTo>
                  <a:lnTo>
                    <a:pt x="855" y="238"/>
                  </a:lnTo>
                  <a:lnTo>
                    <a:pt x="850" y="233"/>
                  </a:lnTo>
                  <a:lnTo>
                    <a:pt x="850" y="233"/>
                  </a:lnTo>
                  <a:lnTo>
                    <a:pt x="840" y="219"/>
                  </a:lnTo>
                  <a:lnTo>
                    <a:pt x="833" y="211"/>
                  </a:lnTo>
                  <a:lnTo>
                    <a:pt x="844" y="211"/>
                  </a:lnTo>
                  <a:lnTo>
                    <a:pt x="844" y="211"/>
                  </a:lnTo>
                  <a:lnTo>
                    <a:pt x="840" y="202"/>
                  </a:lnTo>
                  <a:lnTo>
                    <a:pt x="833" y="184"/>
                  </a:lnTo>
                  <a:lnTo>
                    <a:pt x="833" y="184"/>
                  </a:lnTo>
                  <a:lnTo>
                    <a:pt x="832" y="180"/>
                  </a:lnTo>
                  <a:lnTo>
                    <a:pt x="828" y="176"/>
                  </a:lnTo>
                  <a:lnTo>
                    <a:pt x="824" y="172"/>
                  </a:lnTo>
                  <a:lnTo>
                    <a:pt x="817" y="168"/>
                  </a:lnTo>
                  <a:lnTo>
                    <a:pt x="810" y="162"/>
                  </a:lnTo>
                  <a:lnTo>
                    <a:pt x="801" y="158"/>
                  </a:lnTo>
                  <a:lnTo>
                    <a:pt x="791" y="154"/>
                  </a:lnTo>
                  <a:lnTo>
                    <a:pt x="779" y="151"/>
                  </a:lnTo>
                  <a:lnTo>
                    <a:pt x="779" y="151"/>
                  </a:lnTo>
                  <a:lnTo>
                    <a:pt x="762" y="146"/>
                  </a:lnTo>
                  <a:lnTo>
                    <a:pt x="756" y="143"/>
                  </a:lnTo>
                  <a:lnTo>
                    <a:pt x="752" y="141"/>
                  </a:lnTo>
                  <a:lnTo>
                    <a:pt x="748" y="136"/>
                  </a:lnTo>
                  <a:lnTo>
                    <a:pt x="741" y="130"/>
                  </a:lnTo>
                  <a:lnTo>
                    <a:pt x="741" y="130"/>
                  </a:lnTo>
                  <a:lnTo>
                    <a:pt x="728" y="119"/>
                  </a:lnTo>
                  <a:lnTo>
                    <a:pt x="709" y="97"/>
                  </a:lnTo>
                  <a:lnTo>
                    <a:pt x="709" y="97"/>
                  </a:lnTo>
                  <a:lnTo>
                    <a:pt x="702" y="90"/>
                  </a:lnTo>
                  <a:lnTo>
                    <a:pt x="697" y="85"/>
                  </a:lnTo>
                  <a:lnTo>
                    <a:pt x="691" y="82"/>
                  </a:lnTo>
                  <a:lnTo>
                    <a:pt x="687" y="81"/>
                  </a:lnTo>
                  <a:lnTo>
                    <a:pt x="678" y="80"/>
                  </a:lnTo>
                  <a:lnTo>
                    <a:pt x="672" y="78"/>
                  </a:lnTo>
                  <a:lnTo>
                    <a:pt x="666" y="75"/>
                  </a:lnTo>
                  <a:lnTo>
                    <a:pt x="664" y="74"/>
                  </a:lnTo>
                  <a:lnTo>
                    <a:pt x="664" y="74"/>
                  </a:lnTo>
                  <a:lnTo>
                    <a:pt x="658" y="63"/>
                  </a:lnTo>
                  <a:lnTo>
                    <a:pt x="649" y="54"/>
                  </a:lnTo>
                  <a:lnTo>
                    <a:pt x="649" y="54"/>
                  </a:lnTo>
                  <a:lnTo>
                    <a:pt x="640" y="43"/>
                  </a:lnTo>
                  <a:lnTo>
                    <a:pt x="629" y="33"/>
                  </a:lnTo>
                  <a:lnTo>
                    <a:pt x="617" y="24"/>
                  </a:lnTo>
                  <a:lnTo>
                    <a:pt x="605" y="16"/>
                  </a:lnTo>
                  <a:lnTo>
                    <a:pt x="593" y="9"/>
                  </a:lnTo>
                  <a:lnTo>
                    <a:pt x="579" y="4"/>
                  </a:lnTo>
                  <a:lnTo>
                    <a:pt x="566" y="1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39" y="1"/>
                  </a:lnTo>
                  <a:lnTo>
                    <a:pt x="526" y="2"/>
                  </a:lnTo>
                  <a:lnTo>
                    <a:pt x="516" y="5"/>
                  </a:lnTo>
                  <a:lnTo>
                    <a:pt x="506" y="8"/>
                  </a:lnTo>
                  <a:lnTo>
                    <a:pt x="493" y="13"/>
                  </a:lnTo>
                  <a:lnTo>
                    <a:pt x="487" y="16"/>
                  </a:lnTo>
                  <a:lnTo>
                    <a:pt x="487" y="16"/>
                  </a:lnTo>
                  <a:lnTo>
                    <a:pt x="482" y="16"/>
                  </a:lnTo>
                  <a:lnTo>
                    <a:pt x="468" y="16"/>
                  </a:lnTo>
                  <a:lnTo>
                    <a:pt x="460" y="17"/>
                  </a:lnTo>
                  <a:lnTo>
                    <a:pt x="451" y="20"/>
                  </a:lnTo>
                  <a:lnTo>
                    <a:pt x="443" y="25"/>
                  </a:lnTo>
                  <a:lnTo>
                    <a:pt x="433" y="32"/>
                  </a:lnTo>
                  <a:lnTo>
                    <a:pt x="433" y="32"/>
                  </a:lnTo>
                  <a:lnTo>
                    <a:pt x="426" y="40"/>
                  </a:lnTo>
                  <a:lnTo>
                    <a:pt x="421" y="47"/>
                  </a:lnTo>
                  <a:lnTo>
                    <a:pt x="418" y="54"/>
                  </a:lnTo>
                  <a:lnTo>
                    <a:pt x="417" y="61"/>
                  </a:lnTo>
                  <a:lnTo>
                    <a:pt x="414" y="71"/>
                  </a:lnTo>
                  <a:lnTo>
                    <a:pt x="413" y="75"/>
                  </a:lnTo>
                  <a:lnTo>
                    <a:pt x="411" y="81"/>
                  </a:lnTo>
                  <a:lnTo>
                    <a:pt x="411" y="81"/>
                  </a:lnTo>
                  <a:lnTo>
                    <a:pt x="406" y="89"/>
                  </a:lnTo>
                  <a:lnTo>
                    <a:pt x="398" y="96"/>
                  </a:lnTo>
                  <a:lnTo>
                    <a:pt x="390" y="103"/>
                  </a:lnTo>
                  <a:lnTo>
                    <a:pt x="406" y="103"/>
                  </a:lnTo>
                  <a:lnTo>
                    <a:pt x="401" y="124"/>
                  </a:lnTo>
                  <a:lnTo>
                    <a:pt x="406" y="135"/>
                  </a:lnTo>
                  <a:lnTo>
                    <a:pt x="422" y="113"/>
                  </a:lnTo>
                  <a:lnTo>
                    <a:pt x="422" y="113"/>
                  </a:lnTo>
                  <a:lnTo>
                    <a:pt x="422" y="131"/>
                  </a:lnTo>
                  <a:lnTo>
                    <a:pt x="421" y="146"/>
                  </a:lnTo>
                  <a:lnTo>
                    <a:pt x="422" y="157"/>
                  </a:lnTo>
                  <a:lnTo>
                    <a:pt x="422" y="157"/>
                  </a:lnTo>
                  <a:lnTo>
                    <a:pt x="425" y="166"/>
                  </a:lnTo>
                  <a:lnTo>
                    <a:pt x="428" y="177"/>
                  </a:lnTo>
                  <a:lnTo>
                    <a:pt x="433" y="189"/>
                  </a:lnTo>
                  <a:lnTo>
                    <a:pt x="433" y="189"/>
                  </a:lnTo>
                  <a:lnTo>
                    <a:pt x="434" y="191"/>
                  </a:lnTo>
                  <a:lnTo>
                    <a:pt x="436" y="193"/>
                  </a:lnTo>
                  <a:lnTo>
                    <a:pt x="436" y="199"/>
                  </a:lnTo>
                  <a:lnTo>
                    <a:pt x="433" y="206"/>
                  </a:lnTo>
                  <a:lnTo>
                    <a:pt x="433" y="206"/>
                  </a:lnTo>
                  <a:lnTo>
                    <a:pt x="429" y="212"/>
                  </a:lnTo>
                  <a:lnTo>
                    <a:pt x="424" y="219"/>
                  </a:lnTo>
                  <a:lnTo>
                    <a:pt x="421" y="223"/>
                  </a:lnTo>
                  <a:lnTo>
                    <a:pt x="421" y="226"/>
                  </a:lnTo>
                  <a:lnTo>
                    <a:pt x="422" y="227"/>
                  </a:lnTo>
                  <a:lnTo>
                    <a:pt x="422" y="227"/>
                  </a:lnTo>
                  <a:lnTo>
                    <a:pt x="436" y="234"/>
                  </a:lnTo>
                  <a:lnTo>
                    <a:pt x="444" y="238"/>
                  </a:lnTo>
                  <a:lnTo>
                    <a:pt x="449" y="244"/>
                  </a:lnTo>
                  <a:lnTo>
                    <a:pt x="449" y="244"/>
                  </a:lnTo>
                  <a:lnTo>
                    <a:pt x="434" y="245"/>
                  </a:lnTo>
                  <a:lnTo>
                    <a:pt x="421" y="245"/>
                  </a:lnTo>
                  <a:lnTo>
                    <a:pt x="406" y="244"/>
                  </a:lnTo>
                  <a:lnTo>
                    <a:pt x="406" y="244"/>
                  </a:lnTo>
                  <a:lnTo>
                    <a:pt x="380" y="242"/>
                  </a:lnTo>
                  <a:lnTo>
                    <a:pt x="341" y="241"/>
                  </a:lnTo>
                  <a:lnTo>
                    <a:pt x="302" y="241"/>
                  </a:lnTo>
                  <a:lnTo>
                    <a:pt x="288" y="242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76" y="245"/>
                  </a:lnTo>
                  <a:lnTo>
                    <a:pt x="267" y="246"/>
                  </a:lnTo>
                  <a:lnTo>
                    <a:pt x="242" y="245"/>
                  </a:lnTo>
                  <a:lnTo>
                    <a:pt x="206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69" y="244"/>
                  </a:lnTo>
                  <a:lnTo>
                    <a:pt x="167" y="245"/>
                  </a:lnTo>
                  <a:lnTo>
                    <a:pt x="164" y="248"/>
                  </a:lnTo>
                  <a:lnTo>
                    <a:pt x="163" y="249"/>
                  </a:lnTo>
                  <a:lnTo>
                    <a:pt x="157" y="260"/>
                  </a:lnTo>
                  <a:lnTo>
                    <a:pt x="157" y="260"/>
                  </a:lnTo>
                  <a:lnTo>
                    <a:pt x="146" y="261"/>
                  </a:lnTo>
                  <a:lnTo>
                    <a:pt x="138" y="261"/>
                  </a:lnTo>
                  <a:lnTo>
                    <a:pt x="134" y="261"/>
                  </a:lnTo>
                  <a:lnTo>
                    <a:pt x="130" y="260"/>
                  </a:lnTo>
                  <a:lnTo>
                    <a:pt x="130" y="260"/>
                  </a:lnTo>
                  <a:lnTo>
                    <a:pt x="123" y="257"/>
                  </a:lnTo>
                  <a:lnTo>
                    <a:pt x="117" y="256"/>
                  </a:lnTo>
                  <a:lnTo>
                    <a:pt x="109" y="254"/>
                  </a:lnTo>
                  <a:lnTo>
                    <a:pt x="109" y="254"/>
                  </a:lnTo>
                  <a:lnTo>
                    <a:pt x="103" y="250"/>
                  </a:lnTo>
                  <a:lnTo>
                    <a:pt x="92" y="238"/>
                  </a:lnTo>
                  <a:lnTo>
                    <a:pt x="81" y="225"/>
                  </a:lnTo>
                  <a:lnTo>
                    <a:pt x="77" y="218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5" y="204"/>
                  </a:lnTo>
                  <a:lnTo>
                    <a:pt x="73" y="197"/>
                  </a:lnTo>
                  <a:lnTo>
                    <a:pt x="68" y="183"/>
                  </a:lnTo>
                  <a:lnTo>
                    <a:pt x="60" y="168"/>
                  </a:lnTo>
                  <a:lnTo>
                    <a:pt x="60" y="168"/>
                  </a:lnTo>
                  <a:lnTo>
                    <a:pt x="41" y="141"/>
                  </a:lnTo>
                  <a:lnTo>
                    <a:pt x="26" y="123"/>
                  </a:lnTo>
                  <a:lnTo>
                    <a:pt x="21" y="116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4" y="113"/>
                  </a:lnTo>
                  <a:lnTo>
                    <a:pt x="13" y="115"/>
                  </a:lnTo>
                  <a:lnTo>
                    <a:pt x="13" y="116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8" y="120"/>
                  </a:lnTo>
                  <a:lnTo>
                    <a:pt x="6" y="120"/>
                  </a:lnTo>
                  <a:lnTo>
                    <a:pt x="3" y="12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27"/>
                  </a:lnTo>
                  <a:lnTo>
                    <a:pt x="0" y="130"/>
                  </a:lnTo>
                  <a:lnTo>
                    <a:pt x="2" y="136"/>
                  </a:lnTo>
                  <a:lnTo>
                    <a:pt x="6" y="146"/>
                  </a:lnTo>
                  <a:lnTo>
                    <a:pt x="6" y="157"/>
                  </a:lnTo>
                  <a:lnTo>
                    <a:pt x="6" y="157"/>
                  </a:lnTo>
                  <a:lnTo>
                    <a:pt x="10" y="169"/>
                  </a:lnTo>
                  <a:lnTo>
                    <a:pt x="17" y="191"/>
                  </a:lnTo>
                  <a:lnTo>
                    <a:pt x="25" y="214"/>
                  </a:lnTo>
                  <a:lnTo>
                    <a:pt x="26" y="225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9" y="269"/>
                  </a:lnTo>
                  <a:lnTo>
                    <a:pt x="30" y="287"/>
                  </a:lnTo>
                  <a:lnTo>
                    <a:pt x="31" y="294"/>
                  </a:lnTo>
                  <a:lnTo>
                    <a:pt x="33" y="298"/>
                  </a:lnTo>
                  <a:lnTo>
                    <a:pt x="33" y="298"/>
                  </a:lnTo>
                  <a:lnTo>
                    <a:pt x="40" y="306"/>
                  </a:lnTo>
                  <a:lnTo>
                    <a:pt x="49" y="314"/>
                  </a:lnTo>
                  <a:lnTo>
                    <a:pt x="49" y="314"/>
                  </a:lnTo>
                  <a:lnTo>
                    <a:pt x="60" y="319"/>
                  </a:lnTo>
                  <a:lnTo>
                    <a:pt x="76" y="326"/>
                  </a:lnTo>
                  <a:lnTo>
                    <a:pt x="98" y="336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29" y="363"/>
                  </a:lnTo>
                  <a:lnTo>
                    <a:pt x="129" y="370"/>
                  </a:lnTo>
                  <a:lnTo>
                    <a:pt x="129" y="372"/>
                  </a:lnTo>
                  <a:lnTo>
                    <a:pt x="130" y="374"/>
                  </a:lnTo>
                  <a:lnTo>
                    <a:pt x="130" y="374"/>
                  </a:lnTo>
                  <a:lnTo>
                    <a:pt x="140" y="382"/>
                  </a:lnTo>
                  <a:lnTo>
                    <a:pt x="146" y="387"/>
                  </a:lnTo>
                  <a:lnTo>
                    <a:pt x="152" y="390"/>
                  </a:lnTo>
                  <a:lnTo>
                    <a:pt x="152" y="390"/>
                  </a:lnTo>
                  <a:lnTo>
                    <a:pt x="160" y="391"/>
                  </a:lnTo>
                  <a:lnTo>
                    <a:pt x="168" y="394"/>
                  </a:lnTo>
                  <a:lnTo>
                    <a:pt x="179" y="401"/>
                  </a:lnTo>
                  <a:lnTo>
                    <a:pt x="179" y="401"/>
                  </a:lnTo>
                  <a:lnTo>
                    <a:pt x="194" y="409"/>
                  </a:lnTo>
                  <a:lnTo>
                    <a:pt x="210" y="414"/>
                  </a:lnTo>
                  <a:lnTo>
                    <a:pt x="230" y="418"/>
                  </a:lnTo>
                  <a:lnTo>
                    <a:pt x="255" y="422"/>
                  </a:lnTo>
                  <a:lnTo>
                    <a:pt x="255" y="422"/>
                  </a:lnTo>
                  <a:lnTo>
                    <a:pt x="299" y="428"/>
                  </a:lnTo>
                  <a:lnTo>
                    <a:pt x="336" y="433"/>
                  </a:lnTo>
                  <a:lnTo>
                    <a:pt x="336" y="433"/>
                  </a:lnTo>
                  <a:lnTo>
                    <a:pt x="409" y="439"/>
                  </a:lnTo>
                  <a:lnTo>
                    <a:pt x="471" y="444"/>
                  </a:lnTo>
                  <a:lnTo>
                    <a:pt x="471" y="444"/>
                  </a:lnTo>
                  <a:lnTo>
                    <a:pt x="509" y="445"/>
                  </a:lnTo>
                  <a:lnTo>
                    <a:pt x="530" y="445"/>
                  </a:lnTo>
                  <a:lnTo>
                    <a:pt x="537" y="445"/>
                  </a:lnTo>
                  <a:lnTo>
                    <a:pt x="541" y="444"/>
                  </a:lnTo>
                  <a:lnTo>
                    <a:pt x="541" y="444"/>
                  </a:lnTo>
                  <a:lnTo>
                    <a:pt x="564" y="432"/>
                  </a:lnTo>
                  <a:lnTo>
                    <a:pt x="585" y="422"/>
                  </a:lnTo>
                  <a:lnTo>
                    <a:pt x="585" y="42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FA23BC3B-0171-9BBE-DF85-38B9CF94A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4575" y="907996"/>
              <a:ext cx="372802" cy="25751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D3E2119-1761-342E-FD3B-FD8F618F0934}"/>
              </a:ext>
            </a:extLst>
          </p:cNvPr>
          <p:cNvGrpSpPr/>
          <p:nvPr/>
        </p:nvGrpSpPr>
        <p:grpSpPr>
          <a:xfrm>
            <a:off x="4197314" y="1008217"/>
            <a:ext cx="1440324" cy="2345470"/>
            <a:chOff x="4127187" y="894020"/>
            <a:chExt cx="1580577" cy="2573863"/>
          </a:xfrm>
        </p:grpSpPr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1EB738A7-637A-01F0-9CE4-8158DCB1C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87" y="1283419"/>
              <a:ext cx="1244800" cy="2151270"/>
            </a:xfrm>
            <a:custGeom>
              <a:avLst/>
              <a:gdLst>
                <a:gd name="T0" fmla="*/ 942 w 975"/>
                <a:gd name="T1" fmla="*/ 166 h 1685"/>
                <a:gd name="T2" fmla="*/ 930 w 975"/>
                <a:gd name="T3" fmla="*/ 199 h 1685"/>
                <a:gd name="T4" fmla="*/ 919 w 975"/>
                <a:gd name="T5" fmla="*/ 253 h 1685"/>
                <a:gd name="T6" fmla="*/ 893 w 975"/>
                <a:gd name="T7" fmla="*/ 338 h 1685"/>
                <a:gd name="T8" fmla="*/ 789 w 975"/>
                <a:gd name="T9" fmla="*/ 341 h 1685"/>
                <a:gd name="T10" fmla="*/ 793 w 975"/>
                <a:gd name="T11" fmla="*/ 287 h 1685"/>
                <a:gd name="T12" fmla="*/ 845 w 975"/>
                <a:gd name="T13" fmla="*/ 276 h 1685"/>
                <a:gd name="T14" fmla="*/ 860 w 975"/>
                <a:gd name="T15" fmla="*/ 195 h 1685"/>
                <a:gd name="T16" fmla="*/ 854 w 975"/>
                <a:gd name="T17" fmla="*/ 113 h 1685"/>
                <a:gd name="T18" fmla="*/ 861 w 975"/>
                <a:gd name="T19" fmla="*/ 97 h 1685"/>
                <a:gd name="T20" fmla="*/ 847 w 975"/>
                <a:gd name="T21" fmla="*/ 52 h 1685"/>
                <a:gd name="T22" fmla="*/ 795 w 975"/>
                <a:gd name="T23" fmla="*/ 4 h 1685"/>
                <a:gd name="T24" fmla="*/ 714 w 975"/>
                <a:gd name="T25" fmla="*/ 4 h 1685"/>
                <a:gd name="T26" fmla="*/ 636 w 975"/>
                <a:gd name="T27" fmla="*/ 25 h 1685"/>
                <a:gd name="T28" fmla="*/ 618 w 975"/>
                <a:gd name="T29" fmla="*/ 119 h 1685"/>
                <a:gd name="T30" fmla="*/ 588 w 975"/>
                <a:gd name="T31" fmla="*/ 173 h 1685"/>
                <a:gd name="T32" fmla="*/ 545 w 975"/>
                <a:gd name="T33" fmla="*/ 254 h 1685"/>
                <a:gd name="T34" fmla="*/ 454 w 975"/>
                <a:gd name="T35" fmla="*/ 378 h 1685"/>
                <a:gd name="T36" fmla="*/ 254 w 975"/>
                <a:gd name="T37" fmla="*/ 722 h 1685"/>
                <a:gd name="T38" fmla="*/ 174 w 975"/>
                <a:gd name="T39" fmla="*/ 939 h 1685"/>
                <a:gd name="T40" fmla="*/ 139 w 975"/>
                <a:gd name="T41" fmla="*/ 1164 h 1685"/>
                <a:gd name="T42" fmla="*/ 40 w 975"/>
                <a:gd name="T43" fmla="*/ 1360 h 1685"/>
                <a:gd name="T44" fmla="*/ 21 w 975"/>
                <a:gd name="T45" fmla="*/ 1483 h 1685"/>
                <a:gd name="T46" fmla="*/ 10 w 975"/>
                <a:gd name="T47" fmla="*/ 1538 h 1685"/>
                <a:gd name="T48" fmla="*/ 2 w 975"/>
                <a:gd name="T49" fmla="*/ 1658 h 1685"/>
                <a:gd name="T50" fmla="*/ 45 w 975"/>
                <a:gd name="T51" fmla="*/ 1685 h 1685"/>
                <a:gd name="T52" fmla="*/ 91 w 975"/>
                <a:gd name="T53" fmla="*/ 1657 h 1685"/>
                <a:gd name="T54" fmla="*/ 86 w 975"/>
                <a:gd name="T55" fmla="*/ 1483 h 1685"/>
                <a:gd name="T56" fmla="*/ 140 w 975"/>
                <a:gd name="T57" fmla="*/ 1397 h 1685"/>
                <a:gd name="T58" fmla="*/ 263 w 975"/>
                <a:gd name="T59" fmla="*/ 1173 h 1685"/>
                <a:gd name="T60" fmla="*/ 373 w 975"/>
                <a:gd name="T61" fmla="*/ 1201 h 1685"/>
                <a:gd name="T62" fmla="*/ 519 w 975"/>
                <a:gd name="T63" fmla="*/ 1204 h 1685"/>
                <a:gd name="T64" fmla="*/ 454 w 975"/>
                <a:gd name="T65" fmla="*/ 1478 h 1685"/>
                <a:gd name="T66" fmla="*/ 421 w 975"/>
                <a:gd name="T67" fmla="*/ 1565 h 1685"/>
                <a:gd name="T68" fmla="*/ 419 w 975"/>
                <a:gd name="T69" fmla="*/ 1626 h 1685"/>
                <a:gd name="T70" fmla="*/ 497 w 975"/>
                <a:gd name="T71" fmla="*/ 1630 h 1685"/>
                <a:gd name="T72" fmla="*/ 572 w 975"/>
                <a:gd name="T73" fmla="*/ 1641 h 1685"/>
                <a:gd name="T74" fmla="*/ 659 w 975"/>
                <a:gd name="T75" fmla="*/ 1630 h 1685"/>
                <a:gd name="T76" fmla="*/ 649 w 975"/>
                <a:gd name="T77" fmla="*/ 1597 h 1685"/>
                <a:gd name="T78" fmla="*/ 535 w 975"/>
                <a:gd name="T79" fmla="*/ 1538 h 1685"/>
                <a:gd name="T80" fmla="*/ 538 w 975"/>
                <a:gd name="T81" fmla="*/ 1485 h 1685"/>
                <a:gd name="T82" fmla="*/ 649 w 975"/>
                <a:gd name="T83" fmla="*/ 1223 h 1685"/>
                <a:gd name="T84" fmla="*/ 653 w 975"/>
                <a:gd name="T85" fmla="*/ 1104 h 1685"/>
                <a:gd name="T86" fmla="*/ 568 w 975"/>
                <a:gd name="T87" fmla="*/ 817 h 1685"/>
                <a:gd name="T88" fmla="*/ 585 w 975"/>
                <a:gd name="T89" fmla="*/ 718 h 1685"/>
                <a:gd name="T90" fmla="*/ 654 w 975"/>
                <a:gd name="T91" fmla="*/ 622 h 1685"/>
                <a:gd name="T92" fmla="*/ 695 w 975"/>
                <a:gd name="T93" fmla="*/ 707 h 1685"/>
                <a:gd name="T94" fmla="*/ 719 w 975"/>
                <a:gd name="T95" fmla="*/ 657 h 1685"/>
                <a:gd name="T96" fmla="*/ 727 w 975"/>
                <a:gd name="T97" fmla="*/ 598 h 1685"/>
                <a:gd name="T98" fmla="*/ 751 w 975"/>
                <a:gd name="T99" fmla="*/ 558 h 1685"/>
                <a:gd name="T100" fmla="*/ 816 w 975"/>
                <a:gd name="T101" fmla="*/ 584 h 1685"/>
                <a:gd name="T102" fmla="*/ 879 w 975"/>
                <a:gd name="T103" fmla="*/ 601 h 1685"/>
                <a:gd name="T104" fmla="*/ 941 w 975"/>
                <a:gd name="T105" fmla="*/ 535 h 1685"/>
                <a:gd name="T106" fmla="*/ 968 w 975"/>
                <a:gd name="T107" fmla="*/ 432 h 1685"/>
                <a:gd name="T108" fmla="*/ 957 w 975"/>
                <a:gd name="T109" fmla="*/ 426 h 1685"/>
                <a:gd name="T110" fmla="*/ 969 w 975"/>
                <a:gd name="T111" fmla="*/ 387 h 1685"/>
                <a:gd name="T112" fmla="*/ 972 w 975"/>
                <a:gd name="T113" fmla="*/ 311 h 1685"/>
                <a:gd name="T114" fmla="*/ 960 w 975"/>
                <a:gd name="T115" fmla="*/ 243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5" h="1685">
                  <a:moveTo>
                    <a:pt x="957" y="182"/>
                  </a:moveTo>
                  <a:lnTo>
                    <a:pt x="957" y="182"/>
                  </a:lnTo>
                  <a:lnTo>
                    <a:pt x="957" y="177"/>
                  </a:lnTo>
                  <a:lnTo>
                    <a:pt x="956" y="173"/>
                  </a:lnTo>
                  <a:lnTo>
                    <a:pt x="953" y="170"/>
                  </a:lnTo>
                  <a:lnTo>
                    <a:pt x="950" y="168"/>
                  </a:lnTo>
                  <a:lnTo>
                    <a:pt x="945" y="166"/>
                  </a:lnTo>
                  <a:lnTo>
                    <a:pt x="942" y="166"/>
                  </a:lnTo>
                  <a:lnTo>
                    <a:pt x="941" y="166"/>
                  </a:lnTo>
                  <a:lnTo>
                    <a:pt x="941" y="166"/>
                  </a:lnTo>
                  <a:lnTo>
                    <a:pt x="938" y="177"/>
                  </a:lnTo>
                  <a:lnTo>
                    <a:pt x="935" y="188"/>
                  </a:lnTo>
                  <a:lnTo>
                    <a:pt x="935" y="188"/>
                  </a:lnTo>
                  <a:lnTo>
                    <a:pt x="933" y="193"/>
                  </a:lnTo>
                  <a:lnTo>
                    <a:pt x="930" y="199"/>
                  </a:lnTo>
                  <a:lnTo>
                    <a:pt x="930" y="199"/>
                  </a:lnTo>
                  <a:lnTo>
                    <a:pt x="927" y="201"/>
                  </a:lnTo>
                  <a:lnTo>
                    <a:pt x="925" y="204"/>
                  </a:lnTo>
                  <a:lnTo>
                    <a:pt x="925" y="204"/>
                  </a:lnTo>
                  <a:lnTo>
                    <a:pt x="923" y="207"/>
                  </a:lnTo>
                  <a:lnTo>
                    <a:pt x="922" y="212"/>
                  </a:lnTo>
                  <a:lnTo>
                    <a:pt x="921" y="226"/>
                  </a:lnTo>
                  <a:lnTo>
                    <a:pt x="919" y="253"/>
                  </a:lnTo>
                  <a:lnTo>
                    <a:pt x="919" y="253"/>
                  </a:lnTo>
                  <a:lnTo>
                    <a:pt x="915" y="269"/>
                  </a:lnTo>
                  <a:lnTo>
                    <a:pt x="908" y="285"/>
                  </a:lnTo>
                  <a:lnTo>
                    <a:pt x="908" y="285"/>
                  </a:lnTo>
                  <a:lnTo>
                    <a:pt x="904" y="296"/>
                  </a:lnTo>
                  <a:lnTo>
                    <a:pt x="902" y="311"/>
                  </a:lnTo>
                  <a:lnTo>
                    <a:pt x="898" y="334"/>
                  </a:lnTo>
                  <a:lnTo>
                    <a:pt x="898" y="334"/>
                  </a:lnTo>
                  <a:lnTo>
                    <a:pt x="893" y="338"/>
                  </a:lnTo>
                  <a:lnTo>
                    <a:pt x="887" y="344"/>
                  </a:lnTo>
                  <a:lnTo>
                    <a:pt x="876" y="350"/>
                  </a:lnTo>
                  <a:lnTo>
                    <a:pt x="854" y="356"/>
                  </a:lnTo>
                  <a:lnTo>
                    <a:pt x="806" y="383"/>
                  </a:lnTo>
                  <a:lnTo>
                    <a:pt x="806" y="383"/>
                  </a:lnTo>
                  <a:lnTo>
                    <a:pt x="795" y="356"/>
                  </a:lnTo>
                  <a:lnTo>
                    <a:pt x="795" y="356"/>
                  </a:lnTo>
                  <a:lnTo>
                    <a:pt x="789" y="341"/>
                  </a:lnTo>
                  <a:lnTo>
                    <a:pt x="785" y="329"/>
                  </a:lnTo>
                  <a:lnTo>
                    <a:pt x="784" y="318"/>
                  </a:lnTo>
                  <a:lnTo>
                    <a:pt x="784" y="318"/>
                  </a:lnTo>
                  <a:lnTo>
                    <a:pt x="783" y="304"/>
                  </a:lnTo>
                  <a:lnTo>
                    <a:pt x="785" y="298"/>
                  </a:lnTo>
                  <a:lnTo>
                    <a:pt x="789" y="291"/>
                  </a:lnTo>
                  <a:lnTo>
                    <a:pt x="789" y="291"/>
                  </a:lnTo>
                  <a:lnTo>
                    <a:pt x="793" y="287"/>
                  </a:lnTo>
                  <a:lnTo>
                    <a:pt x="799" y="284"/>
                  </a:lnTo>
                  <a:lnTo>
                    <a:pt x="806" y="283"/>
                  </a:lnTo>
                  <a:lnTo>
                    <a:pt x="812" y="283"/>
                  </a:lnTo>
                  <a:lnTo>
                    <a:pt x="827" y="281"/>
                  </a:lnTo>
                  <a:lnTo>
                    <a:pt x="838" y="280"/>
                  </a:lnTo>
                  <a:lnTo>
                    <a:pt x="838" y="280"/>
                  </a:lnTo>
                  <a:lnTo>
                    <a:pt x="842" y="279"/>
                  </a:lnTo>
                  <a:lnTo>
                    <a:pt x="845" y="276"/>
                  </a:lnTo>
                  <a:lnTo>
                    <a:pt x="850" y="271"/>
                  </a:lnTo>
                  <a:lnTo>
                    <a:pt x="860" y="253"/>
                  </a:lnTo>
                  <a:lnTo>
                    <a:pt x="860" y="253"/>
                  </a:lnTo>
                  <a:lnTo>
                    <a:pt x="862" y="246"/>
                  </a:lnTo>
                  <a:lnTo>
                    <a:pt x="862" y="239"/>
                  </a:lnTo>
                  <a:lnTo>
                    <a:pt x="862" y="222"/>
                  </a:lnTo>
                  <a:lnTo>
                    <a:pt x="860" y="203"/>
                  </a:lnTo>
                  <a:lnTo>
                    <a:pt x="860" y="195"/>
                  </a:lnTo>
                  <a:lnTo>
                    <a:pt x="860" y="188"/>
                  </a:lnTo>
                  <a:lnTo>
                    <a:pt x="860" y="188"/>
                  </a:lnTo>
                  <a:lnTo>
                    <a:pt x="860" y="172"/>
                  </a:lnTo>
                  <a:lnTo>
                    <a:pt x="857" y="151"/>
                  </a:lnTo>
                  <a:lnTo>
                    <a:pt x="856" y="131"/>
                  </a:lnTo>
                  <a:lnTo>
                    <a:pt x="854" y="117"/>
                  </a:lnTo>
                  <a:lnTo>
                    <a:pt x="854" y="117"/>
                  </a:lnTo>
                  <a:lnTo>
                    <a:pt x="854" y="113"/>
                  </a:lnTo>
                  <a:lnTo>
                    <a:pt x="856" y="112"/>
                  </a:lnTo>
                  <a:lnTo>
                    <a:pt x="857" y="112"/>
                  </a:lnTo>
                  <a:lnTo>
                    <a:pt x="858" y="115"/>
                  </a:lnTo>
                  <a:lnTo>
                    <a:pt x="854" y="107"/>
                  </a:lnTo>
                  <a:lnTo>
                    <a:pt x="865" y="112"/>
                  </a:lnTo>
                  <a:lnTo>
                    <a:pt x="865" y="112"/>
                  </a:lnTo>
                  <a:lnTo>
                    <a:pt x="862" y="104"/>
                  </a:lnTo>
                  <a:lnTo>
                    <a:pt x="861" y="97"/>
                  </a:lnTo>
                  <a:lnTo>
                    <a:pt x="860" y="90"/>
                  </a:lnTo>
                  <a:lnTo>
                    <a:pt x="860" y="90"/>
                  </a:lnTo>
                  <a:lnTo>
                    <a:pt x="858" y="84"/>
                  </a:lnTo>
                  <a:lnTo>
                    <a:pt x="854" y="75"/>
                  </a:lnTo>
                  <a:lnTo>
                    <a:pt x="852" y="67"/>
                  </a:lnTo>
                  <a:lnTo>
                    <a:pt x="849" y="58"/>
                  </a:lnTo>
                  <a:lnTo>
                    <a:pt x="849" y="58"/>
                  </a:lnTo>
                  <a:lnTo>
                    <a:pt x="847" y="52"/>
                  </a:lnTo>
                  <a:lnTo>
                    <a:pt x="843" y="46"/>
                  </a:lnTo>
                  <a:lnTo>
                    <a:pt x="838" y="39"/>
                  </a:lnTo>
                  <a:lnTo>
                    <a:pt x="831" y="31"/>
                  </a:lnTo>
                  <a:lnTo>
                    <a:pt x="823" y="23"/>
                  </a:lnTo>
                  <a:lnTo>
                    <a:pt x="814" y="16"/>
                  </a:lnTo>
                  <a:lnTo>
                    <a:pt x="804" y="9"/>
                  </a:lnTo>
                  <a:lnTo>
                    <a:pt x="795" y="4"/>
                  </a:lnTo>
                  <a:lnTo>
                    <a:pt x="795" y="4"/>
                  </a:lnTo>
                  <a:lnTo>
                    <a:pt x="785" y="1"/>
                  </a:lnTo>
                  <a:lnTo>
                    <a:pt x="776" y="0"/>
                  </a:lnTo>
                  <a:lnTo>
                    <a:pt x="768" y="0"/>
                  </a:lnTo>
                  <a:lnTo>
                    <a:pt x="761" y="2"/>
                  </a:lnTo>
                  <a:lnTo>
                    <a:pt x="750" y="6"/>
                  </a:lnTo>
                  <a:lnTo>
                    <a:pt x="746" y="9"/>
                  </a:lnTo>
                  <a:lnTo>
                    <a:pt x="746" y="9"/>
                  </a:lnTo>
                  <a:lnTo>
                    <a:pt x="714" y="4"/>
                  </a:lnTo>
                  <a:lnTo>
                    <a:pt x="714" y="4"/>
                  </a:lnTo>
                  <a:lnTo>
                    <a:pt x="704" y="2"/>
                  </a:lnTo>
                  <a:lnTo>
                    <a:pt x="693" y="2"/>
                  </a:lnTo>
                  <a:lnTo>
                    <a:pt x="681" y="4"/>
                  </a:lnTo>
                  <a:lnTo>
                    <a:pt x="670" y="6"/>
                  </a:lnTo>
                  <a:lnTo>
                    <a:pt x="658" y="12"/>
                  </a:lnTo>
                  <a:lnTo>
                    <a:pt x="646" y="17"/>
                  </a:lnTo>
                  <a:lnTo>
                    <a:pt x="636" y="25"/>
                  </a:lnTo>
                  <a:lnTo>
                    <a:pt x="627" y="36"/>
                  </a:lnTo>
                  <a:lnTo>
                    <a:pt x="627" y="36"/>
                  </a:lnTo>
                  <a:lnTo>
                    <a:pt x="620" y="48"/>
                  </a:lnTo>
                  <a:lnTo>
                    <a:pt x="616" y="61"/>
                  </a:lnTo>
                  <a:lnTo>
                    <a:pt x="615" y="73"/>
                  </a:lnTo>
                  <a:lnTo>
                    <a:pt x="615" y="85"/>
                  </a:lnTo>
                  <a:lnTo>
                    <a:pt x="616" y="108"/>
                  </a:lnTo>
                  <a:lnTo>
                    <a:pt x="618" y="119"/>
                  </a:lnTo>
                  <a:lnTo>
                    <a:pt x="616" y="128"/>
                  </a:lnTo>
                  <a:lnTo>
                    <a:pt x="616" y="128"/>
                  </a:lnTo>
                  <a:lnTo>
                    <a:pt x="614" y="136"/>
                  </a:lnTo>
                  <a:lnTo>
                    <a:pt x="611" y="142"/>
                  </a:lnTo>
                  <a:lnTo>
                    <a:pt x="601" y="153"/>
                  </a:lnTo>
                  <a:lnTo>
                    <a:pt x="596" y="158"/>
                  </a:lnTo>
                  <a:lnTo>
                    <a:pt x="592" y="165"/>
                  </a:lnTo>
                  <a:lnTo>
                    <a:pt x="588" y="173"/>
                  </a:lnTo>
                  <a:lnTo>
                    <a:pt x="584" y="182"/>
                  </a:lnTo>
                  <a:lnTo>
                    <a:pt x="584" y="182"/>
                  </a:lnTo>
                  <a:lnTo>
                    <a:pt x="577" y="206"/>
                  </a:lnTo>
                  <a:lnTo>
                    <a:pt x="570" y="226"/>
                  </a:lnTo>
                  <a:lnTo>
                    <a:pt x="562" y="248"/>
                  </a:lnTo>
                  <a:lnTo>
                    <a:pt x="562" y="248"/>
                  </a:lnTo>
                  <a:lnTo>
                    <a:pt x="554" y="250"/>
                  </a:lnTo>
                  <a:lnTo>
                    <a:pt x="545" y="254"/>
                  </a:lnTo>
                  <a:lnTo>
                    <a:pt x="530" y="264"/>
                  </a:lnTo>
                  <a:lnTo>
                    <a:pt x="530" y="264"/>
                  </a:lnTo>
                  <a:lnTo>
                    <a:pt x="522" y="271"/>
                  </a:lnTo>
                  <a:lnTo>
                    <a:pt x="512" y="280"/>
                  </a:lnTo>
                  <a:lnTo>
                    <a:pt x="504" y="291"/>
                  </a:lnTo>
                  <a:lnTo>
                    <a:pt x="494" y="304"/>
                  </a:lnTo>
                  <a:lnTo>
                    <a:pt x="474" y="338"/>
                  </a:lnTo>
                  <a:lnTo>
                    <a:pt x="454" y="378"/>
                  </a:lnTo>
                  <a:lnTo>
                    <a:pt x="454" y="378"/>
                  </a:lnTo>
                  <a:lnTo>
                    <a:pt x="384" y="524"/>
                  </a:lnTo>
                  <a:lnTo>
                    <a:pt x="384" y="524"/>
                  </a:lnTo>
                  <a:lnTo>
                    <a:pt x="313" y="607"/>
                  </a:lnTo>
                  <a:lnTo>
                    <a:pt x="243" y="687"/>
                  </a:lnTo>
                  <a:lnTo>
                    <a:pt x="265" y="703"/>
                  </a:lnTo>
                  <a:lnTo>
                    <a:pt x="265" y="703"/>
                  </a:lnTo>
                  <a:lnTo>
                    <a:pt x="254" y="722"/>
                  </a:lnTo>
                  <a:lnTo>
                    <a:pt x="228" y="769"/>
                  </a:lnTo>
                  <a:lnTo>
                    <a:pt x="213" y="798"/>
                  </a:lnTo>
                  <a:lnTo>
                    <a:pt x="200" y="826"/>
                  </a:lnTo>
                  <a:lnTo>
                    <a:pt x="190" y="853"/>
                  </a:lnTo>
                  <a:lnTo>
                    <a:pt x="186" y="865"/>
                  </a:lnTo>
                  <a:lnTo>
                    <a:pt x="183" y="876"/>
                  </a:lnTo>
                  <a:lnTo>
                    <a:pt x="183" y="876"/>
                  </a:lnTo>
                  <a:lnTo>
                    <a:pt x="174" y="939"/>
                  </a:lnTo>
                  <a:lnTo>
                    <a:pt x="160" y="1024"/>
                  </a:lnTo>
                  <a:lnTo>
                    <a:pt x="146" y="1131"/>
                  </a:lnTo>
                  <a:lnTo>
                    <a:pt x="146" y="1131"/>
                  </a:lnTo>
                  <a:lnTo>
                    <a:pt x="162" y="1131"/>
                  </a:lnTo>
                  <a:lnTo>
                    <a:pt x="162" y="1131"/>
                  </a:lnTo>
                  <a:lnTo>
                    <a:pt x="151" y="1147"/>
                  </a:lnTo>
                  <a:lnTo>
                    <a:pt x="151" y="1147"/>
                  </a:lnTo>
                  <a:lnTo>
                    <a:pt x="139" y="1164"/>
                  </a:lnTo>
                  <a:lnTo>
                    <a:pt x="120" y="1187"/>
                  </a:lnTo>
                  <a:lnTo>
                    <a:pt x="101" y="1210"/>
                  </a:lnTo>
                  <a:lnTo>
                    <a:pt x="86" y="1229"/>
                  </a:lnTo>
                  <a:lnTo>
                    <a:pt x="86" y="1229"/>
                  </a:lnTo>
                  <a:lnTo>
                    <a:pt x="79" y="1239"/>
                  </a:lnTo>
                  <a:lnTo>
                    <a:pt x="73" y="1258"/>
                  </a:lnTo>
                  <a:lnTo>
                    <a:pt x="55" y="1309"/>
                  </a:lnTo>
                  <a:lnTo>
                    <a:pt x="40" y="1360"/>
                  </a:lnTo>
                  <a:lnTo>
                    <a:pt x="35" y="1382"/>
                  </a:lnTo>
                  <a:lnTo>
                    <a:pt x="32" y="1397"/>
                  </a:lnTo>
                  <a:lnTo>
                    <a:pt x="32" y="1397"/>
                  </a:lnTo>
                  <a:lnTo>
                    <a:pt x="29" y="1422"/>
                  </a:lnTo>
                  <a:lnTo>
                    <a:pt x="25" y="1447"/>
                  </a:lnTo>
                  <a:lnTo>
                    <a:pt x="23" y="1470"/>
                  </a:lnTo>
                  <a:lnTo>
                    <a:pt x="21" y="1483"/>
                  </a:lnTo>
                  <a:lnTo>
                    <a:pt x="21" y="1483"/>
                  </a:lnTo>
                  <a:lnTo>
                    <a:pt x="21" y="1489"/>
                  </a:lnTo>
                  <a:lnTo>
                    <a:pt x="18" y="1494"/>
                  </a:lnTo>
                  <a:lnTo>
                    <a:pt x="14" y="1509"/>
                  </a:lnTo>
                  <a:lnTo>
                    <a:pt x="10" y="1523"/>
                  </a:lnTo>
                  <a:lnTo>
                    <a:pt x="10" y="1528"/>
                  </a:lnTo>
                  <a:lnTo>
                    <a:pt x="10" y="1532"/>
                  </a:lnTo>
                  <a:lnTo>
                    <a:pt x="10" y="1532"/>
                  </a:lnTo>
                  <a:lnTo>
                    <a:pt x="10" y="1538"/>
                  </a:lnTo>
                  <a:lnTo>
                    <a:pt x="10" y="1544"/>
                  </a:lnTo>
                  <a:lnTo>
                    <a:pt x="6" y="1569"/>
                  </a:lnTo>
                  <a:lnTo>
                    <a:pt x="1" y="1601"/>
                  </a:lnTo>
                  <a:lnTo>
                    <a:pt x="0" y="1620"/>
                  </a:lnTo>
                  <a:lnTo>
                    <a:pt x="0" y="1641"/>
                  </a:lnTo>
                  <a:lnTo>
                    <a:pt x="0" y="1641"/>
                  </a:lnTo>
                  <a:lnTo>
                    <a:pt x="1" y="1650"/>
                  </a:lnTo>
                  <a:lnTo>
                    <a:pt x="2" y="1658"/>
                  </a:lnTo>
                  <a:lnTo>
                    <a:pt x="5" y="1665"/>
                  </a:lnTo>
                  <a:lnTo>
                    <a:pt x="8" y="1670"/>
                  </a:lnTo>
                  <a:lnTo>
                    <a:pt x="10" y="1674"/>
                  </a:lnTo>
                  <a:lnTo>
                    <a:pt x="16" y="1678"/>
                  </a:lnTo>
                  <a:lnTo>
                    <a:pt x="20" y="1681"/>
                  </a:lnTo>
                  <a:lnTo>
                    <a:pt x="24" y="1683"/>
                  </a:lnTo>
                  <a:lnTo>
                    <a:pt x="35" y="1685"/>
                  </a:lnTo>
                  <a:lnTo>
                    <a:pt x="45" y="1685"/>
                  </a:lnTo>
                  <a:lnTo>
                    <a:pt x="64" y="1684"/>
                  </a:lnTo>
                  <a:lnTo>
                    <a:pt x="64" y="1684"/>
                  </a:lnTo>
                  <a:lnTo>
                    <a:pt x="71" y="1683"/>
                  </a:lnTo>
                  <a:lnTo>
                    <a:pt x="77" y="1680"/>
                  </a:lnTo>
                  <a:lnTo>
                    <a:pt x="82" y="1677"/>
                  </a:lnTo>
                  <a:lnTo>
                    <a:pt x="85" y="1673"/>
                  </a:lnTo>
                  <a:lnTo>
                    <a:pt x="89" y="1664"/>
                  </a:lnTo>
                  <a:lnTo>
                    <a:pt x="91" y="1657"/>
                  </a:lnTo>
                  <a:lnTo>
                    <a:pt x="91" y="1657"/>
                  </a:lnTo>
                  <a:lnTo>
                    <a:pt x="93" y="1653"/>
                  </a:lnTo>
                  <a:lnTo>
                    <a:pt x="93" y="1645"/>
                  </a:lnTo>
                  <a:lnTo>
                    <a:pt x="93" y="1626"/>
                  </a:lnTo>
                  <a:lnTo>
                    <a:pt x="91" y="1586"/>
                  </a:lnTo>
                  <a:lnTo>
                    <a:pt x="91" y="1586"/>
                  </a:lnTo>
                  <a:lnTo>
                    <a:pt x="89" y="1532"/>
                  </a:lnTo>
                  <a:lnTo>
                    <a:pt x="86" y="1483"/>
                  </a:lnTo>
                  <a:lnTo>
                    <a:pt x="86" y="1483"/>
                  </a:lnTo>
                  <a:lnTo>
                    <a:pt x="87" y="1478"/>
                  </a:lnTo>
                  <a:lnTo>
                    <a:pt x="91" y="1468"/>
                  </a:lnTo>
                  <a:lnTo>
                    <a:pt x="108" y="1441"/>
                  </a:lnTo>
                  <a:lnTo>
                    <a:pt x="125" y="1416"/>
                  </a:lnTo>
                  <a:lnTo>
                    <a:pt x="133" y="1405"/>
                  </a:lnTo>
                  <a:lnTo>
                    <a:pt x="140" y="1397"/>
                  </a:lnTo>
                  <a:lnTo>
                    <a:pt x="140" y="1397"/>
                  </a:lnTo>
                  <a:lnTo>
                    <a:pt x="147" y="1387"/>
                  </a:lnTo>
                  <a:lnTo>
                    <a:pt x="155" y="1371"/>
                  </a:lnTo>
                  <a:lnTo>
                    <a:pt x="174" y="1328"/>
                  </a:lnTo>
                  <a:lnTo>
                    <a:pt x="200" y="1267"/>
                  </a:lnTo>
                  <a:lnTo>
                    <a:pt x="200" y="1267"/>
                  </a:lnTo>
                  <a:lnTo>
                    <a:pt x="224" y="1230"/>
                  </a:lnTo>
                  <a:lnTo>
                    <a:pt x="263" y="1173"/>
                  </a:lnTo>
                  <a:lnTo>
                    <a:pt x="263" y="1173"/>
                  </a:lnTo>
                  <a:lnTo>
                    <a:pt x="286" y="1189"/>
                  </a:lnTo>
                  <a:lnTo>
                    <a:pt x="297" y="1196"/>
                  </a:lnTo>
                  <a:lnTo>
                    <a:pt x="308" y="1201"/>
                  </a:lnTo>
                  <a:lnTo>
                    <a:pt x="308" y="1201"/>
                  </a:lnTo>
                  <a:lnTo>
                    <a:pt x="321" y="1204"/>
                  </a:lnTo>
                  <a:lnTo>
                    <a:pt x="336" y="1204"/>
                  </a:lnTo>
                  <a:lnTo>
                    <a:pt x="354" y="1204"/>
                  </a:lnTo>
                  <a:lnTo>
                    <a:pt x="373" y="1201"/>
                  </a:lnTo>
                  <a:lnTo>
                    <a:pt x="416" y="1197"/>
                  </a:lnTo>
                  <a:lnTo>
                    <a:pt x="440" y="1196"/>
                  </a:lnTo>
                  <a:lnTo>
                    <a:pt x="465" y="1196"/>
                  </a:lnTo>
                  <a:lnTo>
                    <a:pt x="465" y="1196"/>
                  </a:lnTo>
                  <a:lnTo>
                    <a:pt x="505" y="1199"/>
                  </a:lnTo>
                  <a:lnTo>
                    <a:pt x="513" y="1201"/>
                  </a:lnTo>
                  <a:lnTo>
                    <a:pt x="519" y="1204"/>
                  </a:lnTo>
                  <a:lnTo>
                    <a:pt x="519" y="1204"/>
                  </a:lnTo>
                  <a:lnTo>
                    <a:pt x="500" y="1253"/>
                  </a:lnTo>
                  <a:lnTo>
                    <a:pt x="486" y="1294"/>
                  </a:lnTo>
                  <a:lnTo>
                    <a:pt x="486" y="1294"/>
                  </a:lnTo>
                  <a:lnTo>
                    <a:pt x="478" y="1330"/>
                  </a:lnTo>
                  <a:lnTo>
                    <a:pt x="469" y="1388"/>
                  </a:lnTo>
                  <a:lnTo>
                    <a:pt x="459" y="1444"/>
                  </a:lnTo>
                  <a:lnTo>
                    <a:pt x="454" y="1478"/>
                  </a:lnTo>
                  <a:lnTo>
                    <a:pt x="454" y="1478"/>
                  </a:lnTo>
                  <a:lnTo>
                    <a:pt x="451" y="1493"/>
                  </a:lnTo>
                  <a:lnTo>
                    <a:pt x="447" y="1508"/>
                  </a:lnTo>
                  <a:lnTo>
                    <a:pt x="443" y="1521"/>
                  </a:lnTo>
                  <a:lnTo>
                    <a:pt x="438" y="1532"/>
                  </a:lnTo>
                  <a:lnTo>
                    <a:pt x="438" y="1532"/>
                  </a:lnTo>
                  <a:lnTo>
                    <a:pt x="428" y="1547"/>
                  </a:lnTo>
                  <a:lnTo>
                    <a:pt x="424" y="1555"/>
                  </a:lnTo>
                  <a:lnTo>
                    <a:pt x="421" y="1565"/>
                  </a:lnTo>
                  <a:lnTo>
                    <a:pt x="421" y="1565"/>
                  </a:lnTo>
                  <a:lnTo>
                    <a:pt x="419" y="1577"/>
                  </a:lnTo>
                  <a:lnTo>
                    <a:pt x="417" y="1590"/>
                  </a:lnTo>
                  <a:lnTo>
                    <a:pt x="416" y="1604"/>
                  </a:lnTo>
                  <a:lnTo>
                    <a:pt x="416" y="1613"/>
                  </a:lnTo>
                  <a:lnTo>
                    <a:pt x="416" y="1613"/>
                  </a:lnTo>
                  <a:lnTo>
                    <a:pt x="417" y="1620"/>
                  </a:lnTo>
                  <a:lnTo>
                    <a:pt x="419" y="1626"/>
                  </a:lnTo>
                  <a:lnTo>
                    <a:pt x="421" y="1630"/>
                  </a:lnTo>
                  <a:lnTo>
                    <a:pt x="454" y="1630"/>
                  </a:lnTo>
                  <a:lnTo>
                    <a:pt x="459" y="1608"/>
                  </a:lnTo>
                  <a:lnTo>
                    <a:pt x="459" y="1608"/>
                  </a:lnTo>
                  <a:lnTo>
                    <a:pt x="477" y="1617"/>
                  </a:lnTo>
                  <a:lnTo>
                    <a:pt x="489" y="1624"/>
                  </a:lnTo>
                  <a:lnTo>
                    <a:pt x="497" y="1630"/>
                  </a:lnTo>
                  <a:lnTo>
                    <a:pt x="497" y="1630"/>
                  </a:lnTo>
                  <a:lnTo>
                    <a:pt x="501" y="1631"/>
                  </a:lnTo>
                  <a:lnTo>
                    <a:pt x="508" y="1634"/>
                  </a:lnTo>
                  <a:lnTo>
                    <a:pt x="526" y="1638"/>
                  </a:lnTo>
                  <a:lnTo>
                    <a:pt x="546" y="1641"/>
                  </a:lnTo>
                  <a:lnTo>
                    <a:pt x="555" y="1641"/>
                  </a:lnTo>
                  <a:lnTo>
                    <a:pt x="562" y="1641"/>
                  </a:lnTo>
                  <a:lnTo>
                    <a:pt x="562" y="1641"/>
                  </a:lnTo>
                  <a:lnTo>
                    <a:pt x="572" y="1641"/>
                  </a:lnTo>
                  <a:lnTo>
                    <a:pt x="584" y="1641"/>
                  </a:lnTo>
                  <a:lnTo>
                    <a:pt x="616" y="1641"/>
                  </a:lnTo>
                  <a:lnTo>
                    <a:pt x="632" y="1639"/>
                  </a:lnTo>
                  <a:lnTo>
                    <a:pt x="646" y="1638"/>
                  </a:lnTo>
                  <a:lnTo>
                    <a:pt x="651" y="1636"/>
                  </a:lnTo>
                  <a:lnTo>
                    <a:pt x="655" y="1635"/>
                  </a:lnTo>
                  <a:lnTo>
                    <a:pt x="658" y="1632"/>
                  </a:lnTo>
                  <a:lnTo>
                    <a:pt x="659" y="1630"/>
                  </a:lnTo>
                  <a:lnTo>
                    <a:pt x="659" y="1630"/>
                  </a:lnTo>
                  <a:lnTo>
                    <a:pt x="661" y="1619"/>
                  </a:lnTo>
                  <a:lnTo>
                    <a:pt x="664" y="1609"/>
                  </a:lnTo>
                  <a:lnTo>
                    <a:pt x="662" y="1607"/>
                  </a:lnTo>
                  <a:lnTo>
                    <a:pt x="659" y="1603"/>
                  </a:lnTo>
                  <a:lnTo>
                    <a:pt x="655" y="1600"/>
                  </a:lnTo>
                  <a:lnTo>
                    <a:pt x="649" y="1597"/>
                  </a:lnTo>
                  <a:lnTo>
                    <a:pt x="649" y="1597"/>
                  </a:lnTo>
                  <a:lnTo>
                    <a:pt x="630" y="1592"/>
                  </a:lnTo>
                  <a:lnTo>
                    <a:pt x="608" y="1586"/>
                  </a:lnTo>
                  <a:lnTo>
                    <a:pt x="589" y="1581"/>
                  </a:lnTo>
                  <a:lnTo>
                    <a:pt x="582" y="1578"/>
                  </a:lnTo>
                  <a:lnTo>
                    <a:pt x="578" y="1575"/>
                  </a:lnTo>
                  <a:lnTo>
                    <a:pt x="578" y="1575"/>
                  </a:lnTo>
                  <a:lnTo>
                    <a:pt x="555" y="1555"/>
                  </a:lnTo>
                  <a:lnTo>
                    <a:pt x="535" y="1538"/>
                  </a:lnTo>
                  <a:lnTo>
                    <a:pt x="535" y="1538"/>
                  </a:lnTo>
                  <a:lnTo>
                    <a:pt x="534" y="1535"/>
                  </a:lnTo>
                  <a:lnTo>
                    <a:pt x="531" y="1532"/>
                  </a:lnTo>
                  <a:lnTo>
                    <a:pt x="530" y="1527"/>
                  </a:lnTo>
                  <a:lnTo>
                    <a:pt x="530" y="1516"/>
                  </a:lnTo>
                  <a:lnTo>
                    <a:pt x="530" y="1516"/>
                  </a:lnTo>
                  <a:lnTo>
                    <a:pt x="532" y="1504"/>
                  </a:lnTo>
                  <a:lnTo>
                    <a:pt x="538" y="1485"/>
                  </a:lnTo>
                  <a:lnTo>
                    <a:pt x="554" y="1429"/>
                  </a:lnTo>
                  <a:lnTo>
                    <a:pt x="572" y="1375"/>
                  </a:lnTo>
                  <a:lnTo>
                    <a:pt x="584" y="1342"/>
                  </a:lnTo>
                  <a:lnTo>
                    <a:pt x="584" y="1342"/>
                  </a:lnTo>
                  <a:lnTo>
                    <a:pt x="604" y="1292"/>
                  </a:lnTo>
                  <a:lnTo>
                    <a:pt x="631" y="1225"/>
                  </a:lnTo>
                  <a:lnTo>
                    <a:pt x="631" y="1225"/>
                  </a:lnTo>
                  <a:lnTo>
                    <a:pt x="649" y="1223"/>
                  </a:lnTo>
                  <a:lnTo>
                    <a:pt x="649" y="1223"/>
                  </a:lnTo>
                  <a:lnTo>
                    <a:pt x="657" y="1211"/>
                  </a:lnTo>
                  <a:lnTo>
                    <a:pt x="664" y="1201"/>
                  </a:lnTo>
                  <a:lnTo>
                    <a:pt x="665" y="1199"/>
                  </a:lnTo>
                  <a:lnTo>
                    <a:pt x="665" y="1196"/>
                  </a:lnTo>
                  <a:lnTo>
                    <a:pt x="665" y="1196"/>
                  </a:lnTo>
                  <a:lnTo>
                    <a:pt x="661" y="1168"/>
                  </a:lnTo>
                  <a:lnTo>
                    <a:pt x="653" y="1104"/>
                  </a:lnTo>
                  <a:lnTo>
                    <a:pt x="642" y="1038"/>
                  </a:lnTo>
                  <a:lnTo>
                    <a:pt x="636" y="1012"/>
                  </a:lnTo>
                  <a:lnTo>
                    <a:pt x="632" y="996"/>
                  </a:lnTo>
                  <a:lnTo>
                    <a:pt x="632" y="996"/>
                  </a:lnTo>
                  <a:lnTo>
                    <a:pt x="585" y="890"/>
                  </a:lnTo>
                  <a:lnTo>
                    <a:pt x="546" y="806"/>
                  </a:lnTo>
                  <a:lnTo>
                    <a:pt x="568" y="817"/>
                  </a:lnTo>
                  <a:lnTo>
                    <a:pt x="568" y="817"/>
                  </a:lnTo>
                  <a:lnTo>
                    <a:pt x="565" y="788"/>
                  </a:lnTo>
                  <a:lnTo>
                    <a:pt x="565" y="765"/>
                  </a:lnTo>
                  <a:lnTo>
                    <a:pt x="566" y="757"/>
                  </a:lnTo>
                  <a:lnTo>
                    <a:pt x="568" y="752"/>
                  </a:lnTo>
                  <a:lnTo>
                    <a:pt x="568" y="752"/>
                  </a:lnTo>
                  <a:lnTo>
                    <a:pt x="573" y="742"/>
                  </a:lnTo>
                  <a:lnTo>
                    <a:pt x="578" y="730"/>
                  </a:lnTo>
                  <a:lnTo>
                    <a:pt x="585" y="718"/>
                  </a:lnTo>
                  <a:lnTo>
                    <a:pt x="589" y="712"/>
                  </a:lnTo>
                  <a:lnTo>
                    <a:pt x="595" y="708"/>
                  </a:lnTo>
                  <a:lnTo>
                    <a:pt x="595" y="708"/>
                  </a:lnTo>
                  <a:lnTo>
                    <a:pt x="601" y="701"/>
                  </a:lnTo>
                  <a:lnTo>
                    <a:pt x="609" y="691"/>
                  </a:lnTo>
                  <a:lnTo>
                    <a:pt x="630" y="661"/>
                  </a:lnTo>
                  <a:lnTo>
                    <a:pt x="654" y="622"/>
                  </a:lnTo>
                  <a:lnTo>
                    <a:pt x="654" y="622"/>
                  </a:lnTo>
                  <a:lnTo>
                    <a:pt x="658" y="666"/>
                  </a:lnTo>
                  <a:lnTo>
                    <a:pt x="662" y="697"/>
                  </a:lnTo>
                  <a:lnTo>
                    <a:pt x="665" y="714"/>
                  </a:lnTo>
                  <a:lnTo>
                    <a:pt x="665" y="714"/>
                  </a:lnTo>
                  <a:lnTo>
                    <a:pt x="668" y="715"/>
                  </a:lnTo>
                  <a:lnTo>
                    <a:pt x="672" y="714"/>
                  </a:lnTo>
                  <a:lnTo>
                    <a:pt x="682" y="711"/>
                  </a:lnTo>
                  <a:lnTo>
                    <a:pt x="695" y="707"/>
                  </a:lnTo>
                  <a:lnTo>
                    <a:pt x="703" y="703"/>
                  </a:lnTo>
                  <a:lnTo>
                    <a:pt x="703" y="703"/>
                  </a:lnTo>
                  <a:lnTo>
                    <a:pt x="704" y="700"/>
                  </a:lnTo>
                  <a:lnTo>
                    <a:pt x="705" y="695"/>
                  </a:lnTo>
                  <a:lnTo>
                    <a:pt x="708" y="680"/>
                  </a:lnTo>
                  <a:lnTo>
                    <a:pt x="708" y="659"/>
                  </a:lnTo>
                  <a:lnTo>
                    <a:pt x="708" y="659"/>
                  </a:lnTo>
                  <a:lnTo>
                    <a:pt x="719" y="657"/>
                  </a:lnTo>
                  <a:lnTo>
                    <a:pt x="727" y="653"/>
                  </a:lnTo>
                  <a:lnTo>
                    <a:pt x="735" y="649"/>
                  </a:lnTo>
                  <a:lnTo>
                    <a:pt x="735" y="649"/>
                  </a:lnTo>
                  <a:lnTo>
                    <a:pt x="737" y="647"/>
                  </a:lnTo>
                  <a:lnTo>
                    <a:pt x="737" y="643"/>
                  </a:lnTo>
                  <a:lnTo>
                    <a:pt x="735" y="635"/>
                  </a:lnTo>
                  <a:lnTo>
                    <a:pt x="730" y="611"/>
                  </a:lnTo>
                  <a:lnTo>
                    <a:pt x="727" y="598"/>
                  </a:lnTo>
                  <a:lnTo>
                    <a:pt x="724" y="586"/>
                  </a:lnTo>
                  <a:lnTo>
                    <a:pt x="724" y="582"/>
                  </a:lnTo>
                  <a:lnTo>
                    <a:pt x="726" y="578"/>
                  </a:lnTo>
                  <a:lnTo>
                    <a:pt x="727" y="574"/>
                  </a:lnTo>
                  <a:lnTo>
                    <a:pt x="730" y="573"/>
                  </a:lnTo>
                  <a:lnTo>
                    <a:pt x="730" y="573"/>
                  </a:lnTo>
                  <a:lnTo>
                    <a:pt x="742" y="566"/>
                  </a:lnTo>
                  <a:lnTo>
                    <a:pt x="751" y="558"/>
                  </a:lnTo>
                  <a:lnTo>
                    <a:pt x="758" y="551"/>
                  </a:lnTo>
                  <a:lnTo>
                    <a:pt x="762" y="546"/>
                  </a:lnTo>
                  <a:lnTo>
                    <a:pt x="762" y="546"/>
                  </a:lnTo>
                  <a:lnTo>
                    <a:pt x="764" y="546"/>
                  </a:lnTo>
                  <a:lnTo>
                    <a:pt x="766" y="547"/>
                  </a:lnTo>
                  <a:lnTo>
                    <a:pt x="774" y="552"/>
                  </a:lnTo>
                  <a:lnTo>
                    <a:pt x="801" y="573"/>
                  </a:lnTo>
                  <a:lnTo>
                    <a:pt x="816" y="584"/>
                  </a:lnTo>
                  <a:lnTo>
                    <a:pt x="831" y="594"/>
                  </a:lnTo>
                  <a:lnTo>
                    <a:pt x="845" y="601"/>
                  </a:lnTo>
                  <a:lnTo>
                    <a:pt x="850" y="604"/>
                  </a:lnTo>
                  <a:lnTo>
                    <a:pt x="854" y="605"/>
                  </a:lnTo>
                  <a:lnTo>
                    <a:pt x="854" y="605"/>
                  </a:lnTo>
                  <a:lnTo>
                    <a:pt x="862" y="605"/>
                  </a:lnTo>
                  <a:lnTo>
                    <a:pt x="870" y="604"/>
                  </a:lnTo>
                  <a:lnTo>
                    <a:pt x="879" y="601"/>
                  </a:lnTo>
                  <a:lnTo>
                    <a:pt x="887" y="597"/>
                  </a:lnTo>
                  <a:lnTo>
                    <a:pt x="902" y="588"/>
                  </a:lnTo>
                  <a:lnTo>
                    <a:pt x="914" y="578"/>
                  </a:lnTo>
                  <a:lnTo>
                    <a:pt x="914" y="578"/>
                  </a:lnTo>
                  <a:lnTo>
                    <a:pt x="922" y="569"/>
                  </a:lnTo>
                  <a:lnTo>
                    <a:pt x="929" y="559"/>
                  </a:lnTo>
                  <a:lnTo>
                    <a:pt x="934" y="548"/>
                  </a:lnTo>
                  <a:lnTo>
                    <a:pt x="941" y="535"/>
                  </a:lnTo>
                  <a:lnTo>
                    <a:pt x="941" y="535"/>
                  </a:lnTo>
                  <a:lnTo>
                    <a:pt x="949" y="514"/>
                  </a:lnTo>
                  <a:lnTo>
                    <a:pt x="957" y="487"/>
                  </a:lnTo>
                  <a:lnTo>
                    <a:pt x="965" y="459"/>
                  </a:lnTo>
                  <a:lnTo>
                    <a:pt x="966" y="447"/>
                  </a:lnTo>
                  <a:lnTo>
                    <a:pt x="968" y="437"/>
                  </a:lnTo>
                  <a:lnTo>
                    <a:pt x="968" y="437"/>
                  </a:lnTo>
                  <a:lnTo>
                    <a:pt x="968" y="432"/>
                  </a:lnTo>
                  <a:lnTo>
                    <a:pt x="966" y="428"/>
                  </a:lnTo>
                  <a:lnTo>
                    <a:pt x="965" y="425"/>
                  </a:lnTo>
                  <a:lnTo>
                    <a:pt x="964" y="424"/>
                  </a:lnTo>
                  <a:lnTo>
                    <a:pt x="961" y="422"/>
                  </a:lnTo>
                  <a:lnTo>
                    <a:pt x="957" y="425"/>
                  </a:lnTo>
                  <a:lnTo>
                    <a:pt x="957" y="425"/>
                  </a:lnTo>
                  <a:lnTo>
                    <a:pt x="957" y="426"/>
                  </a:lnTo>
                  <a:lnTo>
                    <a:pt x="957" y="426"/>
                  </a:lnTo>
                  <a:lnTo>
                    <a:pt x="957" y="426"/>
                  </a:lnTo>
                  <a:lnTo>
                    <a:pt x="957" y="425"/>
                  </a:lnTo>
                  <a:lnTo>
                    <a:pt x="957" y="425"/>
                  </a:lnTo>
                  <a:lnTo>
                    <a:pt x="957" y="416"/>
                  </a:lnTo>
                  <a:lnTo>
                    <a:pt x="957" y="410"/>
                  </a:lnTo>
                  <a:lnTo>
                    <a:pt x="957" y="410"/>
                  </a:lnTo>
                  <a:lnTo>
                    <a:pt x="964" y="398"/>
                  </a:lnTo>
                  <a:lnTo>
                    <a:pt x="969" y="387"/>
                  </a:lnTo>
                  <a:lnTo>
                    <a:pt x="973" y="372"/>
                  </a:lnTo>
                  <a:lnTo>
                    <a:pt x="973" y="372"/>
                  </a:lnTo>
                  <a:lnTo>
                    <a:pt x="975" y="359"/>
                  </a:lnTo>
                  <a:lnTo>
                    <a:pt x="975" y="346"/>
                  </a:lnTo>
                  <a:lnTo>
                    <a:pt x="973" y="336"/>
                  </a:lnTo>
                  <a:lnTo>
                    <a:pt x="973" y="323"/>
                  </a:lnTo>
                  <a:lnTo>
                    <a:pt x="973" y="323"/>
                  </a:lnTo>
                  <a:lnTo>
                    <a:pt x="972" y="311"/>
                  </a:lnTo>
                  <a:lnTo>
                    <a:pt x="971" y="302"/>
                  </a:lnTo>
                  <a:lnTo>
                    <a:pt x="968" y="292"/>
                  </a:lnTo>
                  <a:lnTo>
                    <a:pt x="968" y="280"/>
                  </a:lnTo>
                  <a:lnTo>
                    <a:pt x="968" y="280"/>
                  </a:lnTo>
                  <a:lnTo>
                    <a:pt x="968" y="273"/>
                  </a:lnTo>
                  <a:lnTo>
                    <a:pt x="966" y="268"/>
                  </a:lnTo>
                  <a:lnTo>
                    <a:pt x="964" y="256"/>
                  </a:lnTo>
                  <a:lnTo>
                    <a:pt x="960" y="243"/>
                  </a:lnTo>
                  <a:lnTo>
                    <a:pt x="957" y="231"/>
                  </a:lnTo>
                  <a:lnTo>
                    <a:pt x="957" y="231"/>
                  </a:lnTo>
                  <a:lnTo>
                    <a:pt x="956" y="206"/>
                  </a:lnTo>
                  <a:lnTo>
                    <a:pt x="957" y="182"/>
                  </a:lnTo>
                  <a:lnTo>
                    <a:pt x="957" y="18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11" name="Rectangle 8">
              <a:extLst>
                <a:ext uri="{FF2B5EF4-FFF2-40B4-BE49-F238E27FC236}">
                  <a16:creationId xmlns:a16="http://schemas.microsoft.com/office/drawing/2014/main" id="{75373B80-B72D-02BE-F779-9AA5A9790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4962" y="894020"/>
              <a:ext cx="372802" cy="257386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CD7DD31-6E4E-54BB-CE9E-6692CD3CE142}"/>
              </a:ext>
            </a:extLst>
          </p:cNvPr>
          <p:cNvGrpSpPr/>
          <p:nvPr/>
        </p:nvGrpSpPr>
        <p:grpSpPr>
          <a:xfrm>
            <a:off x="1166662" y="3962400"/>
            <a:ext cx="1604648" cy="2346634"/>
            <a:chOff x="1389063" y="914447"/>
            <a:chExt cx="1760902" cy="2575140"/>
          </a:xfrm>
        </p:grpSpPr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72FAD714-35FB-8938-F110-0163A7B6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9063" y="1571957"/>
              <a:ext cx="1318850" cy="1895926"/>
            </a:xfrm>
            <a:custGeom>
              <a:avLst/>
              <a:gdLst>
                <a:gd name="T0" fmla="*/ 327 w 1033"/>
                <a:gd name="T1" fmla="*/ 300 h 1485"/>
                <a:gd name="T2" fmla="*/ 194 w 1033"/>
                <a:gd name="T3" fmla="*/ 470 h 1485"/>
                <a:gd name="T4" fmla="*/ 38 w 1033"/>
                <a:gd name="T5" fmla="*/ 651 h 1485"/>
                <a:gd name="T6" fmla="*/ 70 w 1033"/>
                <a:gd name="T7" fmla="*/ 840 h 1485"/>
                <a:gd name="T8" fmla="*/ 113 w 1033"/>
                <a:gd name="T9" fmla="*/ 987 h 1485"/>
                <a:gd name="T10" fmla="*/ 215 w 1033"/>
                <a:gd name="T11" fmla="*/ 1114 h 1485"/>
                <a:gd name="T12" fmla="*/ 67 w 1033"/>
                <a:gd name="T13" fmla="*/ 1308 h 1485"/>
                <a:gd name="T14" fmla="*/ 43 w 1033"/>
                <a:gd name="T15" fmla="*/ 1315 h 1485"/>
                <a:gd name="T16" fmla="*/ 4 w 1033"/>
                <a:gd name="T17" fmla="*/ 1409 h 1485"/>
                <a:gd name="T18" fmla="*/ 32 w 1033"/>
                <a:gd name="T19" fmla="*/ 1388 h 1485"/>
                <a:gd name="T20" fmla="*/ 75 w 1033"/>
                <a:gd name="T21" fmla="*/ 1446 h 1485"/>
                <a:gd name="T22" fmla="*/ 173 w 1033"/>
                <a:gd name="T23" fmla="*/ 1485 h 1485"/>
                <a:gd name="T24" fmla="*/ 200 w 1033"/>
                <a:gd name="T25" fmla="*/ 1439 h 1485"/>
                <a:gd name="T26" fmla="*/ 140 w 1033"/>
                <a:gd name="T27" fmla="*/ 1350 h 1485"/>
                <a:gd name="T28" fmla="*/ 162 w 1033"/>
                <a:gd name="T29" fmla="*/ 1306 h 1485"/>
                <a:gd name="T30" fmla="*/ 351 w 1033"/>
                <a:gd name="T31" fmla="*/ 1157 h 1485"/>
                <a:gd name="T32" fmla="*/ 465 w 1033"/>
                <a:gd name="T33" fmla="*/ 1081 h 1485"/>
                <a:gd name="T34" fmla="*/ 527 w 1033"/>
                <a:gd name="T35" fmla="*/ 1151 h 1485"/>
                <a:gd name="T36" fmla="*/ 546 w 1033"/>
                <a:gd name="T37" fmla="*/ 1339 h 1485"/>
                <a:gd name="T38" fmla="*/ 535 w 1033"/>
                <a:gd name="T39" fmla="*/ 1420 h 1485"/>
                <a:gd name="T40" fmla="*/ 604 w 1033"/>
                <a:gd name="T41" fmla="*/ 1427 h 1485"/>
                <a:gd name="T42" fmla="*/ 668 w 1033"/>
                <a:gd name="T43" fmla="*/ 1447 h 1485"/>
                <a:gd name="T44" fmla="*/ 766 w 1033"/>
                <a:gd name="T45" fmla="*/ 1439 h 1485"/>
                <a:gd name="T46" fmla="*/ 768 w 1033"/>
                <a:gd name="T47" fmla="*/ 1409 h 1485"/>
                <a:gd name="T48" fmla="*/ 673 w 1033"/>
                <a:gd name="T49" fmla="*/ 1366 h 1485"/>
                <a:gd name="T50" fmla="*/ 627 w 1033"/>
                <a:gd name="T51" fmla="*/ 1225 h 1485"/>
                <a:gd name="T52" fmla="*/ 646 w 1033"/>
                <a:gd name="T53" fmla="*/ 955 h 1485"/>
                <a:gd name="T54" fmla="*/ 573 w 1033"/>
                <a:gd name="T55" fmla="*/ 840 h 1485"/>
                <a:gd name="T56" fmla="*/ 416 w 1033"/>
                <a:gd name="T57" fmla="*/ 722 h 1485"/>
                <a:gd name="T58" fmla="*/ 465 w 1033"/>
                <a:gd name="T59" fmla="*/ 618 h 1485"/>
                <a:gd name="T60" fmla="*/ 501 w 1033"/>
                <a:gd name="T61" fmla="*/ 655 h 1485"/>
                <a:gd name="T62" fmla="*/ 566 w 1033"/>
                <a:gd name="T63" fmla="*/ 596 h 1485"/>
                <a:gd name="T64" fmla="*/ 562 w 1033"/>
                <a:gd name="T65" fmla="*/ 526 h 1485"/>
                <a:gd name="T66" fmla="*/ 769 w 1033"/>
                <a:gd name="T67" fmla="*/ 489 h 1485"/>
                <a:gd name="T68" fmla="*/ 844 w 1033"/>
                <a:gd name="T69" fmla="*/ 477 h 1485"/>
                <a:gd name="T70" fmla="*/ 956 w 1033"/>
                <a:gd name="T71" fmla="*/ 405 h 1485"/>
                <a:gd name="T72" fmla="*/ 1017 w 1033"/>
                <a:gd name="T73" fmla="*/ 336 h 1485"/>
                <a:gd name="T74" fmla="*/ 1017 w 1033"/>
                <a:gd name="T75" fmla="*/ 201 h 1485"/>
                <a:gd name="T76" fmla="*/ 1011 w 1033"/>
                <a:gd name="T77" fmla="*/ 141 h 1485"/>
                <a:gd name="T78" fmla="*/ 973 w 1033"/>
                <a:gd name="T79" fmla="*/ 233 h 1485"/>
                <a:gd name="T80" fmla="*/ 957 w 1033"/>
                <a:gd name="T81" fmla="*/ 298 h 1485"/>
                <a:gd name="T82" fmla="*/ 914 w 1033"/>
                <a:gd name="T83" fmla="*/ 314 h 1485"/>
                <a:gd name="T84" fmla="*/ 867 w 1033"/>
                <a:gd name="T85" fmla="*/ 346 h 1485"/>
                <a:gd name="T86" fmla="*/ 725 w 1033"/>
                <a:gd name="T87" fmla="*/ 369 h 1485"/>
                <a:gd name="T88" fmla="*/ 647 w 1033"/>
                <a:gd name="T89" fmla="*/ 325 h 1485"/>
                <a:gd name="T90" fmla="*/ 707 w 1033"/>
                <a:gd name="T91" fmla="*/ 300 h 1485"/>
                <a:gd name="T92" fmla="*/ 723 w 1033"/>
                <a:gd name="T93" fmla="*/ 259 h 1485"/>
                <a:gd name="T94" fmla="*/ 733 w 1033"/>
                <a:gd name="T95" fmla="*/ 198 h 1485"/>
                <a:gd name="T96" fmla="*/ 725 w 1033"/>
                <a:gd name="T97" fmla="*/ 130 h 1485"/>
                <a:gd name="T98" fmla="*/ 735 w 1033"/>
                <a:gd name="T99" fmla="*/ 119 h 1485"/>
                <a:gd name="T100" fmla="*/ 719 w 1033"/>
                <a:gd name="T101" fmla="*/ 54 h 1485"/>
                <a:gd name="T102" fmla="*/ 638 w 1033"/>
                <a:gd name="T103" fmla="*/ 0 h 1485"/>
                <a:gd name="T104" fmla="*/ 555 w 1033"/>
                <a:gd name="T105" fmla="*/ 14 h 1485"/>
                <a:gd name="T106" fmla="*/ 469 w 1033"/>
                <a:gd name="T107" fmla="*/ 69 h 1485"/>
                <a:gd name="T108" fmla="*/ 441 w 1033"/>
                <a:gd name="T109" fmla="*/ 172 h 1485"/>
                <a:gd name="T110" fmla="*/ 374 w 1033"/>
                <a:gd name="T111" fmla="*/ 226 h 1485"/>
                <a:gd name="T112" fmla="*/ 313 w 1033"/>
                <a:gd name="T113" fmla="*/ 298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3" h="1485">
                  <a:moveTo>
                    <a:pt x="313" y="298"/>
                  </a:moveTo>
                  <a:lnTo>
                    <a:pt x="313" y="298"/>
                  </a:lnTo>
                  <a:lnTo>
                    <a:pt x="327" y="300"/>
                  </a:lnTo>
                  <a:lnTo>
                    <a:pt x="327" y="300"/>
                  </a:lnTo>
                  <a:lnTo>
                    <a:pt x="328" y="297"/>
                  </a:lnTo>
                  <a:lnTo>
                    <a:pt x="330" y="298"/>
                  </a:lnTo>
                  <a:lnTo>
                    <a:pt x="330" y="298"/>
                  </a:lnTo>
                  <a:lnTo>
                    <a:pt x="330" y="300"/>
                  </a:lnTo>
                  <a:lnTo>
                    <a:pt x="327" y="300"/>
                  </a:lnTo>
                  <a:lnTo>
                    <a:pt x="327" y="300"/>
                  </a:lnTo>
                  <a:lnTo>
                    <a:pt x="319" y="309"/>
                  </a:lnTo>
                  <a:lnTo>
                    <a:pt x="319" y="309"/>
                  </a:lnTo>
                  <a:lnTo>
                    <a:pt x="294" y="338"/>
                  </a:lnTo>
                  <a:lnTo>
                    <a:pt x="274" y="362"/>
                  </a:lnTo>
                  <a:lnTo>
                    <a:pt x="248" y="396"/>
                  </a:lnTo>
                  <a:lnTo>
                    <a:pt x="248" y="396"/>
                  </a:lnTo>
                  <a:lnTo>
                    <a:pt x="220" y="434"/>
                  </a:lnTo>
                  <a:lnTo>
                    <a:pt x="194" y="470"/>
                  </a:lnTo>
                  <a:lnTo>
                    <a:pt x="166" y="507"/>
                  </a:lnTo>
                  <a:lnTo>
                    <a:pt x="151" y="525"/>
                  </a:lnTo>
                  <a:lnTo>
                    <a:pt x="135" y="542"/>
                  </a:lnTo>
                  <a:lnTo>
                    <a:pt x="135" y="542"/>
                  </a:lnTo>
                  <a:lnTo>
                    <a:pt x="73" y="607"/>
                  </a:lnTo>
                  <a:lnTo>
                    <a:pt x="50" y="633"/>
                  </a:lnTo>
                  <a:lnTo>
                    <a:pt x="42" y="642"/>
                  </a:lnTo>
                  <a:lnTo>
                    <a:pt x="38" y="651"/>
                  </a:lnTo>
                  <a:lnTo>
                    <a:pt x="38" y="651"/>
                  </a:lnTo>
                  <a:lnTo>
                    <a:pt x="27" y="676"/>
                  </a:lnTo>
                  <a:lnTo>
                    <a:pt x="21" y="689"/>
                  </a:lnTo>
                  <a:lnTo>
                    <a:pt x="54" y="699"/>
                  </a:lnTo>
                  <a:lnTo>
                    <a:pt x="54" y="699"/>
                  </a:lnTo>
                  <a:lnTo>
                    <a:pt x="56" y="713"/>
                  </a:lnTo>
                  <a:lnTo>
                    <a:pt x="62" y="745"/>
                  </a:lnTo>
                  <a:lnTo>
                    <a:pt x="67" y="791"/>
                  </a:lnTo>
                  <a:lnTo>
                    <a:pt x="69" y="816"/>
                  </a:lnTo>
                  <a:lnTo>
                    <a:pt x="70" y="840"/>
                  </a:lnTo>
                  <a:lnTo>
                    <a:pt x="70" y="840"/>
                  </a:lnTo>
                  <a:lnTo>
                    <a:pt x="71" y="863"/>
                  </a:lnTo>
                  <a:lnTo>
                    <a:pt x="75" y="886"/>
                  </a:lnTo>
                  <a:lnTo>
                    <a:pt x="81" y="908"/>
                  </a:lnTo>
                  <a:lnTo>
                    <a:pt x="88" y="928"/>
                  </a:lnTo>
                  <a:lnTo>
                    <a:pt x="96" y="946"/>
                  </a:lnTo>
                  <a:lnTo>
                    <a:pt x="102" y="962"/>
                  </a:lnTo>
                  <a:lnTo>
                    <a:pt x="113" y="987"/>
                  </a:lnTo>
                  <a:lnTo>
                    <a:pt x="113" y="987"/>
                  </a:lnTo>
                  <a:lnTo>
                    <a:pt x="124" y="1015"/>
                  </a:lnTo>
                  <a:lnTo>
                    <a:pt x="139" y="1053"/>
                  </a:lnTo>
                  <a:lnTo>
                    <a:pt x="157" y="1100"/>
                  </a:lnTo>
                  <a:lnTo>
                    <a:pt x="157" y="1100"/>
                  </a:lnTo>
                  <a:lnTo>
                    <a:pt x="174" y="1103"/>
                  </a:lnTo>
                  <a:lnTo>
                    <a:pt x="193" y="1107"/>
                  </a:lnTo>
                  <a:lnTo>
                    <a:pt x="204" y="1110"/>
                  </a:lnTo>
                  <a:lnTo>
                    <a:pt x="215" y="1114"/>
                  </a:lnTo>
                  <a:lnTo>
                    <a:pt x="215" y="1114"/>
                  </a:lnTo>
                  <a:lnTo>
                    <a:pt x="169" y="1167"/>
                  </a:lnTo>
                  <a:lnTo>
                    <a:pt x="146" y="1194"/>
                  </a:lnTo>
                  <a:lnTo>
                    <a:pt x="129" y="1214"/>
                  </a:lnTo>
                  <a:lnTo>
                    <a:pt x="129" y="1214"/>
                  </a:lnTo>
                  <a:lnTo>
                    <a:pt x="100" y="1256"/>
                  </a:lnTo>
                  <a:lnTo>
                    <a:pt x="75" y="1296"/>
                  </a:lnTo>
                  <a:lnTo>
                    <a:pt x="75" y="1296"/>
                  </a:lnTo>
                  <a:lnTo>
                    <a:pt x="70" y="1304"/>
                  </a:lnTo>
                  <a:lnTo>
                    <a:pt x="67" y="1308"/>
                  </a:lnTo>
                  <a:lnTo>
                    <a:pt x="65" y="1309"/>
                  </a:lnTo>
                  <a:lnTo>
                    <a:pt x="63" y="1309"/>
                  </a:lnTo>
                  <a:lnTo>
                    <a:pt x="61" y="1306"/>
                  </a:lnTo>
                  <a:lnTo>
                    <a:pt x="61" y="1306"/>
                  </a:lnTo>
                  <a:lnTo>
                    <a:pt x="59" y="1306"/>
                  </a:lnTo>
                  <a:lnTo>
                    <a:pt x="59" y="1306"/>
                  </a:lnTo>
                  <a:lnTo>
                    <a:pt x="55" y="1309"/>
                  </a:lnTo>
                  <a:lnTo>
                    <a:pt x="50" y="1310"/>
                  </a:lnTo>
                  <a:lnTo>
                    <a:pt x="43" y="1315"/>
                  </a:lnTo>
                  <a:lnTo>
                    <a:pt x="40" y="1319"/>
                  </a:lnTo>
                  <a:lnTo>
                    <a:pt x="38" y="1323"/>
                  </a:lnTo>
                  <a:lnTo>
                    <a:pt x="38" y="1323"/>
                  </a:lnTo>
                  <a:lnTo>
                    <a:pt x="15" y="1366"/>
                  </a:lnTo>
                  <a:lnTo>
                    <a:pt x="4" y="1390"/>
                  </a:lnTo>
                  <a:lnTo>
                    <a:pt x="0" y="1399"/>
                  </a:lnTo>
                  <a:lnTo>
                    <a:pt x="0" y="1404"/>
                  </a:lnTo>
                  <a:lnTo>
                    <a:pt x="0" y="1404"/>
                  </a:lnTo>
                  <a:lnTo>
                    <a:pt x="4" y="1409"/>
                  </a:lnTo>
                  <a:lnTo>
                    <a:pt x="9" y="1413"/>
                  </a:lnTo>
                  <a:lnTo>
                    <a:pt x="21" y="1420"/>
                  </a:lnTo>
                  <a:lnTo>
                    <a:pt x="21" y="1420"/>
                  </a:lnTo>
                  <a:lnTo>
                    <a:pt x="24" y="1420"/>
                  </a:lnTo>
                  <a:lnTo>
                    <a:pt x="27" y="1418"/>
                  </a:lnTo>
                  <a:lnTo>
                    <a:pt x="28" y="1413"/>
                  </a:lnTo>
                  <a:lnTo>
                    <a:pt x="31" y="1407"/>
                  </a:lnTo>
                  <a:lnTo>
                    <a:pt x="32" y="1394"/>
                  </a:lnTo>
                  <a:lnTo>
                    <a:pt x="32" y="1388"/>
                  </a:lnTo>
                  <a:lnTo>
                    <a:pt x="32" y="1388"/>
                  </a:lnTo>
                  <a:lnTo>
                    <a:pt x="32" y="1388"/>
                  </a:lnTo>
                  <a:lnTo>
                    <a:pt x="35" y="1389"/>
                  </a:lnTo>
                  <a:lnTo>
                    <a:pt x="43" y="1397"/>
                  </a:lnTo>
                  <a:lnTo>
                    <a:pt x="54" y="1409"/>
                  </a:lnTo>
                  <a:lnTo>
                    <a:pt x="54" y="1409"/>
                  </a:lnTo>
                  <a:lnTo>
                    <a:pt x="56" y="1415"/>
                  </a:lnTo>
                  <a:lnTo>
                    <a:pt x="65" y="1428"/>
                  </a:lnTo>
                  <a:lnTo>
                    <a:pt x="75" y="1446"/>
                  </a:lnTo>
                  <a:lnTo>
                    <a:pt x="84" y="1454"/>
                  </a:lnTo>
                  <a:lnTo>
                    <a:pt x="92" y="1464"/>
                  </a:lnTo>
                  <a:lnTo>
                    <a:pt x="92" y="1464"/>
                  </a:lnTo>
                  <a:lnTo>
                    <a:pt x="101" y="1472"/>
                  </a:lnTo>
                  <a:lnTo>
                    <a:pt x="115" y="1477"/>
                  </a:lnTo>
                  <a:lnTo>
                    <a:pt x="128" y="1481"/>
                  </a:lnTo>
                  <a:lnTo>
                    <a:pt x="143" y="1484"/>
                  </a:lnTo>
                  <a:lnTo>
                    <a:pt x="158" y="1485"/>
                  </a:lnTo>
                  <a:lnTo>
                    <a:pt x="173" y="1485"/>
                  </a:lnTo>
                  <a:lnTo>
                    <a:pt x="185" y="1483"/>
                  </a:lnTo>
                  <a:lnTo>
                    <a:pt x="194" y="1480"/>
                  </a:lnTo>
                  <a:lnTo>
                    <a:pt x="194" y="1480"/>
                  </a:lnTo>
                  <a:lnTo>
                    <a:pt x="201" y="1474"/>
                  </a:lnTo>
                  <a:lnTo>
                    <a:pt x="205" y="1469"/>
                  </a:lnTo>
                  <a:lnTo>
                    <a:pt x="207" y="1462"/>
                  </a:lnTo>
                  <a:lnTo>
                    <a:pt x="207" y="1454"/>
                  </a:lnTo>
                  <a:lnTo>
                    <a:pt x="204" y="1447"/>
                  </a:lnTo>
                  <a:lnTo>
                    <a:pt x="200" y="1439"/>
                  </a:lnTo>
                  <a:lnTo>
                    <a:pt x="194" y="1432"/>
                  </a:lnTo>
                  <a:lnTo>
                    <a:pt x="189" y="1426"/>
                  </a:lnTo>
                  <a:lnTo>
                    <a:pt x="189" y="1426"/>
                  </a:lnTo>
                  <a:lnTo>
                    <a:pt x="182" y="1418"/>
                  </a:lnTo>
                  <a:lnTo>
                    <a:pt x="175" y="1408"/>
                  </a:lnTo>
                  <a:lnTo>
                    <a:pt x="161" y="1384"/>
                  </a:lnTo>
                  <a:lnTo>
                    <a:pt x="147" y="1361"/>
                  </a:lnTo>
                  <a:lnTo>
                    <a:pt x="140" y="1350"/>
                  </a:lnTo>
                  <a:lnTo>
                    <a:pt x="140" y="1350"/>
                  </a:lnTo>
                  <a:lnTo>
                    <a:pt x="139" y="1347"/>
                  </a:lnTo>
                  <a:lnTo>
                    <a:pt x="139" y="1343"/>
                  </a:lnTo>
                  <a:lnTo>
                    <a:pt x="140" y="1336"/>
                  </a:lnTo>
                  <a:lnTo>
                    <a:pt x="142" y="1329"/>
                  </a:lnTo>
                  <a:lnTo>
                    <a:pt x="146" y="1323"/>
                  </a:lnTo>
                  <a:lnTo>
                    <a:pt x="150" y="1317"/>
                  </a:lnTo>
                  <a:lnTo>
                    <a:pt x="155" y="1310"/>
                  </a:lnTo>
                  <a:lnTo>
                    <a:pt x="162" y="1306"/>
                  </a:lnTo>
                  <a:lnTo>
                    <a:pt x="162" y="1306"/>
                  </a:lnTo>
                  <a:lnTo>
                    <a:pt x="174" y="1298"/>
                  </a:lnTo>
                  <a:lnTo>
                    <a:pt x="194" y="1285"/>
                  </a:lnTo>
                  <a:lnTo>
                    <a:pt x="246" y="1245"/>
                  </a:lnTo>
                  <a:lnTo>
                    <a:pt x="299" y="1205"/>
                  </a:lnTo>
                  <a:lnTo>
                    <a:pt x="330" y="1182"/>
                  </a:lnTo>
                  <a:lnTo>
                    <a:pt x="330" y="1182"/>
                  </a:lnTo>
                  <a:lnTo>
                    <a:pt x="335" y="1178"/>
                  </a:lnTo>
                  <a:lnTo>
                    <a:pt x="340" y="1172"/>
                  </a:lnTo>
                  <a:lnTo>
                    <a:pt x="351" y="1157"/>
                  </a:lnTo>
                  <a:lnTo>
                    <a:pt x="351" y="1157"/>
                  </a:lnTo>
                  <a:lnTo>
                    <a:pt x="363" y="1156"/>
                  </a:lnTo>
                  <a:lnTo>
                    <a:pt x="374" y="1152"/>
                  </a:lnTo>
                  <a:lnTo>
                    <a:pt x="385" y="1145"/>
                  </a:lnTo>
                  <a:lnTo>
                    <a:pt x="395" y="1138"/>
                  </a:lnTo>
                  <a:lnTo>
                    <a:pt x="395" y="1138"/>
                  </a:lnTo>
                  <a:lnTo>
                    <a:pt x="426" y="1111"/>
                  </a:lnTo>
                  <a:lnTo>
                    <a:pt x="453" y="1090"/>
                  </a:lnTo>
                  <a:lnTo>
                    <a:pt x="465" y="1081"/>
                  </a:lnTo>
                  <a:lnTo>
                    <a:pt x="477" y="1075"/>
                  </a:lnTo>
                  <a:lnTo>
                    <a:pt x="488" y="1071"/>
                  </a:lnTo>
                  <a:lnTo>
                    <a:pt x="497" y="1068"/>
                  </a:lnTo>
                  <a:lnTo>
                    <a:pt x="497" y="1068"/>
                  </a:lnTo>
                  <a:lnTo>
                    <a:pt x="510" y="1067"/>
                  </a:lnTo>
                  <a:lnTo>
                    <a:pt x="520" y="1067"/>
                  </a:lnTo>
                  <a:lnTo>
                    <a:pt x="520" y="1067"/>
                  </a:lnTo>
                  <a:lnTo>
                    <a:pt x="524" y="1122"/>
                  </a:lnTo>
                  <a:lnTo>
                    <a:pt x="527" y="1151"/>
                  </a:lnTo>
                  <a:lnTo>
                    <a:pt x="530" y="1176"/>
                  </a:lnTo>
                  <a:lnTo>
                    <a:pt x="530" y="1176"/>
                  </a:lnTo>
                  <a:lnTo>
                    <a:pt x="535" y="1207"/>
                  </a:lnTo>
                  <a:lnTo>
                    <a:pt x="541" y="1228"/>
                  </a:lnTo>
                  <a:lnTo>
                    <a:pt x="545" y="1247"/>
                  </a:lnTo>
                  <a:lnTo>
                    <a:pt x="546" y="1274"/>
                  </a:lnTo>
                  <a:lnTo>
                    <a:pt x="546" y="1274"/>
                  </a:lnTo>
                  <a:lnTo>
                    <a:pt x="546" y="1317"/>
                  </a:lnTo>
                  <a:lnTo>
                    <a:pt x="546" y="1339"/>
                  </a:lnTo>
                  <a:lnTo>
                    <a:pt x="546" y="1339"/>
                  </a:lnTo>
                  <a:lnTo>
                    <a:pt x="547" y="1348"/>
                  </a:lnTo>
                  <a:lnTo>
                    <a:pt x="549" y="1354"/>
                  </a:lnTo>
                  <a:lnTo>
                    <a:pt x="549" y="1361"/>
                  </a:lnTo>
                  <a:lnTo>
                    <a:pt x="546" y="1371"/>
                  </a:lnTo>
                  <a:lnTo>
                    <a:pt x="546" y="1371"/>
                  </a:lnTo>
                  <a:lnTo>
                    <a:pt x="542" y="1386"/>
                  </a:lnTo>
                  <a:lnTo>
                    <a:pt x="539" y="1400"/>
                  </a:lnTo>
                  <a:lnTo>
                    <a:pt x="535" y="1420"/>
                  </a:lnTo>
                  <a:lnTo>
                    <a:pt x="535" y="1420"/>
                  </a:lnTo>
                  <a:lnTo>
                    <a:pt x="535" y="1427"/>
                  </a:lnTo>
                  <a:lnTo>
                    <a:pt x="538" y="1435"/>
                  </a:lnTo>
                  <a:lnTo>
                    <a:pt x="541" y="1447"/>
                  </a:lnTo>
                  <a:lnTo>
                    <a:pt x="584" y="1447"/>
                  </a:lnTo>
                  <a:lnTo>
                    <a:pt x="589" y="1431"/>
                  </a:lnTo>
                  <a:lnTo>
                    <a:pt x="589" y="1431"/>
                  </a:lnTo>
                  <a:lnTo>
                    <a:pt x="597" y="1428"/>
                  </a:lnTo>
                  <a:lnTo>
                    <a:pt x="604" y="1427"/>
                  </a:lnTo>
                  <a:lnTo>
                    <a:pt x="611" y="1426"/>
                  </a:lnTo>
                  <a:lnTo>
                    <a:pt x="611" y="1426"/>
                  </a:lnTo>
                  <a:lnTo>
                    <a:pt x="619" y="1427"/>
                  </a:lnTo>
                  <a:lnTo>
                    <a:pt x="629" y="1430"/>
                  </a:lnTo>
                  <a:lnTo>
                    <a:pt x="643" y="1437"/>
                  </a:lnTo>
                  <a:lnTo>
                    <a:pt x="643" y="1437"/>
                  </a:lnTo>
                  <a:lnTo>
                    <a:pt x="649" y="1439"/>
                  </a:lnTo>
                  <a:lnTo>
                    <a:pt x="657" y="1443"/>
                  </a:lnTo>
                  <a:lnTo>
                    <a:pt x="668" y="1447"/>
                  </a:lnTo>
                  <a:lnTo>
                    <a:pt x="675" y="1447"/>
                  </a:lnTo>
                  <a:lnTo>
                    <a:pt x="681" y="1447"/>
                  </a:lnTo>
                  <a:lnTo>
                    <a:pt x="681" y="1447"/>
                  </a:lnTo>
                  <a:lnTo>
                    <a:pt x="703" y="1446"/>
                  </a:lnTo>
                  <a:lnTo>
                    <a:pt x="731" y="1446"/>
                  </a:lnTo>
                  <a:lnTo>
                    <a:pt x="745" y="1446"/>
                  </a:lnTo>
                  <a:lnTo>
                    <a:pt x="756" y="1445"/>
                  </a:lnTo>
                  <a:lnTo>
                    <a:pt x="764" y="1441"/>
                  </a:lnTo>
                  <a:lnTo>
                    <a:pt x="766" y="1439"/>
                  </a:lnTo>
                  <a:lnTo>
                    <a:pt x="768" y="1437"/>
                  </a:lnTo>
                  <a:lnTo>
                    <a:pt x="768" y="1437"/>
                  </a:lnTo>
                  <a:lnTo>
                    <a:pt x="771" y="1432"/>
                  </a:lnTo>
                  <a:lnTo>
                    <a:pt x="773" y="1428"/>
                  </a:lnTo>
                  <a:lnTo>
                    <a:pt x="780" y="1424"/>
                  </a:lnTo>
                  <a:lnTo>
                    <a:pt x="783" y="1422"/>
                  </a:lnTo>
                  <a:lnTo>
                    <a:pt x="781" y="1419"/>
                  </a:lnTo>
                  <a:lnTo>
                    <a:pt x="777" y="1415"/>
                  </a:lnTo>
                  <a:lnTo>
                    <a:pt x="768" y="1409"/>
                  </a:lnTo>
                  <a:lnTo>
                    <a:pt x="768" y="1409"/>
                  </a:lnTo>
                  <a:lnTo>
                    <a:pt x="756" y="1404"/>
                  </a:lnTo>
                  <a:lnTo>
                    <a:pt x="743" y="1399"/>
                  </a:lnTo>
                  <a:lnTo>
                    <a:pt x="722" y="1390"/>
                  </a:lnTo>
                  <a:lnTo>
                    <a:pt x="702" y="1384"/>
                  </a:lnTo>
                  <a:lnTo>
                    <a:pt x="693" y="1381"/>
                  </a:lnTo>
                  <a:lnTo>
                    <a:pt x="687" y="1377"/>
                  </a:lnTo>
                  <a:lnTo>
                    <a:pt x="687" y="1377"/>
                  </a:lnTo>
                  <a:lnTo>
                    <a:pt x="673" y="1366"/>
                  </a:lnTo>
                  <a:lnTo>
                    <a:pt x="660" y="1354"/>
                  </a:lnTo>
                  <a:lnTo>
                    <a:pt x="643" y="1339"/>
                  </a:lnTo>
                  <a:lnTo>
                    <a:pt x="643" y="1339"/>
                  </a:lnTo>
                  <a:lnTo>
                    <a:pt x="643" y="1338"/>
                  </a:lnTo>
                  <a:lnTo>
                    <a:pt x="638" y="1317"/>
                  </a:lnTo>
                  <a:lnTo>
                    <a:pt x="638" y="1317"/>
                  </a:lnTo>
                  <a:lnTo>
                    <a:pt x="634" y="1296"/>
                  </a:lnTo>
                  <a:lnTo>
                    <a:pt x="631" y="1270"/>
                  </a:lnTo>
                  <a:lnTo>
                    <a:pt x="627" y="1225"/>
                  </a:lnTo>
                  <a:lnTo>
                    <a:pt x="627" y="1225"/>
                  </a:lnTo>
                  <a:lnTo>
                    <a:pt x="627" y="1193"/>
                  </a:lnTo>
                  <a:lnTo>
                    <a:pt x="629" y="1133"/>
                  </a:lnTo>
                  <a:lnTo>
                    <a:pt x="631" y="1010"/>
                  </a:lnTo>
                  <a:lnTo>
                    <a:pt x="643" y="1003"/>
                  </a:lnTo>
                  <a:lnTo>
                    <a:pt x="643" y="1003"/>
                  </a:lnTo>
                  <a:lnTo>
                    <a:pt x="645" y="996"/>
                  </a:lnTo>
                  <a:lnTo>
                    <a:pt x="646" y="978"/>
                  </a:lnTo>
                  <a:lnTo>
                    <a:pt x="646" y="955"/>
                  </a:lnTo>
                  <a:lnTo>
                    <a:pt x="645" y="945"/>
                  </a:lnTo>
                  <a:lnTo>
                    <a:pt x="643" y="932"/>
                  </a:lnTo>
                  <a:lnTo>
                    <a:pt x="643" y="932"/>
                  </a:lnTo>
                  <a:lnTo>
                    <a:pt x="642" y="927"/>
                  </a:lnTo>
                  <a:lnTo>
                    <a:pt x="638" y="920"/>
                  </a:lnTo>
                  <a:lnTo>
                    <a:pt x="629" y="904"/>
                  </a:lnTo>
                  <a:lnTo>
                    <a:pt x="615" y="888"/>
                  </a:lnTo>
                  <a:lnTo>
                    <a:pt x="601" y="870"/>
                  </a:lnTo>
                  <a:lnTo>
                    <a:pt x="573" y="840"/>
                  </a:lnTo>
                  <a:lnTo>
                    <a:pt x="557" y="824"/>
                  </a:lnTo>
                  <a:lnTo>
                    <a:pt x="557" y="824"/>
                  </a:lnTo>
                  <a:lnTo>
                    <a:pt x="547" y="817"/>
                  </a:lnTo>
                  <a:lnTo>
                    <a:pt x="527" y="805"/>
                  </a:lnTo>
                  <a:lnTo>
                    <a:pt x="472" y="774"/>
                  </a:lnTo>
                  <a:lnTo>
                    <a:pt x="395" y="732"/>
                  </a:lnTo>
                  <a:lnTo>
                    <a:pt x="395" y="732"/>
                  </a:lnTo>
                  <a:lnTo>
                    <a:pt x="407" y="726"/>
                  </a:lnTo>
                  <a:lnTo>
                    <a:pt x="416" y="722"/>
                  </a:lnTo>
                  <a:lnTo>
                    <a:pt x="422" y="721"/>
                  </a:lnTo>
                  <a:lnTo>
                    <a:pt x="422" y="721"/>
                  </a:lnTo>
                  <a:lnTo>
                    <a:pt x="424" y="717"/>
                  </a:lnTo>
                  <a:lnTo>
                    <a:pt x="430" y="706"/>
                  </a:lnTo>
                  <a:lnTo>
                    <a:pt x="445" y="672"/>
                  </a:lnTo>
                  <a:lnTo>
                    <a:pt x="459" y="637"/>
                  </a:lnTo>
                  <a:lnTo>
                    <a:pt x="464" y="623"/>
                  </a:lnTo>
                  <a:lnTo>
                    <a:pt x="465" y="618"/>
                  </a:lnTo>
                  <a:lnTo>
                    <a:pt x="465" y="618"/>
                  </a:lnTo>
                  <a:lnTo>
                    <a:pt x="466" y="614"/>
                  </a:lnTo>
                  <a:lnTo>
                    <a:pt x="472" y="604"/>
                  </a:lnTo>
                  <a:lnTo>
                    <a:pt x="489" y="580"/>
                  </a:lnTo>
                  <a:lnTo>
                    <a:pt x="514" y="548"/>
                  </a:lnTo>
                  <a:lnTo>
                    <a:pt x="514" y="548"/>
                  </a:lnTo>
                  <a:lnTo>
                    <a:pt x="505" y="603"/>
                  </a:lnTo>
                  <a:lnTo>
                    <a:pt x="501" y="640"/>
                  </a:lnTo>
                  <a:lnTo>
                    <a:pt x="501" y="652"/>
                  </a:lnTo>
                  <a:lnTo>
                    <a:pt x="501" y="655"/>
                  </a:lnTo>
                  <a:lnTo>
                    <a:pt x="503" y="656"/>
                  </a:lnTo>
                  <a:lnTo>
                    <a:pt x="503" y="656"/>
                  </a:lnTo>
                  <a:lnTo>
                    <a:pt x="512" y="651"/>
                  </a:lnTo>
                  <a:lnTo>
                    <a:pt x="527" y="641"/>
                  </a:lnTo>
                  <a:lnTo>
                    <a:pt x="546" y="629"/>
                  </a:lnTo>
                  <a:lnTo>
                    <a:pt x="546" y="591"/>
                  </a:lnTo>
                  <a:lnTo>
                    <a:pt x="557" y="613"/>
                  </a:lnTo>
                  <a:lnTo>
                    <a:pt x="557" y="613"/>
                  </a:lnTo>
                  <a:lnTo>
                    <a:pt x="566" y="596"/>
                  </a:lnTo>
                  <a:lnTo>
                    <a:pt x="572" y="583"/>
                  </a:lnTo>
                  <a:lnTo>
                    <a:pt x="573" y="579"/>
                  </a:lnTo>
                  <a:lnTo>
                    <a:pt x="573" y="575"/>
                  </a:lnTo>
                  <a:lnTo>
                    <a:pt x="573" y="575"/>
                  </a:lnTo>
                  <a:lnTo>
                    <a:pt x="570" y="567"/>
                  </a:lnTo>
                  <a:lnTo>
                    <a:pt x="568" y="552"/>
                  </a:lnTo>
                  <a:lnTo>
                    <a:pt x="566" y="538"/>
                  </a:lnTo>
                  <a:lnTo>
                    <a:pt x="562" y="526"/>
                  </a:lnTo>
                  <a:lnTo>
                    <a:pt x="562" y="526"/>
                  </a:lnTo>
                  <a:lnTo>
                    <a:pt x="555" y="508"/>
                  </a:lnTo>
                  <a:lnTo>
                    <a:pt x="551" y="499"/>
                  </a:lnTo>
                  <a:lnTo>
                    <a:pt x="551" y="499"/>
                  </a:lnTo>
                  <a:lnTo>
                    <a:pt x="557" y="478"/>
                  </a:lnTo>
                  <a:lnTo>
                    <a:pt x="562" y="461"/>
                  </a:lnTo>
                  <a:lnTo>
                    <a:pt x="692" y="483"/>
                  </a:lnTo>
                  <a:lnTo>
                    <a:pt x="692" y="483"/>
                  </a:lnTo>
                  <a:lnTo>
                    <a:pt x="737" y="487"/>
                  </a:lnTo>
                  <a:lnTo>
                    <a:pt x="769" y="489"/>
                  </a:lnTo>
                  <a:lnTo>
                    <a:pt x="783" y="489"/>
                  </a:lnTo>
                  <a:lnTo>
                    <a:pt x="789" y="488"/>
                  </a:lnTo>
                  <a:lnTo>
                    <a:pt x="789" y="488"/>
                  </a:lnTo>
                  <a:lnTo>
                    <a:pt x="795" y="487"/>
                  </a:lnTo>
                  <a:lnTo>
                    <a:pt x="802" y="485"/>
                  </a:lnTo>
                  <a:lnTo>
                    <a:pt x="819" y="484"/>
                  </a:lnTo>
                  <a:lnTo>
                    <a:pt x="835" y="481"/>
                  </a:lnTo>
                  <a:lnTo>
                    <a:pt x="841" y="480"/>
                  </a:lnTo>
                  <a:lnTo>
                    <a:pt x="844" y="477"/>
                  </a:lnTo>
                  <a:lnTo>
                    <a:pt x="844" y="477"/>
                  </a:lnTo>
                  <a:lnTo>
                    <a:pt x="848" y="473"/>
                  </a:lnTo>
                  <a:lnTo>
                    <a:pt x="857" y="466"/>
                  </a:lnTo>
                  <a:lnTo>
                    <a:pt x="881" y="451"/>
                  </a:lnTo>
                  <a:lnTo>
                    <a:pt x="907" y="436"/>
                  </a:lnTo>
                  <a:lnTo>
                    <a:pt x="919" y="428"/>
                  </a:lnTo>
                  <a:lnTo>
                    <a:pt x="919" y="428"/>
                  </a:lnTo>
                  <a:lnTo>
                    <a:pt x="931" y="420"/>
                  </a:lnTo>
                  <a:lnTo>
                    <a:pt x="956" y="405"/>
                  </a:lnTo>
                  <a:lnTo>
                    <a:pt x="982" y="392"/>
                  </a:lnTo>
                  <a:lnTo>
                    <a:pt x="995" y="385"/>
                  </a:lnTo>
                  <a:lnTo>
                    <a:pt x="995" y="385"/>
                  </a:lnTo>
                  <a:lnTo>
                    <a:pt x="996" y="384"/>
                  </a:lnTo>
                  <a:lnTo>
                    <a:pt x="998" y="381"/>
                  </a:lnTo>
                  <a:lnTo>
                    <a:pt x="1000" y="374"/>
                  </a:lnTo>
                  <a:lnTo>
                    <a:pt x="1000" y="363"/>
                  </a:lnTo>
                  <a:lnTo>
                    <a:pt x="1017" y="336"/>
                  </a:lnTo>
                  <a:lnTo>
                    <a:pt x="1017" y="336"/>
                  </a:lnTo>
                  <a:lnTo>
                    <a:pt x="1019" y="333"/>
                  </a:lnTo>
                  <a:lnTo>
                    <a:pt x="1025" y="328"/>
                  </a:lnTo>
                  <a:lnTo>
                    <a:pt x="1032" y="319"/>
                  </a:lnTo>
                  <a:lnTo>
                    <a:pt x="1033" y="314"/>
                  </a:lnTo>
                  <a:lnTo>
                    <a:pt x="1033" y="309"/>
                  </a:lnTo>
                  <a:lnTo>
                    <a:pt x="1033" y="309"/>
                  </a:lnTo>
                  <a:lnTo>
                    <a:pt x="1025" y="249"/>
                  </a:lnTo>
                  <a:lnTo>
                    <a:pt x="1017" y="201"/>
                  </a:lnTo>
                  <a:lnTo>
                    <a:pt x="1017" y="201"/>
                  </a:lnTo>
                  <a:lnTo>
                    <a:pt x="1025" y="165"/>
                  </a:lnTo>
                  <a:lnTo>
                    <a:pt x="1027" y="142"/>
                  </a:lnTo>
                  <a:lnTo>
                    <a:pt x="1029" y="134"/>
                  </a:lnTo>
                  <a:lnTo>
                    <a:pt x="1029" y="132"/>
                  </a:lnTo>
                  <a:lnTo>
                    <a:pt x="1027" y="130"/>
                  </a:lnTo>
                  <a:lnTo>
                    <a:pt x="1027" y="130"/>
                  </a:lnTo>
                  <a:lnTo>
                    <a:pt x="1023" y="130"/>
                  </a:lnTo>
                  <a:lnTo>
                    <a:pt x="1019" y="132"/>
                  </a:lnTo>
                  <a:lnTo>
                    <a:pt x="1011" y="141"/>
                  </a:lnTo>
                  <a:lnTo>
                    <a:pt x="1011" y="141"/>
                  </a:lnTo>
                  <a:lnTo>
                    <a:pt x="1006" y="149"/>
                  </a:lnTo>
                  <a:lnTo>
                    <a:pt x="999" y="160"/>
                  </a:lnTo>
                  <a:lnTo>
                    <a:pt x="990" y="179"/>
                  </a:lnTo>
                  <a:lnTo>
                    <a:pt x="990" y="179"/>
                  </a:lnTo>
                  <a:lnTo>
                    <a:pt x="986" y="190"/>
                  </a:lnTo>
                  <a:lnTo>
                    <a:pt x="980" y="206"/>
                  </a:lnTo>
                  <a:lnTo>
                    <a:pt x="975" y="224"/>
                  </a:lnTo>
                  <a:lnTo>
                    <a:pt x="973" y="233"/>
                  </a:lnTo>
                  <a:lnTo>
                    <a:pt x="973" y="233"/>
                  </a:lnTo>
                  <a:lnTo>
                    <a:pt x="975" y="256"/>
                  </a:lnTo>
                  <a:lnTo>
                    <a:pt x="975" y="270"/>
                  </a:lnTo>
                  <a:lnTo>
                    <a:pt x="973" y="277"/>
                  </a:lnTo>
                  <a:lnTo>
                    <a:pt x="973" y="277"/>
                  </a:lnTo>
                  <a:lnTo>
                    <a:pt x="967" y="289"/>
                  </a:lnTo>
                  <a:lnTo>
                    <a:pt x="961" y="296"/>
                  </a:lnTo>
                  <a:lnTo>
                    <a:pt x="960" y="297"/>
                  </a:lnTo>
                  <a:lnTo>
                    <a:pt x="957" y="298"/>
                  </a:lnTo>
                  <a:lnTo>
                    <a:pt x="957" y="298"/>
                  </a:lnTo>
                  <a:lnTo>
                    <a:pt x="944" y="298"/>
                  </a:lnTo>
                  <a:lnTo>
                    <a:pt x="937" y="301"/>
                  </a:lnTo>
                  <a:lnTo>
                    <a:pt x="930" y="304"/>
                  </a:lnTo>
                  <a:lnTo>
                    <a:pt x="930" y="304"/>
                  </a:lnTo>
                  <a:lnTo>
                    <a:pt x="926" y="306"/>
                  </a:lnTo>
                  <a:lnTo>
                    <a:pt x="922" y="308"/>
                  </a:lnTo>
                  <a:lnTo>
                    <a:pt x="918" y="310"/>
                  </a:lnTo>
                  <a:lnTo>
                    <a:pt x="914" y="314"/>
                  </a:lnTo>
                  <a:lnTo>
                    <a:pt x="914" y="314"/>
                  </a:lnTo>
                  <a:lnTo>
                    <a:pt x="910" y="321"/>
                  </a:lnTo>
                  <a:lnTo>
                    <a:pt x="906" y="329"/>
                  </a:lnTo>
                  <a:lnTo>
                    <a:pt x="903" y="333"/>
                  </a:lnTo>
                  <a:lnTo>
                    <a:pt x="899" y="338"/>
                  </a:lnTo>
                  <a:lnTo>
                    <a:pt x="894" y="340"/>
                  </a:lnTo>
                  <a:lnTo>
                    <a:pt x="887" y="342"/>
                  </a:lnTo>
                  <a:lnTo>
                    <a:pt x="887" y="342"/>
                  </a:lnTo>
                  <a:lnTo>
                    <a:pt x="867" y="346"/>
                  </a:lnTo>
                  <a:lnTo>
                    <a:pt x="841" y="351"/>
                  </a:lnTo>
                  <a:lnTo>
                    <a:pt x="817" y="358"/>
                  </a:lnTo>
                  <a:lnTo>
                    <a:pt x="800" y="363"/>
                  </a:lnTo>
                  <a:lnTo>
                    <a:pt x="800" y="363"/>
                  </a:lnTo>
                  <a:lnTo>
                    <a:pt x="788" y="367"/>
                  </a:lnTo>
                  <a:lnTo>
                    <a:pt x="773" y="371"/>
                  </a:lnTo>
                  <a:lnTo>
                    <a:pt x="757" y="374"/>
                  </a:lnTo>
                  <a:lnTo>
                    <a:pt x="757" y="374"/>
                  </a:lnTo>
                  <a:lnTo>
                    <a:pt x="725" y="369"/>
                  </a:lnTo>
                  <a:lnTo>
                    <a:pt x="725" y="369"/>
                  </a:lnTo>
                  <a:lnTo>
                    <a:pt x="714" y="363"/>
                  </a:lnTo>
                  <a:lnTo>
                    <a:pt x="695" y="355"/>
                  </a:lnTo>
                  <a:lnTo>
                    <a:pt x="676" y="346"/>
                  </a:lnTo>
                  <a:lnTo>
                    <a:pt x="665" y="342"/>
                  </a:lnTo>
                  <a:lnTo>
                    <a:pt x="665" y="342"/>
                  </a:lnTo>
                  <a:lnTo>
                    <a:pt x="662" y="340"/>
                  </a:lnTo>
                  <a:lnTo>
                    <a:pt x="658" y="336"/>
                  </a:lnTo>
                  <a:lnTo>
                    <a:pt x="647" y="325"/>
                  </a:lnTo>
                  <a:lnTo>
                    <a:pt x="633" y="309"/>
                  </a:lnTo>
                  <a:lnTo>
                    <a:pt x="649" y="293"/>
                  </a:lnTo>
                  <a:lnTo>
                    <a:pt x="649" y="293"/>
                  </a:lnTo>
                  <a:lnTo>
                    <a:pt x="658" y="296"/>
                  </a:lnTo>
                  <a:lnTo>
                    <a:pt x="677" y="300"/>
                  </a:lnTo>
                  <a:lnTo>
                    <a:pt x="688" y="301"/>
                  </a:lnTo>
                  <a:lnTo>
                    <a:pt x="697" y="302"/>
                  </a:lnTo>
                  <a:lnTo>
                    <a:pt x="706" y="301"/>
                  </a:lnTo>
                  <a:lnTo>
                    <a:pt x="707" y="300"/>
                  </a:lnTo>
                  <a:lnTo>
                    <a:pt x="708" y="298"/>
                  </a:lnTo>
                  <a:lnTo>
                    <a:pt x="708" y="298"/>
                  </a:lnTo>
                  <a:lnTo>
                    <a:pt x="710" y="289"/>
                  </a:lnTo>
                  <a:lnTo>
                    <a:pt x="711" y="278"/>
                  </a:lnTo>
                  <a:lnTo>
                    <a:pt x="712" y="270"/>
                  </a:lnTo>
                  <a:lnTo>
                    <a:pt x="714" y="266"/>
                  </a:lnTo>
                  <a:lnTo>
                    <a:pt x="714" y="266"/>
                  </a:lnTo>
                  <a:lnTo>
                    <a:pt x="720" y="262"/>
                  </a:lnTo>
                  <a:lnTo>
                    <a:pt x="723" y="259"/>
                  </a:lnTo>
                  <a:lnTo>
                    <a:pt x="725" y="256"/>
                  </a:lnTo>
                  <a:lnTo>
                    <a:pt x="725" y="255"/>
                  </a:lnTo>
                  <a:lnTo>
                    <a:pt x="725" y="255"/>
                  </a:lnTo>
                  <a:lnTo>
                    <a:pt x="725" y="247"/>
                  </a:lnTo>
                  <a:lnTo>
                    <a:pt x="725" y="233"/>
                  </a:lnTo>
                  <a:lnTo>
                    <a:pt x="725" y="217"/>
                  </a:lnTo>
                  <a:lnTo>
                    <a:pt x="735" y="206"/>
                  </a:lnTo>
                  <a:lnTo>
                    <a:pt x="735" y="206"/>
                  </a:lnTo>
                  <a:lnTo>
                    <a:pt x="733" y="198"/>
                  </a:lnTo>
                  <a:lnTo>
                    <a:pt x="725" y="184"/>
                  </a:lnTo>
                  <a:lnTo>
                    <a:pt x="725" y="184"/>
                  </a:lnTo>
                  <a:lnTo>
                    <a:pt x="720" y="176"/>
                  </a:lnTo>
                  <a:lnTo>
                    <a:pt x="719" y="164"/>
                  </a:lnTo>
                  <a:lnTo>
                    <a:pt x="718" y="153"/>
                  </a:lnTo>
                  <a:lnTo>
                    <a:pt x="719" y="146"/>
                  </a:lnTo>
                  <a:lnTo>
                    <a:pt x="719" y="146"/>
                  </a:lnTo>
                  <a:lnTo>
                    <a:pt x="723" y="137"/>
                  </a:lnTo>
                  <a:lnTo>
                    <a:pt x="725" y="130"/>
                  </a:lnTo>
                  <a:lnTo>
                    <a:pt x="735" y="136"/>
                  </a:lnTo>
                  <a:lnTo>
                    <a:pt x="735" y="136"/>
                  </a:lnTo>
                  <a:lnTo>
                    <a:pt x="737" y="129"/>
                  </a:lnTo>
                  <a:lnTo>
                    <a:pt x="737" y="123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35" y="119"/>
                  </a:lnTo>
                  <a:lnTo>
                    <a:pt x="752" y="130"/>
                  </a:lnTo>
                  <a:lnTo>
                    <a:pt x="752" y="130"/>
                  </a:lnTo>
                  <a:lnTo>
                    <a:pt x="746" y="92"/>
                  </a:lnTo>
                  <a:lnTo>
                    <a:pt x="746" y="92"/>
                  </a:lnTo>
                  <a:lnTo>
                    <a:pt x="743" y="88"/>
                  </a:lnTo>
                  <a:lnTo>
                    <a:pt x="737" y="80"/>
                  </a:lnTo>
                  <a:lnTo>
                    <a:pt x="729" y="69"/>
                  </a:lnTo>
                  <a:lnTo>
                    <a:pt x="719" y="54"/>
                  </a:lnTo>
                  <a:lnTo>
                    <a:pt x="719" y="54"/>
                  </a:lnTo>
                  <a:lnTo>
                    <a:pt x="714" y="46"/>
                  </a:lnTo>
                  <a:lnTo>
                    <a:pt x="706" y="37"/>
                  </a:lnTo>
                  <a:lnTo>
                    <a:pt x="695" y="27"/>
                  </a:lnTo>
                  <a:lnTo>
                    <a:pt x="684" y="19"/>
                  </a:lnTo>
                  <a:lnTo>
                    <a:pt x="672" y="12"/>
                  </a:lnTo>
                  <a:lnTo>
                    <a:pt x="660" y="7"/>
                  </a:lnTo>
                  <a:lnTo>
                    <a:pt x="649" y="1"/>
                  </a:lnTo>
                  <a:lnTo>
                    <a:pt x="638" y="0"/>
                  </a:lnTo>
                  <a:lnTo>
                    <a:pt x="638" y="0"/>
                  </a:lnTo>
                  <a:lnTo>
                    <a:pt x="629" y="0"/>
                  </a:lnTo>
                  <a:lnTo>
                    <a:pt x="618" y="1"/>
                  </a:lnTo>
                  <a:lnTo>
                    <a:pt x="599" y="4"/>
                  </a:lnTo>
                  <a:lnTo>
                    <a:pt x="584" y="10"/>
                  </a:lnTo>
                  <a:lnTo>
                    <a:pt x="578" y="11"/>
                  </a:lnTo>
                  <a:lnTo>
                    <a:pt x="578" y="11"/>
                  </a:lnTo>
                  <a:lnTo>
                    <a:pt x="572" y="12"/>
                  </a:lnTo>
                  <a:lnTo>
                    <a:pt x="555" y="14"/>
                  </a:lnTo>
                  <a:lnTo>
                    <a:pt x="535" y="19"/>
                  </a:lnTo>
                  <a:lnTo>
                    <a:pt x="524" y="23"/>
                  </a:lnTo>
                  <a:lnTo>
                    <a:pt x="514" y="27"/>
                  </a:lnTo>
                  <a:lnTo>
                    <a:pt x="514" y="27"/>
                  </a:lnTo>
                  <a:lnTo>
                    <a:pt x="504" y="33"/>
                  </a:lnTo>
                  <a:lnTo>
                    <a:pt x="495" y="41"/>
                  </a:lnTo>
                  <a:lnTo>
                    <a:pt x="485" y="49"/>
                  </a:lnTo>
                  <a:lnTo>
                    <a:pt x="477" y="58"/>
                  </a:lnTo>
                  <a:lnTo>
                    <a:pt x="469" y="69"/>
                  </a:lnTo>
                  <a:lnTo>
                    <a:pt x="464" y="79"/>
                  </a:lnTo>
                  <a:lnTo>
                    <a:pt x="458" y="88"/>
                  </a:lnTo>
                  <a:lnTo>
                    <a:pt x="454" y="98"/>
                  </a:lnTo>
                  <a:lnTo>
                    <a:pt x="454" y="98"/>
                  </a:lnTo>
                  <a:lnTo>
                    <a:pt x="451" y="107"/>
                  </a:lnTo>
                  <a:lnTo>
                    <a:pt x="450" y="118"/>
                  </a:lnTo>
                  <a:lnTo>
                    <a:pt x="446" y="141"/>
                  </a:lnTo>
                  <a:lnTo>
                    <a:pt x="443" y="163"/>
                  </a:lnTo>
                  <a:lnTo>
                    <a:pt x="441" y="172"/>
                  </a:lnTo>
                  <a:lnTo>
                    <a:pt x="438" y="179"/>
                  </a:lnTo>
                  <a:lnTo>
                    <a:pt x="438" y="179"/>
                  </a:lnTo>
                  <a:lnTo>
                    <a:pt x="431" y="190"/>
                  </a:lnTo>
                  <a:lnTo>
                    <a:pt x="423" y="201"/>
                  </a:lnTo>
                  <a:lnTo>
                    <a:pt x="413" y="210"/>
                  </a:lnTo>
                  <a:lnTo>
                    <a:pt x="407" y="214"/>
                  </a:lnTo>
                  <a:lnTo>
                    <a:pt x="400" y="217"/>
                  </a:lnTo>
                  <a:lnTo>
                    <a:pt x="400" y="217"/>
                  </a:lnTo>
                  <a:lnTo>
                    <a:pt x="374" y="226"/>
                  </a:lnTo>
                  <a:lnTo>
                    <a:pt x="362" y="232"/>
                  </a:lnTo>
                  <a:lnTo>
                    <a:pt x="351" y="239"/>
                  </a:lnTo>
                  <a:lnTo>
                    <a:pt x="351" y="239"/>
                  </a:lnTo>
                  <a:lnTo>
                    <a:pt x="346" y="243"/>
                  </a:lnTo>
                  <a:lnTo>
                    <a:pt x="342" y="249"/>
                  </a:lnTo>
                  <a:lnTo>
                    <a:pt x="335" y="262"/>
                  </a:lnTo>
                  <a:lnTo>
                    <a:pt x="331" y="272"/>
                  </a:lnTo>
                  <a:lnTo>
                    <a:pt x="330" y="277"/>
                  </a:lnTo>
                  <a:lnTo>
                    <a:pt x="313" y="298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CD70C080-B396-0610-8F21-CCB95F63D3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2777163" y="914447"/>
              <a:ext cx="372802" cy="25751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C4AF2ED-76FE-D2C4-E4E2-AEF9BCB4E12D}"/>
              </a:ext>
            </a:extLst>
          </p:cNvPr>
          <p:cNvGrpSpPr/>
          <p:nvPr/>
        </p:nvGrpSpPr>
        <p:grpSpPr>
          <a:xfrm>
            <a:off x="7161320" y="3955949"/>
            <a:ext cx="1781636" cy="2346634"/>
            <a:chOff x="6922175" y="907996"/>
            <a:chExt cx="1955125" cy="2575140"/>
          </a:xfrm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F1DB1ABB-999E-165A-C1CA-3D2DEE3F8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8861" y="1302502"/>
              <a:ext cx="1478439" cy="2137226"/>
            </a:xfrm>
            <a:custGeom>
              <a:avLst/>
              <a:gdLst>
                <a:gd name="T0" fmla="*/ 574 w 1158"/>
                <a:gd name="T1" fmla="*/ 466 h 1674"/>
                <a:gd name="T2" fmla="*/ 590 w 1158"/>
                <a:gd name="T3" fmla="*/ 487 h 1674"/>
                <a:gd name="T4" fmla="*/ 612 w 1158"/>
                <a:gd name="T5" fmla="*/ 585 h 1674"/>
                <a:gd name="T6" fmla="*/ 631 w 1158"/>
                <a:gd name="T7" fmla="*/ 603 h 1674"/>
                <a:gd name="T8" fmla="*/ 748 w 1158"/>
                <a:gd name="T9" fmla="*/ 628 h 1674"/>
                <a:gd name="T10" fmla="*/ 796 w 1158"/>
                <a:gd name="T11" fmla="*/ 780 h 1674"/>
                <a:gd name="T12" fmla="*/ 622 w 1158"/>
                <a:gd name="T13" fmla="*/ 1038 h 1674"/>
                <a:gd name="T14" fmla="*/ 654 w 1158"/>
                <a:gd name="T15" fmla="*/ 1120 h 1674"/>
                <a:gd name="T16" fmla="*/ 718 w 1158"/>
                <a:gd name="T17" fmla="*/ 1370 h 1674"/>
                <a:gd name="T18" fmla="*/ 695 w 1158"/>
                <a:gd name="T19" fmla="*/ 1431 h 1674"/>
                <a:gd name="T20" fmla="*/ 564 w 1158"/>
                <a:gd name="T21" fmla="*/ 1511 h 1674"/>
                <a:gd name="T22" fmla="*/ 570 w 1158"/>
                <a:gd name="T23" fmla="*/ 1542 h 1674"/>
                <a:gd name="T24" fmla="*/ 647 w 1158"/>
                <a:gd name="T25" fmla="*/ 1550 h 1674"/>
                <a:gd name="T26" fmla="*/ 769 w 1158"/>
                <a:gd name="T27" fmla="*/ 1517 h 1674"/>
                <a:gd name="T28" fmla="*/ 785 w 1158"/>
                <a:gd name="T29" fmla="*/ 1546 h 1674"/>
                <a:gd name="T30" fmla="*/ 806 w 1158"/>
                <a:gd name="T31" fmla="*/ 1520 h 1674"/>
                <a:gd name="T32" fmla="*/ 808 w 1158"/>
                <a:gd name="T33" fmla="*/ 1464 h 1674"/>
                <a:gd name="T34" fmla="*/ 801 w 1158"/>
                <a:gd name="T35" fmla="*/ 1299 h 1674"/>
                <a:gd name="T36" fmla="*/ 932 w 1158"/>
                <a:gd name="T37" fmla="*/ 1456 h 1674"/>
                <a:gd name="T38" fmla="*/ 943 w 1158"/>
                <a:gd name="T39" fmla="*/ 1542 h 1674"/>
                <a:gd name="T40" fmla="*/ 875 w 1158"/>
                <a:gd name="T41" fmla="*/ 1596 h 1674"/>
                <a:gd name="T42" fmla="*/ 773 w 1158"/>
                <a:gd name="T43" fmla="*/ 1641 h 1674"/>
                <a:gd name="T44" fmla="*/ 785 w 1158"/>
                <a:gd name="T45" fmla="*/ 1674 h 1674"/>
                <a:gd name="T46" fmla="*/ 990 w 1158"/>
                <a:gd name="T47" fmla="*/ 1653 h 1674"/>
                <a:gd name="T48" fmla="*/ 1044 w 1158"/>
                <a:gd name="T49" fmla="*/ 1658 h 1674"/>
                <a:gd name="T50" fmla="*/ 1077 w 1158"/>
                <a:gd name="T51" fmla="*/ 1642 h 1674"/>
                <a:gd name="T52" fmla="*/ 1034 w 1158"/>
                <a:gd name="T53" fmla="*/ 1534 h 1674"/>
                <a:gd name="T54" fmla="*/ 996 w 1158"/>
                <a:gd name="T55" fmla="*/ 1338 h 1674"/>
                <a:gd name="T56" fmla="*/ 932 w 1158"/>
                <a:gd name="T57" fmla="*/ 1188 h 1674"/>
                <a:gd name="T58" fmla="*/ 931 w 1158"/>
                <a:gd name="T59" fmla="*/ 1149 h 1674"/>
                <a:gd name="T60" fmla="*/ 1126 w 1158"/>
                <a:gd name="T61" fmla="*/ 878 h 1674"/>
                <a:gd name="T62" fmla="*/ 1131 w 1158"/>
                <a:gd name="T63" fmla="*/ 737 h 1674"/>
                <a:gd name="T64" fmla="*/ 1000 w 1158"/>
                <a:gd name="T65" fmla="*/ 471 h 1674"/>
                <a:gd name="T66" fmla="*/ 860 w 1158"/>
                <a:gd name="T67" fmla="*/ 257 h 1674"/>
                <a:gd name="T68" fmla="*/ 840 w 1158"/>
                <a:gd name="T69" fmla="*/ 219 h 1674"/>
                <a:gd name="T70" fmla="*/ 828 w 1158"/>
                <a:gd name="T71" fmla="*/ 176 h 1674"/>
                <a:gd name="T72" fmla="*/ 762 w 1158"/>
                <a:gd name="T73" fmla="*/ 146 h 1674"/>
                <a:gd name="T74" fmla="*/ 709 w 1158"/>
                <a:gd name="T75" fmla="*/ 97 h 1674"/>
                <a:gd name="T76" fmla="*/ 664 w 1158"/>
                <a:gd name="T77" fmla="*/ 74 h 1674"/>
                <a:gd name="T78" fmla="*/ 605 w 1158"/>
                <a:gd name="T79" fmla="*/ 16 h 1674"/>
                <a:gd name="T80" fmla="*/ 516 w 1158"/>
                <a:gd name="T81" fmla="*/ 5 h 1674"/>
                <a:gd name="T82" fmla="*/ 451 w 1158"/>
                <a:gd name="T83" fmla="*/ 20 h 1674"/>
                <a:gd name="T84" fmla="*/ 414 w 1158"/>
                <a:gd name="T85" fmla="*/ 71 h 1674"/>
                <a:gd name="T86" fmla="*/ 401 w 1158"/>
                <a:gd name="T87" fmla="*/ 124 h 1674"/>
                <a:gd name="T88" fmla="*/ 425 w 1158"/>
                <a:gd name="T89" fmla="*/ 166 h 1674"/>
                <a:gd name="T90" fmla="*/ 433 w 1158"/>
                <a:gd name="T91" fmla="*/ 206 h 1674"/>
                <a:gd name="T92" fmla="*/ 444 w 1158"/>
                <a:gd name="T93" fmla="*/ 238 h 1674"/>
                <a:gd name="T94" fmla="*/ 341 w 1158"/>
                <a:gd name="T95" fmla="*/ 241 h 1674"/>
                <a:gd name="T96" fmla="*/ 206 w 1158"/>
                <a:gd name="T97" fmla="*/ 244 h 1674"/>
                <a:gd name="T98" fmla="*/ 157 w 1158"/>
                <a:gd name="T99" fmla="*/ 260 h 1674"/>
                <a:gd name="T100" fmla="*/ 109 w 1158"/>
                <a:gd name="T101" fmla="*/ 254 h 1674"/>
                <a:gd name="T102" fmla="*/ 75 w 1158"/>
                <a:gd name="T103" fmla="*/ 204 h 1674"/>
                <a:gd name="T104" fmla="*/ 17 w 1158"/>
                <a:gd name="T105" fmla="*/ 113 h 1674"/>
                <a:gd name="T106" fmla="*/ 6 w 1158"/>
                <a:gd name="T107" fmla="*/ 120 h 1674"/>
                <a:gd name="T108" fmla="*/ 6 w 1158"/>
                <a:gd name="T109" fmla="*/ 157 h 1674"/>
                <a:gd name="T110" fmla="*/ 29 w 1158"/>
                <a:gd name="T111" fmla="*/ 269 h 1674"/>
                <a:gd name="T112" fmla="*/ 60 w 1158"/>
                <a:gd name="T113" fmla="*/ 319 h 1674"/>
                <a:gd name="T114" fmla="*/ 130 w 1158"/>
                <a:gd name="T115" fmla="*/ 374 h 1674"/>
                <a:gd name="T116" fmla="*/ 179 w 1158"/>
                <a:gd name="T117" fmla="*/ 401 h 1674"/>
                <a:gd name="T118" fmla="*/ 336 w 1158"/>
                <a:gd name="T119" fmla="*/ 433 h 1674"/>
                <a:gd name="T120" fmla="*/ 541 w 1158"/>
                <a:gd name="T121" fmla="*/ 444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8" h="1674">
                  <a:moveTo>
                    <a:pt x="585" y="422"/>
                  </a:moveTo>
                  <a:lnTo>
                    <a:pt x="585" y="422"/>
                  </a:lnTo>
                  <a:lnTo>
                    <a:pt x="581" y="435"/>
                  </a:lnTo>
                  <a:lnTo>
                    <a:pt x="574" y="449"/>
                  </a:lnTo>
                  <a:lnTo>
                    <a:pt x="574" y="449"/>
                  </a:lnTo>
                  <a:lnTo>
                    <a:pt x="572" y="454"/>
                  </a:lnTo>
                  <a:lnTo>
                    <a:pt x="572" y="459"/>
                  </a:lnTo>
                  <a:lnTo>
                    <a:pt x="574" y="466"/>
                  </a:lnTo>
                  <a:lnTo>
                    <a:pt x="574" y="466"/>
                  </a:lnTo>
                  <a:lnTo>
                    <a:pt x="576" y="470"/>
                  </a:lnTo>
                  <a:lnTo>
                    <a:pt x="579" y="477"/>
                  </a:lnTo>
                  <a:lnTo>
                    <a:pt x="579" y="477"/>
                  </a:lnTo>
                  <a:lnTo>
                    <a:pt x="581" y="479"/>
                  </a:lnTo>
                  <a:lnTo>
                    <a:pt x="585" y="483"/>
                  </a:lnTo>
                  <a:lnTo>
                    <a:pt x="590" y="487"/>
                  </a:lnTo>
                  <a:lnTo>
                    <a:pt x="590" y="487"/>
                  </a:lnTo>
                  <a:lnTo>
                    <a:pt x="591" y="491"/>
                  </a:lnTo>
                  <a:lnTo>
                    <a:pt x="595" y="504"/>
                  </a:lnTo>
                  <a:lnTo>
                    <a:pt x="597" y="512"/>
                  </a:lnTo>
                  <a:lnTo>
                    <a:pt x="598" y="520"/>
                  </a:lnTo>
                  <a:lnTo>
                    <a:pt x="598" y="528"/>
                  </a:lnTo>
                  <a:lnTo>
                    <a:pt x="595" y="536"/>
                  </a:lnTo>
                  <a:lnTo>
                    <a:pt x="579" y="580"/>
                  </a:lnTo>
                  <a:lnTo>
                    <a:pt x="612" y="585"/>
                  </a:lnTo>
                  <a:lnTo>
                    <a:pt x="612" y="607"/>
                  </a:lnTo>
                  <a:lnTo>
                    <a:pt x="612" y="607"/>
                  </a:lnTo>
                  <a:lnTo>
                    <a:pt x="620" y="608"/>
                  </a:lnTo>
                  <a:lnTo>
                    <a:pt x="625" y="608"/>
                  </a:lnTo>
                  <a:lnTo>
                    <a:pt x="627" y="608"/>
                  </a:lnTo>
                  <a:lnTo>
                    <a:pt x="628" y="607"/>
                  </a:lnTo>
                  <a:lnTo>
                    <a:pt x="628" y="607"/>
                  </a:lnTo>
                  <a:lnTo>
                    <a:pt x="631" y="603"/>
                  </a:lnTo>
                  <a:lnTo>
                    <a:pt x="636" y="597"/>
                  </a:lnTo>
                  <a:lnTo>
                    <a:pt x="644" y="590"/>
                  </a:lnTo>
                  <a:lnTo>
                    <a:pt x="649" y="531"/>
                  </a:lnTo>
                  <a:lnTo>
                    <a:pt x="649" y="531"/>
                  </a:lnTo>
                  <a:lnTo>
                    <a:pt x="720" y="596"/>
                  </a:lnTo>
                  <a:lnTo>
                    <a:pt x="720" y="596"/>
                  </a:lnTo>
                  <a:lnTo>
                    <a:pt x="732" y="609"/>
                  </a:lnTo>
                  <a:lnTo>
                    <a:pt x="748" y="628"/>
                  </a:lnTo>
                  <a:lnTo>
                    <a:pt x="769" y="655"/>
                  </a:lnTo>
                  <a:lnTo>
                    <a:pt x="769" y="655"/>
                  </a:lnTo>
                  <a:lnTo>
                    <a:pt x="770" y="661"/>
                  </a:lnTo>
                  <a:lnTo>
                    <a:pt x="770" y="676"/>
                  </a:lnTo>
                  <a:lnTo>
                    <a:pt x="770" y="716"/>
                  </a:lnTo>
                  <a:lnTo>
                    <a:pt x="769" y="775"/>
                  </a:lnTo>
                  <a:lnTo>
                    <a:pt x="796" y="780"/>
                  </a:lnTo>
                  <a:lnTo>
                    <a:pt x="796" y="780"/>
                  </a:lnTo>
                  <a:lnTo>
                    <a:pt x="740" y="849"/>
                  </a:lnTo>
                  <a:lnTo>
                    <a:pt x="698" y="903"/>
                  </a:lnTo>
                  <a:lnTo>
                    <a:pt x="682" y="926"/>
                  </a:lnTo>
                  <a:lnTo>
                    <a:pt x="671" y="943"/>
                  </a:lnTo>
                  <a:lnTo>
                    <a:pt x="671" y="943"/>
                  </a:lnTo>
                  <a:lnTo>
                    <a:pt x="655" y="973"/>
                  </a:lnTo>
                  <a:lnTo>
                    <a:pt x="637" y="1006"/>
                  </a:lnTo>
                  <a:lnTo>
                    <a:pt x="622" y="1038"/>
                  </a:lnTo>
                  <a:lnTo>
                    <a:pt x="618" y="1048"/>
                  </a:lnTo>
                  <a:lnTo>
                    <a:pt x="617" y="1057"/>
                  </a:lnTo>
                  <a:lnTo>
                    <a:pt x="617" y="1057"/>
                  </a:lnTo>
                  <a:lnTo>
                    <a:pt x="622" y="1105"/>
                  </a:lnTo>
                  <a:lnTo>
                    <a:pt x="622" y="1105"/>
                  </a:lnTo>
                  <a:lnTo>
                    <a:pt x="632" y="1109"/>
                  </a:lnTo>
                  <a:lnTo>
                    <a:pt x="654" y="1120"/>
                  </a:lnTo>
                  <a:lnTo>
                    <a:pt x="654" y="1120"/>
                  </a:lnTo>
                  <a:lnTo>
                    <a:pt x="660" y="1154"/>
                  </a:lnTo>
                  <a:lnTo>
                    <a:pt x="660" y="1154"/>
                  </a:lnTo>
                  <a:lnTo>
                    <a:pt x="667" y="1180"/>
                  </a:lnTo>
                  <a:lnTo>
                    <a:pt x="675" y="1211"/>
                  </a:lnTo>
                  <a:lnTo>
                    <a:pt x="697" y="1280"/>
                  </a:lnTo>
                  <a:lnTo>
                    <a:pt x="706" y="1314"/>
                  </a:lnTo>
                  <a:lnTo>
                    <a:pt x="713" y="1344"/>
                  </a:lnTo>
                  <a:lnTo>
                    <a:pt x="718" y="1370"/>
                  </a:lnTo>
                  <a:lnTo>
                    <a:pt x="720" y="1379"/>
                  </a:lnTo>
                  <a:lnTo>
                    <a:pt x="720" y="1387"/>
                  </a:lnTo>
                  <a:lnTo>
                    <a:pt x="720" y="1387"/>
                  </a:lnTo>
                  <a:lnTo>
                    <a:pt x="718" y="1394"/>
                  </a:lnTo>
                  <a:lnTo>
                    <a:pt x="716" y="1401"/>
                  </a:lnTo>
                  <a:lnTo>
                    <a:pt x="712" y="1409"/>
                  </a:lnTo>
                  <a:lnTo>
                    <a:pt x="708" y="1416"/>
                  </a:lnTo>
                  <a:lnTo>
                    <a:pt x="695" y="1431"/>
                  </a:lnTo>
                  <a:lnTo>
                    <a:pt x="682" y="1444"/>
                  </a:lnTo>
                  <a:lnTo>
                    <a:pt x="666" y="1458"/>
                  </a:lnTo>
                  <a:lnTo>
                    <a:pt x="649" y="1470"/>
                  </a:lnTo>
                  <a:lnTo>
                    <a:pt x="635" y="1478"/>
                  </a:lnTo>
                  <a:lnTo>
                    <a:pt x="622" y="1485"/>
                  </a:lnTo>
                  <a:lnTo>
                    <a:pt x="622" y="1485"/>
                  </a:lnTo>
                  <a:lnTo>
                    <a:pt x="581" y="1502"/>
                  </a:lnTo>
                  <a:lnTo>
                    <a:pt x="564" y="1511"/>
                  </a:lnTo>
                  <a:lnTo>
                    <a:pt x="560" y="1515"/>
                  </a:lnTo>
                  <a:lnTo>
                    <a:pt x="558" y="1517"/>
                  </a:lnTo>
                  <a:lnTo>
                    <a:pt x="558" y="1517"/>
                  </a:lnTo>
                  <a:lnTo>
                    <a:pt x="558" y="1520"/>
                  </a:lnTo>
                  <a:lnTo>
                    <a:pt x="558" y="1524"/>
                  </a:lnTo>
                  <a:lnTo>
                    <a:pt x="560" y="1532"/>
                  </a:lnTo>
                  <a:lnTo>
                    <a:pt x="566" y="1539"/>
                  </a:lnTo>
                  <a:lnTo>
                    <a:pt x="570" y="1542"/>
                  </a:lnTo>
                  <a:lnTo>
                    <a:pt x="574" y="1544"/>
                  </a:lnTo>
                  <a:lnTo>
                    <a:pt x="574" y="1544"/>
                  </a:lnTo>
                  <a:lnTo>
                    <a:pt x="583" y="1547"/>
                  </a:lnTo>
                  <a:lnTo>
                    <a:pt x="594" y="1548"/>
                  </a:lnTo>
                  <a:lnTo>
                    <a:pt x="608" y="1550"/>
                  </a:lnTo>
                  <a:lnTo>
                    <a:pt x="622" y="1550"/>
                  </a:lnTo>
                  <a:lnTo>
                    <a:pt x="622" y="1550"/>
                  </a:lnTo>
                  <a:lnTo>
                    <a:pt x="647" y="1550"/>
                  </a:lnTo>
                  <a:lnTo>
                    <a:pt x="682" y="1550"/>
                  </a:lnTo>
                  <a:lnTo>
                    <a:pt x="725" y="1550"/>
                  </a:lnTo>
                  <a:lnTo>
                    <a:pt x="725" y="1550"/>
                  </a:lnTo>
                  <a:lnTo>
                    <a:pt x="747" y="1532"/>
                  </a:lnTo>
                  <a:lnTo>
                    <a:pt x="762" y="1521"/>
                  </a:lnTo>
                  <a:lnTo>
                    <a:pt x="766" y="1517"/>
                  </a:lnTo>
                  <a:lnTo>
                    <a:pt x="769" y="1517"/>
                  </a:lnTo>
                  <a:lnTo>
                    <a:pt x="769" y="1517"/>
                  </a:lnTo>
                  <a:lnTo>
                    <a:pt x="769" y="1521"/>
                  </a:lnTo>
                  <a:lnTo>
                    <a:pt x="770" y="1529"/>
                  </a:lnTo>
                  <a:lnTo>
                    <a:pt x="770" y="1534"/>
                  </a:lnTo>
                  <a:lnTo>
                    <a:pt x="773" y="1538"/>
                  </a:lnTo>
                  <a:lnTo>
                    <a:pt x="775" y="1542"/>
                  </a:lnTo>
                  <a:lnTo>
                    <a:pt x="779" y="1544"/>
                  </a:lnTo>
                  <a:lnTo>
                    <a:pt x="779" y="1544"/>
                  </a:lnTo>
                  <a:lnTo>
                    <a:pt x="785" y="1546"/>
                  </a:lnTo>
                  <a:lnTo>
                    <a:pt x="789" y="1546"/>
                  </a:lnTo>
                  <a:lnTo>
                    <a:pt x="797" y="1544"/>
                  </a:lnTo>
                  <a:lnTo>
                    <a:pt x="804" y="1542"/>
                  </a:lnTo>
                  <a:lnTo>
                    <a:pt x="806" y="1539"/>
                  </a:lnTo>
                  <a:lnTo>
                    <a:pt x="806" y="1539"/>
                  </a:lnTo>
                  <a:lnTo>
                    <a:pt x="806" y="1535"/>
                  </a:lnTo>
                  <a:lnTo>
                    <a:pt x="806" y="1528"/>
                  </a:lnTo>
                  <a:lnTo>
                    <a:pt x="806" y="1520"/>
                  </a:lnTo>
                  <a:lnTo>
                    <a:pt x="806" y="1512"/>
                  </a:lnTo>
                  <a:lnTo>
                    <a:pt x="806" y="1512"/>
                  </a:lnTo>
                  <a:lnTo>
                    <a:pt x="806" y="1504"/>
                  </a:lnTo>
                  <a:lnTo>
                    <a:pt x="806" y="1493"/>
                  </a:lnTo>
                  <a:lnTo>
                    <a:pt x="806" y="1483"/>
                  </a:lnTo>
                  <a:lnTo>
                    <a:pt x="806" y="1474"/>
                  </a:lnTo>
                  <a:lnTo>
                    <a:pt x="806" y="1474"/>
                  </a:lnTo>
                  <a:lnTo>
                    <a:pt x="808" y="1464"/>
                  </a:lnTo>
                  <a:lnTo>
                    <a:pt x="809" y="1451"/>
                  </a:lnTo>
                  <a:lnTo>
                    <a:pt x="809" y="1431"/>
                  </a:lnTo>
                  <a:lnTo>
                    <a:pt x="806" y="1403"/>
                  </a:lnTo>
                  <a:lnTo>
                    <a:pt x="806" y="1403"/>
                  </a:lnTo>
                  <a:lnTo>
                    <a:pt x="802" y="1363"/>
                  </a:lnTo>
                  <a:lnTo>
                    <a:pt x="801" y="1333"/>
                  </a:lnTo>
                  <a:lnTo>
                    <a:pt x="801" y="1333"/>
                  </a:lnTo>
                  <a:lnTo>
                    <a:pt x="801" y="1299"/>
                  </a:lnTo>
                  <a:lnTo>
                    <a:pt x="804" y="1241"/>
                  </a:lnTo>
                  <a:lnTo>
                    <a:pt x="804" y="1241"/>
                  </a:lnTo>
                  <a:lnTo>
                    <a:pt x="852" y="1315"/>
                  </a:lnTo>
                  <a:lnTo>
                    <a:pt x="877" y="1353"/>
                  </a:lnTo>
                  <a:lnTo>
                    <a:pt x="893" y="1382"/>
                  </a:lnTo>
                  <a:lnTo>
                    <a:pt x="893" y="1382"/>
                  </a:lnTo>
                  <a:lnTo>
                    <a:pt x="911" y="1414"/>
                  </a:lnTo>
                  <a:lnTo>
                    <a:pt x="932" y="1456"/>
                  </a:lnTo>
                  <a:lnTo>
                    <a:pt x="942" y="1477"/>
                  </a:lnTo>
                  <a:lnTo>
                    <a:pt x="948" y="1496"/>
                  </a:lnTo>
                  <a:lnTo>
                    <a:pt x="952" y="1512"/>
                  </a:lnTo>
                  <a:lnTo>
                    <a:pt x="952" y="1517"/>
                  </a:lnTo>
                  <a:lnTo>
                    <a:pt x="952" y="1523"/>
                  </a:lnTo>
                  <a:lnTo>
                    <a:pt x="952" y="1523"/>
                  </a:lnTo>
                  <a:lnTo>
                    <a:pt x="948" y="1532"/>
                  </a:lnTo>
                  <a:lnTo>
                    <a:pt x="943" y="1542"/>
                  </a:lnTo>
                  <a:lnTo>
                    <a:pt x="935" y="1553"/>
                  </a:lnTo>
                  <a:lnTo>
                    <a:pt x="925" y="1562"/>
                  </a:lnTo>
                  <a:lnTo>
                    <a:pt x="916" y="1571"/>
                  </a:lnTo>
                  <a:lnTo>
                    <a:pt x="908" y="1578"/>
                  </a:lnTo>
                  <a:lnTo>
                    <a:pt x="900" y="1584"/>
                  </a:lnTo>
                  <a:lnTo>
                    <a:pt x="893" y="1588"/>
                  </a:lnTo>
                  <a:lnTo>
                    <a:pt x="893" y="1588"/>
                  </a:lnTo>
                  <a:lnTo>
                    <a:pt x="875" y="1596"/>
                  </a:lnTo>
                  <a:lnTo>
                    <a:pt x="850" y="1607"/>
                  </a:lnTo>
                  <a:lnTo>
                    <a:pt x="825" y="1619"/>
                  </a:lnTo>
                  <a:lnTo>
                    <a:pt x="806" y="1626"/>
                  </a:lnTo>
                  <a:lnTo>
                    <a:pt x="806" y="1626"/>
                  </a:lnTo>
                  <a:lnTo>
                    <a:pt x="794" y="1630"/>
                  </a:lnTo>
                  <a:lnTo>
                    <a:pt x="782" y="1634"/>
                  </a:lnTo>
                  <a:lnTo>
                    <a:pt x="777" y="1638"/>
                  </a:lnTo>
                  <a:lnTo>
                    <a:pt x="773" y="1641"/>
                  </a:lnTo>
                  <a:lnTo>
                    <a:pt x="770" y="1643"/>
                  </a:lnTo>
                  <a:lnTo>
                    <a:pt x="769" y="1647"/>
                  </a:lnTo>
                  <a:lnTo>
                    <a:pt x="769" y="1647"/>
                  </a:lnTo>
                  <a:lnTo>
                    <a:pt x="770" y="1656"/>
                  </a:lnTo>
                  <a:lnTo>
                    <a:pt x="775" y="1665"/>
                  </a:lnTo>
                  <a:lnTo>
                    <a:pt x="779" y="1672"/>
                  </a:lnTo>
                  <a:lnTo>
                    <a:pt x="782" y="1673"/>
                  </a:lnTo>
                  <a:lnTo>
                    <a:pt x="785" y="1674"/>
                  </a:lnTo>
                  <a:lnTo>
                    <a:pt x="909" y="1674"/>
                  </a:lnTo>
                  <a:lnTo>
                    <a:pt x="909" y="1674"/>
                  </a:lnTo>
                  <a:lnTo>
                    <a:pt x="919" y="1673"/>
                  </a:lnTo>
                  <a:lnTo>
                    <a:pt x="942" y="1669"/>
                  </a:lnTo>
                  <a:lnTo>
                    <a:pt x="967" y="1662"/>
                  </a:lnTo>
                  <a:lnTo>
                    <a:pt x="981" y="1658"/>
                  </a:lnTo>
                  <a:lnTo>
                    <a:pt x="990" y="1653"/>
                  </a:lnTo>
                  <a:lnTo>
                    <a:pt x="990" y="1653"/>
                  </a:lnTo>
                  <a:lnTo>
                    <a:pt x="1007" y="1645"/>
                  </a:lnTo>
                  <a:lnTo>
                    <a:pt x="1017" y="1639"/>
                  </a:lnTo>
                  <a:lnTo>
                    <a:pt x="1028" y="1637"/>
                  </a:lnTo>
                  <a:lnTo>
                    <a:pt x="1028" y="1637"/>
                  </a:lnTo>
                  <a:lnTo>
                    <a:pt x="1035" y="1646"/>
                  </a:lnTo>
                  <a:lnTo>
                    <a:pt x="1039" y="1654"/>
                  </a:lnTo>
                  <a:lnTo>
                    <a:pt x="1044" y="1658"/>
                  </a:lnTo>
                  <a:lnTo>
                    <a:pt x="1044" y="1658"/>
                  </a:lnTo>
                  <a:lnTo>
                    <a:pt x="1055" y="1665"/>
                  </a:lnTo>
                  <a:lnTo>
                    <a:pt x="1061" y="1666"/>
                  </a:lnTo>
                  <a:lnTo>
                    <a:pt x="1063" y="1665"/>
                  </a:lnTo>
                  <a:lnTo>
                    <a:pt x="1066" y="1664"/>
                  </a:lnTo>
                  <a:lnTo>
                    <a:pt x="1066" y="1664"/>
                  </a:lnTo>
                  <a:lnTo>
                    <a:pt x="1074" y="1654"/>
                  </a:lnTo>
                  <a:lnTo>
                    <a:pt x="1076" y="1649"/>
                  </a:lnTo>
                  <a:lnTo>
                    <a:pt x="1077" y="1642"/>
                  </a:lnTo>
                  <a:lnTo>
                    <a:pt x="1077" y="1642"/>
                  </a:lnTo>
                  <a:lnTo>
                    <a:pt x="1076" y="1630"/>
                  </a:lnTo>
                  <a:lnTo>
                    <a:pt x="1070" y="1615"/>
                  </a:lnTo>
                  <a:lnTo>
                    <a:pt x="1061" y="1588"/>
                  </a:lnTo>
                  <a:lnTo>
                    <a:pt x="1061" y="1588"/>
                  </a:lnTo>
                  <a:lnTo>
                    <a:pt x="1048" y="1563"/>
                  </a:lnTo>
                  <a:lnTo>
                    <a:pt x="1040" y="1548"/>
                  </a:lnTo>
                  <a:lnTo>
                    <a:pt x="1034" y="1534"/>
                  </a:lnTo>
                  <a:lnTo>
                    <a:pt x="1034" y="1534"/>
                  </a:lnTo>
                  <a:lnTo>
                    <a:pt x="1028" y="1519"/>
                  </a:lnTo>
                  <a:lnTo>
                    <a:pt x="1023" y="1498"/>
                  </a:lnTo>
                  <a:lnTo>
                    <a:pt x="1016" y="1471"/>
                  </a:lnTo>
                  <a:lnTo>
                    <a:pt x="1012" y="1436"/>
                  </a:lnTo>
                  <a:lnTo>
                    <a:pt x="1012" y="1436"/>
                  </a:lnTo>
                  <a:lnTo>
                    <a:pt x="1005" y="1390"/>
                  </a:lnTo>
                  <a:lnTo>
                    <a:pt x="996" y="1338"/>
                  </a:lnTo>
                  <a:lnTo>
                    <a:pt x="990" y="1314"/>
                  </a:lnTo>
                  <a:lnTo>
                    <a:pt x="984" y="1291"/>
                  </a:lnTo>
                  <a:lnTo>
                    <a:pt x="977" y="1272"/>
                  </a:lnTo>
                  <a:lnTo>
                    <a:pt x="969" y="1257"/>
                  </a:lnTo>
                  <a:lnTo>
                    <a:pt x="969" y="1257"/>
                  </a:lnTo>
                  <a:lnTo>
                    <a:pt x="954" y="1233"/>
                  </a:lnTo>
                  <a:lnTo>
                    <a:pt x="942" y="1208"/>
                  </a:lnTo>
                  <a:lnTo>
                    <a:pt x="932" y="1188"/>
                  </a:lnTo>
                  <a:lnTo>
                    <a:pt x="925" y="1170"/>
                  </a:lnTo>
                  <a:lnTo>
                    <a:pt x="925" y="1170"/>
                  </a:lnTo>
                  <a:lnTo>
                    <a:pt x="923" y="1161"/>
                  </a:lnTo>
                  <a:lnTo>
                    <a:pt x="921" y="1150"/>
                  </a:lnTo>
                  <a:lnTo>
                    <a:pt x="921" y="1150"/>
                  </a:lnTo>
                  <a:lnTo>
                    <a:pt x="927" y="1150"/>
                  </a:lnTo>
                  <a:lnTo>
                    <a:pt x="931" y="1149"/>
                  </a:lnTo>
                  <a:lnTo>
                    <a:pt x="931" y="1149"/>
                  </a:lnTo>
                  <a:lnTo>
                    <a:pt x="978" y="1132"/>
                  </a:lnTo>
                  <a:lnTo>
                    <a:pt x="1012" y="1122"/>
                  </a:lnTo>
                  <a:lnTo>
                    <a:pt x="1012" y="1122"/>
                  </a:lnTo>
                  <a:lnTo>
                    <a:pt x="1061" y="1021"/>
                  </a:lnTo>
                  <a:lnTo>
                    <a:pt x="1100" y="940"/>
                  </a:lnTo>
                  <a:lnTo>
                    <a:pt x="1115" y="905"/>
                  </a:lnTo>
                  <a:lnTo>
                    <a:pt x="1126" y="878"/>
                  </a:lnTo>
                  <a:lnTo>
                    <a:pt x="1126" y="878"/>
                  </a:lnTo>
                  <a:lnTo>
                    <a:pt x="1130" y="867"/>
                  </a:lnTo>
                  <a:lnTo>
                    <a:pt x="1131" y="855"/>
                  </a:lnTo>
                  <a:lnTo>
                    <a:pt x="1135" y="832"/>
                  </a:lnTo>
                  <a:lnTo>
                    <a:pt x="1136" y="807"/>
                  </a:lnTo>
                  <a:lnTo>
                    <a:pt x="1136" y="786"/>
                  </a:lnTo>
                  <a:lnTo>
                    <a:pt x="1135" y="767"/>
                  </a:lnTo>
                  <a:lnTo>
                    <a:pt x="1132" y="750"/>
                  </a:lnTo>
                  <a:lnTo>
                    <a:pt x="1131" y="737"/>
                  </a:lnTo>
                  <a:lnTo>
                    <a:pt x="1158" y="721"/>
                  </a:lnTo>
                  <a:lnTo>
                    <a:pt x="1158" y="721"/>
                  </a:lnTo>
                  <a:lnTo>
                    <a:pt x="1086" y="611"/>
                  </a:lnTo>
                  <a:lnTo>
                    <a:pt x="1035" y="529"/>
                  </a:lnTo>
                  <a:lnTo>
                    <a:pt x="1016" y="500"/>
                  </a:lnTo>
                  <a:lnTo>
                    <a:pt x="1007" y="482"/>
                  </a:lnTo>
                  <a:lnTo>
                    <a:pt x="1007" y="482"/>
                  </a:lnTo>
                  <a:lnTo>
                    <a:pt x="1000" y="471"/>
                  </a:lnTo>
                  <a:lnTo>
                    <a:pt x="988" y="452"/>
                  </a:lnTo>
                  <a:lnTo>
                    <a:pt x="950" y="402"/>
                  </a:lnTo>
                  <a:lnTo>
                    <a:pt x="866" y="290"/>
                  </a:lnTo>
                  <a:lnTo>
                    <a:pt x="866" y="265"/>
                  </a:lnTo>
                  <a:lnTo>
                    <a:pt x="866" y="265"/>
                  </a:lnTo>
                  <a:lnTo>
                    <a:pt x="866" y="262"/>
                  </a:lnTo>
                  <a:lnTo>
                    <a:pt x="865" y="260"/>
                  </a:lnTo>
                  <a:lnTo>
                    <a:pt x="860" y="257"/>
                  </a:lnTo>
                  <a:lnTo>
                    <a:pt x="855" y="254"/>
                  </a:lnTo>
                  <a:lnTo>
                    <a:pt x="866" y="249"/>
                  </a:lnTo>
                  <a:lnTo>
                    <a:pt x="866" y="249"/>
                  </a:lnTo>
                  <a:lnTo>
                    <a:pt x="860" y="244"/>
                  </a:lnTo>
                  <a:lnTo>
                    <a:pt x="855" y="238"/>
                  </a:lnTo>
                  <a:lnTo>
                    <a:pt x="850" y="233"/>
                  </a:lnTo>
                  <a:lnTo>
                    <a:pt x="850" y="233"/>
                  </a:lnTo>
                  <a:lnTo>
                    <a:pt x="840" y="219"/>
                  </a:lnTo>
                  <a:lnTo>
                    <a:pt x="833" y="211"/>
                  </a:lnTo>
                  <a:lnTo>
                    <a:pt x="844" y="211"/>
                  </a:lnTo>
                  <a:lnTo>
                    <a:pt x="844" y="211"/>
                  </a:lnTo>
                  <a:lnTo>
                    <a:pt x="840" y="202"/>
                  </a:lnTo>
                  <a:lnTo>
                    <a:pt x="833" y="184"/>
                  </a:lnTo>
                  <a:lnTo>
                    <a:pt x="833" y="184"/>
                  </a:lnTo>
                  <a:lnTo>
                    <a:pt x="832" y="180"/>
                  </a:lnTo>
                  <a:lnTo>
                    <a:pt x="828" y="176"/>
                  </a:lnTo>
                  <a:lnTo>
                    <a:pt x="824" y="172"/>
                  </a:lnTo>
                  <a:lnTo>
                    <a:pt x="817" y="168"/>
                  </a:lnTo>
                  <a:lnTo>
                    <a:pt x="810" y="162"/>
                  </a:lnTo>
                  <a:lnTo>
                    <a:pt x="801" y="158"/>
                  </a:lnTo>
                  <a:lnTo>
                    <a:pt x="791" y="154"/>
                  </a:lnTo>
                  <a:lnTo>
                    <a:pt x="779" y="151"/>
                  </a:lnTo>
                  <a:lnTo>
                    <a:pt x="779" y="151"/>
                  </a:lnTo>
                  <a:lnTo>
                    <a:pt x="762" y="146"/>
                  </a:lnTo>
                  <a:lnTo>
                    <a:pt x="756" y="143"/>
                  </a:lnTo>
                  <a:lnTo>
                    <a:pt x="752" y="141"/>
                  </a:lnTo>
                  <a:lnTo>
                    <a:pt x="748" y="136"/>
                  </a:lnTo>
                  <a:lnTo>
                    <a:pt x="741" y="130"/>
                  </a:lnTo>
                  <a:lnTo>
                    <a:pt x="741" y="130"/>
                  </a:lnTo>
                  <a:lnTo>
                    <a:pt x="728" y="119"/>
                  </a:lnTo>
                  <a:lnTo>
                    <a:pt x="709" y="97"/>
                  </a:lnTo>
                  <a:lnTo>
                    <a:pt x="709" y="97"/>
                  </a:lnTo>
                  <a:lnTo>
                    <a:pt x="702" y="90"/>
                  </a:lnTo>
                  <a:lnTo>
                    <a:pt x="697" y="85"/>
                  </a:lnTo>
                  <a:lnTo>
                    <a:pt x="691" y="82"/>
                  </a:lnTo>
                  <a:lnTo>
                    <a:pt x="687" y="81"/>
                  </a:lnTo>
                  <a:lnTo>
                    <a:pt x="678" y="80"/>
                  </a:lnTo>
                  <a:lnTo>
                    <a:pt x="672" y="78"/>
                  </a:lnTo>
                  <a:lnTo>
                    <a:pt x="666" y="75"/>
                  </a:lnTo>
                  <a:lnTo>
                    <a:pt x="664" y="74"/>
                  </a:lnTo>
                  <a:lnTo>
                    <a:pt x="664" y="74"/>
                  </a:lnTo>
                  <a:lnTo>
                    <a:pt x="658" y="63"/>
                  </a:lnTo>
                  <a:lnTo>
                    <a:pt x="649" y="54"/>
                  </a:lnTo>
                  <a:lnTo>
                    <a:pt x="649" y="54"/>
                  </a:lnTo>
                  <a:lnTo>
                    <a:pt x="640" y="43"/>
                  </a:lnTo>
                  <a:lnTo>
                    <a:pt x="629" y="33"/>
                  </a:lnTo>
                  <a:lnTo>
                    <a:pt x="617" y="24"/>
                  </a:lnTo>
                  <a:lnTo>
                    <a:pt x="605" y="16"/>
                  </a:lnTo>
                  <a:lnTo>
                    <a:pt x="593" y="9"/>
                  </a:lnTo>
                  <a:lnTo>
                    <a:pt x="579" y="4"/>
                  </a:lnTo>
                  <a:lnTo>
                    <a:pt x="566" y="1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39" y="1"/>
                  </a:lnTo>
                  <a:lnTo>
                    <a:pt x="526" y="2"/>
                  </a:lnTo>
                  <a:lnTo>
                    <a:pt x="516" y="5"/>
                  </a:lnTo>
                  <a:lnTo>
                    <a:pt x="506" y="8"/>
                  </a:lnTo>
                  <a:lnTo>
                    <a:pt x="493" y="13"/>
                  </a:lnTo>
                  <a:lnTo>
                    <a:pt x="487" y="16"/>
                  </a:lnTo>
                  <a:lnTo>
                    <a:pt x="487" y="16"/>
                  </a:lnTo>
                  <a:lnTo>
                    <a:pt x="482" y="16"/>
                  </a:lnTo>
                  <a:lnTo>
                    <a:pt x="468" y="16"/>
                  </a:lnTo>
                  <a:lnTo>
                    <a:pt x="460" y="17"/>
                  </a:lnTo>
                  <a:lnTo>
                    <a:pt x="451" y="20"/>
                  </a:lnTo>
                  <a:lnTo>
                    <a:pt x="443" y="25"/>
                  </a:lnTo>
                  <a:lnTo>
                    <a:pt x="433" y="32"/>
                  </a:lnTo>
                  <a:lnTo>
                    <a:pt x="433" y="32"/>
                  </a:lnTo>
                  <a:lnTo>
                    <a:pt x="426" y="40"/>
                  </a:lnTo>
                  <a:lnTo>
                    <a:pt x="421" y="47"/>
                  </a:lnTo>
                  <a:lnTo>
                    <a:pt x="418" y="54"/>
                  </a:lnTo>
                  <a:lnTo>
                    <a:pt x="417" y="61"/>
                  </a:lnTo>
                  <a:lnTo>
                    <a:pt x="414" y="71"/>
                  </a:lnTo>
                  <a:lnTo>
                    <a:pt x="413" y="75"/>
                  </a:lnTo>
                  <a:lnTo>
                    <a:pt x="411" y="81"/>
                  </a:lnTo>
                  <a:lnTo>
                    <a:pt x="411" y="81"/>
                  </a:lnTo>
                  <a:lnTo>
                    <a:pt x="406" y="89"/>
                  </a:lnTo>
                  <a:lnTo>
                    <a:pt x="398" y="96"/>
                  </a:lnTo>
                  <a:lnTo>
                    <a:pt x="390" y="103"/>
                  </a:lnTo>
                  <a:lnTo>
                    <a:pt x="406" y="103"/>
                  </a:lnTo>
                  <a:lnTo>
                    <a:pt x="401" y="124"/>
                  </a:lnTo>
                  <a:lnTo>
                    <a:pt x="406" y="135"/>
                  </a:lnTo>
                  <a:lnTo>
                    <a:pt x="422" y="113"/>
                  </a:lnTo>
                  <a:lnTo>
                    <a:pt x="422" y="113"/>
                  </a:lnTo>
                  <a:lnTo>
                    <a:pt x="422" y="131"/>
                  </a:lnTo>
                  <a:lnTo>
                    <a:pt x="421" y="146"/>
                  </a:lnTo>
                  <a:lnTo>
                    <a:pt x="422" y="157"/>
                  </a:lnTo>
                  <a:lnTo>
                    <a:pt x="422" y="157"/>
                  </a:lnTo>
                  <a:lnTo>
                    <a:pt x="425" y="166"/>
                  </a:lnTo>
                  <a:lnTo>
                    <a:pt x="428" y="177"/>
                  </a:lnTo>
                  <a:lnTo>
                    <a:pt x="433" y="189"/>
                  </a:lnTo>
                  <a:lnTo>
                    <a:pt x="433" y="189"/>
                  </a:lnTo>
                  <a:lnTo>
                    <a:pt x="434" y="191"/>
                  </a:lnTo>
                  <a:lnTo>
                    <a:pt x="436" y="193"/>
                  </a:lnTo>
                  <a:lnTo>
                    <a:pt x="436" y="199"/>
                  </a:lnTo>
                  <a:lnTo>
                    <a:pt x="433" y="206"/>
                  </a:lnTo>
                  <a:lnTo>
                    <a:pt x="433" y="206"/>
                  </a:lnTo>
                  <a:lnTo>
                    <a:pt x="429" y="212"/>
                  </a:lnTo>
                  <a:lnTo>
                    <a:pt x="424" y="219"/>
                  </a:lnTo>
                  <a:lnTo>
                    <a:pt x="421" y="223"/>
                  </a:lnTo>
                  <a:lnTo>
                    <a:pt x="421" y="226"/>
                  </a:lnTo>
                  <a:lnTo>
                    <a:pt x="422" y="227"/>
                  </a:lnTo>
                  <a:lnTo>
                    <a:pt x="422" y="227"/>
                  </a:lnTo>
                  <a:lnTo>
                    <a:pt x="436" y="234"/>
                  </a:lnTo>
                  <a:lnTo>
                    <a:pt x="444" y="238"/>
                  </a:lnTo>
                  <a:lnTo>
                    <a:pt x="449" y="244"/>
                  </a:lnTo>
                  <a:lnTo>
                    <a:pt x="449" y="244"/>
                  </a:lnTo>
                  <a:lnTo>
                    <a:pt x="434" y="245"/>
                  </a:lnTo>
                  <a:lnTo>
                    <a:pt x="421" y="245"/>
                  </a:lnTo>
                  <a:lnTo>
                    <a:pt x="406" y="244"/>
                  </a:lnTo>
                  <a:lnTo>
                    <a:pt x="406" y="244"/>
                  </a:lnTo>
                  <a:lnTo>
                    <a:pt x="380" y="242"/>
                  </a:lnTo>
                  <a:lnTo>
                    <a:pt x="341" y="241"/>
                  </a:lnTo>
                  <a:lnTo>
                    <a:pt x="302" y="241"/>
                  </a:lnTo>
                  <a:lnTo>
                    <a:pt x="288" y="242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76" y="245"/>
                  </a:lnTo>
                  <a:lnTo>
                    <a:pt x="267" y="246"/>
                  </a:lnTo>
                  <a:lnTo>
                    <a:pt x="242" y="245"/>
                  </a:lnTo>
                  <a:lnTo>
                    <a:pt x="206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69" y="244"/>
                  </a:lnTo>
                  <a:lnTo>
                    <a:pt x="167" y="245"/>
                  </a:lnTo>
                  <a:lnTo>
                    <a:pt x="164" y="248"/>
                  </a:lnTo>
                  <a:lnTo>
                    <a:pt x="163" y="249"/>
                  </a:lnTo>
                  <a:lnTo>
                    <a:pt x="157" y="260"/>
                  </a:lnTo>
                  <a:lnTo>
                    <a:pt x="157" y="260"/>
                  </a:lnTo>
                  <a:lnTo>
                    <a:pt x="146" y="261"/>
                  </a:lnTo>
                  <a:lnTo>
                    <a:pt x="138" y="261"/>
                  </a:lnTo>
                  <a:lnTo>
                    <a:pt x="134" y="261"/>
                  </a:lnTo>
                  <a:lnTo>
                    <a:pt x="130" y="260"/>
                  </a:lnTo>
                  <a:lnTo>
                    <a:pt x="130" y="260"/>
                  </a:lnTo>
                  <a:lnTo>
                    <a:pt x="123" y="257"/>
                  </a:lnTo>
                  <a:lnTo>
                    <a:pt x="117" y="256"/>
                  </a:lnTo>
                  <a:lnTo>
                    <a:pt x="109" y="254"/>
                  </a:lnTo>
                  <a:lnTo>
                    <a:pt x="109" y="254"/>
                  </a:lnTo>
                  <a:lnTo>
                    <a:pt x="103" y="250"/>
                  </a:lnTo>
                  <a:lnTo>
                    <a:pt x="92" y="238"/>
                  </a:lnTo>
                  <a:lnTo>
                    <a:pt x="81" y="225"/>
                  </a:lnTo>
                  <a:lnTo>
                    <a:pt x="77" y="218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5" y="204"/>
                  </a:lnTo>
                  <a:lnTo>
                    <a:pt x="73" y="197"/>
                  </a:lnTo>
                  <a:lnTo>
                    <a:pt x="68" y="183"/>
                  </a:lnTo>
                  <a:lnTo>
                    <a:pt x="60" y="168"/>
                  </a:lnTo>
                  <a:lnTo>
                    <a:pt x="60" y="168"/>
                  </a:lnTo>
                  <a:lnTo>
                    <a:pt x="41" y="141"/>
                  </a:lnTo>
                  <a:lnTo>
                    <a:pt x="26" y="123"/>
                  </a:lnTo>
                  <a:lnTo>
                    <a:pt x="21" y="116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4" y="113"/>
                  </a:lnTo>
                  <a:lnTo>
                    <a:pt x="13" y="115"/>
                  </a:lnTo>
                  <a:lnTo>
                    <a:pt x="13" y="116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8" y="120"/>
                  </a:lnTo>
                  <a:lnTo>
                    <a:pt x="6" y="120"/>
                  </a:lnTo>
                  <a:lnTo>
                    <a:pt x="3" y="12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27"/>
                  </a:lnTo>
                  <a:lnTo>
                    <a:pt x="0" y="130"/>
                  </a:lnTo>
                  <a:lnTo>
                    <a:pt x="2" y="136"/>
                  </a:lnTo>
                  <a:lnTo>
                    <a:pt x="6" y="146"/>
                  </a:lnTo>
                  <a:lnTo>
                    <a:pt x="6" y="157"/>
                  </a:lnTo>
                  <a:lnTo>
                    <a:pt x="6" y="157"/>
                  </a:lnTo>
                  <a:lnTo>
                    <a:pt x="10" y="169"/>
                  </a:lnTo>
                  <a:lnTo>
                    <a:pt x="17" y="191"/>
                  </a:lnTo>
                  <a:lnTo>
                    <a:pt x="25" y="214"/>
                  </a:lnTo>
                  <a:lnTo>
                    <a:pt x="26" y="225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9" y="269"/>
                  </a:lnTo>
                  <a:lnTo>
                    <a:pt x="30" y="287"/>
                  </a:lnTo>
                  <a:lnTo>
                    <a:pt x="31" y="294"/>
                  </a:lnTo>
                  <a:lnTo>
                    <a:pt x="33" y="298"/>
                  </a:lnTo>
                  <a:lnTo>
                    <a:pt x="33" y="298"/>
                  </a:lnTo>
                  <a:lnTo>
                    <a:pt x="40" y="306"/>
                  </a:lnTo>
                  <a:lnTo>
                    <a:pt x="49" y="314"/>
                  </a:lnTo>
                  <a:lnTo>
                    <a:pt x="49" y="314"/>
                  </a:lnTo>
                  <a:lnTo>
                    <a:pt x="60" y="319"/>
                  </a:lnTo>
                  <a:lnTo>
                    <a:pt x="76" y="326"/>
                  </a:lnTo>
                  <a:lnTo>
                    <a:pt x="98" y="336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29" y="363"/>
                  </a:lnTo>
                  <a:lnTo>
                    <a:pt x="129" y="370"/>
                  </a:lnTo>
                  <a:lnTo>
                    <a:pt x="129" y="372"/>
                  </a:lnTo>
                  <a:lnTo>
                    <a:pt x="130" y="374"/>
                  </a:lnTo>
                  <a:lnTo>
                    <a:pt x="130" y="374"/>
                  </a:lnTo>
                  <a:lnTo>
                    <a:pt x="140" y="382"/>
                  </a:lnTo>
                  <a:lnTo>
                    <a:pt x="146" y="387"/>
                  </a:lnTo>
                  <a:lnTo>
                    <a:pt x="152" y="390"/>
                  </a:lnTo>
                  <a:lnTo>
                    <a:pt x="152" y="390"/>
                  </a:lnTo>
                  <a:lnTo>
                    <a:pt x="160" y="391"/>
                  </a:lnTo>
                  <a:lnTo>
                    <a:pt x="168" y="394"/>
                  </a:lnTo>
                  <a:lnTo>
                    <a:pt x="179" y="401"/>
                  </a:lnTo>
                  <a:lnTo>
                    <a:pt x="179" y="401"/>
                  </a:lnTo>
                  <a:lnTo>
                    <a:pt x="194" y="409"/>
                  </a:lnTo>
                  <a:lnTo>
                    <a:pt x="210" y="414"/>
                  </a:lnTo>
                  <a:lnTo>
                    <a:pt x="230" y="418"/>
                  </a:lnTo>
                  <a:lnTo>
                    <a:pt x="255" y="422"/>
                  </a:lnTo>
                  <a:lnTo>
                    <a:pt x="255" y="422"/>
                  </a:lnTo>
                  <a:lnTo>
                    <a:pt x="299" y="428"/>
                  </a:lnTo>
                  <a:lnTo>
                    <a:pt x="336" y="433"/>
                  </a:lnTo>
                  <a:lnTo>
                    <a:pt x="336" y="433"/>
                  </a:lnTo>
                  <a:lnTo>
                    <a:pt x="409" y="439"/>
                  </a:lnTo>
                  <a:lnTo>
                    <a:pt x="471" y="444"/>
                  </a:lnTo>
                  <a:lnTo>
                    <a:pt x="471" y="444"/>
                  </a:lnTo>
                  <a:lnTo>
                    <a:pt x="509" y="445"/>
                  </a:lnTo>
                  <a:lnTo>
                    <a:pt x="530" y="445"/>
                  </a:lnTo>
                  <a:lnTo>
                    <a:pt x="537" y="445"/>
                  </a:lnTo>
                  <a:lnTo>
                    <a:pt x="541" y="444"/>
                  </a:lnTo>
                  <a:lnTo>
                    <a:pt x="541" y="444"/>
                  </a:lnTo>
                  <a:lnTo>
                    <a:pt x="564" y="432"/>
                  </a:lnTo>
                  <a:lnTo>
                    <a:pt x="585" y="422"/>
                  </a:lnTo>
                  <a:lnTo>
                    <a:pt x="585" y="42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20" name="Rectangle 7">
              <a:extLst>
                <a:ext uri="{FF2B5EF4-FFF2-40B4-BE49-F238E27FC236}">
                  <a16:creationId xmlns:a16="http://schemas.microsoft.com/office/drawing/2014/main" id="{6ACDDAE3-F60B-4650-6D7A-36772ABBC9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6922175" y="907996"/>
              <a:ext cx="372802" cy="25751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A4F9720-60E6-90F1-A4BF-13C18E9B9D0C}"/>
              </a:ext>
            </a:extLst>
          </p:cNvPr>
          <p:cNvGrpSpPr/>
          <p:nvPr/>
        </p:nvGrpSpPr>
        <p:grpSpPr>
          <a:xfrm>
            <a:off x="4045551" y="3941916"/>
            <a:ext cx="1570880" cy="2345470"/>
            <a:chOff x="4127187" y="894019"/>
            <a:chExt cx="1723846" cy="2573863"/>
          </a:xfrm>
        </p:grpSpPr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32786E22-0824-82FA-F749-2904150FF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87" y="1283419"/>
              <a:ext cx="1244800" cy="2151270"/>
            </a:xfrm>
            <a:custGeom>
              <a:avLst/>
              <a:gdLst>
                <a:gd name="T0" fmla="*/ 942 w 975"/>
                <a:gd name="T1" fmla="*/ 166 h 1685"/>
                <a:gd name="T2" fmla="*/ 930 w 975"/>
                <a:gd name="T3" fmla="*/ 199 h 1685"/>
                <a:gd name="T4" fmla="*/ 919 w 975"/>
                <a:gd name="T5" fmla="*/ 253 h 1685"/>
                <a:gd name="T6" fmla="*/ 893 w 975"/>
                <a:gd name="T7" fmla="*/ 338 h 1685"/>
                <a:gd name="T8" fmla="*/ 789 w 975"/>
                <a:gd name="T9" fmla="*/ 341 h 1685"/>
                <a:gd name="T10" fmla="*/ 793 w 975"/>
                <a:gd name="T11" fmla="*/ 287 h 1685"/>
                <a:gd name="T12" fmla="*/ 845 w 975"/>
                <a:gd name="T13" fmla="*/ 276 h 1685"/>
                <a:gd name="T14" fmla="*/ 860 w 975"/>
                <a:gd name="T15" fmla="*/ 195 h 1685"/>
                <a:gd name="T16" fmla="*/ 854 w 975"/>
                <a:gd name="T17" fmla="*/ 113 h 1685"/>
                <a:gd name="T18" fmla="*/ 861 w 975"/>
                <a:gd name="T19" fmla="*/ 97 h 1685"/>
                <a:gd name="T20" fmla="*/ 847 w 975"/>
                <a:gd name="T21" fmla="*/ 52 h 1685"/>
                <a:gd name="T22" fmla="*/ 795 w 975"/>
                <a:gd name="T23" fmla="*/ 4 h 1685"/>
                <a:gd name="T24" fmla="*/ 714 w 975"/>
                <a:gd name="T25" fmla="*/ 4 h 1685"/>
                <a:gd name="T26" fmla="*/ 636 w 975"/>
                <a:gd name="T27" fmla="*/ 25 h 1685"/>
                <a:gd name="T28" fmla="*/ 618 w 975"/>
                <a:gd name="T29" fmla="*/ 119 h 1685"/>
                <a:gd name="T30" fmla="*/ 588 w 975"/>
                <a:gd name="T31" fmla="*/ 173 h 1685"/>
                <a:gd name="T32" fmla="*/ 545 w 975"/>
                <a:gd name="T33" fmla="*/ 254 h 1685"/>
                <a:gd name="T34" fmla="*/ 454 w 975"/>
                <a:gd name="T35" fmla="*/ 378 h 1685"/>
                <a:gd name="T36" fmla="*/ 254 w 975"/>
                <a:gd name="T37" fmla="*/ 722 h 1685"/>
                <a:gd name="T38" fmla="*/ 174 w 975"/>
                <a:gd name="T39" fmla="*/ 939 h 1685"/>
                <a:gd name="T40" fmla="*/ 139 w 975"/>
                <a:gd name="T41" fmla="*/ 1164 h 1685"/>
                <a:gd name="T42" fmla="*/ 40 w 975"/>
                <a:gd name="T43" fmla="*/ 1360 h 1685"/>
                <a:gd name="T44" fmla="*/ 21 w 975"/>
                <a:gd name="T45" fmla="*/ 1483 h 1685"/>
                <a:gd name="T46" fmla="*/ 10 w 975"/>
                <a:gd name="T47" fmla="*/ 1538 h 1685"/>
                <a:gd name="T48" fmla="*/ 2 w 975"/>
                <a:gd name="T49" fmla="*/ 1658 h 1685"/>
                <a:gd name="T50" fmla="*/ 45 w 975"/>
                <a:gd name="T51" fmla="*/ 1685 h 1685"/>
                <a:gd name="T52" fmla="*/ 91 w 975"/>
                <a:gd name="T53" fmla="*/ 1657 h 1685"/>
                <a:gd name="T54" fmla="*/ 86 w 975"/>
                <a:gd name="T55" fmla="*/ 1483 h 1685"/>
                <a:gd name="T56" fmla="*/ 140 w 975"/>
                <a:gd name="T57" fmla="*/ 1397 h 1685"/>
                <a:gd name="T58" fmla="*/ 263 w 975"/>
                <a:gd name="T59" fmla="*/ 1173 h 1685"/>
                <a:gd name="T60" fmla="*/ 373 w 975"/>
                <a:gd name="T61" fmla="*/ 1201 h 1685"/>
                <a:gd name="T62" fmla="*/ 519 w 975"/>
                <a:gd name="T63" fmla="*/ 1204 h 1685"/>
                <a:gd name="T64" fmla="*/ 454 w 975"/>
                <a:gd name="T65" fmla="*/ 1478 h 1685"/>
                <a:gd name="T66" fmla="*/ 421 w 975"/>
                <a:gd name="T67" fmla="*/ 1565 h 1685"/>
                <a:gd name="T68" fmla="*/ 419 w 975"/>
                <a:gd name="T69" fmla="*/ 1626 h 1685"/>
                <a:gd name="T70" fmla="*/ 497 w 975"/>
                <a:gd name="T71" fmla="*/ 1630 h 1685"/>
                <a:gd name="T72" fmla="*/ 572 w 975"/>
                <a:gd name="T73" fmla="*/ 1641 h 1685"/>
                <a:gd name="T74" fmla="*/ 659 w 975"/>
                <a:gd name="T75" fmla="*/ 1630 h 1685"/>
                <a:gd name="T76" fmla="*/ 649 w 975"/>
                <a:gd name="T77" fmla="*/ 1597 h 1685"/>
                <a:gd name="T78" fmla="*/ 535 w 975"/>
                <a:gd name="T79" fmla="*/ 1538 h 1685"/>
                <a:gd name="T80" fmla="*/ 538 w 975"/>
                <a:gd name="T81" fmla="*/ 1485 h 1685"/>
                <a:gd name="T82" fmla="*/ 649 w 975"/>
                <a:gd name="T83" fmla="*/ 1223 h 1685"/>
                <a:gd name="T84" fmla="*/ 653 w 975"/>
                <a:gd name="T85" fmla="*/ 1104 h 1685"/>
                <a:gd name="T86" fmla="*/ 568 w 975"/>
                <a:gd name="T87" fmla="*/ 817 h 1685"/>
                <a:gd name="T88" fmla="*/ 585 w 975"/>
                <a:gd name="T89" fmla="*/ 718 h 1685"/>
                <a:gd name="T90" fmla="*/ 654 w 975"/>
                <a:gd name="T91" fmla="*/ 622 h 1685"/>
                <a:gd name="T92" fmla="*/ 695 w 975"/>
                <a:gd name="T93" fmla="*/ 707 h 1685"/>
                <a:gd name="T94" fmla="*/ 719 w 975"/>
                <a:gd name="T95" fmla="*/ 657 h 1685"/>
                <a:gd name="T96" fmla="*/ 727 w 975"/>
                <a:gd name="T97" fmla="*/ 598 h 1685"/>
                <a:gd name="T98" fmla="*/ 751 w 975"/>
                <a:gd name="T99" fmla="*/ 558 h 1685"/>
                <a:gd name="T100" fmla="*/ 816 w 975"/>
                <a:gd name="T101" fmla="*/ 584 h 1685"/>
                <a:gd name="T102" fmla="*/ 879 w 975"/>
                <a:gd name="T103" fmla="*/ 601 h 1685"/>
                <a:gd name="T104" fmla="*/ 941 w 975"/>
                <a:gd name="T105" fmla="*/ 535 h 1685"/>
                <a:gd name="T106" fmla="*/ 968 w 975"/>
                <a:gd name="T107" fmla="*/ 432 h 1685"/>
                <a:gd name="T108" fmla="*/ 957 w 975"/>
                <a:gd name="T109" fmla="*/ 426 h 1685"/>
                <a:gd name="T110" fmla="*/ 969 w 975"/>
                <a:gd name="T111" fmla="*/ 387 h 1685"/>
                <a:gd name="T112" fmla="*/ 972 w 975"/>
                <a:gd name="T113" fmla="*/ 311 h 1685"/>
                <a:gd name="T114" fmla="*/ 960 w 975"/>
                <a:gd name="T115" fmla="*/ 243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5" h="1685">
                  <a:moveTo>
                    <a:pt x="957" y="182"/>
                  </a:moveTo>
                  <a:lnTo>
                    <a:pt x="957" y="182"/>
                  </a:lnTo>
                  <a:lnTo>
                    <a:pt x="957" y="177"/>
                  </a:lnTo>
                  <a:lnTo>
                    <a:pt x="956" y="173"/>
                  </a:lnTo>
                  <a:lnTo>
                    <a:pt x="953" y="170"/>
                  </a:lnTo>
                  <a:lnTo>
                    <a:pt x="950" y="168"/>
                  </a:lnTo>
                  <a:lnTo>
                    <a:pt x="945" y="166"/>
                  </a:lnTo>
                  <a:lnTo>
                    <a:pt x="942" y="166"/>
                  </a:lnTo>
                  <a:lnTo>
                    <a:pt x="941" y="166"/>
                  </a:lnTo>
                  <a:lnTo>
                    <a:pt x="941" y="166"/>
                  </a:lnTo>
                  <a:lnTo>
                    <a:pt x="938" y="177"/>
                  </a:lnTo>
                  <a:lnTo>
                    <a:pt x="935" y="188"/>
                  </a:lnTo>
                  <a:lnTo>
                    <a:pt x="935" y="188"/>
                  </a:lnTo>
                  <a:lnTo>
                    <a:pt x="933" y="193"/>
                  </a:lnTo>
                  <a:lnTo>
                    <a:pt x="930" y="199"/>
                  </a:lnTo>
                  <a:lnTo>
                    <a:pt x="930" y="199"/>
                  </a:lnTo>
                  <a:lnTo>
                    <a:pt x="927" y="201"/>
                  </a:lnTo>
                  <a:lnTo>
                    <a:pt x="925" y="204"/>
                  </a:lnTo>
                  <a:lnTo>
                    <a:pt x="925" y="204"/>
                  </a:lnTo>
                  <a:lnTo>
                    <a:pt x="923" y="207"/>
                  </a:lnTo>
                  <a:lnTo>
                    <a:pt x="922" y="212"/>
                  </a:lnTo>
                  <a:lnTo>
                    <a:pt x="921" y="226"/>
                  </a:lnTo>
                  <a:lnTo>
                    <a:pt x="919" y="253"/>
                  </a:lnTo>
                  <a:lnTo>
                    <a:pt x="919" y="253"/>
                  </a:lnTo>
                  <a:lnTo>
                    <a:pt x="915" y="269"/>
                  </a:lnTo>
                  <a:lnTo>
                    <a:pt x="908" y="285"/>
                  </a:lnTo>
                  <a:lnTo>
                    <a:pt x="908" y="285"/>
                  </a:lnTo>
                  <a:lnTo>
                    <a:pt x="904" y="296"/>
                  </a:lnTo>
                  <a:lnTo>
                    <a:pt x="902" y="311"/>
                  </a:lnTo>
                  <a:lnTo>
                    <a:pt x="898" y="334"/>
                  </a:lnTo>
                  <a:lnTo>
                    <a:pt x="898" y="334"/>
                  </a:lnTo>
                  <a:lnTo>
                    <a:pt x="893" y="338"/>
                  </a:lnTo>
                  <a:lnTo>
                    <a:pt x="887" y="344"/>
                  </a:lnTo>
                  <a:lnTo>
                    <a:pt x="876" y="350"/>
                  </a:lnTo>
                  <a:lnTo>
                    <a:pt x="854" y="356"/>
                  </a:lnTo>
                  <a:lnTo>
                    <a:pt x="806" y="383"/>
                  </a:lnTo>
                  <a:lnTo>
                    <a:pt x="806" y="383"/>
                  </a:lnTo>
                  <a:lnTo>
                    <a:pt x="795" y="356"/>
                  </a:lnTo>
                  <a:lnTo>
                    <a:pt x="795" y="356"/>
                  </a:lnTo>
                  <a:lnTo>
                    <a:pt x="789" y="341"/>
                  </a:lnTo>
                  <a:lnTo>
                    <a:pt x="785" y="329"/>
                  </a:lnTo>
                  <a:lnTo>
                    <a:pt x="784" y="318"/>
                  </a:lnTo>
                  <a:lnTo>
                    <a:pt x="784" y="318"/>
                  </a:lnTo>
                  <a:lnTo>
                    <a:pt x="783" y="304"/>
                  </a:lnTo>
                  <a:lnTo>
                    <a:pt x="785" y="298"/>
                  </a:lnTo>
                  <a:lnTo>
                    <a:pt x="789" y="291"/>
                  </a:lnTo>
                  <a:lnTo>
                    <a:pt x="789" y="291"/>
                  </a:lnTo>
                  <a:lnTo>
                    <a:pt x="793" y="287"/>
                  </a:lnTo>
                  <a:lnTo>
                    <a:pt x="799" y="284"/>
                  </a:lnTo>
                  <a:lnTo>
                    <a:pt x="806" y="283"/>
                  </a:lnTo>
                  <a:lnTo>
                    <a:pt x="812" y="283"/>
                  </a:lnTo>
                  <a:lnTo>
                    <a:pt x="827" y="281"/>
                  </a:lnTo>
                  <a:lnTo>
                    <a:pt x="838" y="280"/>
                  </a:lnTo>
                  <a:lnTo>
                    <a:pt x="838" y="280"/>
                  </a:lnTo>
                  <a:lnTo>
                    <a:pt x="842" y="279"/>
                  </a:lnTo>
                  <a:lnTo>
                    <a:pt x="845" y="276"/>
                  </a:lnTo>
                  <a:lnTo>
                    <a:pt x="850" y="271"/>
                  </a:lnTo>
                  <a:lnTo>
                    <a:pt x="860" y="253"/>
                  </a:lnTo>
                  <a:lnTo>
                    <a:pt x="860" y="253"/>
                  </a:lnTo>
                  <a:lnTo>
                    <a:pt x="862" y="246"/>
                  </a:lnTo>
                  <a:lnTo>
                    <a:pt x="862" y="239"/>
                  </a:lnTo>
                  <a:lnTo>
                    <a:pt x="862" y="222"/>
                  </a:lnTo>
                  <a:lnTo>
                    <a:pt x="860" y="203"/>
                  </a:lnTo>
                  <a:lnTo>
                    <a:pt x="860" y="195"/>
                  </a:lnTo>
                  <a:lnTo>
                    <a:pt x="860" y="188"/>
                  </a:lnTo>
                  <a:lnTo>
                    <a:pt x="860" y="188"/>
                  </a:lnTo>
                  <a:lnTo>
                    <a:pt x="860" y="172"/>
                  </a:lnTo>
                  <a:lnTo>
                    <a:pt x="857" y="151"/>
                  </a:lnTo>
                  <a:lnTo>
                    <a:pt x="856" y="131"/>
                  </a:lnTo>
                  <a:lnTo>
                    <a:pt x="854" y="117"/>
                  </a:lnTo>
                  <a:lnTo>
                    <a:pt x="854" y="117"/>
                  </a:lnTo>
                  <a:lnTo>
                    <a:pt x="854" y="113"/>
                  </a:lnTo>
                  <a:lnTo>
                    <a:pt x="856" y="112"/>
                  </a:lnTo>
                  <a:lnTo>
                    <a:pt x="857" y="112"/>
                  </a:lnTo>
                  <a:lnTo>
                    <a:pt x="858" y="115"/>
                  </a:lnTo>
                  <a:lnTo>
                    <a:pt x="854" y="107"/>
                  </a:lnTo>
                  <a:lnTo>
                    <a:pt x="865" y="112"/>
                  </a:lnTo>
                  <a:lnTo>
                    <a:pt x="865" y="112"/>
                  </a:lnTo>
                  <a:lnTo>
                    <a:pt x="862" y="104"/>
                  </a:lnTo>
                  <a:lnTo>
                    <a:pt x="861" y="97"/>
                  </a:lnTo>
                  <a:lnTo>
                    <a:pt x="860" y="90"/>
                  </a:lnTo>
                  <a:lnTo>
                    <a:pt x="860" y="90"/>
                  </a:lnTo>
                  <a:lnTo>
                    <a:pt x="858" y="84"/>
                  </a:lnTo>
                  <a:lnTo>
                    <a:pt x="854" y="75"/>
                  </a:lnTo>
                  <a:lnTo>
                    <a:pt x="852" y="67"/>
                  </a:lnTo>
                  <a:lnTo>
                    <a:pt x="849" y="58"/>
                  </a:lnTo>
                  <a:lnTo>
                    <a:pt x="849" y="58"/>
                  </a:lnTo>
                  <a:lnTo>
                    <a:pt x="847" y="52"/>
                  </a:lnTo>
                  <a:lnTo>
                    <a:pt x="843" y="46"/>
                  </a:lnTo>
                  <a:lnTo>
                    <a:pt x="838" y="39"/>
                  </a:lnTo>
                  <a:lnTo>
                    <a:pt x="831" y="31"/>
                  </a:lnTo>
                  <a:lnTo>
                    <a:pt x="823" y="23"/>
                  </a:lnTo>
                  <a:lnTo>
                    <a:pt x="814" y="16"/>
                  </a:lnTo>
                  <a:lnTo>
                    <a:pt x="804" y="9"/>
                  </a:lnTo>
                  <a:lnTo>
                    <a:pt x="795" y="4"/>
                  </a:lnTo>
                  <a:lnTo>
                    <a:pt x="795" y="4"/>
                  </a:lnTo>
                  <a:lnTo>
                    <a:pt x="785" y="1"/>
                  </a:lnTo>
                  <a:lnTo>
                    <a:pt x="776" y="0"/>
                  </a:lnTo>
                  <a:lnTo>
                    <a:pt x="768" y="0"/>
                  </a:lnTo>
                  <a:lnTo>
                    <a:pt x="761" y="2"/>
                  </a:lnTo>
                  <a:lnTo>
                    <a:pt x="750" y="6"/>
                  </a:lnTo>
                  <a:lnTo>
                    <a:pt x="746" y="9"/>
                  </a:lnTo>
                  <a:lnTo>
                    <a:pt x="746" y="9"/>
                  </a:lnTo>
                  <a:lnTo>
                    <a:pt x="714" y="4"/>
                  </a:lnTo>
                  <a:lnTo>
                    <a:pt x="714" y="4"/>
                  </a:lnTo>
                  <a:lnTo>
                    <a:pt x="704" y="2"/>
                  </a:lnTo>
                  <a:lnTo>
                    <a:pt x="693" y="2"/>
                  </a:lnTo>
                  <a:lnTo>
                    <a:pt x="681" y="4"/>
                  </a:lnTo>
                  <a:lnTo>
                    <a:pt x="670" y="6"/>
                  </a:lnTo>
                  <a:lnTo>
                    <a:pt x="658" y="12"/>
                  </a:lnTo>
                  <a:lnTo>
                    <a:pt x="646" y="17"/>
                  </a:lnTo>
                  <a:lnTo>
                    <a:pt x="636" y="25"/>
                  </a:lnTo>
                  <a:lnTo>
                    <a:pt x="627" y="36"/>
                  </a:lnTo>
                  <a:lnTo>
                    <a:pt x="627" y="36"/>
                  </a:lnTo>
                  <a:lnTo>
                    <a:pt x="620" y="48"/>
                  </a:lnTo>
                  <a:lnTo>
                    <a:pt x="616" y="61"/>
                  </a:lnTo>
                  <a:lnTo>
                    <a:pt x="615" y="73"/>
                  </a:lnTo>
                  <a:lnTo>
                    <a:pt x="615" y="85"/>
                  </a:lnTo>
                  <a:lnTo>
                    <a:pt x="616" y="108"/>
                  </a:lnTo>
                  <a:lnTo>
                    <a:pt x="618" y="119"/>
                  </a:lnTo>
                  <a:lnTo>
                    <a:pt x="616" y="128"/>
                  </a:lnTo>
                  <a:lnTo>
                    <a:pt x="616" y="128"/>
                  </a:lnTo>
                  <a:lnTo>
                    <a:pt x="614" y="136"/>
                  </a:lnTo>
                  <a:lnTo>
                    <a:pt x="611" y="142"/>
                  </a:lnTo>
                  <a:lnTo>
                    <a:pt x="601" y="153"/>
                  </a:lnTo>
                  <a:lnTo>
                    <a:pt x="596" y="158"/>
                  </a:lnTo>
                  <a:lnTo>
                    <a:pt x="592" y="165"/>
                  </a:lnTo>
                  <a:lnTo>
                    <a:pt x="588" y="173"/>
                  </a:lnTo>
                  <a:lnTo>
                    <a:pt x="584" y="182"/>
                  </a:lnTo>
                  <a:lnTo>
                    <a:pt x="584" y="182"/>
                  </a:lnTo>
                  <a:lnTo>
                    <a:pt x="577" y="206"/>
                  </a:lnTo>
                  <a:lnTo>
                    <a:pt x="570" y="226"/>
                  </a:lnTo>
                  <a:lnTo>
                    <a:pt x="562" y="248"/>
                  </a:lnTo>
                  <a:lnTo>
                    <a:pt x="562" y="248"/>
                  </a:lnTo>
                  <a:lnTo>
                    <a:pt x="554" y="250"/>
                  </a:lnTo>
                  <a:lnTo>
                    <a:pt x="545" y="254"/>
                  </a:lnTo>
                  <a:lnTo>
                    <a:pt x="530" y="264"/>
                  </a:lnTo>
                  <a:lnTo>
                    <a:pt x="530" y="264"/>
                  </a:lnTo>
                  <a:lnTo>
                    <a:pt x="522" y="271"/>
                  </a:lnTo>
                  <a:lnTo>
                    <a:pt x="512" y="280"/>
                  </a:lnTo>
                  <a:lnTo>
                    <a:pt x="504" y="291"/>
                  </a:lnTo>
                  <a:lnTo>
                    <a:pt x="494" y="304"/>
                  </a:lnTo>
                  <a:lnTo>
                    <a:pt x="474" y="338"/>
                  </a:lnTo>
                  <a:lnTo>
                    <a:pt x="454" y="378"/>
                  </a:lnTo>
                  <a:lnTo>
                    <a:pt x="454" y="378"/>
                  </a:lnTo>
                  <a:lnTo>
                    <a:pt x="384" y="524"/>
                  </a:lnTo>
                  <a:lnTo>
                    <a:pt x="384" y="524"/>
                  </a:lnTo>
                  <a:lnTo>
                    <a:pt x="313" y="607"/>
                  </a:lnTo>
                  <a:lnTo>
                    <a:pt x="243" y="687"/>
                  </a:lnTo>
                  <a:lnTo>
                    <a:pt x="265" y="703"/>
                  </a:lnTo>
                  <a:lnTo>
                    <a:pt x="265" y="703"/>
                  </a:lnTo>
                  <a:lnTo>
                    <a:pt x="254" y="722"/>
                  </a:lnTo>
                  <a:lnTo>
                    <a:pt x="228" y="769"/>
                  </a:lnTo>
                  <a:lnTo>
                    <a:pt x="213" y="798"/>
                  </a:lnTo>
                  <a:lnTo>
                    <a:pt x="200" y="826"/>
                  </a:lnTo>
                  <a:lnTo>
                    <a:pt x="190" y="853"/>
                  </a:lnTo>
                  <a:lnTo>
                    <a:pt x="186" y="865"/>
                  </a:lnTo>
                  <a:lnTo>
                    <a:pt x="183" y="876"/>
                  </a:lnTo>
                  <a:lnTo>
                    <a:pt x="183" y="876"/>
                  </a:lnTo>
                  <a:lnTo>
                    <a:pt x="174" y="939"/>
                  </a:lnTo>
                  <a:lnTo>
                    <a:pt x="160" y="1024"/>
                  </a:lnTo>
                  <a:lnTo>
                    <a:pt x="146" y="1131"/>
                  </a:lnTo>
                  <a:lnTo>
                    <a:pt x="146" y="1131"/>
                  </a:lnTo>
                  <a:lnTo>
                    <a:pt x="162" y="1131"/>
                  </a:lnTo>
                  <a:lnTo>
                    <a:pt x="162" y="1131"/>
                  </a:lnTo>
                  <a:lnTo>
                    <a:pt x="151" y="1147"/>
                  </a:lnTo>
                  <a:lnTo>
                    <a:pt x="151" y="1147"/>
                  </a:lnTo>
                  <a:lnTo>
                    <a:pt x="139" y="1164"/>
                  </a:lnTo>
                  <a:lnTo>
                    <a:pt x="120" y="1187"/>
                  </a:lnTo>
                  <a:lnTo>
                    <a:pt x="101" y="1210"/>
                  </a:lnTo>
                  <a:lnTo>
                    <a:pt x="86" y="1229"/>
                  </a:lnTo>
                  <a:lnTo>
                    <a:pt x="86" y="1229"/>
                  </a:lnTo>
                  <a:lnTo>
                    <a:pt x="79" y="1239"/>
                  </a:lnTo>
                  <a:lnTo>
                    <a:pt x="73" y="1258"/>
                  </a:lnTo>
                  <a:lnTo>
                    <a:pt x="55" y="1309"/>
                  </a:lnTo>
                  <a:lnTo>
                    <a:pt x="40" y="1360"/>
                  </a:lnTo>
                  <a:lnTo>
                    <a:pt x="35" y="1382"/>
                  </a:lnTo>
                  <a:lnTo>
                    <a:pt x="32" y="1397"/>
                  </a:lnTo>
                  <a:lnTo>
                    <a:pt x="32" y="1397"/>
                  </a:lnTo>
                  <a:lnTo>
                    <a:pt x="29" y="1422"/>
                  </a:lnTo>
                  <a:lnTo>
                    <a:pt x="25" y="1447"/>
                  </a:lnTo>
                  <a:lnTo>
                    <a:pt x="23" y="1470"/>
                  </a:lnTo>
                  <a:lnTo>
                    <a:pt x="21" y="1483"/>
                  </a:lnTo>
                  <a:lnTo>
                    <a:pt x="21" y="1483"/>
                  </a:lnTo>
                  <a:lnTo>
                    <a:pt x="21" y="1489"/>
                  </a:lnTo>
                  <a:lnTo>
                    <a:pt x="18" y="1494"/>
                  </a:lnTo>
                  <a:lnTo>
                    <a:pt x="14" y="1509"/>
                  </a:lnTo>
                  <a:lnTo>
                    <a:pt x="10" y="1523"/>
                  </a:lnTo>
                  <a:lnTo>
                    <a:pt x="10" y="1528"/>
                  </a:lnTo>
                  <a:lnTo>
                    <a:pt x="10" y="1532"/>
                  </a:lnTo>
                  <a:lnTo>
                    <a:pt x="10" y="1532"/>
                  </a:lnTo>
                  <a:lnTo>
                    <a:pt x="10" y="1538"/>
                  </a:lnTo>
                  <a:lnTo>
                    <a:pt x="10" y="1544"/>
                  </a:lnTo>
                  <a:lnTo>
                    <a:pt x="6" y="1569"/>
                  </a:lnTo>
                  <a:lnTo>
                    <a:pt x="1" y="1601"/>
                  </a:lnTo>
                  <a:lnTo>
                    <a:pt x="0" y="1620"/>
                  </a:lnTo>
                  <a:lnTo>
                    <a:pt x="0" y="1641"/>
                  </a:lnTo>
                  <a:lnTo>
                    <a:pt x="0" y="1641"/>
                  </a:lnTo>
                  <a:lnTo>
                    <a:pt x="1" y="1650"/>
                  </a:lnTo>
                  <a:lnTo>
                    <a:pt x="2" y="1658"/>
                  </a:lnTo>
                  <a:lnTo>
                    <a:pt x="5" y="1665"/>
                  </a:lnTo>
                  <a:lnTo>
                    <a:pt x="8" y="1670"/>
                  </a:lnTo>
                  <a:lnTo>
                    <a:pt x="10" y="1674"/>
                  </a:lnTo>
                  <a:lnTo>
                    <a:pt x="16" y="1678"/>
                  </a:lnTo>
                  <a:lnTo>
                    <a:pt x="20" y="1681"/>
                  </a:lnTo>
                  <a:lnTo>
                    <a:pt x="24" y="1683"/>
                  </a:lnTo>
                  <a:lnTo>
                    <a:pt x="35" y="1685"/>
                  </a:lnTo>
                  <a:lnTo>
                    <a:pt x="45" y="1685"/>
                  </a:lnTo>
                  <a:lnTo>
                    <a:pt x="64" y="1684"/>
                  </a:lnTo>
                  <a:lnTo>
                    <a:pt x="64" y="1684"/>
                  </a:lnTo>
                  <a:lnTo>
                    <a:pt x="71" y="1683"/>
                  </a:lnTo>
                  <a:lnTo>
                    <a:pt x="77" y="1680"/>
                  </a:lnTo>
                  <a:lnTo>
                    <a:pt x="82" y="1677"/>
                  </a:lnTo>
                  <a:lnTo>
                    <a:pt x="85" y="1673"/>
                  </a:lnTo>
                  <a:lnTo>
                    <a:pt x="89" y="1664"/>
                  </a:lnTo>
                  <a:lnTo>
                    <a:pt x="91" y="1657"/>
                  </a:lnTo>
                  <a:lnTo>
                    <a:pt x="91" y="1657"/>
                  </a:lnTo>
                  <a:lnTo>
                    <a:pt x="93" y="1653"/>
                  </a:lnTo>
                  <a:lnTo>
                    <a:pt x="93" y="1645"/>
                  </a:lnTo>
                  <a:lnTo>
                    <a:pt x="93" y="1626"/>
                  </a:lnTo>
                  <a:lnTo>
                    <a:pt x="91" y="1586"/>
                  </a:lnTo>
                  <a:lnTo>
                    <a:pt x="91" y="1586"/>
                  </a:lnTo>
                  <a:lnTo>
                    <a:pt x="89" y="1532"/>
                  </a:lnTo>
                  <a:lnTo>
                    <a:pt x="86" y="1483"/>
                  </a:lnTo>
                  <a:lnTo>
                    <a:pt x="86" y="1483"/>
                  </a:lnTo>
                  <a:lnTo>
                    <a:pt x="87" y="1478"/>
                  </a:lnTo>
                  <a:lnTo>
                    <a:pt x="91" y="1468"/>
                  </a:lnTo>
                  <a:lnTo>
                    <a:pt x="108" y="1441"/>
                  </a:lnTo>
                  <a:lnTo>
                    <a:pt x="125" y="1416"/>
                  </a:lnTo>
                  <a:lnTo>
                    <a:pt x="133" y="1405"/>
                  </a:lnTo>
                  <a:lnTo>
                    <a:pt x="140" y="1397"/>
                  </a:lnTo>
                  <a:lnTo>
                    <a:pt x="140" y="1397"/>
                  </a:lnTo>
                  <a:lnTo>
                    <a:pt x="147" y="1387"/>
                  </a:lnTo>
                  <a:lnTo>
                    <a:pt x="155" y="1371"/>
                  </a:lnTo>
                  <a:lnTo>
                    <a:pt x="174" y="1328"/>
                  </a:lnTo>
                  <a:lnTo>
                    <a:pt x="200" y="1267"/>
                  </a:lnTo>
                  <a:lnTo>
                    <a:pt x="200" y="1267"/>
                  </a:lnTo>
                  <a:lnTo>
                    <a:pt x="224" y="1230"/>
                  </a:lnTo>
                  <a:lnTo>
                    <a:pt x="263" y="1173"/>
                  </a:lnTo>
                  <a:lnTo>
                    <a:pt x="263" y="1173"/>
                  </a:lnTo>
                  <a:lnTo>
                    <a:pt x="286" y="1189"/>
                  </a:lnTo>
                  <a:lnTo>
                    <a:pt x="297" y="1196"/>
                  </a:lnTo>
                  <a:lnTo>
                    <a:pt x="308" y="1201"/>
                  </a:lnTo>
                  <a:lnTo>
                    <a:pt x="308" y="1201"/>
                  </a:lnTo>
                  <a:lnTo>
                    <a:pt x="321" y="1204"/>
                  </a:lnTo>
                  <a:lnTo>
                    <a:pt x="336" y="1204"/>
                  </a:lnTo>
                  <a:lnTo>
                    <a:pt x="354" y="1204"/>
                  </a:lnTo>
                  <a:lnTo>
                    <a:pt x="373" y="1201"/>
                  </a:lnTo>
                  <a:lnTo>
                    <a:pt x="416" y="1197"/>
                  </a:lnTo>
                  <a:lnTo>
                    <a:pt x="440" y="1196"/>
                  </a:lnTo>
                  <a:lnTo>
                    <a:pt x="465" y="1196"/>
                  </a:lnTo>
                  <a:lnTo>
                    <a:pt x="465" y="1196"/>
                  </a:lnTo>
                  <a:lnTo>
                    <a:pt x="505" y="1199"/>
                  </a:lnTo>
                  <a:lnTo>
                    <a:pt x="513" y="1201"/>
                  </a:lnTo>
                  <a:lnTo>
                    <a:pt x="519" y="1204"/>
                  </a:lnTo>
                  <a:lnTo>
                    <a:pt x="519" y="1204"/>
                  </a:lnTo>
                  <a:lnTo>
                    <a:pt x="500" y="1253"/>
                  </a:lnTo>
                  <a:lnTo>
                    <a:pt x="486" y="1294"/>
                  </a:lnTo>
                  <a:lnTo>
                    <a:pt x="486" y="1294"/>
                  </a:lnTo>
                  <a:lnTo>
                    <a:pt x="478" y="1330"/>
                  </a:lnTo>
                  <a:lnTo>
                    <a:pt x="469" y="1388"/>
                  </a:lnTo>
                  <a:lnTo>
                    <a:pt x="459" y="1444"/>
                  </a:lnTo>
                  <a:lnTo>
                    <a:pt x="454" y="1478"/>
                  </a:lnTo>
                  <a:lnTo>
                    <a:pt x="454" y="1478"/>
                  </a:lnTo>
                  <a:lnTo>
                    <a:pt x="451" y="1493"/>
                  </a:lnTo>
                  <a:lnTo>
                    <a:pt x="447" y="1508"/>
                  </a:lnTo>
                  <a:lnTo>
                    <a:pt x="443" y="1521"/>
                  </a:lnTo>
                  <a:lnTo>
                    <a:pt x="438" y="1532"/>
                  </a:lnTo>
                  <a:lnTo>
                    <a:pt x="438" y="1532"/>
                  </a:lnTo>
                  <a:lnTo>
                    <a:pt x="428" y="1547"/>
                  </a:lnTo>
                  <a:lnTo>
                    <a:pt x="424" y="1555"/>
                  </a:lnTo>
                  <a:lnTo>
                    <a:pt x="421" y="1565"/>
                  </a:lnTo>
                  <a:lnTo>
                    <a:pt x="421" y="1565"/>
                  </a:lnTo>
                  <a:lnTo>
                    <a:pt x="419" y="1577"/>
                  </a:lnTo>
                  <a:lnTo>
                    <a:pt x="417" y="1590"/>
                  </a:lnTo>
                  <a:lnTo>
                    <a:pt x="416" y="1604"/>
                  </a:lnTo>
                  <a:lnTo>
                    <a:pt x="416" y="1613"/>
                  </a:lnTo>
                  <a:lnTo>
                    <a:pt x="416" y="1613"/>
                  </a:lnTo>
                  <a:lnTo>
                    <a:pt x="417" y="1620"/>
                  </a:lnTo>
                  <a:lnTo>
                    <a:pt x="419" y="1626"/>
                  </a:lnTo>
                  <a:lnTo>
                    <a:pt x="421" y="1630"/>
                  </a:lnTo>
                  <a:lnTo>
                    <a:pt x="454" y="1630"/>
                  </a:lnTo>
                  <a:lnTo>
                    <a:pt x="459" y="1608"/>
                  </a:lnTo>
                  <a:lnTo>
                    <a:pt x="459" y="1608"/>
                  </a:lnTo>
                  <a:lnTo>
                    <a:pt x="477" y="1617"/>
                  </a:lnTo>
                  <a:lnTo>
                    <a:pt x="489" y="1624"/>
                  </a:lnTo>
                  <a:lnTo>
                    <a:pt x="497" y="1630"/>
                  </a:lnTo>
                  <a:lnTo>
                    <a:pt x="497" y="1630"/>
                  </a:lnTo>
                  <a:lnTo>
                    <a:pt x="501" y="1631"/>
                  </a:lnTo>
                  <a:lnTo>
                    <a:pt x="508" y="1634"/>
                  </a:lnTo>
                  <a:lnTo>
                    <a:pt x="526" y="1638"/>
                  </a:lnTo>
                  <a:lnTo>
                    <a:pt x="546" y="1641"/>
                  </a:lnTo>
                  <a:lnTo>
                    <a:pt x="555" y="1641"/>
                  </a:lnTo>
                  <a:lnTo>
                    <a:pt x="562" y="1641"/>
                  </a:lnTo>
                  <a:lnTo>
                    <a:pt x="562" y="1641"/>
                  </a:lnTo>
                  <a:lnTo>
                    <a:pt x="572" y="1641"/>
                  </a:lnTo>
                  <a:lnTo>
                    <a:pt x="584" y="1641"/>
                  </a:lnTo>
                  <a:lnTo>
                    <a:pt x="616" y="1641"/>
                  </a:lnTo>
                  <a:lnTo>
                    <a:pt x="632" y="1639"/>
                  </a:lnTo>
                  <a:lnTo>
                    <a:pt x="646" y="1638"/>
                  </a:lnTo>
                  <a:lnTo>
                    <a:pt x="651" y="1636"/>
                  </a:lnTo>
                  <a:lnTo>
                    <a:pt x="655" y="1635"/>
                  </a:lnTo>
                  <a:lnTo>
                    <a:pt x="658" y="1632"/>
                  </a:lnTo>
                  <a:lnTo>
                    <a:pt x="659" y="1630"/>
                  </a:lnTo>
                  <a:lnTo>
                    <a:pt x="659" y="1630"/>
                  </a:lnTo>
                  <a:lnTo>
                    <a:pt x="661" y="1619"/>
                  </a:lnTo>
                  <a:lnTo>
                    <a:pt x="664" y="1609"/>
                  </a:lnTo>
                  <a:lnTo>
                    <a:pt x="662" y="1607"/>
                  </a:lnTo>
                  <a:lnTo>
                    <a:pt x="659" y="1603"/>
                  </a:lnTo>
                  <a:lnTo>
                    <a:pt x="655" y="1600"/>
                  </a:lnTo>
                  <a:lnTo>
                    <a:pt x="649" y="1597"/>
                  </a:lnTo>
                  <a:lnTo>
                    <a:pt x="649" y="1597"/>
                  </a:lnTo>
                  <a:lnTo>
                    <a:pt x="630" y="1592"/>
                  </a:lnTo>
                  <a:lnTo>
                    <a:pt x="608" y="1586"/>
                  </a:lnTo>
                  <a:lnTo>
                    <a:pt x="589" y="1581"/>
                  </a:lnTo>
                  <a:lnTo>
                    <a:pt x="582" y="1578"/>
                  </a:lnTo>
                  <a:lnTo>
                    <a:pt x="578" y="1575"/>
                  </a:lnTo>
                  <a:lnTo>
                    <a:pt x="578" y="1575"/>
                  </a:lnTo>
                  <a:lnTo>
                    <a:pt x="555" y="1555"/>
                  </a:lnTo>
                  <a:lnTo>
                    <a:pt x="535" y="1538"/>
                  </a:lnTo>
                  <a:lnTo>
                    <a:pt x="535" y="1538"/>
                  </a:lnTo>
                  <a:lnTo>
                    <a:pt x="534" y="1535"/>
                  </a:lnTo>
                  <a:lnTo>
                    <a:pt x="531" y="1532"/>
                  </a:lnTo>
                  <a:lnTo>
                    <a:pt x="530" y="1527"/>
                  </a:lnTo>
                  <a:lnTo>
                    <a:pt x="530" y="1516"/>
                  </a:lnTo>
                  <a:lnTo>
                    <a:pt x="530" y="1516"/>
                  </a:lnTo>
                  <a:lnTo>
                    <a:pt x="532" y="1504"/>
                  </a:lnTo>
                  <a:lnTo>
                    <a:pt x="538" y="1485"/>
                  </a:lnTo>
                  <a:lnTo>
                    <a:pt x="554" y="1429"/>
                  </a:lnTo>
                  <a:lnTo>
                    <a:pt x="572" y="1375"/>
                  </a:lnTo>
                  <a:lnTo>
                    <a:pt x="584" y="1342"/>
                  </a:lnTo>
                  <a:lnTo>
                    <a:pt x="584" y="1342"/>
                  </a:lnTo>
                  <a:lnTo>
                    <a:pt x="604" y="1292"/>
                  </a:lnTo>
                  <a:lnTo>
                    <a:pt x="631" y="1225"/>
                  </a:lnTo>
                  <a:lnTo>
                    <a:pt x="631" y="1225"/>
                  </a:lnTo>
                  <a:lnTo>
                    <a:pt x="649" y="1223"/>
                  </a:lnTo>
                  <a:lnTo>
                    <a:pt x="649" y="1223"/>
                  </a:lnTo>
                  <a:lnTo>
                    <a:pt x="657" y="1211"/>
                  </a:lnTo>
                  <a:lnTo>
                    <a:pt x="664" y="1201"/>
                  </a:lnTo>
                  <a:lnTo>
                    <a:pt x="665" y="1199"/>
                  </a:lnTo>
                  <a:lnTo>
                    <a:pt x="665" y="1196"/>
                  </a:lnTo>
                  <a:lnTo>
                    <a:pt x="665" y="1196"/>
                  </a:lnTo>
                  <a:lnTo>
                    <a:pt x="661" y="1168"/>
                  </a:lnTo>
                  <a:lnTo>
                    <a:pt x="653" y="1104"/>
                  </a:lnTo>
                  <a:lnTo>
                    <a:pt x="642" y="1038"/>
                  </a:lnTo>
                  <a:lnTo>
                    <a:pt x="636" y="1012"/>
                  </a:lnTo>
                  <a:lnTo>
                    <a:pt x="632" y="996"/>
                  </a:lnTo>
                  <a:lnTo>
                    <a:pt x="632" y="996"/>
                  </a:lnTo>
                  <a:lnTo>
                    <a:pt x="585" y="890"/>
                  </a:lnTo>
                  <a:lnTo>
                    <a:pt x="546" y="806"/>
                  </a:lnTo>
                  <a:lnTo>
                    <a:pt x="568" y="817"/>
                  </a:lnTo>
                  <a:lnTo>
                    <a:pt x="568" y="817"/>
                  </a:lnTo>
                  <a:lnTo>
                    <a:pt x="565" y="788"/>
                  </a:lnTo>
                  <a:lnTo>
                    <a:pt x="565" y="765"/>
                  </a:lnTo>
                  <a:lnTo>
                    <a:pt x="566" y="757"/>
                  </a:lnTo>
                  <a:lnTo>
                    <a:pt x="568" y="752"/>
                  </a:lnTo>
                  <a:lnTo>
                    <a:pt x="568" y="752"/>
                  </a:lnTo>
                  <a:lnTo>
                    <a:pt x="573" y="742"/>
                  </a:lnTo>
                  <a:lnTo>
                    <a:pt x="578" y="730"/>
                  </a:lnTo>
                  <a:lnTo>
                    <a:pt x="585" y="718"/>
                  </a:lnTo>
                  <a:lnTo>
                    <a:pt x="589" y="712"/>
                  </a:lnTo>
                  <a:lnTo>
                    <a:pt x="595" y="708"/>
                  </a:lnTo>
                  <a:lnTo>
                    <a:pt x="595" y="708"/>
                  </a:lnTo>
                  <a:lnTo>
                    <a:pt x="601" y="701"/>
                  </a:lnTo>
                  <a:lnTo>
                    <a:pt x="609" y="691"/>
                  </a:lnTo>
                  <a:lnTo>
                    <a:pt x="630" y="661"/>
                  </a:lnTo>
                  <a:lnTo>
                    <a:pt x="654" y="622"/>
                  </a:lnTo>
                  <a:lnTo>
                    <a:pt x="654" y="622"/>
                  </a:lnTo>
                  <a:lnTo>
                    <a:pt x="658" y="666"/>
                  </a:lnTo>
                  <a:lnTo>
                    <a:pt x="662" y="697"/>
                  </a:lnTo>
                  <a:lnTo>
                    <a:pt x="665" y="714"/>
                  </a:lnTo>
                  <a:lnTo>
                    <a:pt x="665" y="714"/>
                  </a:lnTo>
                  <a:lnTo>
                    <a:pt x="668" y="715"/>
                  </a:lnTo>
                  <a:lnTo>
                    <a:pt x="672" y="714"/>
                  </a:lnTo>
                  <a:lnTo>
                    <a:pt x="682" y="711"/>
                  </a:lnTo>
                  <a:lnTo>
                    <a:pt x="695" y="707"/>
                  </a:lnTo>
                  <a:lnTo>
                    <a:pt x="703" y="703"/>
                  </a:lnTo>
                  <a:lnTo>
                    <a:pt x="703" y="703"/>
                  </a:lnTo>
                  <a:lnTo>
                    <a:pt x="704" y="700"/>
                  </a:lnTo>
                  <a:lnTo>
                    <a:pt x="705" y="695"/>
                  </a:lnTo>
                  <a:lnTo>
                    <a:pt x="708" y="680"/>
                  </a:lnTo>
                  <a:lnTo>
                    <a:pt x="708" y="659"/>
                  </a:lnTo>
                  <a:lnTo>
                    <a:pt x="708" y="659"/>
                  </a:lnTo>
                  <a:lnTo>
                    <a:pt x="719" y="657"/>
                  </a:lnTo>
                  <a:lnTo>
                    <a:pt x="727" y="653"/>
                  </a:lnTo>
                  <a:lnTo>
                    <a:pt x="735" y="649"/>
                  </a:lnTo>
                  <a:lnTo>
                    <a:pt x="735" y="649"/>
                  </a:lnTo>
                  <a:lnTo>
                    <a:pt x="737" y="647"/>
                  </a:lnTo>
                  <a:lnTo>
                    <a:pt x="737" y="643"/>
                  </a:lnTo>
                  <a:lnTo>
                    <a:pt x="735" y="635"/>
                  </a:lnTo>
                  <a:lnTo>
                    <a:pt x="730" y="611"/>
                  </a:lnTo>
                  <a:lnTo>
                    <a:pt x="727" y="598"/>
                  </a:lnTo>
                  <a:lnTo>
                    <a:pt x="724" y="586"/>
                  </a:lnTo>
                  <a:lnTo>
                    <a:pt x="724" y="582"/>
                  </a:lnTo>
                  <a:lnTo>
                    <a:pt x="726" y="578"/>
                  </a:lnTo>
                  <a:lnTo>
                    <a:pt x="727" y="574"/>
                  </a:lnTo>
                  <a:lnTo>
                    <a:pt x="730" y="573"/>
                  </a:lnTo>
                  <a:lnTo>
                    <a:pt x="730" y="573"/>
                  </a:lnTo>
                  <a:lnTo>
                    <a:pt x="742" y="566"/>
                  </a:lnTo>
                  <a:lnTo>
                    <a:pt x="751" y="558"/>
                  </a:lnTo>
                  <a:lnTo>
                    <a:pt x="758" y="551"/>
                  </a:lnTo>
                  <a:lnTo>
                    <a:pt x="762" y="546"/>
                  </a:lnTo>
                  <a:lnTo>
                    <a:pt x="762" y="546"/>
                  </a:lnTo>
                  <a:lnTo>
                    <a:pt x="764" y="546"/>
                  </a:lnTo>
                  <a:lnTo>
                    <a:pt x="766" y="547"/>
                  </a:lnTo>
                  <a:lnTo>
                    <a:pt x="774" y="552"/>
                  </a:lnTo>
                  <a:lnTo>
                    <a:pt x="801" y="573"/>
                  </a:lnTo>
                  <a:lnTo>
                    <a:pt x="816" y="584"/>
                  </a:lnTo>
                  <a:lnTo>
                    <a:pt x="831" y="594"/>
                  </a:lnTo>
                  <a:lnTo>
                    <a:pt x="845" y="601"/>
                  </a:lnTo>
                  <a:lnTo>
                    <a:pt x="850" y="604"/>
                  </a:lnTo>
                  <a:lnTo>
                    <a:pt x="854" y="605"/>
                  </a:lnTo>
                  <a:lnTo>
                    <a:pt x="854" y="605"/>
                  </a:lnTo>
                  <a:lnTo>
                    <a:pt x="862" y="605"/>
                  </a:lnTo>
                  <a:lnTo>
                    <a:pt x="870" y="604"/>
                  </a:lnTo>
                  <a:lnTo>
                    <a:pt x="879" y="601"/>
                  </a:lnTo>
                  <a:lnTo>
                    <a:pt x="887" y="597"/>
                  </a:lnTo>
                  <a:lnTo>
                    <a:pt x="902" y="588"/>
                  </a:lnTo>
                  <a:lnTo>
                    <a:pt x="914" y="578"/>
                  </a:lnTo>
                  <a:lnTo>
                    <a:pt x="914" y="578"/>
                  </a:lnTo>
                  <a:lnTo>
                    <a:pt x="922" y="569"/>
                  </a:lnTo>
                  <a:lnTo>
                    <a:pt x="929" y="559"/>
                  </a:lnTo>
                  <a:lnTo>
                    <a:pt x="934" y="548"/>
                  </a:lnTo>
                  <a:lnTo>
                    <a:pt x="941" y="535"/>
                  </a:lnTo>
                  <a:lnTo>
                    <a:pt x="941" y="535"/>
                  </a:lnTo>
                  <a:lnTo>
                    <a:pt x="949" y="514"/>
                  </a:lnTo>
                  <a:lnTo>
                    <a:pt x="957" y="487"/>
                  </a:lnTo>
                  <a:lnTo>
                    <a:pt x="965" y="459"/>
                  </a:lnTo>
                  <a:lnTo>
                    <a:pt x="966" y="447"/>
                  </a:lnTo>
                  <a:lnTo>
                    <a:pt x="968" y="437"/>
                  </a:lnTo>
                  <a:lnTo>
                    <a:pt x="968" y="437"/>
                  </a:lnTo>
                  <a:lnTo>
                    <a:pt x="968" y="432"/>
                  </a:lnTo>
                  <a:lnTo>
                    <a:pt x="966" y="428"/>
                  </a:lnTo>
                  <a:lnTo>
                    <a:pt x="965" y="425"/>
                  </a:lnTo>
                  <a:lnTo>
                    <a:pt x="964" y="424"/>
                  </a:lnTo>
                  <a:lnTo>
                    <a:pt x="961" y="422"/>
                  </a:lnTo>
                  <a:lnTo>
                    <a:pt x="957" y="425"/>
                  </a:lnTo>
                  <a:lnTo>
                    <a:pt x="957" y="425"/>
                  </a:lnTo>
                  <a:lnTo>
                    <a:pt x="957" y="426"/>
                  </a:lnTo>
                  <a:lnTo>
                    <a:pt x="957" y="426"/>
                  </a:lnTo>
                  <a:lnTo>
                    <a:pt x="957" y="426"/>
                  </a:lnTo>
                  <a:lnTo>
                    <a:pt x="957" y="425"/>
                  </a:lnTo>
                  <a:lnTo>
                    <a:pt x="957" y="425"/>
                  </a:lnTo>
                  <a:lnTo>
                    <a:pt x="957" y="416"/>
                  </a:lnTo>
                  <a:lnTo>
                    <a:pt x="957" y="410"/>
                  </a:lnTo>
                  <a:lnTo>
                    <a:pt x="957" y="410"/>
                  </a:lnTo>
                  <a:lnTo>
                    <a:pt x="964" y="398"/>
                  </a:lnTo>
                  <a:lnTo>
                    <a:pt x="969" y="387"/>
                  </a:lnTo>
                  <a:lnTo>
                    <a:pt x="973" y="372"/>
                  </a:lnTo>
                  <a:lnTo>
                    <a:pt x="973" y="372"/>
                  </a:lnTo>
                  <a:lnTo>
                    <a:pt x="975" y="359"/>
                  </a:lnTo>
                  <a:lnTo>
                    <a:pt x="975" y="346"/>
                  </a:lnTo>
                  <a:lnTo>
                    <a:pt x="973" y="336"/>
                  </a:lnTo>
                  <a:lnTo>
                    <a:pt x="973" y="323"/>
                  </a:lnTo>
                  <a:lnTo>
                    <a:pt x="973" y="323"/>
                  </a:lnTo>
                  <a:lnTo>
                    <a:pt x="972" y="311"/>
                  </a:lnTo>
                  <a:lnTo>
                    <a:pt x="971" y="302"/>
                  </a:lnTo>
                  <a:lnTo>
                    <a:pt x="968" y="292"/>
                  </a:lnTo>
                  <a:lnTo>
                    <a:pt x="968" y="280"/>
                  </a:lnTo>
                  <a:lnTo>
                    <a:pt x="968" y="280"/>
                  </a:lnTo>
                  <a:lnTo>
                    <a:pt x="968" y="273"/>
                  </a:lnTo>
                  <a:lnTo>
                    <a:pt x="966" y="268"/>
                  </a:lnTo>
                  <a:lnTo>
                    <a:pt x="964" y="256"/>
                  </a:lnTo>
                  <a:lnTo>
                    <a:pt x="960" y="243"/>
                  </a:lnTo>
                  <a:lnTo>
                    <a:pt x="957" y="231"/>
                  </a:lnTo>
                  <a:lnTo>
                    <a:pt x="957" y="231"/>
                  </a:lnTo>
                  <a:lnTo>
                    <a:pt x="956" y="206"/>
                  </a:lnTo>
                  <a:lnTo>
                    <a:pt x="957" y="182"/>
                  </a:lnTo>
                  <a:lnTo>
                    <a:pt x="957" y="18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B8B8266B-FCDD-D9E3-6921-084CACD80C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>
              <a:off x="5478231" y="894019"/>
              <a:ext cx="372802" cy="257386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75710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pptxj73__押す、支える動作の女性のシルエット</dc:title>
  <dc:subject>pptxj73__押す、支える動作の女性のシルエット</dc:subject>
  <dc:creator>でじけろお</dc:creator>
  <cp:revision>1</cp:revision>
  <dcterms:created xsi:type="dcterms:W3CDTF">2018-05-20T00:31:01Z</dcterms:created>
  <dcterms:modified xsi:type="dcterms:W3CDTF">2022-05-23T06:07:47Z</dcterms:modified>
  <cp:version>1</cp:version>
</cp:coreProperties>
</file>