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63" r:id="rId2"/>
    <p:sldId id="373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65" d="100"/>
          <a:sy n="65" d="100"/>
        </p:scale>
        <p:origin x="9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8869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54168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押す、支える動作の男性のシルエット</a:t>
            </a:r>
          </a:p>
        </p:txBody>
      </p: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E7D47B87-508E-FCE0-4C27-96443798982D}"/>
              </a:ext>
            </a:extLst>
          </p:cNvPr>
          <p:cNvGrpSpPr/>
          <p:nvPr/>
        </p:nvGrpSpPr>
        <p:grpSpPr>
          <a:xfrm>
            <a:off x="1428750" y="979865"/>
            <a:ext cx="1187152" cy="2421070"/>
            <a:chOff x="1385887" y="892450"/>
            <a:chExt cx="1272878" cy="2595900"/>
          </a:xfrm>
        </p:grpSpPr>
        <p:sp>
          <p:nvSpPr>
            <p:cNvPr id="5" name="Freeform 11">
              <a:extLst>
                <a:ext uri="{FF2B5EF4-FFF2-40B4-BE49-F238E27FC236}">
                  <a16:creationId xmlns:a16="http://schemas.microsoft.com/office/drawing/2014/main" id="{DEC98993-A060-0CE9-5B0A-6CFCED6D11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5887" y="1104596"/>
              <a:ext cx="942445" cy="2383754"/>
            </a:xfrm>
            <a:custGeom>
              <a:avLst/>
              <a:gdLst>
                <a:gd name="T0" fmla="*/ 287 w 733"/>
                <a:gd name="T1" fmla="*/ 46 h 1854"/>
                <a:gd name="T2" fmla="*/ 254 w 733"/>
                <a:gd name="T3" fmla="*/ 14 h 1854"/>
                <a:gd name="T4" fmla="*/ 227 w 733"/>
                <a:gd name="T5" fmla="*/ 3 h 1854"/>
                <a:gd name="T6" fmla="*/ 157 w 733"/>
                <a:gd name="T7" fmla="*/ 3 h 1854"/>
                <a:gd name="T8" fmla="*/ 108 w 733"/>
                <a:gd name="T9" fmla="*/ 13 h 1854"/>
                <a:gd name="T10" fmla="*/ 53 w 733"/>
                <a:gd name="T11" fmla="*/ 63 h 1854"/>
                <a:gd name="T12" fmla="*/ 39 w 733"/>
                <a:gd name="T13" fmla="*/ 124 h 1854"/>
                <a:gd name="T14" fmla="*/ 45 w 733"/>
                <a:gd name="T15" fmla="*/ 144 h 1854"/>
                <a:gd name="T16" fmla="*/ 54 w 733"/>
                <a:gd name="T17" fmla="*/ 193 h 1854"/>
                <a:gd name="T18" fmla="*/ 70 w 733"/>
                <a:gd name="T19" fmla="*/ 214 h 1854"/>
                <a:gd name="T20" fmla="*/ 92 w 733"/>
                <a:gd name="T21" fmla="*/ 285 h 1854"/>
                <a:gd name="T22" fmla="*/ 27 w 733"/>
                <a:gd name="T23" fmla="*/ 369 h 1854"/>
                <a:gd name="T24" fmla="*/ 0 w 733"/>
                <a:gd name="T25" fmla="*/ 458 h 1854"/>
                <a:gd name="T26" fmla="*/ 70 w 733"/>
                <a:gd name="T27" fmla="*/ 773 h 1854"/>
                <a:gd name="T28" fmla="*/ 133 w 733"/>
                <a:gd name="T29" fmla="*/ 1282 h 1854"/>
                <a:gd name="T30" fmla="*/ 22 w 733"/>
                <a:gd name="T31" fmla="*/ 1721 h 1854"/>
                <a:gd name="T32" fmla="*/ 28 w 733"/>
                <a:gd name="T33" fmla="*/ 1784 h 1854"/>
                <a:gd name="T34" fmla="*/ 118 w 733"/>
                <a:gd name="T35" fmla="*/ 1834 h 1854"/>
                <a:gd name="T36" fmla="*/ 206 w 733"/>
                <a:gd name="T37" fmla="*/ 1853 h 1854"/>
                <a:gd name="T38" fmla="*/ 222 w 733"/>
                <a:gd name="T39" fmla="*/ 1819 h 1854"/>
                <a:gd name="T40" fmla="*/ 191 w 733"/>
                <a:gd name="T41" fmla="*/ 1774 h 1854"/>
                <a:gd name="T42" fmla="*/ 226 w 733"/>
                <a:gd name="T43" fmla="*/ 1557 h 1854"/>
                <a:gd name="T44" fmla="*/ 291 w 733"/>
                <a:gd name="T45" fmla="*/ 1392 h 1854"/>
                <a:gd name="T46" fmla="*/ 295 w 733"/>
                <a:gd name="T47" fmla="*/ 1361 h 1854"/>
                <a:gd name="T48" fmla="*/ 411 w 733"/>
                <a:gd name="T49" fmla="*/ 1705 h 1854"/>
                <a:gd name="T50" fmla="*/ 417 w 733"/>
                <a:gd name="T51" fmla="*/ 1766 h 1854"/>
                <a:gd name="T52" fmla="*/ 467 w 733"/>
                <a:gd name="T53" fmla="*/ 1771 h 1854"/>
                <a:gd name="T54" fmla="*/ 622 w 733"/>
                <a:gd name="T55" fmla="*/ 1781 h 1854"/>
                <a:gd name="T56" fmla="*/ 682 w 733"/>
                <a:gd name="T57" fmla="*/ 1761 h 1854"/>
                <a:gd name="T58" fmla="*/ 655 w 733"/>
                <a:gd name="T59" fmla="*/ 1738 h 1854"/>
                <a:gd name="T60" fmla="*/ 590 w 733"/>
                <a:gd name="T61" fmla="*/ 1689 h 1854"/>
                <a:gd name="T62" fmla="*/ 519 w 733"/>
                <a:gd name="T63" fmla="*/ 1419 h 1854"/>
                <a:gd name="T64" fmla="*/ 503 w 733"/>
                <a:gd name="T65" fmla="*/ 1212 h 1854"/>
                <a:gd name="T66" fmla="*/ 411 w 733"/>
                <a:gd name="T67" fmla="*/ 887 h 1854"/>
                <a:gd name="T68" fmla="*/ 453 w 733"/>
                <a:gd name="T69" fmla="*/ 567 h 1854"/>
                <a:gd name="T70" fmla="*/ 573 w 733"/>
                <a:gd name="T71" fmla="*/ 551 h 1854"/>
                <a:gd name="T72" fmla="*/ 698 w 733"/>
                <a:gd name="T73" fmla="*/ 464 h 1854"/>
                <a:gd name="T74" fmla="*/ 725 w 733"/>
                <a:gd name="T75" fmla="*/ 426 h 1854"/>
                <a:gd name="T76" fmla="*/ 730 w 733"/>
                <a:gd name="T77" fmla="*/ 326 h 1854"/>
                <a:gd name="T78" fmla="*/ 733 w 733"/>
                <a:gd name="T79" fmla="*/ 282 h 1854"/>
                <a:gd name="T80" fmla="*/ 722 w 733"/>
                <a:gd name="T81" fmla="*/ 263 h 1854"/>
                <a:gd name="T82" fmla="*/ 709 w 733"/>
                <a:gd name="T83" fmla="*/ 236 h 1854"/>
                <a:gd name="T84" fmla="*/ 679 w 733"/>
                <a:gd name="T85" fmla="*/ 289 h 1854"/>
                <a:gd name="T86" fmla="*/ 659 w 733"/>
                <a:gd name="T87" fmla="*/ 350 h 1854"/>
                <a:gd name="T88" fmla="*/ 636 w 733"/>
                <a:gd name="T89" fmla="*/ 396 h 1854"/>
                <a:gd name="T90" fmla="*/ 538 w 733"/>
                <a:gd name="T91" fmla="*/ 426 h 1854"/>
                <a:gd name="T92" fmla="*/ 444 w 733"/>
                <a:gd name="T93" fmla="*/ 431 h 1854"/>
                <a:gd name="T94" fmla="*/ 379 w 733"/>
                <a:gd name="T95" fmla="*/ 437 h 1854"/>
                <a:gd name="T96" fmla="*/ 312 w 733"/>
                <a:gd name="T97" fmla="*/ 415 h 1854"/>
                <a:gd name="T98" fmla="*/ 277 w 733"/>
                <a:gd name="T99" fmla="*/ 376 h 1854"/>
                <a:gd name="T100" fmla="*/ 237 w 733"/>
                <a:gd name="T101" fmla="*/ 357 h 1854"/>
                <a:gd name="T102" fmla="*/ 233 w 733"/>
                <a:gd name="T103" fmla="*/ 307 h 1854"/>
                <a:gd name="T104" fmla="*/ 284 w 733"/>
                <a:gd name="T105" fmla="*/ 298 h 1854"/>
                <a:gd name="T106" fmla="*/ 302 w 733"/>
                <a:gd name="T107" fmla="*/ 269 h 1854"/>
                <a:gd name="T108" fmla="*/ 308 w 733"/>
                <a:gd name="T109" fmla="*/ 252 h 1854"/>
                <a:gd name="T110" fmla="*/ 314 w 733"/>
                <a:gd name="T111" fmla="*/ 235 h 1854"/>
                <a:gd name="T112" fmla="*/ 310 w 733"/>
                <a:gd name="T113" fmla="*/ 220 h 1854"/>
                <a:gd name="T114" fmla="*/ 319 w 733"/>
                <a:gd name="T115" fmla="*/ 209 h 1854"/>
                <a:gd name="T116" fmla="*/ 292 w 733"/>
                <a:gd name="T117" fmla="*/ 166 h 1854"/>
                <a:gd name="T118" fmla="*/ 299 w 733"/>
                <a:gd name="T119" fmla="*/ 90 h 1854"/>
                <a:gd name="T120" fmla="*/ 308 w 733"/>
                <a:gd name="T121" fmla="*/ 74 h 18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33" h="1854">
                  <a:moveTo>
                    <a:pt x="308" y="74"/>
                  </a:moveTo>
                  <a:lnTo>
                    <a:pt x="308" y="74"/>
                  </a:lnTo>
                  <a:lnTo>
                    <a:pt x="298" y="61"/>
                  </a:lnTo>
                  <a:lnTo>
                    <a:pt x="291" y="53"/>
                  </a:lnTo>
                  <a:lnTo>
                    <a:pt x="288" y="49"/>
                  </a:lnTo>
                  <a:lnTo>
                    <a:pt x="287" y="46"/>
                  </a:lnTo>
                  <a:lnTo>
                    <a:pt x="287" y="46"/>
                  </a:lnTo>
                  <a:lnTo>
                    <a:pt x="285" y="44"/>
                  </a:lnTo>
                  <a:lnTo>
                    <a:pt x="283" y="40"/>
                  </a:lnTo>
                  <a:lnTo>
                    <a:pt x="273" y="30"/>
                  </a:lnTo>
                  <a:lnTo>
                    <a:pt x="254" y="14"/>
                  </a:lnTo>
                  <a:lnTo>
                    <a:pt x="254" y="14"/>
                  </a:lnTo>
                  <a:lnTo>
                    <a:pt x="249" y="10"/>
                  </a:lnTo>
                  <a:lnTo>
                    <a:pt x="242" y="4"/>
                  </a:lnTo>
                  <a:lnTo>
                    <a:pt x="234" y="3"/>
                  </a:lnTo>
                  <a:lnTo>
                    <a:pt x="231" y="2"/>
                  </a:lnTo>
                  <a:lnTo>
                    <a:pt x="227" y="3"/>
                  </a:lnTo>
                  <a:lnTo>
                    <a:pt x="227" y="3"/>
                  </a:lnTo>
                  <a:lnTo>
                    <a:pt x="212" y="7"/>
                  </a:lnTo>
                  <a:lnTo>
                    <a:pt x="206" y="8"/>
                  </a:lnTo>
                  <a:lnTo>
                    <a:pt x="206" y="8"/>
                  </a:lnTo>
                  <a:lnTo>
                    <a:pt x="185" y="6"/>
                  </a:lnTo>
                  <a:lnTo>
                    <a:pt x="157" y="3"/>
                  </a:lnTo>
                  <a:lnTo>
                    <a:pt x="157" y="3"/>
                  </a:lnTo>
                  <a:lnTo>
                    <a:pt x="134" y="0"/>
                  </a:lnTo>
                  <a:lnTo>
                    <a:pt x="120" y="0"/>
                  </a:lnTo>
                  <a:lnTo>
                    <a:pt x="116" y="0"/>
                  </a:lnTo>
                  <a:lnTo>
                    <a:pt x="114" y="3"/>
                  </a:lnTo>
                  <a:lnTo>
                    <a:pt x="114" y="3"/>
                  </a:lnTo>
                  <a:lnTo>
                    <a:pt x="108" y="13"/>
                  </a:lnTo>
                  <a:lnTo>
                    <a:pt x="97" y="25"/>
                  </a:lnTo>
                  <a:lnTo>
                    <a:pt x="97" y="25"/>
                  </a:lnTo>
                  <a:lnTo>
                    <a:pt x="87" y="34"/>
                  </a:lnTo>
                  <a:lnTo>
                    <a:pt x="72" y="45"/>
                  </a:lnTo>
                  <a:lnTo>
                    <a:pt x="58" y="57"/>
                  </a:lnTo>
                  <a:lnTo>
                    <a:pt x="53" y="63"/>
                  </a:lnTo>
                  <a:lnTo>
                    <a:pt x="49" y="68"/>
                  </a:lnTo>
                  <a:lnTo>
                    <a:pt x="49" y="68"/>
                  </a:lnTo>
                  <a:lnTo>
                    <a:pt x="46" y="75"/>
                  </a:lnTo>
                  <a:lnTo>
                    <a:pt x="43" y="86"/>
                  </a:lnTo>
                  <a:lnTo>
                    <a:pt x="41" y="110"/>
                  </a:lnTo>
                  <a:lnTo>
                    <a:pt x="39" y="124"/>
                  </a:lnTo>
                  <a:lnTo>
                    <a:pt x="39" y="135"/>
                  </a:lnTo>
                  <a:lnTo>
                    <a:pt x="41" y="141"/>
                  </a:lnTo>
                  <a:lnTo>
                    <a:pt x="42" y="143"/>
                  </a:lnTo>
                  <a:lnTo>
                    <a:pt x="43" y="144"/>
                  </a:lnTo>
                  <a:lnTo>
                    <a:pt x="43" y="144"/>
                  </a:lnTo>
                  <a:lnTo>
                    <a:pt x="45" y="144"/>
                  </a:lnTo>
                  <a:lnTo>
                    <a:pt x="46" y="145"/>
                  </a:lnTo>
                  <a:lnTo>
                    <a:pt x="49" y="151"/>
                  </a:lnTo>
                  <a:lnTo>
                    <a:pt x="51" y="158"/>
                  </a:lnTo>
                  <a:lnTo>
                    <a:pt x="53" y="166"/>
                  </a:lnTo>
                  <a:lnTo>
                    <a:pt x="54" y="18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8"/>
                  </a:lnTo>
                  <a:lnTo>
                    <a:pt x="57" y="202"/>
                  </a:lnTo>
                  <a:lnTo>
                    <a:pt x="60" y="209"/>
                  </a:lnTo>
                  <a:lnTo>
                    <a:pt x="60" y="209"/>
                  </a:lnTo>
                  <a:lnTo>
                    <a:pt x="70" y="214"/>
                  </a:lnTo>
                  <a:lnTo>
                    <a:pt x="77" y="220"/>
                  </a:lnTo>
                  <a:lnTo>
                    <a:pt x="80" y="223"/>
                  </a:lnTo>
                  <a:lnTo>
                    <a:pt x="81" y="225"/>
                  </a:lnTo>
                  <a:lnTo>
                    <a:pt x="81" y="225"/>
                  </a:lnTo>
                  <a:lnTo>
                    <a:pt x="87" y="256"/>
                  </a:lnTo>
                  <a:lnTo>
                    <a:pt x="92" y="285"/>
                  </a:lnTo>
                  <a:lnTo>
                    <a:pt x="92" y="285"/>
                  </a:lnTo>
                  <a:lnTo>
                    <a:pt x="68" y="317"/>
                  </a:lnTo>
                  <a:lnTo>
                    <a:pt x="47" y="343"/>
                  </a:lnTo>
                  <a:lnTo>
                    <a:pt x="32" y="361"/>
                  </a:lnTo>
                  <a:lnTo>
                    <a:pt x="32" y="361"/>
                  </a:lnTo>
                  <a:lnTo>
                    <a:pt x="27" y="369"/>
                  </a:lnTo>
                  <a:lnTo>
                    <a:pt x="22" y="380"/>
                  </a:lnTo>
                  <a:lnTo>
                    <a:pt x="15" y="395"/>
                  </a:lnTo>
                  <a:lnTo>
                    <a:pt x="11" y="411"/>
                  </a:lnTo>
                  <a:lnTo>
                    <a:pt x="5" y="427"/>
                  </a:lnTo>
                  <a:lnTo>
                    <a:pt x="3" y="443"/>
                  </a:lnTo>
                  <a:lnTo>
                    <a:pt x="0" y="458"/>
                  </a:lnTo>
                  <a:lnTo>
                    <a:pt x="0" y="469"/>
                  </a:lnTo>
                  <a:lnTo>
                    <a:pt x="0" y="469"/>
                  </a:lnTo>
                  <a:lnTo>
                    <a:pt x="4" y="490"/>
                  </a:lnTo>
                  <a:lnTo>
                    <a:pt x="12" y="527"/>
                  </a:lnTo>
                  <a:lnTo>
                    <a:pt x="35" y="630"/>
                  </a:lnTo>
                  <a:lnTo>
                    <a:pt x="70" y="773"/>
                  </a:lnTo>
                  <a:lnTo>
                    <a:pt x="43" y="887"/>
                  </a:lnTo>
                  <a:lnTo>
                    <a:pt x="65" y="887"/>
                  </a:lnTo>
                  <a:lnTo>
                    <a:pt x="65" y="887"/>
                  </a:lnTo>
                  <a:lnTo>
                    <a:pt x="100" y="1091"/>
                  </a:lnTo>
                  <a:lnTo>
                    <a:pt x="124" y="1233"/>
                  </a:lnTo>
                  <a:lnTo>
                    <a:pt x="133" y="1282"/>
                  </a:lnTo>
                  <a:lnTo>
                    <a:pt x="135" y="1304"/>
                  </a:lnTo>
                  <a:lnTo>
                    <a:pt x="135" y="1304"/>
                  </a:lnTo>
                  <a:lnTo>
                    <a:pt x="124" y="1364"/>
                  </a:lnTo>
                  <a:lnTo>
                    <a:pt x="11" y="1689"/>
                  </a:lnTo>
                  <a:lnTo>
                    <a:pt x="11" y="1716"/>
                  </a:lnTo>
                  <a:lnTo>
                    <a:pt x="22" y="1721"/>
                  </a:lnTo>
                  <a:lnTo>
                    <a:pt x="22" y="1721"/>
                  </a:lnTo>
                  <a:lnTo>
                    <a:pt x="24" y="1748"/>
                  </a:lnTo>
                  <a:lnTo>
                    <a:pt x="26" y="1769"/>
                  </a:lnTo>
                  <a:lnTo>
                    <a:pt x="27" y="1781"/>
                  </a:lnTo>
                  <a:lnTo>
                    <a:pt x="27" y="1781"/>
                  </a:lnTo>
                  <a:lnTo>
                    <a:pt x="28" y="1784"/>
                  </a:lnTo>
                  <a:lnTo>
                    <a:pt x="32" y="1788"/>
                  </a:lnTo>
                  <a:lnTo>
                    <a:pt x="45" y="1797"/>
                  </a:lnTo>
                  <a:lnTo>
                    <a:pt x="70" y="1813"/>
                  </a:lnTo>
                  <a:lnTo>
                    <a:pt x="70" y="1813"/>
                  </a:lnTo>
                  <a:lnTo>
                    <a:pt x="96" y="1826"/>
                  </a:lnTo>
                  <a:lnTo>
                    <a:pt x="118" y="1834"/>
                  </a:lnTo>
                  <a:lnTo>
                    <a:pt x="142" y="1842"/>
                  </a:lnTo>
                  <a:lnTo>
                    <a:pt x="165" y="1850"/>
                  </a:lnTo>
                  <a:lnTo>
                    <a:pt x="177" y="1851"/>
                  </a:lnTo>
                  <a:lnTo>
                    <a:pt x="188" y="1853"/>
                  </a:lnTo>
                  <a:lnTo>
                    <a:pt x="197" y="1854"/>
                  </a:lnTo>
                  <a:lnTo>
                    <a:pt x="206" y="1853"/>
                  </a:lnTo>
                  <a:lnTo>
                    <a:pt x="212" y="1850"/>
                  </a:lnTo>
                  <a:lnTo>
                    <a:pt x="216" y="1846"/>
                  </a:lnTo>
                  <a:lnTo>
                    <a:pt x="216" y="1846"/>
                  </a:lnTo>
                  <a:lnTo>
                    <a:pt x="222" y="1836"/>
                  </a:lnTo>
                  <a:lnTo>
                    <a:pt x="223" y="1827"/>
                  </a:lnTo>
                  <a:lnTo>
                    <a:pt x="222" y="1819"/>
                  </a:lnTo>
                  <a:lnTo>
                    <a:pt x="219" y="1811"/>
                  </a:lnTo>
                  <a:lnTo>
                    <a:pt x="214" y="1804"/>
                  </a:lnTo>
                  <a:lnTo>
                    <a:pt x="210" y="1797"/>
                  </a:lnTo>
                  <a:lnTo>
                    <a:pt x="200" y="1786"/>
                  </a:lnTo>
                  <a:lnTo>
                    <a:pt x="200" y="1786"/>
                  </a:lnTo>
                  <a:lnTo>
                    <a:pt x="191" y="1774"/>
                  </a:lnTo>
                  <a:lnTo>
                    <a:pt x="177" y="1761"/>
                  </a:lnTo>
                  <a:lnTo>
                    <a:pt x="162" y="1743"/>
                  </a:lnTo>
                  <a:lnTo>
                    <a:pt x="179" y="1738"/>
                  </a:lnTo>
                  <a:lnTo>
                    <a:pt x="179" y="1738"/>
                  </a:lnTo>
                  <a:lnTo>
                    <a:pt x="207" y="1632"/>
                  </a:lnTo>
                  <a:lnTo>
                    <a:pt x="226" y="1557"/>
                  </a:lnTo>
                  <a:lnTo>
                    <a:pt x="234" y="1532"/>
                  </a:lnTo>
                  <a:lnTo>
                    <a:pt x="238" y="1521"/>
                  </a:lnTo>
                  <a:lnTo>
                    <a:pt x="238" y="1521"/>
                  </a:lnTo>
                  <a:lnTo>
                    <a:pt x="250" y="1494"/>
                  </a:lnTo>
                  <a:lnTo>
                    <a:pt x="272" y="1442"/>
                  </a:lnTo>
                  <a:lnTo>
                    <a:pt x="291" y="1392"/>
                  </a:lnTo>
                  <a:lnTo>
                    <a:pt x="296" y="1376"/>
                  </a:lnTo>
                  <a:lnTo>
                    <a:pt x="298" y="1370"/>
                  </a:lnTo>
                  <a:lnTo>
                    <a:pt x="298" y="1369"/>
                  </a:lnTo>
                  <a:lnTo>
                    <a:pt x="298" y="1369"/>
                  </a:lnTo>
                  <a:lnTo>
                    <a:pt x="296" y="1368"/>
                  </a:lnTo>
                  <a:lnTo>
                    <a:pt x="295" y="1361"/>
                  </a:lnTo>
                  <a:lnTo>
                    <a:pt x="292" y="1341"/>
                  </a:lnTo>
                  <a:lnTo>
                    <a:pt x="285" y="1280"/>
                  </a:lnTo>
                  <a:lnTo>
                    <a:pt x="276" y="1190"/>
                  </a:lnTo>
                  <a:lnTo>
                    <a:pt x="341" y="1331"/>
                  </a:lnTo>
                  <a:lnTo>
                    <a:pt x="389" y="1700"/>
                  </a:lnTo>
                  <a:lnTo>
                    <a:pt x="411" y="1705"/>
                  </a:lnTo>
                  <a:lnTo>
                    <a:pt x="411" y="1705"/>
                  </a:lnTo>
                  <a:lnTo>
                    <a:pt x="411" y="1715"/>
                  </a:lnTo>
                  <a:lnTo>
                    <a:pt x="411" y="1736"/>
                  </a:lnTo>
                  <a:lnTo>
                    <a:pt x="411" y="1748"/>
                  </a:lnTo>
                  <a:lnTo>
                    <a:pt x="414" y="1758"/>
                  </a:lnTo>
                  <a:lnTo>
                    <a:pt x="417" y="1766"/>
                  </a:lnTo>
                  <a:lnTo>
                    <a:pt x="419" y="1769"/>
                  </a:lnTo>
                  <a:lnTo>
                    <a:pt x="422" y="1770"/>
                  </a:lnTo>
                  <a:lnTo>
                    <a:pt x="422" y="1770"/>
                  </a:lnTo>
                  <a:lnTo>
                    <a:pt x="430" y="1771"/>
                  </a:lnTo>
                  <a:lnTo>
                    <a:pt x="441" y="1771"/>
                  </a:lnTo>
                  <a:lnTo>
                    <a:pt x="467" y="1771"/>
                  </a:lnTo>
                  <a:lnTo>
                    <a:pt x="498" y="1770"/>
                  </a:lnTo>
                  <a:lnTo>
                    <a:pt x="498" y="1770"/>
                  </a:lnTo>
                  <a:lnTo>
                    <a:pt x="553" y="1776"/>
                  </a:lnTo>
                  <a:lnTo>
                    <a:pt x="595" y="1780"/>
                  </a:lnTo>
                  <a:lnTo>
                    <a:pt x="611" y="1781"/>
                  </a:lnTo>
                  <a:lnTo>
                    <a:pt x="622" y="1781"/>
                  </a:lnTo>
                  <a:lnTo>
                    <a:pt x="622" y="1781"/>
                  </a:lnTo>
                  <a:lnTo>
                    <a:pt x="640" y="1778"/>
                  </a:lnTo>
                  <a:lnTo>
                    <a:pt x="659" y="1771"/>
                  </a:lnTo>
                  <a:lnTo>
                    <a:pt x="676" y="1766"/>
                  </a:lnTo>
                  <a:lnTo>
                    <a:pt x="680" y="1762"/>
                  </a:lnTo>
                  <a:lnTo>
                    <a:pt x="682" y="1761"/>
                  </a:lnTo>
                  <a:lnTo>
                    <a:pt x="682" y="1759"/>
                  </a:lnTo>
                  <a:lnTo>
                    <a:pt x="682" y="1759"/>
                  </a:lnTo>
                  <a:lnTo>
                    <a:pt x="680" y="1755"/>
                  </a:lnTo>
                  <a:lnTo>
                    <a:pt x="676" y="1751"/>
                  </a:lnTo>
                  <a:lnTo>
                    <a:pt x="655" y="1738"/>
                  </a:lnTo>
                  <a:lnTo>
                    <a:pt x="655" y="1738"/>
                  </a:lnTo>
                  <a:lnTo>
                    <a:pt x="644" y="1732"/>
                  </a:lnTo>
                  <a:lnTo>
                    <a:pt x="632" y="1724"/>
                  </a:lnTo>
                  <a:lnTo>
                    <a:pt x="600" y="1710"/>
                  </a:lnTo>
                  <a:lnTo>
                    <a:pt x="563" y="1694"/>
                  </a:lnTo>
                  <a:lnTo>
                    <a:pt x="590" y="1689"/>
                  </a:lnTo>
                  <a:lnTo>
                    <a:pt x="590" y="1689"/>
                  </a:lnTo>
                  <a:lnTo>
                    <a:pt x="554" y="1570"/>
                  </a:lnTo>
                  <a:lnTo>
                    <a:pt x="530" y="1486"/>
                  </a:lnTo>
                  <a:lnTo>
                    <a:pt x="522" y="1457"/>
                  </a:lnTo>
                  <a:lnTo>
                    <a:pt x="519" y="1445"/>
                  </a:lnTo>
                  <a:lnTo>
                    <a:pt x="519" y="1445"/>
                  </a:lnTo>
                  <a:lnTo>
                    <a:pt x="519" y="1419"/>
                  </a:lnTo>
                  <a:lnTo>
                    <a:pt x="517" y="1369"/>
                  </a:lnTo>
                  <a:lnTo>
                    <a:pt x="514" y="1282"/>
                  </a:lnTo>
                  <a:lnTo>
                    <a:pt x="514" y="1282"/>
                  </a:lnTo>
                  <a:lnTo>
                    <a:pt x="513" y="1265"/>
                  </a:lnTo>
                  <a:lnTo>
                    <a:pt x="511" y="1248"/>
                  </a:lnTo>
                  <a:lnTo>
                    <a:pt x="503" y="1212"/>
                  </a:lnTo>
                  <a:lnTo>
                    <a:pt x="503" y="1212"/>
                  </a:lnTo>
                  <a:lnTo>
                    <a:pt x="496" y="1190"/>
                  </a:lnTo>
                  <a:lnTo>
                    <a:pt x="483" y="1149"/>
                  </a:lnTo>
                  <a:lnTo>
                    <a:pt x="445" y="1038"/>
                  </a:lnTo>
                  <a:lnTo>
                    <a:pt x="389" y="887"/>
                  </a:lnTo>
                  <a:lnTo>
                    <a:pt x="411" y="887"/>
                  </a:lnTo>
                  <a:lnTo>
                    <a:pt x="346" y="664"/>
                  </a:lnTo>
                  <a:lnTo>
                    <a:pt x="352" y="556"/>
                  </a:lnTo>
                  <a:lnTo>
                    <a:pt x="352" y="556"/>
                  </a:lnTo>
                  <a:lnTo>
                    <a:pt x="400" y="561"/>
                  </a:lnTo>
                  <a:lnTo>
                    <a:pt x="438" y="565"/>
                  </a:lnTo>
                  <a:lnTo>
                    <a:pt x="453" y="567"/>
                  </a:lnTo>
                  <a:lnTo>
                    <a:pt x="465" y="567"/>
                  </a:lnTo>
                  <a:lnTo>
                    <a:pt x="465" y="567"/>
                  </a:lnTo>
                  <a:lnTo>
                    <a:pt x="491" y="564"/>
                  </a:lnTo>
                  <a:lnTo>
                    <a:pt x="526" y="559"/>
                  </a:lnTo>
                  <a:lnTo>
                    <a:pt x="557" y="555"/>
                  </a:lnTo>
                  <a:lnTo>
                    <a:pt x="573" y="551"/>
                  </a:lnTo>
                  <a:lnTo>
                    <a:pt x="573" y="551"/>
                  </a:lnTo>
                  <a:lnTo>
                    <a:pt x="619" y="518"/>
                  </a:lnTo>
                  <a:lnTo>
                    <a:pt x="671" y="480"/>
                  </a:lnTo>
                  <a:lnTo>
                    <a:pt x="671" y="480"/>
                  </a:lnTo>
                  <a:lnTo>
                    <a:pt x="683" y="472"/>
                  </a:lnTo>
                  <a:lnTo>
                    <a:pt x="698" y="464"/>
                  </a:lnTo>
                  <a:lnTo>
                    <a:pt x="711" y="456"/>
                  </a:lnTo>
                  <a:lnTo>
                    <a:pt x="717" y="452"/>
                  </a:lnTo>
                  <a:lnTo>
                    <a:pt x="719" y="448"/>
                  </a:lnTo>
                  <a:lnTo>
                    <a:pt x="719" y="448"/>
                  </a:lnTo>
                  <a:lnTo>
                    <a:pt x="724" y="438"/>
                  </a:lnTo>
                  <a:lnTo>
                    <a:pt x="725" y="426"/>
                  </a:lnTo>
                  <a:lnTo>
                    <a:pt x="726" y="416"/>
                  </a:lnTo>
                  <a:lnTo>
                    <a:pt x="725" y="410"/>
                  </a:lnTo>
                  <a:lnTo>
                    <a:pt x="725" y="410"/>
                  </a:lnTo>
                  <a:lnTo>
                    <a:pt x="725" y="393"/>
                  </a:lnTo>
                  <a:lnTo>
                    <a:pt x="728" y="359"/>
                  </a:lnTo>
                  <a:lnTo>
                    <a:pt x="730" y="326"/>
                  </a:lnTo>
                  <a:lnTo>
                    <a:pt x="730" y="313"/>
                  </a:lnTo>
                  <a:lnTo>
                    <a:pt x="730" y="307"/>
                  </a:lnTo>
                  <a:lnTo>
                    <a:pt x="730" y="307"/>
                  </a:lnTo>
                  <a:lnTo>
                    <a:pt x="730" y="303"/>
                  </a:lnTo>
                  <a:lnTo>
                    <a:pt x="730" y="297"/>
                  </a:lnTo>
                  <a:lnTo>
                    <a:pt x="733" y="282"/>
                  </a:lnTo>
                  <a:lnTo>
                    <a:pt x="733" y="269"/>
                  </a:lnTo>
                  <a:lnTo>
                    <a:pt x="733" y="265"/>
                  </a:lnTo>
                  <a:lnTo>
                    <a:pt x="732" y="263"/>
                  </a:lnTo>
                  <a:lnTo>
                    <a:pt x="730" y="263"/>
                  </a:lnTo>
                  <a:lnTo>
                    <a:pt x="730" y="263"/>
                  </a:lnTo>
                  <a:lnTo>
                    <a:pt x="722" y="263"/>
                  </a:lnTo>
                  <a:lnTo>
                    <a:pt x="719" y="263"/>
                  </a:lnTo>
                  <a:lnTo>
                    <a:pt x="719" y="263"/>
                  </a:lnTo>
                  <a:lnTo>
                    <a:pt x="717" y="247"/>
                  </a:lnTo>
                  <a:lnTo>
                    <a:pt x="713" y="238"/>
                  </a:lnTo>
                  <a:lnTo>
                    <a:pt x="710" y="236"/>
                  </a:lnTo>
                  <a:lnTo>
                    <a:pt x="709" y="236"/>
                  </a:lnTo>
                  <a:lnTo>
                    <a:pt x="709" y="236"/>
                  </a:lnTo>
                  <a:lnTo>
                    <a:pt x="705" y="242"/>
                  </a:lnTo>
                  <a:lnTo>
                    <a:pt x="699" y="251"/>
                  </a:lnTo>
                  <a:lnTo>
                    <a:pt x="687" y="274"/>
                  </a:lnTo>
                  <a:lnTo>
                    <a:pt x="687" y="274"/>
                  </a:lnTo>
                  <a:lnTo>
                    <a:pt x="679" y="289"/>
                  </a:lnTo>
                  <a:lnTo>
                    <a:pt x="671" y="307"/>
                  </a:lnTo>
                  <a:lnTo>
                    <a:pt x="664" y="324"/>
                  </a:lnTo>
                  <a:lnTo>
                    <a:pt x="661" y="332"/>
                  </a:lnTo>
                  <a:lnTo>
                    <a:pt x="660" y="339"/>
                  </a:lnTo>
                  <a:lnTo>
                    <a:pt x="660" y="339"/>
                  </a:lnTo>
                  <a:lnTo>
                    <a:pt x="659" y="350"/>
                  </a:lnTo>
                  <a:lnTo>
                    <a:pt x="655" y="359"/>
                  </a:lnTo>
                  <a:lnTo>
                    <a:pt x="649" y="377"/>
                  </a:lnTo>
                  <a:lnTo>
                    <a:pt x="649" y="377"/>
                  </a:lnTo>
                  <a:lnTo>
                    <a:pt x="648" y="381"/>
                  </a:lnTo>
                  <a:lnTo>
                    <a:pt x="644" y="387"/>
                  </a:lnTo>
                  <a:lnTo>
                    <a:pt x="636" y="396"/>
                  </a:lnTo>
                  <a:lnTo>
                    <a:pt x="628" y="406"/>
                  </a:lnTo>
                  <a:lnTo>
                    <a:pt x="622" y="410"/>
                  </a:lnTo>
                  <a:lnTo>
                    <a:pt x="622" y="410"/>
                  </a:lnTo>
                  <a:lnTo>
                    <a:pt x="582" y="419"/>
                  </a:lnTo>
                  <a:lnTo>
                    <a:pt x="550" y="423"/>
                  </a:lnTo>
                  <a:lnTo>
                    <a:pt x="538" y="426"/>
                  </a:lnTo>
                  <a:lnTo>
                    <a:pt x="530" y="426"/>
                  </a:lnTo>
                  <a:lnTo>
                    <a:pt x="530" y="426"/>
                  </a:lnTo>
                  <a:lnTo>
                    <a:pt x="513" y="426"/>
                  </a:lnTo>
                  <a:lnTo>
                    <a:pt x="487" y="427"/>
                  </a:lnTo>
                  <a:lnTo>
                    <a:pt x="461" y="429"/>
                  </a:lnTo>
                  <a:lnTo>
                    <a:pt x="444" y="431"/>
                  </a:lnTo>
                  <a:lnTo>
                    <a:pt x="444" y="431"/>
                  </a:lnTo>
                  <a:lnTo>
                    <a:pt x="410" y="437"/>
                  </a:lnTo>
                  <a:lnTo>
                    <a:pt x="392" y="438"/>
                  </a:lnTo>
                  <a:lnTo>
                    <a:pt x="384" y="438"/>
                  </a:lnTo>
                  <a:lnTo>
                    <a:pt x="379" y="437"/>
                  </a:lnTo>
                  <a:lnTo>
                    <a:pt x="379" y="437"/>
                  </a:lnTo>
                  <a:lnTo>
                    <a:pt x="353" y="433"/>
                  </a:lnTo>
                  <a:lnTo>
                    <a:pt x="339" y="430"/>
                  </a:lnTo>
                  <a:lnTo>
                    <a:pt x="330" y="426"/>
                  </a:lnTo>
                  <a:lnTo>
                    <a:pt x="330" y="426"/>
                  </a:lnTo>
                  <a:lnTo>
                    <a:pt x="322" y="420"/>
                  </a:lnTo>
                  <a:lnTo>
                    <a:pt x="312" y="415"/>
                  </a:lnTo>
                  <a:lnTo>
                    <a:pt x="304" y="407"/>
                  </a:lnTo>
                  <a:lnTo>
                    <a:pt x="298" y="399"/>
                  </a:lnTo>
                  <a:lnTo>
                    <a:pt x="298" y="399"/>
                  </a:lnTo>
                  <a:lnTo>
                    <a:pt x="291" y="389"/>
                  </a:lnTo>
                  <a:lnTo>
                    <a:pt x="283" y="380"/>
                  </a:lnTo>
                  <a:lnTo>
                    <a:pt x="277" y="376"/>
                  </a:lnTo>
                  <a:lnTo>
                    <a:pt x="272" y="372"/>
                  </a:lnTo>
                  <a:lnTo>
                    <a:pt x="266" y="369"/>
                  </a:lnTo>
                  <a:lnTo>
                    <a:pt x="260" y="366"/>
                  </a:lnTo>
                  <a:lnTo>
                    <a:pt x="260" y="366"/>
                  </a:lnTo>
                  <a:lnTo>
                    <a:pt x="246" y="362"/>
                  </a:lnTo>
                  <a:lnTo>
                    <a:pt x="237" y="357"/>
                  </a:lnTo>
                  <a:lnTo>
                    <a:pt x="230" y="353"/>
                  </a:lnTo>
                  <a:lnTo>
                    <a:pt x="227" y="350"/>
                  </a:lnTo>
                  <a:lnTo>
                    <a:pt x="227" y="350"/>
                  </a:lnTo>
                  <a:lnTo>
                    <a:pt x="230" y="328"/>
                  </a:lnTo>
                  <a:lnTo>
                    <a:pt x="233" y="307"/>
                  </a:lnTo>
                  <a:lnTo>
                    <a:pt x="233" y="307"/>
                  </a:lnTo>
                  <a:lnTo>
                    <a:pt x="254" y="305"/>
                  </a:lnTo>
                  <a:lnTo>
                    <a:pt x="270" y="304"/>
                  </a:lnTo>
                  <a:lnTo>
                    <a:pt x="277" y="303"/>
                  </a:lnTo>
                  <a:lnTo>
                    <a:pt x="281" y="301"/>
                  </a:lnTo>
                  <a:lnTo>
                    <a:pt x="281" y="301"/>
                  </a:lnTo>
                  <a:lnTo>
                    <a:pt x="284" y="298"/>
                  </a:lnTo>
                  <a:lnTo>
                    <a:pt x="285" y="296"/>
                  </a:lnTo>
                  <a:lnTo>
                    <a:pt x="289" y="286"/>
                  </a:lnTo>
                  <a:lnTo>
                    <a:pt x="292" y="274"/>
                  </a:lnTo>
                  <a:lnTo>
                    <a:pt x="292" y="274"/>
                  </a:lnTo>
                  <a:lnTo>
                    <a:pt x="295" y="271"/>
                  </a:lnTo>
                  <a:lnTo>
                    <a:pt x="302" y="269"/>
                  </a:lnTo>
                  <a:lnTo>
                    <a:pt x="307" y="265"/>
                  </a:lnTo>
                  <a:lnTo>
                    <a:pt x="308" y="263"/>
                  </a:lnTo>
                  <a:lnTo>
                    <a:pt x="308" y="263"/>
                  </a:lnTo>
                  <a:lnTo>
                    <a:pt x="308" y="262"/>
                  </a:lnTo>
                  <a:lnTo>
                    <a:pt x="308" y="259"/>
                  </a:lnTo>
                  <a:lnTo>
                    <a:pt x="308" y="252"/>
                  </a:lnTo>
                  <a:lnTo>
                    <a:pt x="308" y="252"/>
                  </a:lnTo>
                  <a:lnTo>
                    <a:pt x="310" y="244"/>
                  </a:lnTo>
                  <a:lnTo>
                    <a:pt x="312" y="239"/>
                  </a:lnTo>
                  <a:lnTo>
                    <a:pt x="314" y="236"/>
                  </a:lnTo>
                  <a:lnTo>
                    <a:pt x="314" y="236"/>
                  </a:lnTo>
                  <a:lnTo>
                    <a:pt x="314" y="235"/>
                  </a:lnTo>
                  <a:lnTo>
                    <a:pt x="314" y="232"/>
                  </a:lnTo>
                  <a:lnTo>
                    <a:pt x="312" y="228"/>
                  </a:lnTo>
                  <a:lnTo>
                    <a:pt x="308" y="220"/>
                  </a:lnTo>
                  <a:lnTo>
                    <a:pt x="308" y="220"/>
                  </a:lnTo>
                  <a:lnTo>
                    <a:pt x="308" y="220"/>
                  </a:lnTo>
                  <a:lnTo>
                    <a:pt x="310" y="220"/>
                  </a:lnTo>
                  <a:lnTo>
                    <a:pt x="314" y="220"/>
                  </a:lnTo>
                  <a:lnTo>
                    <a:pt x="316" y="219"/>
                  </a:lnTo>
                  <a:lnTo>
                    <a:pt x="319" y="217"/>
                  </a:lnTo>
                  <a:lnTo>
                    <a:pt x="319" y="213"/>
                  </a:lnTo>
                  <a:lnTo>
                    <a:pt x="319" y="209"/>
                  </a:lnTo>
                  <a:lnTo>
                    <a:pt x="319" y="209"/>
                  </a:lnTo>
                  <a:lnTo>
                    <a:pt x="316" y="204"/>
                  </a:lnTo>
                  <a:lnTo>
                    <a:pt x="314" y="197"/>
                  </a:lnTo>
                  <a:lnTo>
                    <a:pt x="304" y="183"/>
                  </a:lnTo>
                  <a:lnTo>
                    <a:pt x="296" y="171"/>
                  </a:lnTo>
                  <a:lnTo>
                    <a:pt x="293" y="168"/>
                  </a:lnTo>
                  <a:lnTo>
                    <a:pt x="292" y="166"/>
                  </a:lnTo>
                  <a:lnTo>
                    <a:pt x="292" y="166"/>
                  </a:lnTo>
                  <a:lnTo>
                    <a:pt x="298" y="106"/>
                  </a:lnTo>
                  <a:lnTo>
                    <a:pt x="314" y="111"/>
                  </a:lnTo>
                  <a:lnTo>
                    <a:pt x="314" y="111"/>
                  </a:lnTo>
                  <a:lnTo>
                    <a:pt x="306" y="99"/>
                  </a:lnTo>
                  <a:lnTo>
                    <a:pt x="299" y="90"/>
                  </a:lnTo>
                  <a:lnTo>
                    <a:pt x="298" y="86"/>
                  </a:lnTo>
                  <a:lnTo>
                    <a:pt x="298" y="84"/>
                  </a:lnTo>
                  <a:lnTo>
                    <a:pt x="298" y="84"/>
                  </a:lnTo>
                  <a:lnTo>
                    <a:pt x="303" y="78"/>
                  </a:lnTo>
                  <a:lnTo>
                    <a:pt x="308" y="74"/>
                  </a:lnTo>
                  <a:lnTo>
                    <a:pt x="308" y="7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" name="Rectangle 5">
              <a:extLst>
                <a:ext uri="{FF2B5EF4-FFF2-40B4-BE49-F238E27FC236}">
                  <a16:creationId xmlns:a16="http://schemas.microsoft.com/office/drawing/2014/main" id="{D521C500-3272-6C7F-47D5-7ABFD80D83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3330" y="892450"/>
              <a:ext cx="375435" cy="2592043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061476DD-C74E-7745-EA55-7F09231776BF}"/>
              </a:ext>
            </a:extLst>
          </p:cNvPr>
          <p:cNvGrpSpPr/>
          <p:nvPr/>
        </p:nvGrpSpPr>
        <p:grpSpPr>
          <a:xfrm>
            <a:off x="7402114" y="1010461"/>
            <a:ext cx="1322656" cy="2417476"/>
            <a:chOff x="7354358" y="923177"/>
            <a:chExt cx="1418167" cy="2592044"/>
          </a:xfrm>
        </p:grpSpPr>
        <p:sp>
          <p:nvSpPr>
            <p:cNvPr id="7" name="Freeform 15">
              <a:extLst>
                <a:ext uri="{FF2B5EF4-FFF2-40B4-BE49-F238E27FC236}">
                  <a16:creationId xmlns:a16="http://schemas.microsoft.com/office/drawing/2014/main" id="{55CA329A-9C11-4D37-A683-766146C22E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14364" y="1248469"/>
              <a:ext cx="1058161" cy="2266752"/>
            </a:xfrm>
            <a:custGeom>
              <a:avLst/>
              <a:gdLst>
                <a:gd name="T0" fmla="*/ 439 w 823"/>
                <a:gd name="T1" fmla="*/ 126 h 1763"/>
                <a:gd name="T2" fmla="*/ 439 w 823"/>
                <a:gd name="T3" fmla="*/ 143 h 1763"/>
                <a:gd name="T4" fmla="*/ 455 w 823"/>
                <a:gd name="T5" fmla="*/ 132 h 1763"/>
                <a:gd name="T6" fmla="*/ 461 w 823"/>
                <a:gd name="T7" fmla="*/ 201 h 1763"/>
                <a:gd name="T8" fmla="*/ 459 w 823"/>
                <a:gd name="T9" fmla="*/ 217 h 1763"/>
                <a:gd name="T10" fmla="*/ 409 w 823"/>
                <a:gd name="T11" fmla="*/ 227 h 1763"/>
                <a:gd name="T12" fmla="*/ 261 w 823"/>
                <a:gd name="T13" fmla="*/ 224 h 1763"/>
                <a:gd name="T14" fmla="*/ 100 w 823"/>
                <a:gd name="T15" fmla="*/ 231 h 1763"/>
                <a:gd name="T16" fmla="*/ 43 w 823"/>
                <a:gd name="T17" fmla="*/ 137 h 1763"/>
                <a:gd name="T18" fmla="*/ 24 w 823"/>
                <a:gd name="T19" fmla="*/ 106 h 1763"/>
                <a:gd name="T20" fmla="*/ 14 w 823"/>
                <a:gd name="T21" fmla="*/ 122 h 1763"/>
                <a:gd name="T22" fmla="*/ 0 w 823"/>
                <a:gd name="T23" fmla="*/ 132 h 1763"/>
                <a:gd name="T24" fmla="*/ 5 w 823"/>
                <a:gd name="T25" fmla="*/ 154 h 1763"/>
                <a:gd name="T26" fmla="*/ 12 w 823"/>
                <a:gd name="T27" fmla="*/ 224 h 1763"/>
                <a:gd name="T28" fmla="*/ 10 w 823"/>
                <a:gd name="T29" fmla="*/ 297 h 1763"/>
                <a:gd name="T30" fmla="*/ 114 w 823"/>
                <a:gd name="T31" fmla="*/ 397 h 1763"/>
                <a:gd name="T32" fmla="*/ 336 w 823"/>
                <a:gd name="T33" fmla="*/ 490 h 1763"/>
                <a:gd name="T34" fmla="*/ 455 w 823"/>
                <a:gd name="T35" fmla="*/ 574 h 1763"/>
                <a:gd name="T36" fmla="*/ 358 w 823"/>
                <a:gd name="T37" fmla="*/ 836 h 1763"/>
                <a:gd name="T38" fmla="*/ 210 w 823"/>
                <a:gd name="T39" fmla="*/ 1210 h 1763"/>
                <a:gd name="T40" fmla="*/ 212 w 823"/>
                <a:gd name="T41" fmla="*/ 1339 h 1763"/>
                <a:gd name="T42" fmla="*/ 217 w 823"/>
                <a:gd name="T43" fmla="*/ 1574 h 1763"/>
                <a:gd name="T44" fmla="*/ 96 w 823"/>
                <a:gd name="T45" fmla="*/ 1667 h 1763"/>
                <a:gd name="T46" fmla="*/ 97 w 823"/>
                <a:gd name="T47" fmla="*/ 1693 h 1763"/>
                <a:gd name="T48" fmla="*/ 185 w 823"/>
                <a:gd name="T49" fmla="*/ 1685 h 1763"/>
                <a:gd name="T50" fmla="*/ 304 w 823"/>
                <a:gd name="T51" fmla="*/ 1671 h 1763"/>
                <a:gd name="T52" fmla="*/ 336 w 823"/>
                <a:gd name="T53" fmla="*/ 1645 h 1763"/>
                <a:gd name="T54" fmla="*/ 352 w 823"/>
                <a:gd name="T55" fmla="*/ 1433 h 1763"/>
                <a:gd name="T56" fmla="*/ 543 w 823"/>
                <a:gd name="T57" fmla="*/ 1235 h 1763"/>
                <a:gd name="T58" fmla="*/ 699 w 823"/>
                <a:gd name="T59" fmla="*/ 1639 h 1763"/>
                <a:gd name="T60" fmla="*/ 682 w 823"/>
                <a:gd name="T61" fmla="*/ 1725 h 1763"/>
                <a:gd name="T62" fmla="*/ 730 w 823"/>
                <a:gd name="T63" fmla="*/ 1763 h 1763"/>
                <a:gd name="T64" fmla="*/ 787 w 823"/>
                <a:gd name="T65" fmla="*/ 1734 h 1763"/>
                <a:gd name="T66" fmla="*/ 807 w 823"/>
                <a:gd name="T67" fmla="*/ 1666 h 1763"/>
                <a:gd name="T68" fmla="*/ 739 w 823"/>
                <a:gd name="T69" fmla="*/ 1366 h 1763"/>
                <a:gd name="T70" fmla="*/ 735 w 823"/>
                <a:gd name="T71" fmla="*/ 1128 h 1763"/>
                <a:gd name="T72" fmla="*/ 780 w 823"/>
                <a:gd name="T73" fmla="*/ 847 h 1763"/>
                <a:gd name="T74" fmla="*/ 769 w 823"/>
                <a:gd name="T75" fmla="*/ 629 h 1763"/>
                <a:gd name="T76" fmla="*/ 795 w 823"/>
                <a:gd name="T77" fmla="*/ 336 h 1763"/>
                <a:gd name="T78" fmla="*/ 751 w 823"/>
                <a:gd name="T79" fmla="*/ 250 h 1763"/>
                <a:gd name="T80" fmla="*/ 688 w 823"/>
                <a:gd name="T81" fmla="*/ 126 h 1763"/>
                <a:gd name="T82" fmla="*/ 666 w 823"/>
                <a:gd name="T83" fmla="*/ 61 h 1763"/>
                <a:gd name="T84" fmla="*/ 601 w 823"/>
                <a:gd name="T85" fmla="*/ 2 h 1763"/>
                <a:gd name="T86" fmla="*/ 535 w 823"/>
                <a:gd name="T87" fmla="*/ 11 h 1763"/>
                <a:gd name="T88" fmla="*/ 486 w 823"/>
                <a:gd name="T89" fmla="*/ 23 h 1763"/>
                <a:gd name="T90" fmla="*/ 439 w 823"/>
                <a:gd name="T91" fmla="*/ 60 h 1763"/>
                <a:gd name="T92" fmla="*/ 417 w 823"/>
                <a:gd name="T93" fmla="*/ 93 h 1763"/>
                <a:gd name="T94" fmla="*/ 417 w 823"/>
                <a:gd name="T95" fmla="*/ 122 h 1763"/>
                <a:gd name="T96" fmla="*/ 531 w 823"/>
                <a:gd name="T97" fmla="*/ 343 h 1763"/>
                <a:gd name="T98" fmla="*/ 482 w 823"/>
                <a:gd name="T99" fmla="*/ 414 h 1763"/>
                <a:gd name="T100" fmla="*/ 361 w 823"/>
                <a:gd name="T101" fmla="*/ 411 h 1763"/>
                <a:gd name="T102" fmla="*/ 233 w 823"/>
                <a:gd name="T103" fmla="*/ 365 h 1763"/>
                <a:gd name="T104" fmla="*/ 127 w 823"/>
                <a:gd name="T105" fmla="*/ 335 h 1763"/>
                <a:gd name="T106" fmla="*/ 67 w 823"/>
                <a:gd name="T107" fmla="*/ 297 h 1763"/>
                <a:gd name="T108" fmla="*/ 231 w 823"/>
                <a:gd name="T109" fmla="*/ 326 h 1763"/>
                <a:gd name="T110" fmla="*/ 531 w 823"/>
                <a:gd name="T111" fmla="*/ 343 h 1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23" h="1763">
                  <a:moveTo>
                    <a:pt x="423" y="137"/>
                  </a:moveTo>
                  <a:lnTo>
                    <a:pt x="423" y="137"/>
                  </a:lnTo>
                  <a:lnTo>
                    <a:pt x="426" y="135"/>
                  </a:lnTo>
                  <a:lnTo>
                    <a:pt x="430" y="130"/>
                  </a:lnTo>
                  <a:lnTo>
                    <a:pt x="439" y="126"/>
                  </a:lnTo>
                  <a:lnTo>
                    <a:pt x="439" y="126"/>
                  </a:lnTo>
                  <a:lnTo>
                    <a:pt x="439" y="126"/>
                  </a:lnTo>
                  <a:lnTo>
                    <a:pt x="439" y="126"/>
                  </a:lnTo>
                  <a:lnTo>
                    <a:pt x="439" y="126"/>
                  </a:lnTo>
                  <a:lnTo>
                    <a:pt x="439" y="126"/>
                  </a:lnTo>
                  <a:lnTo>
                    <a:pt x="439" y="136"/>
                  </a:lnTo>
                  <a:lnTo>
                    <a:pt x="439" y="140"/>
                  </a:lnTo>
                  <a:lnTo>
                    <a:pt x="439" y="143"/>
                  </a:lnTo>
                  <a:lnTo>
                    <a:pt x="439" y="143"/>
                  </a:lnTo>
                  <a:lnTo>
                    <a:pt x="438" y="144"/>
                  </a:lnTo>
                  <a:lnTo>
                    <a:pt x="438" y="149"/>
                  </a:lnTo>
                  <a:lnTo>
                    <a:pt x="438" y="152"/>
                  </a:lnTo>
                  <a:lnTo>
                    <a:pt x="439" y="154"/>
                  </a:lnTo>
                  <a:lnTo>
                    <a:pt x="439" y="154"/>
                  </a:lnTo>
                  <a:lnTo>
                    <a:pt x="439" y="154"/>
                  </a:lnTo>
                  <a:lnTo>
                    <a:pt x="455" y="132"/>
                  </a:lnTo>
                  <a:lnTo>
                    <a:pt x="455" y="175"/>
                  </a:lnTo>
                  <a:lnTo>
                    <a:pt x="455" y="175"/>
                  </a:lnTo>
                  <a:lnTo>
                    <a:pt x="455" y="181"/>
                  </a:lnTo>
                  <a:lnTo>
                    <a:pt x="458" y="187"/>
                  </a:lnTo>
                  <a:lnTo>
                    <a:pt x="461" y="197"/>
                  </a:lnTo>
                  <a:lnTo>
                    <a:pt x="461" y="197"/>
                  </a:lnTo>
                  <a:lnTo>
                    <a:pt x="461" y="201"/>
                  </a:lnTo>
                  <a:lnTo>
                    <a:pt x="458" y="205"/>
                  </a:lnTo>
                  <a:lnTo>
                    <a:pt x="455" y="209"/>
                  </a:lnTo>
                  <a:lnTo>
                    <a:pt x="455" y="213"/>
                  </a:lnTo>
                  <a:lnTo>
                    <a:pt x="455" y="213"/>
                  </a:lnTo>
                  <a:lnTo>
                    <a:pt x="457" y="216"/>
                  </a:lnTo>
                  <a:lnTo>
                    <a:pt x="458" y="217"/>
                  </a:lnTo>
                  <a:lnTo>
                    <a:pt x="459" y="217"/>
                  </a:lnTo>
                  <a:lnTo>
                    <a:pt x="461" y="219"/>
                  </a:lnTo>
                  <a:lnTo>
                    <a:pt x="461" y="219"/>
                  </a:lnTo>
                  <a:lnTo>
                    <a:pt x="461" y="221"/>
                  </a:lnTo>
                  <a:lnTo>
                    <a:pt x="461" y="225"/>
                  </a:lnTo>
                  <a:lnTo>
                    <a:pt x="461" y="229"/>
                  </a:lnTo>
                  <a:lnTo>
                    <a:pt x="461" y="229"/>
                  </a:lnTo>
                  <a:lnTo>
                    <a:pt x="409" y="227"/>
                  </a:lnTo>
                  <a:lnTo>
                    <a:pt x="370" y="224"/>
                  </a:lnTo>
                  <a:lnTo>
                    <a:pt x="342" y="224"/>
                  </a:lnTo>
                  <a:lnTo>
                    <a:pt x="342" y="224"/>
                  </a:lnTo>
                  <a:lnTo>
                    <a:pt x="324" y="224"/>
                  </a:lnTo>
                  <a:lnTo>
                    <a:pt x="307" y="224"/>
                  </a:lnTo>
                  <a:lnTo>
                    <a:pt x="261" y="224"/>
                  </a:lnTo>
                  <a:lnTo>
                    <a:pt x="261" y="224"/>
                  </a:lnTo>
                  <a:lnTo>
                    <a:pt x="224" y="225"/>
                  </a:lnTo>
                  <a:lnTo>
                    <a:pt x="179" y="229"/>
                  </a:lnTo>
                  <a:lnTo>
                    <a:pt x="114" y="235"/>
                  </a:lnTo>
                  <a:lnTo>
                    <a:pt x="114" y="235"/>
                  </a:lnTo>
                  <a:lnTo>
                    <a:pt x="106" y="233"/>
                  </a:lnTo>
                  <a:lnTo>
                    <a:pt x="102" y="233"/>
                  </a:lnTo>
                  <a:lnTo>
                    <a:pt x="100" y="231"/>
                  </a:lnTo>
                  <a:lnTo>
                    <a:pt x="91" y="223"/>
                  </a:lnTo>
                  <a:lnTo>
                    <a:pt x="82" y="208"/>
                  </a:lnTo>
                  <a:lnTo>
                    <a:pt x="82" y="208"/>
                  </a:lnTo>
                  <a:lnTo>
                    <a:pt x="50" y="154"/>
                  </a:lnTo>
                  <a:lnTo>
                    <a:pt x="50" y="154"/>
                  </a:lnTo>
                  <a:lnTo>
                    <a:pt x="45" y="145"/>
                  </a:lnTo>
                  <a:lnTo>
                    <a:pt x="43" y="137"/>
                  </a:lnTo>
                  <a:lnTo>
                    <a:pt x="39" y="121"/>
                  </a:lnTo>
                  <a:lnTo>
                    <a:pt x="36" y="114"/>
                  </a:lnTo>
                  <a:lnTo>
                    <a:pt x="35" y="109"/>
                  </a:lnTo>
                  <a:lnTo>
                    <a:pt x="32" y="106"/>
                  </a:lnTo>
                  <a:lnTo>
                    <a:pt x="28" y="105"/>
                  </a:lnTo>
                  <a:lnTo>
                    <a:pt x="28" y="105"/>
                  </a:lnTo>
                  <a:lnTo>
                    <a:pt x="24" y="106"/>
                  </a:lnTo>
                  <a:lnTo>
                    <a:pt x="21" y="109"/>
                  </a:lnTo>
                  <a:lnTo>
                    <a:pt x="20" y="112"/>
                  </a:lnTo>
                  <a:lnTo>
                    <a:pt x="18" y="116"/>
                  </a:lnTo>
                  <a:lnTo>
                    <a:pt x="17" y="122"/>
                  </a:lnTo>
                  <a:lnTo>
                    <a:pt x="17" y="126"/>
                  </a:lnTo>
                  <a:lnTo>
                    <a:pt x="17" y="126"/>
                  </a:lnTo>
                  <a:lnTo>
                    <a:pt x="14" y="122"/>
                  </a:lnTo>
                  <a:lnTo>
                    <a:pt x="10" y="121"/>
                  </a:lnTo>
                  <a:lnTo>
                    <a:pt x="9" y="120"/>
                  </a:lnTo>
                  <a:lnTo>
                    <a:pt x="6" y="121"/>
                  </a:lnTo>
                  <a:lnTo>
                    <a:pt x="6" y="121"/>
                  </a:lnTo>
                  <a:lnTo>
                    <a:pt x="4" y="122"/>
                  </a:lnTo>
                  <a:lnTo>
                    <a:pt x="2" y="125"/>
                  </a:lnTo>
                  <a:lnTo>
                    <a:pt x="0" y="132"/>
                  </a:lnTo>
                  <a:lnTo>
                    <a:pt x="0" y="139"/>
                  </a:lnTo>
                  <a:lnTo>
                    <a:pt x="1" y="143"/>
                  </a:lnTo>
                  <a:lnTo>
                    <a:pt x="1" y="143"/>
                  </a:lnTo>
                  <a:lnTo>
                    <a:pt x="5" y="149"/>
                  </a:lnTo>
                  <a:lnTo>
                    <a:pt x="6" y="154"/>
                  </a:lnTo>
                  <a:lnTo>
                    <a:pt x="6" y="154"/>
                  </a:lnTo>
                  <a:lnTo>
                    <a:pt x="5" y="154"/>
                  </a:lnTo>
                  <a:lnTo>
                    <a:pt x="2" y="155"/>
                  </a:lnTo>
                  <a:lnTo>
                    <a:pt x="1" y="159"/>
                  </a:lnTo>
                  <a:lnTo>
                    <a:pt x="1" y="164"/>
                  </a:lnTo>
                  <a:lnTo>
                    <a:pt x="1" y="164"/>
                  </a:lnTo>
                  <a:lnTo>
                    <a:pt x="6" y="187"/>
                  </a:lnTo>
                  <a:lnTo>
                    <a:pt x="10" y="205"/>
                  </a:lnTo>
                  <a:lnTo>
                    <a:pt x="12" y="224"/>
                  </a:lnTo>
                  <a:lnTo>
                    <a:pt x="12" y="224"/>
                  </a:lnTo>
                  <a:lnTo>
                    <a:pt x="13" y="257"/>
                  </a:lnTo>
                  <a:lnTo>
                    <a:pt x="13" y="269"/>
                  </a:lnTo>
                  <a:lnTo>
                    <a:pt x="12" y="278"/>
                  </a:lnTo>
                  <a:lnTo>
                    <a:pt x="12" y="278"/>
                  </a:lnTo>
                  <a:lnTo>
                    <a:pt x="10" y="286"/>
                  </a:lnTo>
                  <a:lnTo>
                    <a:pt x="10" y="297"/>
                  </a:lnTo>
                  <a:lnTo>
                    <a:pt x="12" y="316"/>
                  </a:lnTo>
                  <a:lnTo>
                    <a:pt x="12" y="316"/>
                  </a:lnTo>
                  <a:lnTo>
                    <a:pt x="13" y="319"/>
                  </a:lnTo>
                  <a:lnTo>
                    <a:pt x="16" y="323"/>
                  </a:lnTo>
                  <a:lnTo>
                    <a:pt x="24" y="331"/>
                  </a:lnTo>
                  <a:lnTo>
                    <a:pt x="54" y="354"/>
                  </a:lnTo>
                  <a:lnTo>
                    <a:pt x="114" y="397"/>
                  </a:lnTo>
                  <a:lnTo>
                    <a:pt x="114" y="397"/>
                  </a:lnTo>
                  <a:lnTo>
                    <a:pt x="121" y="402"/>
                  </a:lnTo>
                  <a:lnTo>
                    <a:pt x="132" y="407"/>
                  </a:lnTo>
                  <a:lnTo>
                    <a:pt x="159" y="419"/>
                  </a:lnTo>
                  <a:lnTo>
                    <a:pt x="231" y="449"/>
                  </a:lnTo>
                  <a:lnTo>
                    <a:pt x="300" y="475"/>
                  </a:lnTo>
                  <a:lnTo>
                    <a:pt x="336" y="490"/>
                  </a:lnTo>
                  <a:lnTo>
                    <a:pt x="336" y="490"/>
                  </a:lnTo>
                  <a:lnTo>
                    <a:pt x="346" y="492"/>
                  </a:lnTo>
                  <a:lnTo>
                    <a:pt x="362" y="498"/>
                  </a:lnTo>
                  <a:lnTo>
                    <a:pt x="405" y="509"/>
                  </a:lnTo>
                  <a:lnTo>
                    <a:pt x="466" y="522"/>
                  </a:lnTo>
                  <a:lnTo>
                    <a:pt x="466" y="522"/>
                  </a:lnTo>
                  <a:lnTo>
                    <a:pt x="455" y="574"/>
                  </a:lnTo>
                  <a:lnTo>
                    <a:pt x="449" y="613"/>
                  </a:lnTo>
                  <a:lnTo>
                    <a:pt x="444" y="636"/>
                  </a:lnTo>
                  <a:lnTo>
                    <a:pt x="444" y="636"/>
                  </a:lnTo>
                  <a:lnTo>
                    <a:pt x="440" y="648"/>
                  </a:lnTo>
                  <a:lnTo>
                    <a:pt x="431" y="673"/>
                  </a:lnTo>
                  <a:lnTo>
                    <a:pt x="401" y="742"/>
                  </a:lnTo>
                  <a:lnTo>
                    <a:pt x="358" y="836"/>
                  </a:lnTo>
                  <a:lnTo>
                    <a:pt x="380" y="836"/>
                  </a:lnTo>
                  <a:lnTo>
                    <a:pt x="380" y="836"/>
                  </a:lnTo>
                  <a:lnTo>
                    <a:pt x="297" y="1011"/>
                  </a:lnTo>
                  <a:lnTo>
                    <a:pt x="239" y="1133"/>
                  </a:lnTo>
                  <a:lnTo>
                    <a:pt x="212" y="1194"/>
                  </a:lnTo>
                  <a:lnTo>
                    <a:pt x="212" y="1194"/>
                  </a:lnTo>
                  <a:lnTo>
                    <a:pt x="210" y="1210"/>
                  </a:lnTo>
                  <a:lnTo>
                    <a:pt x="209" y="1236"/>
                  </a:lnTo>
                  <a:lnTo>
                    <a:pt x="209" y="1265"/>
                  </a:lnTo>
                  <a:lnTo>
                    <a:pt x="210" y="1277"/>
                  </a:lnTo>
                  <a:lnTo>
                    <a:pt x="212" y="1286"/>
                  </a:lnTo>
                  <a:lnTo>
                    <a:pt x="212" y="1286"/>
                  </a:lnTo>
                  <a:lnTo>
                    <a:pt x="213" y="1304"/>
                  </a:lnTo>
                  <a:lnTo>
                    <a:pt x="212" y="1339"/>
                  </a:lnTo>
                  <a:lnTo>
                    <a:pt x="209" y="1434"/>
                  </a:lnTo>
                  <a:lnTo>
                    <a:pt x="201" y="1568"/>
                  </a:lnTo>
                  <a:lnTo>
                    <a:pt x="201" y="1568"/>
                  </a:lnTo>
                  <a:lnTo>
                    <a:pt x="204" y="1570"/>
                  </a:lnTo>
                  <a:lnTo>
                    <a:pt x="209" y="1572"/>
                  </a:lnTo>
                  <a:lnTo>
                    <a:pt x="217" y="1574"/>
                  </a:lnTo>
                  <a:lnTo>
                    <a:pt x="217" y="1574"/>
                  </a:lnTo>
                  <a:lnTo>
                    <a:pt x="189" y="1598"/>
                  </a:lnTo>
                  <a:lnTo>
                    <a:pt x="167" y="1616"/>
                  </a:lnTo>
                  <a:lnTo>
                    <a:pt x="152" y="1628"/>
                  </a:lnTo>
                  <a:lnTo>
                    <a:pt x="152" y="1628"/>
                  </a:lnTo>
                  <a:lnTo>
                    <a:pt x="120" y="1650"/>
                  </a:lnTo>
                  <a:lnTo>
                    <a:pt x="102" y="1662"/>
                  </a:lnTo>
                  <a:lnTo>
                    <a:pt x="96" y="1667"/>
                  </a:lnTo>
                  <a:lnTo>
                    <a:pt x="93" y="1671"/>
                  </a:lnTo>
                  <a:lnTo>
                    <a:pt x="93" y="1671"/>
                  </a:lnTo>
                  <a:lnTo>
                    <a:pt x="91" y="1675"/>
                  </a:lnTo>
                  <a:lnTo>
                    <a:pt x="91" y="1679"/>
                  </a:lnTo>
                  <a:lnTo>
                    <a:pt x="91" y="1683"/>
                  </a:lnTo>
                  <a:lnTo>
                    <a:pt x="94" y="1689"/>
                  </a:lnTo>
                  <a:lnTo>
                    <a:pt x="97" y="1693"/>
                  </a:lnTo>
                  <a:lnTo>
                    <a:pt x="102" y="1696"/>
                  </a:lnTo>
                  <a:lnTo>
                    <a:pt x="110" y="1698"/>
                  </a:lnTo>
                  <a:lnTo>
                    <a:pt x="120" y="1698"/>
                  </a:lnTo>
                  <a:lnTo>
                    <a:pt x="120" y="1698"/>
                  </a:lnTo>
                  <a:lnTo>
                    <a:pt x="133" y="1697"/>
                  </a:lnTo>
                  <a:lnTo>
                    <a:pt x="148" y="1694"/>
                  </a:lnTo>
                  <a:lnTo>
                    <a:pt x="185" y="1685"/>
                  </a:lnTo>
                  <a:lnTo>
                    <a:pt x="219" y="1675"/>
                  </a:lnTo>
                  <a:lnTo>
                    <a:pt x="239" y="1671"/>
                  </a:lnTo>
                  <a:lnTo>
                    <a:pt x="239" y="1671"/>
                  </a:lnTo>
                  <a:lnTo>
                    <a:pt x="255" y="1671"/>
                  </a:lnTo>
                  <a:lnTo>
                    <a:pt x="275" y="1671"/>
                  </a:lnTo>
                  <a:lnTo>
                    <a:pt x="293" y="1671"/>
                  </a:lnTo>
                  <a:lnTo>
                    <a:pt x="304" y="1671"/>
                  </a:lnTo>
                  <a:lnTo>
                    <a:pt x="304" y="1671"/>
                  </a:lnTo>
                  <a:lnTo>
                    <a:pt x="323" y="1664"/>
                  </a:lnTo>
                  <a:lnTo>
                    <a:pt x="332" y="1659"/>
                  </a:lnTo>
                  <a:lnTo>
                    <a:pt x="335" y="1656"/>
                  </a:lnTo>
                  <a:lnTo>
                    <a:pt x="336" y="1655"/>
                  </a:lnTo>
                  <a:lnTo>
                    <a:pt x="336" y="1655"/>
                  </a:lnTo>
                  <a:lnTo>
                    <a:pt x="336" y="1645"/>
                  </a:lnTo>
                  <a:lnTo>
                    <a:pt x="336" y="1629"/>
                  </a:lnTo>
                  <a:lnTo>
                    <a:pt x="336" y="1606"/>
                  </a:lnTo>
                  <a:lnTo>
                    <a:pt x="347" y="1601"/>
                  </a:lnTo>
                  <a:lnTo>
                    <a:pt x="347" y="1601"/>
                  </a:lnTo>
                  <a:lnTo>
                    <a:pt x="350" y="1519"/>
                  </a:lnTo>
                  <a:lnTo>
                    <a:pt x="351" y="1461"/>
                  </a:lnTo>
                  <a:lnTo>
                    <a:pt x="352" y="1433"/>
                  </a:lnTo>
                  <a:lnTo>
                    <a:pt x="352" y="1433"/>
                  </a:lnTo>
                  <a:lnTo>
                    <a:pt x="354" y="1404"/>
                  </a:lnTo>
                  <a:lnTo>
                    <a:pt x="355" y="1346"/>
                  </a:lnTo>
                  <a:lnTo>
                    <a:pt x="358" y="1265"/>
                  </a:lnTo>
                  <a:lnTo>
                    <a:pt x="509" y="1102"/>
                  </a:lnTo>
                  <a:lnTo>
                    <a:pt x="509" y="1102"/>
                  </a:lnTo>
                  <a:lnTo>
                    <a:pt x="543" y="1235"/>
                  </a:lnTo>
                  <a:lnTo>
                    <a:pt x="580" y="1373"/>
                  </a:lnTo>
                  <a:lnTo>
                    <a:pt x="580" y="1373"/>
                  </a:lnTo>
                  <a:lnTo>
                    <a:pt x="597" y="1406"/>
                  </a:lnTo>
                  <a:lnTo>
                    <a:pt x="635" y="1471"/>
                  </a:lnTo>
                  <a:lnTo>
                    <a:pt x="688" y="1563"/>
                  </a:lnTo>
                  <a:lnTo>
                    <a:pt x="699" y="1617"/>
                  </a:lnTo>
                  <a:lnTo>
                    <a:pt x="699" y="1639"/>
                  </a:lnTo>
                  <a:lnTo>
                    <a:pt x="710" y="1639"/>
                  </a:lnTo>
                  <a:lnTo>
                    <a:pt x="710" y="1639"/>
                  </a:lnTo>
                  <a:lnTo>
                    <a:pt x="696" y="1678"/>
                  </a:lnTo>
                  <a:lnTo>
                    <a:pt x="687" y="1708"/>
                  </a:lnTo>
                  <a:lnTo>
                    <a:pt x="684" y="1719"/>
                  </a:lnTo>
                  <a:lnTo>
                    <a:pt x="682" y="1725"/>
                  </a:lnTo>
                  <a:lnTo>
                    <a:pt x="682" y="1725"/>
                  </a:lnTo>
                  <a:lnTo>
                    <a:pt x="684" y="1731"/>
                  </a:lnTo>
                  <a:lnTo>
                    <a:pt x="688" y="1736"/>
                  </a:lnTo>
                  <a:lnTo>
                    <a:pt x="693" y="1743"/>
                  </a:lnTo>
                  <a:lnTo>
                    <a:pt x="700" y="1750"/>
                  </a:lnTo>
                  <a:lnTo>
                    <a:pt x="710" y="1755"/>
                  </a:lnTo>
                  <a:lnTo>
                    <a:pt x="719" y="1761"/>
                  </a:lnTo>
                  <a:lnTo>
                    <a:pt x="730" y="1763"/>
                  </a:lnTo>
                  <a:lnTo>
                    <a:pt x="742" y="1763"/>
                  </a:lnTo>
                  <a:lnTo>
                    <a:pt x="742" y="1763"/>
                  </a:lnTo>
                  <a:lnTo>
                    <a:pt x="747" y="1762"/>
                  </a:lnTo>
                  <a:lnTo>
                    <a:pt x="754" y="1761"/>
                  </a:lnTo>
                  <a:lnTo>
                    <a:pt x="765" y="1754"/>
                  </a:lnTo>
                  <a:lnTo>
                    <a:pt x="776" y="1744"/>
                  </a:lnTo>
                  <a:lnTo>
                    <a:pt x="787" y="1734"/>
                  </a:lnTo>
                  <a:lnTo>
                    <a:pt x="795" y="1721"/>
                  </a:lnTo>
                  <a:lnTo>
                    <a:pt x="800" y="1709"/>
                  </a:lnTo>
                  <a:lnTo>
                    <a:pt x="806" y="1697"/>
                  </a:lnTo>
                  <a:lnTo>
                    <a:pt x="807" y="1687"/>
                  </a:lnTo>
                  <a:lnTo>
                    <a:pt x="807" y="1687"/>
                  </a:lnTo>
                  <a:lnTo>
                    <a:pt x="807" y="1669"/>
                  </a:lnTo>
                  <a:lnTo>
                    <a:pt x="807" y="1666"/>
                  </a:lnTo>
                  <a:lnTo>
                    <a:pt x="823" y="1655"/>
                  </a:lnTo>
                  <a:lnTo>
                    <a:pt x="823" y="1655"/>
                  </a:lnTo>
                  <a:lnTo>
                    <a:pt x="780" y="1454"/>
                  </a:lnTo>
                  <a:lnTo>
                    <a:pt x="780" y="1454"/>
                  </a:lnTo>
                  <a:lnTo>
                    <a:pt x="774" y="1438"/>
                  </a:lnTo>
                  <a:lnTo>
                    <a:pt x="765" y="1416"/>
                  </a:lnTo>
                  <a:lnTo>
                    <a:pt x="739" y="1366"/>
                  </a:lnTo>
                  <a:lnTo>
                    <a:pt x="715" y="1322"/>
                  </a:lnTo>
                  <a:lnTo>
                    <a:pt x="704" y="1303"/>
                  </a:lnTo>
                  <a:lnTo>
                    <a:pt x="704" y="1303"/>
                  </a:lnTo>
                  <a:lnTo>
                    <a:pt x="710" y="1274"/>
                  </a:lnTo>
                  <a:lnTo>
                    <a:pt x="723" y="1208"/>
                  </a:lnTo>
                  <a:lnTo>
                    <a:pt x="730" y="1168"/>
                  </a:lnTo>
                  <a:lnTo>
                    <a:pt x="735" y="1128"/>
                  </a:lnTo>
                  <a:lnTo>
                    <a:pt x="741" y="1090"/>
                  </a:lnTo>
                  <a:lnTo>
                    <a:pt x="742" y="1059"/>
                  </a:lnTo>
                  <a:lnTo>
                    <a:pt x="742" y="1059"/>
                  </a:lnTo>
                  <a:lnTo>
                    <a:pt x="745" y="995"/>
                  </a:lnTo>
                  <a:lnTo>
                    <a:pt x="747" y="929"/>
                  </a:lnTo>
                  <a:lnTo>
                    <a:pt x="753" y="853"/>
                  </a:lnTo>
                  <a:lnTo>
                    <a:pt x="780" y="847"/>
                  </a:lnTo>
                  <a:lnTo>
                    <a:pt x="780" y="847"/>
                  </a:lnTo>
                  <a:lnTo>
                    <a:pt x="776" y="746"/>
                  </a:lnTo>
                  <a:lnTo>
                    <a:pt x="772" y="675"/>
                  </a:lnTo>
                  <a:lnTo>
                    <a:pt x="770" y="652"/>
                  </a:lnTo>
                  <a:lnTo>
                    <a:pt x="769" y="641"/>
                  </a:lnTo>
                  <a:lnTo>
                    <a:pt x="769" y="641"/>
                  </a:lnTo>
                  <a:lnTo>
                    <a:pt x="769" y="629"/>
                  </a:lnTo>
                  <a:lnTo>
                    <a:pt x="772" y="598"/>
                  </a:lnTo>
                  <a:lnTo>
                    <a:pt x="783" y="504"/>
                  </a:lnTo>
                  <a:lnTo>
                    <a:pt x="792" y="407"/>
                  </a:lnTo>
                  <a:lnTo>
                    <a:pt x="795" y="370"/>
                  </a:lnTo>
                  <a:lnTo>
                    <a:pt x="796" y="349"/>
                  </a:lnTo>
                  <a:lnTo>
                    <a:pt x="796" y="349"/>
                  </a:lnTo>
                  <a:lnTo>
                    <a:pt x="795" y="336"/>
                  </a:lnTo>
                  <a:lnTo>
                    <a:pt x="791" y="323"/>
                  </a:lnTo>
                  <a:lnTo>
                    <a:pt x="787" y="309"/>
                  </a:lnTo>
                  <a:lnTo>
                    <a:pt x="781" y="296"/>
                  </a:lnTo>
                  <a:lnTo>
                    <a:pt x="770" y="274"/>
                  </a:lnTo>
                  <a:lnTo>
                    <a:pt x="764" y="262"/>
                  </a:lnTo>
                  <a:lnTo>
                    <a:pt x="764" y="262"/>
                  </a:lnTo>
                  <a:lnTo>
                    <a:pt x="751" y="250"/>
                  </a:lnTo>
                  <a:lnTo>
                    <a:pt x="730" y="229"/>
                  </a:lnTo>
                  <a:lnTo>
                    <a:pt x="699" y="202"/>
                  </a:lnTo>
                  <a:lnTo>
                    <a:pt x="682" y="197"/>
                  </a:lnTo>
                  <a:lnTo>
                    <a:pt x="682" y="197"/>
                  </a:lnTo>
                  <a:lnTo>
                    <a:pt x="685" y="170"/>
                  </a:lnTo>
                  <a:lnTo>
                    <a:pt x="688" y="147"/>
                  </a:lnTo>
                  <a:lnTo>
                    <a:pt x="688" y="126"/>
                  </a:lnTo>
                  <a:lnTo>
                    <a:pt x="688" y="126"/>
                  </a:lnTo>
                  <a:lnTo>
                    <a:pt x="687" y="112"/>
                  </a:lnTo>
                  <a:lnTo>
                    <a:pt x="685" y="97"/>
                  </a:lnTo>
                  <a:lnTo>
                    <a:pt x="682" y="90"/>
                  </a:lnTo>
                  <a:lnTo>
                    <a:pt x="678" y="82"/>
                  </a:lnTo>
                  <a:lnTo>
                    <a:pt x="673" y="72"/>
                  </a:lnTo>
                  <a:lnTo>
                    <a:pt x="666" y="61"/>
                  </a:lnTo>
                  <a:lnTo>
                    <a:pt x="666" y="61"/>
                  </a:lnTo>
                  <a:lnTo>
                    <a:pt x="658" y="51"/>
                  </a:lnTo>
                  <a:lnTo>
                    <a:pt x="649" y="40"/>
                  </a:lnTo>
                  <a:lnTo>
                    <a:pt x="631" y="22"/>
                  </a:lnTo>
                  <a:lnTo>
                    <a:pt x="614" y="9"/>
                  </a:lnTo>
                  <a:lnTo>
                    <a:pt x="601" y="2"/>
                  </a:lnTo>
                  <a:lnTo>
                    <a:pt x="601" y="2"/>
                  </a:lnTo>
                  <a:lnTo>
                    <a:pt x="596" y="0"/>
                  </a:lnTo>
                  <a:lnTo>
                    <a:pt x="588" y="0"/>
                  </a:lnTo>
                  <a:lnTo>
                    <a:pt x="570" y="0"/>
                  </a:lnTo>
                  <a:lnTo>
                    <a:pt x="553" y="4"/>
                  </a:lnTo>
                  <a:lnTo>
                    <a:pt x="542" y="7"/>
                  </a:lnTo>
                  <a:lnTo>
                    <a:pt x="542" y="7"/>
                  </a:lnTo>
                  <a:lnTo>
                    <a:pt x="535" y="11"/>
                  </a:lnTo>
                  <a:lnTo>
                    <a:pt x="531" y="17"/>
                  </a:lnTo>
                  <a:lnTo>
                    <a:pt x="526" y="23"/>
                  </a:lnTo>
                  <a:lnTo>
                    <a:pt x="526" y="23"/>
                  </a:lnTo>
                  <a:lnTo>
                    <a:pt x="516" y="23"/>
                  </a:lnTo>
                  <a:lnTo>
                    <a:pt x="493" y="23"/>
                  </a:lnTo>
                  <a:lnTo>
                    <a:pt x="493" y="23"/>
                  </a:lnTo>
                  <a:lnTo>
                    <a:pt x="486" y="23"/>
                  </a:lnTo>
                  <a:lnTo>
                    <a:pt x="480" y="26"/>
                  </a:lnTo>
                  <a:lnTo>
                    <a:pt x="472" y="29"/>
                  </a:lnTo>
                  <a:lnTo>
                    <a:pt x="465" y="33"/>
                  </a:lnTo>
                  <a:lnTo>
                    <a:pt x="453" y="41"/>
                  </a:lnTo>
                  <a:lnTo>
                    <a:pt x="444" y="51"/>
                  </a:lnTo>
                  <a:lnTo>
                    <a:pt x="444" y="51"/>
                  </a:lnTo>
                  <a:lnTo>
                    <a:pt x="439" y="60"/>
                  </a:lnTo>
                  <a:lnTo>
                    <a:pt x="436" y="70"/>
                  </a:lnTo>
                  <a:lnTo>
                    <a:pt x="432" y="78"/>
                  </a:lnTo>
                  <a:lnTo>
                    <a:pt x="431" y="82"/>
                  </a:lnTo>
                  <a:lnTo>
                    <a:pt x="428" y="83"/>
                  </a:lnTo>
                  <a:lnTo>
                    <a:pt x="428" y="83"/>
                  </a:lnTo>
                  <a:lnTo>
                    <a:pt x="423" y="87"/>
                  </a:lnTo>
                  <a:lnTo>
                    <a:pt x="417" y="93"/>
                  </a:lnTo>
                  <a:lnTo>
                    <a:pt x="412" y="99"/>
                  </a:lnTo>
                  <a:lnTo>
                    <a:pt x="428" y="99"/>
                  </a:lnTo>
                  <a:lnTo>
                    <a:pt x="428" y="99"/>
                  </a:lnTo>
                  <a:lnTo>
                    <a:pt x="426" y="102"/>
                  </a:lnTo>
                  <a:lnTo>
                    <a:pt x="421" y="109"/>
                  </a:lnTo>
                  <a:lnTo>
                    <a:pt x="417" y="117"/>
                  </a:lnTo>
                  <a:lnTo>
                    <a:pt x="417" y="122"/>
                  </a:lnTo>
                  <a:lnTo>
                    <a:pt x="417" y="126"/>
                  </a:lnTo>
                  <a:lnTo>
                    <a:pt x="417" y="126"/>
                  </a:lnTo>
                  <a:lnTo>
                    <a:pt x="421" y="137"/>
                  </a:lnTo>
                  <a:lnTo>
                    <a:pt x="423" y="139"/>
                  </a:lnTo>
                  <a:lnTo>
                    <a:pt x="423" y="137"/>
                  </a:lnTo>
                  <a:lnTo>
                    <a:pt x="423" y="137"/>
                  </a:lnTo>
                  <a:close/>
                  <a:moveTo>
                    <a:pt x="531" y="343"/>
                  </a:moveTo>
                  <a:lnTo>
                    <a:pt x="531" y="343"/>
                  </a:lnTo>
                  <a:lnTo>
                    <a:pt x="515" y="368"/>
                  </a:lnTo>
                  <a:lnTo>
                    <a:pt x="504" y="384"/>
                  </a:lnTo>
                  <a:lnTo>
                    <a:pt x="499" y="392"/>
                  </a:lnTo>
                  <a:lnTo>
                    <a:pt x="499" y="392"/>
                  </a:lnTo>
                  <a:lnTo>
                    <a:pt x="489" y="404"/>
                  </a:lnTo>
                  <a:lnTo>
                    <a:pt x="482" y="414"/>
                  </a:lnTo>
                  <a:lnTo>
                    <a:pt x="482" y="414"/>
                  </a:lnTo>
                  <a:lnTo>
                    <a:pt x="432" y="415"/>
                  </a:lnTo>
                  <a:lnTo>
                    <a:pt x="394" y="415"/>
                  </a:lnTo>
                  <a:lnTo>
                    <a:pt x="381" y="415"/>
                  </a:lnTo>
                  <a:lnTo>
                    <a:pt x="374" y="414"/>
                  </a:lnTo>
                  <a:lnTo>
                    <a:pt x="374" y="414"/>
                  </a:lnTo>
                  <a:lnTo>
                    <a:pt x="361" y="411"/>
                  </a:lnTo>
                  <a:lnTo>
                    <a:pt x="340" y="408"/>
                  </a:lnTo>
                  <a:lnTo>
                    <a:pt x="321" y="406"/>
                  </a:lnTo>
                  <a:lnTo>
                    <a:pt x="309" y="403"/>
                  </a:lnTo>
                  <a:lnTo>
                    <a:pt x="309" y="403"/>
                  </a:lnTo>
                  <a:lnTo>
                    <a:pt x="278" y="385"/>
                  </a:lnTo>
                  <a:lnTo>
                    <a:pt x="254" y="374"/>
                  </a:lnTo>
                  <a:lnTo>
                    <a:pt x="233" y="365"/>
                  </a:lnTo>
                  <a:lnTo>
                    <a:pt x="233" y="365"/>
                  </a:lnTo>
                  <a:lnTo>
                    <a:pt x="215" y="358"/>
                  </a:lnTo>
                  <a:lnTo>
                    <a:pt x="193" y="353"/>
                  </a:lnTo>
                  <a:lnTo>
                    <a:pt x="158" y="343"/>
                  </a:lnTo>
                  <a:lnTo>
                    <a:pt x="158" y="343"/>
                  </a:lnTo>
                  <a:lnTo>
                    <a:pt x="144" y="339"/>
                  </a:lnTo>
                  <a:lnTo>
                    <a:pt x="127" y="335"/>
                  </a:lnTo>
                  <a:lnTo>
                    <a:pt x="109" y="330"/>
                  </a:lnTo>
                  <a:lnTo>
                    <a:pt x="101" y="327"/>
                  </a:lnTo>
                  <a:lnTo>
                    <a:pt x="93" y="322"/>
                  </a:lnTo>
                  <a:lnTo>
                    <a:pt x="93" y="322"/>
                  </a:lnTo>
                  <a:lnTo>
                    <a:pt x="79" y="311"/>
                  </a:lnTo>
                  <a:lnTo>
                    <a:pt x="71" y="303"/>
                  </a:lnTo>
                  <a:lnTo>
                    <a:pt x="67" y="297"/>
                  </a:lnTo>
                  <a:lnTo>
                    <a:pt x="66" y="294"/>
                  </a:lnTo>
                  <a:lnTo>
                    <a:pt x="66" y="294"/>
                  </a:lnTo>
                  <a:lnTo>
                    <a:pt x="129" y="307"/>
                  </a:lnTo>
                  <a:lnTo>
                    <a:pt x="201" y="322"/>
                  </a:lnTo>
                  <a:lnTo>
                    <a:pt x="201" y="322"/>
                  </a:lnTo>
                  <a:lnTo>
                    <a:pt x="213" y="324"/>
                  </a:lnTo>
                  <a:lnTo>
                    <a:pt x="231" y="326"/>
                  </a:lnTo>
                  <a:lnTo>
                    <a:pt x="254" y="327"/>
                  </a:lnTo>
                  <a:lnTo>
                    <a:pt x="277" y="327"/>
                  </a:lnTo>
                  <a:lnTo>
                    <a:pt x="277" y="327"/>
                  </a:lnTo>
                  <a:lnTo>
                    <a:pt x="328" y="330"/>
                  </a:lnTo>
                  <a:lnTo>
                    <a:pt x="412" y="335"/>
                  </a:lnTo>
                  <a:lnTo>
                    <a:pt x="492" y="341"/>
                  </a:lnTo>
                  <a:lnTo>
                    <a:pt x="531" y="343"/>
                  </a:lnTo>
                  <a:lnTo>
                    <a:pt x="531" y="34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C61AD0F-29FB-0E29-C52F-E6B3E794D2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54358" y="923177"/>
              <a:ext cx="375435" cy="2592043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1F318EEF-0A0B-8A2C-82B5-901F747EB14E}"/>
              </a:ext>
            </a:extLst>
          </p:cNvPr>
          <p:cNvGrpSpPr/>
          <p:nvPr/>
        </p:nvGrpSpPr>
        <p:grpSpPr>
          <a:xfrm>
            <a:off x="4188789" y="970211"/>
            <a:ext cx="1563682" cy="2417472"/>
            <a:chOff x="4132330" y="882925"/>
            <a:chExt cx="1676599" cy="2592043"/>
          </a:xfrm>
        </p:grpSpPr>
        <p:sp>
          <p:nvSpPr>
            <p:cNvPr id="6" name="Freeform 12">
              <a:extLst>
                <a:ext uri="{FF2B5EF4-FFF2-40B4-BE49-F238E27FC236}">
                  <a16:creationId xmlns:a16="http://schemas.microsoft.com/office/drawing/2014/main" id="{21B32B28-A114-8D10-B0E0-99E5E1C336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2330" y="1300789"/>
              <a:ext cx="1344879" cy="2099607"/>
            </a:xfrm>
            <a:custGeom>
              <a:avLst/>
              <a:gdLst>
                <a:gd name="T0" fmla="*/ 714 w 1046"/>
                <a:gd name="T1" fmla="*/ 120 h 1633"/>
                <a:gd name="T2" fmla="*/ 724 w 1046"/>
                <a:gd name="T3" fmla="*/ 163 h 1633"/>
                <a:gd name="T4" fmla="*/ 737 w 1046"/>
                <a:gd name="T5" fmla="*/ 202 h 1633"/>
                <a:gd name="T6" fmla="*/ 730 w 1046"/>
                <a:gd name="T7" fmla="*/ 220 h 1633"/>
                <a:gd name="T8" fmla="*/ 741 w 1046"/>
                <a:gd name="T9" fmla="*/ 237 h 1633"/>
                <a:gd name="T10" fmla="*/ 741 w 1046"/>
                <a:gd name="T11" fmla="*/ 255 h 1633"/>
                <a:gd name="T12" fmla="*/ 737 w 1046"/>
                <a:gd name="T13" fmla="*/ 269 h 1633"/>
                <a:gd name="T14" fmla="*/ 720 w 1046"/>
                <a:gd name="T15" fmla="*/ 275 h 1633"/>
                <a:gd name="T16" fmla="*/ 717 w 1046"/>
                <a:gd name="T17" fmla="*/ 293 h 1633"/>
                <a:gd name="T18" fmla="*/ 691 w 1046"/>
                <a:gd name="T19" fmla="*/ 311 h 1633"/>
                <a:gd name="T20" fmla="*/ 639 w 1046"/>
                <a:gd name="T21" fmla="*/ 301 h 1633"/>
                <a:gd name="T22" fmla="*/ 617 w 1046"/>
                <a:gd name="T23" fmla="*/ 325 h 1633"/>
                <a:gd name="T24" fmla="*/ 774 w 1046"/>
                <a:gd name="T25" fmla="*/ 376 h 1633"/>
                <a:gd name="T26" fmla="*/ 977 w 1046"/>
                <a:gd name="T27" fmla="*/ 286 h 1633"/>
                <a:gd name="T28" fmla="*/ 1028 w 1046"/>
                <a:gd name="T29" fmla="*/ 179 h 1633"/>
                <a:gd name="T30" fmla="*/ 1039 w 1046"/>
                <a:gd name="T31" fmla="*/ 201 h 1633"/>
                <a:gd name="T32" fmla="*/ 1046 w 1046"/>
                <a:gd name="T33" fmla="*/ 232 h 1633"/>
                <a:gd name="T34" fmla="*/ 1046 w 1046"/>
                <a:gd name="T35" fmla="*/ 349 h 1633"/>
                <a:gd name="T36" fmla="*/ 1031 w 1046"/>
                <a:gd name="T37" fmla="*/ 391 h 1633"/>
                <a:gd name="T38" fmla="*/ 947 w 1046"/>
                <a:gd name="T39" fmla="*/ 466 h 1633"/>
                <a:gd name="T40" fmla="*/ 835 w 1046"/>
                <a:gd name="T41" fmla="*/ 525 h 1633"/>
                <a:gd name="T42" fmla="*/ 758 w 1046"/>
                <a:gd name="T43" fmla="*/ 515 h 1633"/>
                <a:gd name="T44" fmla="*/ 693 w 1046"/>
                <a:gd name="T45" fmla="*/ 499 h 1633"/>
                <a:gd name="T46" fmla="*/ 628 w 1046"/>
                <a:gd name="T47" fmla="*/ 499 h 1633"/>
                <a:gd name="T48" fmla="*/ 449 w 1046"/>
                <a:gd name="T49" fmla="*/ 691 h 1633"/>
                <a:gd name="T50" fmla="*/ 434 w 1046"/>
                <a:gd name="T51" fmla="*/ 731 h 1633"/>
                <a:gd name="T52" fmla="*/ 460 w 1046"/>
                <a:gd name="T53" fmla="*/ 802 h 1633"/>
                <a:gd name="T54" fmla="*/ 617 w 1046"/>
                <a:gd name="T55" fmla="*/ 1111 h 1633"/>
                <a:gd name="T56" fmla="*/ 682 w 1046"/>
                <a:gd name="T57" fmla="*/ 1513 h 1633"/>
                <a:gd name="T58" fmla="*/ 763 w 1046"/>
                <a:gd name="T59" fmla="*/ 1550 h 1633"/>
                <a:gd name="T60" fmla="*/ 752 w 1046"/>
                <a:gd name="T61" fmla="*/ 1583 h 1633"/>
                <a:gd name="T62" fmla="*/ 639 w 1046"/>
                <a:gd name="T63" fmla="*/ 1578 h 1633"/>
                <a:gd name="T64" fmla="*/ 514 w 1046"/>
                <a:gd name="T65" fmla="*/ 1567 h 1633"/>
                <a:gd name="T66" fmla="*/ 503 w 1046"/>
                <a:gd name="T67" fmla="*/ 1513 h 1633"/>
                <a:gd name="T68" fmla="*/ 476 w 1046"/>
                <a:gd name="T69" fmla="*/ 1442 h 1633"/>
                <a:gd name="T70" fmla="*/ 352 w 1046"/>
                <a:gd name="T71" fmla="*/ 1041 h 1633"/>
                <a:gd name="T72" fmla="*/ 295 w 1046"/>
                <a:gd name="T73" fmla="*/ 1260 h 1633"/>
                <a:gd name="T74" fmla="*/ 211 w 1046"/>
                <a:gd name="T75" fmla="*/ 1588 h 1633"/>
                <a:gd name="T76" fmla="*/ 217 w 1046"/>
                <a:gd name="T77" fmla="*/ 1610 h 1633"/>
                <a:gd name="T78" fmla="*/ 164 w 1046"/>
                <a:gd name="T79" fmla="*/ 1633 h 1633"/>
                <a:gd name="T80" fmla="*/ 103 w 1046"/>
                <a:gd name="T81" fmla="*/ 1620 h 1633"/>
                <a:gd name="T82" fmla="*/ 54 w 1046"/>
                <a:gd name="T83" fmla="*/ 1556 h 1633"/>
                <a:gd name="T84" fmla="*/ 0 w 1046"/>
                <a:gd name="T85" fmla="*/ 1464 h 1633"/>
                <a:gd name="T86" fmla="*/ 152 w 1046"/>
                <a:gd name="T87" fmla="*/ 1182 h 1633"/>
                <a:gd name="T88" fmla="*/ 84 w 1046"/>
                <a:gd name="T89" fmla="*/ 916 h 1633"/>
                <a:gd name="T90" fmla="*/ 75 w 1046"/>
                <a:gd name="T91" fmla="*/ 748 h 1633"/>
                <a:gd name="T92" fmla="*/ 405 w 1046"/>
                <a:gd name="T93" fmla="*/ 241 h 1633"/>
                <a:gd name="T94" fmla="*/ 465 w 1046"/>
                <a:gd name="T95" fmla="*/ 185 h 1633"/>
                <a:gd name="T96" fmla="*/ 497 w 1046"/>
                <a:gd name="T97" fmla="*/ 75 h 1633"/>
                <a:gd name="T98" fmla="*/ 574 w 1046"/>
                <a:gd name="T99" fmla="*/ 11 h 1633"/>
                <a:gd name="T100" fmla="*/ 603 w 1046"/>
                <a:gd name="T101" fmla="*/ 4 h 1633"/>
                <a:gd name="T102" fmla="*/ 682 w 1046"/>
                <a:gd name="T103" fmla="*/ 8 h 1633"/>
                <a:gd name="T104" fmla="*/ 714 w 1046"/>
                <a:gd name="T105" fmla="*/ 27 h 1633"/>
                <a:gd name="T106" fmla="*/ 736 w 1046"/>
                <a:gd name="T107" fmla="*/ 82 h 1633"/>
                <a:gd name="T108" fmla="*/ 709 w 1046"/>
                <a:gd name="T109" fmla="*/ 76 h 1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46" h="1633">
                  <a:moveTo>
                    <a:pt x="709" y="76"/>
                  </a:moveTo>
                  <a:lnTo>
                    <a:pt x="709" y="76"/>
                  </a:lnTo>
                  <a:lnTo>
                    <a:pt x="709" y="96"/>
                  </a:lnTo>
                  <a:lnTo>
                    <a:pt x="710" y="110"/>
                  </a:lnTo>
                  <a:lnTo>
                    <a:pt x="712" y="115"/>
                  </a:lnTo>
                  <a:lnTo>
                    <a:pt x="714" y="120"/>
                  </a:lnTo>
                  <a:lnTo>
                    <a:pt x="714" y="120"/>
                  </a:lnTo>
                  <a:lnTo>
                    <a:pt x="718" y="126"/>
                  </a:lnTo>
                  <a:lnTo>
                    <a:pt x="722" y="133"/>
                  </a:lnTo>
                  <a:lnTo>
                    <a:pt x="725" y="147"/>
                  </a:lnTo>
                  <a:lnTo>
                    <a:pt x="725" y="147"/>
                  </a:lnTo>
                  <a:lnTo>
                    <a:pt x="725" y="152"/>
                  </a:lnTo>
                  <a:lnTo>
                    <a:pt x="725" y="157"/>
                  </a:lnTo>
                  <a:lnTo>
                    <a:pt x="724" y="163"/>
                  </a:lnTo>
                  <a:lnTo>
                    <a:pt x="725" y="168"/>
                  </a:lnTo>
                  <a:lnTo>
                    <a:pt x="725" y="168"/>
                  </a:lnTo>
                  <a:lnTo>
                    <a:pt x="730" y="186"/>
                  </a:lnTo>
                  <a:lnTo>
                    <a:pt x="733" y="195"/>
                  </a:lnTo>
                  <a:lnTo>
                    <a:pt x="736" y="201"/>
                  </a:lnTo>
                  <a:lnTo>
                    <a:pt x="736" y="201"/>
                  </a:lnTo>
                  <a:lnTo>
                    <a:pt x="737" y="202"/>
                  </a:lnTo>
                  <a:lnTo>
                    <a:pt x="736" y="202"/>
                  </a:lnTo>
                  <a:lnTo>
                    <a:pt x="733" y="204"/>
                  </a:lnTo>
                  <a:lnTo>
                    <a:pt x="730" y="206"/>
                  </a:lnTo>
                  <a:lnTo>
                    <a:pt x="730" y="206"/>
                  </a:lnTo>
                  <a:lnTo>
                    <a:pt x="729" y="210"/>
                  </a:lnTo>
                  <a:lnTo>
                    <a:pt x="729" y="214"/>
                  </a:lnTo>
                  <a:lnTo>
                    <a:pt x="730" y="220"/>
                  </a:lnTo>
                  <a:lnTo>
                    <a:pt x="730" y="222"/>
                  </a:lnTo>
                  <a:lnTo>
                    <a:pt x="730" y="222"/>
                  </a:lnTo>
                  <a:lnTo>
                    <a:pt x="730" y="224"/>
                  </a:lnTo>
                  <a:lnTo>
                    <a:pt x="732" y="225"/>
                  </a:lnTo>
                  <a:lnTo>
                    <a:pt x="736" y="231"/>
                  </a:lnTo>
                  <a:lnTo>
                    <a:pt x="740" y="236"/>
                  </a:lnTo>
                  <a:lnTo>
                    <a:pt x="741" y="237"/>
                  </a:lnTo>
                  <a:lnTo>
                    <a:pt x="741" y="239"/>
                  </a:lnTo>
                  <a:lnTo>
                    <a:pt x="741" y="239"/>
                  </a:lnTo>
                  <a:lnTo>
                    <a:pt x="741" y="241"/>
                  </a:lnTo>
                  <a:lnTo>
                    <a:pt x="743" y="247"/>
                  </a:lnTo>
                  <a:lnTo>
                    <a:pt x="744" y="252"/>
                  </a:lnTo>
                  <a:lnTo>
                    <a:pt x="743" y="254"/>
                  </a:lnTo>
                  <a:lnTo>
                    <a:pt x="741" y="255"/>
                  </a:lnTo>
                  <a:lnTo>
                    <a:pt x="741" y="255"/>
                  </a:lnTo>
                  <a:lnTo>
                    <a:pt x="737" y="258"/>
                  </a:lnTo>
                  <a:lnTo>
                    <a:pt x="736" y="260"/>
                  </a:lnTo>
                  <a:lnTo>
                    <a:pt x="736" y="260"/>
                  </a:lnTo>
                  <a:lnTo>
                    <a:pt x="736" y="263"/>
                  </a:lnTo>
                  <a:lnTo>
                    <a:pt x="736" y="266"/>
                  </a:lnTo>
                  <a:lnTo>
                    <a:pt x="737" y="269"/>
                  </a:lnTo>
                  <a:lnTo>
                    <a:pt x="736" y="271"/>
                  </a:lnTo>
                  <a:lnTo>
                    <a:pt x="736" y="271"/>
                  </a:lnTo>
                  <a:lnTo>
                    <a:pt x="730" y="275"/>
                  </a:lnTo>
                  <a:lnTo>
                    <a:pt x="725" y="277"/>
                  </a:lnTo>
                  <a:lnTo>
                    <a:pt x="725" y="277"/>
                  </a:lnTo>
                  <a:lnTo>
                    <a:pt x="722" y="277"/>
                  </a:lnTo>
                  <a:lnTo>
                    <a:pt x="720" y="275"/>
                  </a:lnTo>
                  <a:lnTo>
                    <a:pt x="718" y="275"/>
                  </a:lnTo>
                  <a:lnTo>
                    <a:pt x="717" y="277"/>
                  </a:lnTo>
                  <a:lnTo>
                    <a:pt x="714" y="282"/>
                  </a:lnTo>
                  <a:lnTo>
                    <a:pt x="714" y="282"/>
                  </a:lnTo>
                  <a:lnTo>
                    <a:pt x="714" y="286"/>
                  </a:lnTo>
                  <a:lnTo>
                    <a:pt x="714" y="289"/>
                  </a:lnTo>
                  <a:lnTo>
                    <a:pt x="717" y="293"/>
                  </a:lnTo>
                  <a:lnTo>
                    <a:pt x="717" y="296"/>
                  </a:lnTo>
                  <a:lnTo>
                    <a:pt x="717" y="297"/>
                  </a:lnTo>
                  <a:lnTo>
                    <a:pt x="714" y="300"/>
                  </a:lnTo>
                  <a:lnTo>
                    <a:pt x="709" y="304"/>
                  </a:lnTo>
                  <a:lnTo>
                    <a:pt x="709" y="304"/>
                  </a:lnTo>
                  <a:lnTo>
                    <a:pt x="697" y="309"/>
                  </a:lnTo>
                  <a:lnTo>
                    <a:pt x="691" y="311"/>
                  </a:lnTo>
                  <a:lnTo>
                    <a:pt x="686" y="312"/>
                  </a:lnTo>
                  <a:lnTo>
                    <a:pt x="674" y="312"/>
                  </a:lnTo>
                  <a:lnTo>
                    <a:pt x="660" y="309"/>
                  </a:lnTo>
                  <a:lnTo>
                    <a:pt x="660" y="309"/>
                  </a:lnTo>
                  <a:lnTo>
                    <a:pt x="649" y="305"/>
                  </a:lnTo>
                  <a:lnTo>
                    <a:pt x="643" y="302"/>
                  </a:lnTo>
                  <a:lnTo>
                    <a:pt x="639" y="301"/>
                  </a:lnTo>
                  <a:lnTo>
                    <a:pt x="636" y="302"/>
                  </a:lnTo>
                  <a:lnTo>
                    <a:pt x="633" y="304"/>
                  </a:lnTo>
                  <a:lnTo>
                    <a:pt x="633" y="304"/>
                  </a:lnTo>
                  <a:lnTo>
                    <a:pt x="628" y="309"/>
                  </a:lnTo>
                  <a:lnTo>
                    <a:pt x="622" y="316"/>
                  </a:lnTo>
                  <a:lnTo>
                    <a:pt x="618" y="321"/>
                  </a:lnTo>
                  <a:lnTo>
                    <a:pt x="617" y="325"/>
                  </a:lnTo>
                  <a:lnTo>
                    <a:pt x="617" y="325"/>
                  </a:lnTo>
                  <a:lnTo>
                    <a:pt x="621" y="328"/>
                  </a:lnTo>
                  <a:lnTo>
                    <a:pt x="630" y="335"/>
                  </a:lnTo>
                  <a:lnTo>
                    <a:pt x="660" y="354"/>
                  </a:lnTo>
                  <a:lnTo>
                    <a:pt x="703" y="380"/>
                  </a:lnTo>
                  <a:lnTo>
                    <a:pt x="703" y="380"/>
                  </a:lnTo>
                  <a:lnTo>
                    <a:pt x="774" y="376"/>
                  </a:lnTo>
                  <a:lnTo>
                    <a:pt x="825" y="372"/>
                  </a:lnTo>
                  <a:lnTo>
                    <a:pt x="855" y="369"/>
                  </a:lnTo>
                  <a:lnTo>
                    <a:pt x="855" y="369"/>
                  </a:lnTo>
                  <a:lnTo>
                    <a:pt x="936" y="347"/>
                  </a:lnTo>
                  <a:lnTo>
                    <a:pt x="936" y="347"/>
                  </a:lnTo>
                  <a:lnTo>
                    <a:pt x="959" y="312"/>
                  </a:lnTo>
                  <a:lnTo>
                    <a:pt x="977" y="286"/>
                  </a:lnTo>
                  <a:lnTo>
                    <a:pt x="985" y="271"/>
                  </a:lnTo>
                  <a:lnTo>
                    <a:pt x="985" y="271"/>
                  </a:lnTo>
                  <a:lnTo>
                    <a:pt x="1005" y="224"/>
                  </a:lnTo>
                  <a:lnTo>
                    <a:pt x="1019" y="194"/>
                  </a:lnTo>
                  <a:lnTo>
                    <a:pt x="1024" y="183"/>
                  </a:lnTo>
                  <a:lnTo>
                    <a:pt x="1028" y="179"/>
                  </a:lnTo>
                  <a:lnTo>
                    <a:pt x="1028" y="179"/>
                  </a:lnTo>
                  <a:lnTo>
                    <a:pt x="1033" y="178"/>
                  </a:lnTo>
                  <a:lnTo>
                    <a:pt x="1036" y="176"/>
                  </a:lnTo>
                  <a:lnTo>
                    <a:pt x="1039" y="178"/>
                  </a:lnTo>
                  <a:lnTo>
                    <a:pt x="1039" y="179"/>
                  </a:lnTo>
                  <a:lnTo>
                    <a:pt x="1039" y="179"/>
                  </a:lnTo>
                  <a:lnTo>
                    <a:pt x="1039" y="191"/>
                  </a:lnTo>
                  <a:lnTo>
                    <a:pt x="1039" y="201"/>
                  </a:lnTo>
                  <a:lnTo>
                    <a:pt x="1039" y="201"/>
                  </a:lnTo>
                  <a:lnTo>
                    <a:pt x="1037" y="204"/>
                  </a:lnTo>
                  <a:lnTo>
                    <a:pt x="1037" y="208"/>
                  </a:lnTo>
                  <a:lnTo>
                    <a:pt x="1039" y="212"/>
                  </a:lnTo>
                  <a:lnTo>
                    <a:pt x="1039" y="212"/>
                  </a:lnTo>
                  <a:lnTo>
                    <a:pt x="1044" y="224"/>
                  </a:lnTo>
                  <a:lnTo>
                    <a:pt x="1046" y="232"/>
                  </a:lnTo>
                  <a:lnTo>
                    <a:pt x="1044" y="239"/>
                  </a:lnTo>
                  <a:lnTo>
                    <a:pt x="1044" y="239"/>
                  </a:lnTo>
                  <a:lnTo>
                    <a:pt x="1043" y="250"/>
                  </a:lnTo>
                  <a:lnTo>
                    <a:pt x="1043" y="265"/>
                  </a:lnTo>
                  <a:lnTo>
                    <a:pt x="1044" y="304"/>
                  </a:lnTo>
                  <a:lnTo>
                    <a:pt x="1044" y="304"/>
                  </a:lnTo>
                  <a:lnTo>
                    <a:pt x="1046" y="349"/>
                  </a:lnTo>
                  <a:lnTo>
                    <a:pt x="1046" y="367"/>
                  </a:lnTo>
                  <a:lnTo>
                    <a:pt x="1046" y="376"/>
                  </a:lnTo>
                  <a:lnTo>
                    <a:pt x="1044" y="380"/>
                  </a:lnTo>
                  <a:lnTo>
                    <a:pt x="1044" y="380"/>
                  </a:lnTo>
                  <a:lnTo>
                    <a:pt x="1042" y="382"/>
                  </a:lnTo>
                  <a:lnTo>
                    <a:pt x="1039" y="385"/>
                  </a:lnTo>
                  <a:lnTo>
                    <a:pt x="1031" y="391"/>
                  </a:lnTo>
                  <a:lnTo>
                    <a:pt x="1020" y="396"/>
                  </a:lnTo>
                  <a:lnTo>
                    <a:pt x="1012" y="401"/>
                  </a:lnTo>
                  <a:lnTo>
                    <a:pt x="1012" y="401"/>
                  </a:lnTo>
                  <a:lnTo>
                    <a:pt x="1000" y="412"/>
                  </a:lnTo>
                  <a:lnTo>
                    <a:pt x="982" y="431"/>
                  </a:lnTo>
                  <a:lnTo>
                    <a:pt x="947" y="466"/>
                  </a:lnTo>
                  <a:lnTo>
                    <a:pt x="947" y="466"/>
                  </a:lnTo>
                  <a:lnTo>
                    <a:pt x="939" y="473"/>
                  </a:lnTo>
                  <a:lnTo>
                    <a:pt x="925" y="481"/>
                  </a:lnTo>
                  <a:lnTo>
                    <a:pt x="908" y="492"/>
                  </a:lnTo>
                  <a:lnTo>
                    <a:pt x="889" y="502"/>
                  </a:lnTo>
                  <a:lnTo>
                    <a:pt x="870" y="511"/>
                  </a:lnTo>
                  <a:lnTo>
                    <a:pt x="851" y="519"/>
                  </a:lnTo>
                  <a:lnTo>
                    <a:pt x="835" y="525"/>
                  </a:lnTo>
                  <a:lnTo>
                    <a:pt x="828" y="526"/>
                  </a:lnTo>
                  <a:lnTo>
                    <a:pt x="822" y="526"/>
                  </a:lnTo>
                  <a:lnTo>
                    <a:pt x="822" y="526"/>
                  </a:lnTo>
                  <a:lnTo>
                    <a:pt x="804" y="525"/>
                  </a:lnTo>
                  <a:lnTo>
                    <a:pt x="786" y="522"/>
                  </a:lnTo>
                  <a:lnTo>
                    <a:pt x="771" y="519"/>
                  </a:lnTo>
                  <a:lnTo>
                    <a:pt x="758" y="515"/>
                  </a:lnTo>
                  <a:lnTo>
                    <a:pt x="758" y="515"/>
                  </a:lnTo>
                  <a:lnTo>
                    <a:pt x="740" y="511"/>
                  </a:lnTo>
                  <a:lnTo>
                    <a:pt x="718" y="506"/>
                  </a:lnTo>
                  <a:lnTo>
                    <a:pt x="699" y="502"/>
                  </a:lnTo>
                  <a:lnTo>
                    <a:pt x="694" y="500"/>
                  </a:lnTo>
                  <a:lnTo>
                    <a:pt x="693" y="499"/>
                  </a:lnTo>
                  <a:lnTo>
                    <a:pt x="693" y="499"/>
                  </a:lnTo>
                  <a:lnTo>
                    <a:pt x="691" y="499"/>
                  </a:lnTo>
                  <a:lnTo>
                    <a:pt x="685" y="499"/>
                  </a:lnTo>
                  <a:lnTo>
                    <a:pt x="667" y="499"/>
                  </a:lnTo>
                  <a:lnTo>
                    <a:pt x="644" y="500"/>
                  </a:lnTo>
                  <a:lnTo>
                    <a:pt x="634" y="500"/>
                  </a:lnTo>
                  <a:lnTo>
                    <a:pt x="628" y="499"/>
                  </a:lnTo>
                  <a:lnTo>
                    <a:pt x="628" y="499"/>
                  </a:lnTo>
                  <a:lnTo>
                    <a:pt x="557" y="483"/>
                  </a:lnTo>
                  <a:lnTo>
                    <a:pt x="557" y="483"/>
                  </a:lnTo>
                  <a:lnTo>
                    <a:pt x="505" y="580"/>
                  </a:lnTo>
                  <a:lnTo>
                    <a:pt x="449" y="683"/>
                  </a:lnTo>
                  <a:lnTo>
                    <a:pt x="449" y="683"/>
                  </a:lnTo>
                  <a:lnTo>
                    <a:pt x="449" y="686"/>
                  </a:lnTo>
                  <a:lnTo>
                    <a:pt x="449" y="691"/>
                  </a:lnTo>
                  <a:lnTo>
                    <a:pt x="452" y="702"/>
                  </a:lnTo>
                  <a:lnTo>
                    <a:pt x="452" y="713"/>
                  </a:lnTo>
                  <a:lnTo>
                    <a:pt x="452" y="717"/>
                  </a:lnTo>
                  <a:lnTo>
                    <a:pt x="449" y="721"/>
                  </a:lnTo>
                  <a:lnTo>
                    <a:pt x="449" y="721"/>
                  </a:lnTo>
                  <a:lnTo>
                    <a:pt x="442" y="727"/>
                  </a:lnTo>
                  <a:lnTo>
                    <a:pt x="434" y="731"/>
                  </a:lnTo>
                  <a:lnTo>
                    <a:pt x="429" y="735"/>
                  </a:lnTo>
                  <a:lnTo>
                    <a:pt x="428" y="736"/>
                  </a:lnTo>
                  <a:lnTo>
                    <a:pt x="428" y="737"/>
                  </a:lnTo>
                  <a:lnTo>
                    <a:pt x="428" y="737"/>
                  </a:lnTo>
                  <a:lnTo>
                    <a:pt x="433" y="750"/>
                  </a:lnTo>
                  <a:lnTo>
                    <a:pt x="444" y="770"/>
                  </a:lnTo>
                  <a:lnTo>
                    <a:pt x="460" y="802"/>
                  </a:lnTo>
                  <a:lnTo>
                    <a:pt x="460" y="802"/>
                  </a:lnTo>
                  <a:lnTo>
                    <a:pt x="534" y="945"/>
                  </a:lnTo>
                  <a:lnTo>
                    <a:pt x="606" y="1084"/>
                  </a:lnTo>
                  <a:lnTo>
                    <a:pt x="606" y="1084"/>
                  </a:lnTo>
                  <a:lnTo>
                    <a:pt x="611" y="1094"/>
                  </a:lnTo>
                  <a:lnTo>
                    <a:pt x="616" y="1105"/>
                  </a:lnTo>
                  <a:lnTo>
                    <a:pt x="617" y="1111"/>
                  </a:lnTo>
                  <a:lnTo>
                    <a:pt x="617" y="1117"/>
                  </a:lnTo>
                  <a:lnTo>
                    <a:pt x="617" y="1117"/>
                  </a:lnTo>
                  <a:lnTo>
                    <a:pt x="628" y="1469"/>
                  </a:lnTo>
                  <a:lnTo>
                    <a:pt x="617" y="1475"/>
                  </a:lnTo>
                  <a:lnTo>
                    <a:pt x="617" y="1475"/>
                  </a:lnTo>
                  <a:lnTo>
                    <a:pt x="682" y="1513"/>
                  </a:lnTo>
                  <a:lnTo>
                    <a:pt x="682" y="1513"/>
                  </a:lnTo>
                  <a:lnTo>
                    <a:pt x="690" y="1517"/>
                  </a:lnTo>
                  <a:lnTo>
                    <a:pt x="701" y="1521"/>
                  </a:lnTo>
                  <a:lnTo>
                    <a:pt x="726" y="1530"/>
                  </a:lnTo>
                  <a:lnTo>
                    <a:pt x="751" y="1541"/>
                  </a:lnTo>
                  <a:lnTo>
                    <a:pt x="759" y="1546"/>
                  </a:lnTo>
                  <a:lnTo>
                    <a:pt x="762" y="1548"/>
                  </a:lnTo>
                  <a:lnTo>
                    <a:pt x="763" y="1550"/>
                  </a:lnTo>
                  <a:lnTo>
                    <a:pt x="763" y="1550"/>
                  </a:lnTo>
                  <a:lnTo>
                    <a:pt x="764" y="1560"/>
                  </a:lnTo>
                  <a:lnTo>
                    <a:pt x="764" y="1569"/>
                  </a:lnTo>
                  <a:lnTo>
                    <a:pt x="763" y="1575"/>
                  </a:lnTo>
                  <a:lnTo>
                    <a:pt x="760" y="1578"/>
                  </a:lnTo>
                  <a:lnTo>
                    <a:pt x="756" y="1582"/>
                  </a:lnTo>
                  <a:lnTo>
                    <a:pt x="752" y="1583"/>
                  </a:lnTo>
                  <a:lnTo>
                    <a:pt x="752" y="1583"/>
                  </a:lnTo>
                  <a:lnTo>
                    <a:pt x="744" y="1584"/>
                  </a:lnTo>
                  <a:lnTo>
                    <a:pt x="730" y="1584"/>
                  </a:lnTo>
                  <a:lnTo>
                    <a:pt x="694" y="1583"/>
                  </a:lnTo>
                  <a:lnTo>
                    <a:pt x="659" y="1580"/>
                  </a:lnTo>
                  <a:lnTo>
                    <a:pt x="639" y="1578"/>
                  </a:lnTo>
                  <a:lnTo>
                    <a:pt x="639" y="1578"/>
                  </a:lnTo>
                  <a:lnTo>
                    <a:pt x="618" y="1576"/>
                  </a:lnTo>
                  <a:lnTo>
                    <a:pt x="586" y="1575"/>
                  </a:lnTo>
                  <a:lnTo>
                    <a:pt x="536" y="1572"/>
                  </a:lnTo>
                  <a:lnTo>
                    <a:pt x="536" y="1572"/>
                  </a:lnTo>
                  <a:lnTo>
                    <a:pt x="522" y="1569"/>
                  </a:lnTo>
                  <a:lnTo>
                    <a:pt x="514" y="1567"/>
                  </a:lnTo>
                  <a:lnTo>
                    <a:pt x="514" y="1567"/>
                  </a:lnTo>
                  <a:lnTo>
                    <a:pt x="514" y="1564"/>
                  </a:lnTo>
                  <a:lnTo>
                    <a:pt x="509" y="1556"/>
                  </a:lnTo>
                  <a:lnTo>
                    <a:pt x="509" y="1556"/>
                  </a:lnTo>
                  <a:lnTo>
                    <a:pt x="506" y="1549"/>
                  </a:lnTo>
                  <a:lnTo>
                    <a:pt x="505" y="1540"/>
                  </a:lnTo>
                  <a:lnTo>
                    <a:pt x="503" y="1529"/>
                  </a:lnTo>
                  <a:lnTo>
                    <a:pt x="503" y="1513"/>
                  </a:lnTo>
                  <a:lnTo>
                    <a:pt x="487" y="1518"/>
                  </a:lnTo>
                  <a:lnTo>
                    <a:pt x="487" y="1518"/>
                  </a:lnTo>
                  <a:lnTo>
                    <a:pt x="482" y="1488"/>
                  </a:lnTo>
                  <a:lnTo>
                    <a:pt x="478" y="1464"/>
                  </a:lnTo>
                  <a:lnTo>
                    <a:pt x="476" y="1452"/>
                  </a:lnTo>
                  <a:lnTo>
                    <a:pt x="476" y="1442"/>
                  </a:lnTo>
                  <a:lnTo>
                    <a:pt x="476" y="1442"/>
                  </a:lnTo>
                  <a:lnTo>
                    <a:pt x="476" y="1423"/>
                  </a:lnTo>
                  <a:lnTo>
                    <a:pt x="474" y="1389"/>
                  </a:lnTo>
                  <a:lnTo>
                    <a:pt x="465" y="1296"/>
                  </a:lnTo>
                  <a:lnTo>
                    <a:pt x="455" y="1166"/>
                  </a:lnTo>
                  <a:lnTo>
                    <a:pt x="455" y="1166"/>
                  </a:lnTo>
                  <a:lnTo>
                    <a:pt x="403" y="1103"/>
                  </a:lnTo>
                  <a:lnTo>
                    <a:pt x="352" y="1041"/>
                  </a:lnTo>
                  <a:lnTo>
                    <a:pt x="352" y="1041"/>
                  </a:lnTo>
                  <a:lnTo>
                    <a:pt x="345" y="1068"/>
                  </a:lnTo>
                  <a:lnTo>
                    <a:pt x="332" y="1129"/>
                  </a:lnTo>
                  <a:lnTo>
                    <a:pt x="319" y="1191"/>
                  </a:lnTo>
                  <a:lnTo>
                    <a:pt x="314" y="1220"/>
                  </a:lnTo>
                  <a:lnTo>
                    <a:pt x="314" y="1220"/>
                  </a:lnTo>
                  <a:lnTo>
                    <a:pt x="295" y="1260"/>
                  </a:lnTo>
                  <a:lnTo>
                    <a:pt x="252" y="1350"/>
                  </a:lnTo>
                  <a:lnTo>
                    <a:pt x="190" y="1480"/>
                  </a:lnTo>
                  <a:lnTo>
                    <a:pt x="190" y="1496"/>
                  </a:lnTo>
                  <a:lnTo>
                    <a:pt x="173" y="1496"/>
                  </a:lnTo>
                  <a:lnTo>
                    <a:pt x="173" y="1496"/>
                  </a:lnTo>
                  <a:lnTo>
                    <a:pt x="211" y="1588"/>
                  </a:lnTo>
                  <a:lnTo>
                    <a:pt x="211" y="1588"/>
                  </a:lnTo>
                  <a:lnTo>
                    <a:pt x="215" y="1595"/>
                  </a:lnTo>
                  <a:lnTo>
                    <a:pt x="221" y="1601"/>
                  </a:lnTo>
                  <a:lnTo>
                    <a:pt x="222" y="1602"/>
                  </a:lnTo>
                  <a:lnTo>
                    <a:pt x="222" y="1605"/>
                  </a:lnTo>
                  <a:lnTo>
                    <a:pt x="221" y="1607"/>
                  </a:lnTo>
                  <a:lnTo>
                    <a:pt x="217" y="1610"/>
                  </a:lnTo>
                  <a:lnTo>
                    <a:pt x="217" y="1610"/>
                  </a:lnTo>
                  <a:lnTo>
                    <a:pt x="208" y="1616"/>
                  </a:lnTo>
                  <a:lnTo>
                    <a:pt x="200" y="1622"/>
                  </a:lnTo>
                  <a:lnTo>
                    <a:pt x="191" y="1628"/>
                  </a:lnTo>
                  <a:lnTo>
                    <a:pt x="185" y="1630"/>
                  </a:lnTo>
                  <a:lnTo>
                    <a:pt x="179" y="1632"/>
                  </a:lnTo>
                  <a:lnTo>
                    <a:pt x="179" y="1632"/>
                  </a:lnTo>
                  <a:lnTo>
                    <a:pt x="164" y="1633"/>
                  </a:lnTo>
                  <a:lnTo>
                    <a:pt x="149" y="1633"/>
                  </a:lnTo>
                  <a:lnTo>
                    <a:pt x="135" y="1630"/>
                  </a:lnTo>
                  <a:lnTo>
                    <a:pt x="125" y="1626"/>
                  </a:lnTo>
                  <a:lnTo>
                    <a:pt x="125" y="1626"/>
                  </a:lnTo>
                  <a:lnTo>
                    <a:pt x="119" y="1624"/>
                  </a:lnTo>
                  <a:lnTo>
                    <a:pt x="114" y="1622"/>
                  </a:lnTo>
                  <a:lnTo>
                    <a:pt x="103" y="1620"/>
                  </a:lnTo>
                  <a:lnTo>
                    <a:pt x="94" y="1617"/>
                  </a:lnTo>
                  <a:lnTo>
                    <a:pt x="89" y="1614"/>
                  </a:lnTo>
                  <a:lnTo>
                    <a:pt x="87" y="1610"/>
                  </a:lnTo>
                  <a:lnTo>
                    <a:pt x="87" y="1610"/>
                  </a:lnTo>
                  <a:lnTo>
                    <a:pt x="69" y="1579"/>
                  </a:lnTo>
                  <a:lnTo>
                    <a:pt x="54" y="1556"/>
                  </a:lnTo>
                  <a:lnTo>
                    <a:pt x="54" y="1556"/>
                  </a:lnTo>
                  <a:lnTo>
                    <a:pt x="41" y="1541"/>
                  </a:lnTo>
                  <a:lnTo>
                    <a:pt x="33" y="1527"/>
                  </a:lnTo>
                  <a:lnTo>
                    <a:pt x="29" y="1522"/>
                  </a:lnTo>
                  <a:lnTo>
                    <a:pt x="27" y="1518"/>
                  </a:lnTo>
                  <a:lnTo>
                    <a:pt x="27" y="1518"/>
                  </a:lnTo>
                  <a:lnTo>
                    <a:pt x="22" y="1485"/>
                  </a:lnTo>
                  <a:lnTo>
                    <a:pt x="0" y="1464"/>
                  </a:lnTo>
                  <a:lnTo>
                    <a:pt x="0" y="1464"/>
                  </a:lnTo>
                  <a:lnTo>
                    <a:pt x="119" y="1263"/>
                  </a:lnTo>
                  <a:lnTo>
                    <a:pt x="119" y="1263"/>
                  </a:lnTo>
                  <a:lnTo>
                    <a:pt x="130" y="1242"/>
                  </a:lnTo>
                  <a:lnTo>
                    <a:pt x="139" y="1214"/>
                  </a:lnTo>
                  <a:lnTo>
                    <a:pt x="152" y="1182"/>
                  </a:lnTo>
                  <a:lnTo>
                    <a:pt x="152" y="1182"/>
                  </a:lnTo>
                  <a:lnTo>
                    <a:pt x="131" y="1109"/>
                  </a:lnTo>
                  <a:lnTo>
                    <a:pt x="112" y="1040"/>
                  </a:lnTo>
                  <a:lnTo>
                    <a:pt x="104" y="1004"/>
                  </a:lnTo>
                  <a:lnTo>
                    <a:pt x="98" y="971"/>
                  </a:lnTo>
                  <a:lnTo>
                    <a:pt x="98" y="971"/>
                  </a:lnTo>
                  <a:lnTo>
                    <a:pt x="91" y="941"/>
                  </a:lnTo>
                  <a:lnTo>
                    <a:pt x="84" y="916"/>
                  </a:lnTo>
                  <a:lnTo>
                    <a:pt x="72" y="876"/>
                  </a:lnTo>
                  <a:lnTo>
                    <a:pt x="66" y="858"/>
                  </a:lnTo>
                  <a:lnTo>
                    <a:pt x="64" y="839"/>
                  </a:lnTo>
                  <a:lnTo>
                    <a:pt x="62" y="820"/>
                  </a:lnTo>
                  <a:lnTo>
                    <a:pt x="65" y="797"/>
                  </a:lnTo>
                  <a:lnTo>
                    <a:pt x="65" y="797"/>
                  </a:lnTo>
                  <a:lnTo>
                    <a:pt x="75" y="748"/>
                  </a:lnTo>
                  <a:lnTo>
                    <a:pt x="83" y="705"/>
                  </a:lnTo>
                  <a:lnTo>
                    <a:pt x="92" y="662"/>
                  </a:lnTo>
                  <a:lnTo>
                    <a:pt x="60" y="651"/>
                  </a:lnTo>
                  <a:lnTo>
                    <a:pt x="200" y="477"/>
                  </a:lnTo>
                  <a:lnTo>
                    <a:pt x="379" y="255"/>
                  </a:lnTo>
                  <a:lnTo>
                    <a:pt x="379" y="255"/>
                  </a:lnTo>
                  <a:lnTo>
                    <a:pt x="405" y="241"/>
                  </a:lnTo>
                  <a:lnTo>
                    <a:pt x="433" y="228"/>
                  </a:lnTo>
                  <a:lnTo>
                    <a:pt x="433" y="228"/>
                  </a:lnTo>
                  <a:lnTo>
                    <a:pt x="476" y="217"/>
                  </a:lnTo>
                  <a:lnTo>
                    <a:pt x="476" y="217"/>
                  </a:lnTo>
                  <a:lnTo>
                    <a:pt x="471" y="202"/>
                  </a:lnTo>
                  <a:lnTo>
                    <a:pt x="465" y="185"/>
                  </a:lnTo>
                  <a:lnTo>
                    <a:pt x="465" y="185"/>
                  </a:lnTo>
                  <a:lnTo>
                    <a:pt x="464" y="175"/>
                  </a:lnTo>
                  <a:lnTo>
                    <a:pt x="465" y="156"/>
                  </a:lnTo>
                  <a:lnTo>
                    <a:pt x="465" y="130"/>
                  </a:lnTo>
                  <a:lnTo>
                    <a:pt x="487" y="82"/>
                  </a:lnTo>
                  <a:lnTo>
                    <a:pt x="487" y="82"/>
                  </a:lnTo>
                  <a:lnTo>
                    <a:pt x="492" y="79"/>
                  </a:lnTo>
                  <a:lnTo>
                    <a:pt x="497" y="75"/>
                  </a:lnTo>
                  <a:lnTo>
                    <a:pt x="498" y="73"/>
                  </a:lnTo>
                  <a:lnTo>
                    <a:pt x="498" y="71"/>
                  </a:lnTo>
                  <a:lnTo>
                    <a:pt x="498" y="71"/>
                  </a:lnTo>
                  <a:lnTo>
                    <a:pt x="501" y="49"/>
                  </a:lnTo>
                  <a:lnTo>
                    <a:pt x="503" y="33"/>
                  </a:lnTo>
                  <a:lnTo>
                    <a:pt x="547" y="11"/>
                  </a:lnTo>
                  <a:lnTo>
                    <a:pt x="574" y="11"/>
                  </a:lnTo>
                  <a:lnTo>
                    <a:pt x="574" y="11"/>
                  </a:lnTo>
                  <a:lnTo>
                    <a:pt x="586" y="10"/>
                  </a:lnTo>
                  <a:lnTo>
                    <a:pt x="594" y="8"/>
                  </a:lnTo>
                  <a:lnTo>
                    <a:pt x="598" y="7"/>
                  </a:lnTo>
                  <a:lnTo>
                    <a:pt x="601" y="6"/>
                  </a:lnTo>
                  <a:lnTo>
                    <a:pt x="601" y="6"/>
                  </a:lnTo>
                  <a:lnTo>
                    <a:pt x="603" y="4"/>
                  </a:lnTo>
                  <a:lnTo>
                    <a:pt x="607" y="3"/>
                  </a:lnTo>
                  <a:lnTo>
                    <a:pt x="620" y="0"/>
                  </a:lnTo>
                  <a:lnTo>
                    <a:pt x="633" y="0"/>
                  </a:lnTo>
                  <a:lnTo>
                    <a:pt x="666" y="6"/>
                  </a:lnTo>
                  <a:lnTo>
                    <a:pt x="666" y="6"/>
                  </a:lnTo>
                  <a:lnTo>
                    <a:pt x="675" y="6"/>
                  </a:lnTo>
                  <a:lnTo>
                    <a:pt x="682" y="8"/>
                  </a:lnTo>
                  <a:lnTo>
                    <a:pt x="687" y="11"/>
                  </a:lnTo>
                  <a:lnTo>
                    <a:pt x="687" y="11"/>
                  </a:lnTo>
                  <a:lnTo>
                    <a:pt x="694" y="15"/>
                  </a:lnTo>
                  <a:lnTo>
                    <a:pt x="703" y="19"/>
                  </a:lnTo>
                  <a:lnTo>
                    <a:pt x="710" y="23"/>
                  </a:lnTo>
                  <a:lnTo>
                    <a:pt x="713" y="25"/>
                  </a:lnTo>
                  <a:lnTo>
                    <a:pt x="714" y="27"/>
                  </a:lnTo>
                  <a:lnTo>
                    <a:pt x="714" y="27"/>
                  </a:lnTo>
                  <a:lnTo>
                    <a:pt x="716" y="30"/>
                  </a:lnTo>
                  <a:lnTo>
                    <a:pt x="718" y="34"/>
                  </a:lnTo>
                  <a:lnTo>
                    <a:pt x="725" y="45"/>
                  </a:lnTo>
                  <a:lnTo>
                    <a:pt x="736" y="60"/>
                  </a:lnTo>
                  <a:lnTo>
                    <a:pt x="725" y="60"/>
                  </a:lnTo>
                  <a:lnTo>
                    <a:pt x="736" y="82"/>
                  </a:lnTo>
                  <a:lnTo>
                    <a:pt x="720" y="82"/>
                  </a:lnTo>
                  <a:lnTo>
                    <a:pt x="720" y="82"/>
                  </a:lnTo>
                  <a:lnTo>
                    <a:pt x="714" y="78"/>
                  </a:lnTo>
                  <a:lnTo>
                    <a:pt x="710" y="76"/>
                  </a:lnTo>
                  <a:lnTo>
                    <a:pt x="709" y="76"/>
                  </a:lnTo>
                  <a:lnTo>
                    <a:pt x="709" y="76"/>
                  </a:lnTo>
                  <a:lnTo>
                    <a:pt x="709" y="7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1610290-A2D5-F3BB-6C50-8E9FA822EE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3494" y="882925"/>
              <a:ext cx="375435" cy="2592043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7865C4C2-2F85-D2DE-990D-7C04B79A6319}"/>
              </a:ext>
            </a:extLst>
          </p:cNvPr>
          <p:cNvGrpSpPr/>
          <p:nvPr/>
        </p:nvGrpSpPr>
        <p:grpSpPr>
          <a:xfrm>
            <a:off x="1433488" y="3894516"/>
            <a:ext cx="1318378" cy="2421070"/>
            <a:chOff x="1385887" y="892451"/>
            <a:chExt cx="1413580" cy="2595899"/>
          </a:xfrm>
        </p:grpSpPr>
        <p:sp>
          <p:nvSpPr>
            <p:cNvPr id="31" name="Freeform 11">
              <a:extLst>
                <a:ext uri="{FF2B5EF4-FFF2-40B4-BE49-F238E27FC236}">
                  <a16:creationId xmlns:a16="http://schemas.microsoft.com/office/drawing/2014/main" id="{FC6BD9F6-D001-3C74-3E07-5E9D033A11F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5887" y="1104596"/>
              <a:ext cx="942445" cy="2383754"/>
            </a:xfrm>
            <a:custGeom>
              <a:avLst/>
              <a:gdLst>
                <a:gd name="T0" fmla="*/ 287 w 733"/>
                <a:gd name="T1" fmla="*/ 46 h 1854"/>
                <a:gd name="T2" fmla="*/ 254 w 733"/>
                <a:gd name="T3" fmla="*/ 14 h 1854"/>
                <a:gd name="T4" fmla="*/ 227 w 733"/>
                <a:gd name="T5" fmla="*/ 3 h 1854"/>
                <a:gd name="T6" fmla="*/ 157 w 733"/>
                <a:gd name="T7" fmla="*/ 3 h 1854"/>
                <a:gd name="T8" fmla="*/ 108 w 733"/>
                <a:gd name="T9" fmla="*/ 13 h 1854"/>
                <a:gd name="T10" fmla="*/ 53 w 733"/>
                <a:gd name="T11" fmla="*/ 63 h 1854"/>
                <a:gd name="T12" fmla="*/ 39 w 733"/>
                <a:gd name="T13" fmla="*/ 124 h 1854"/>
                <a:gd name="T14" fmla="*/ 45 w 733"/>
                <a:gd name="T15" fmla="*/ 144 h 1854"/>
                <a:gd name="T16" fmla="*/ 54 w 733"/>
                <a:gd name="T17" fmla="*/ 193 h 1854"/>
                <a:gd name="T18" fmla="*/ 70 w 733"/>
                <a:gd name="T19" fmla="*/ 214 h 1854"/>
                <a:gd name="T20" fmla="*/ 92 w 733"/>
                <a:gd name="T21" fmla="*/ 285 h 1854"/>
                <a:gd name="T22" fmla="*/ 27 w 733"/>
                <a:gd name="T23" fmla="*/ 369 h 1854"/>
                <a:gd name="T24" fmla="*/ 0 w 733"/>
                <a:gd name="T25" fmla="*/ 458 h 1854"/>
                <a:gd name="T26" fmla="*/ 70 w 733"/>
                <a:gd name="T27" fmla="*/ 773 h 1854"/>
                <a:gd name="T28" fmla="*/ 133 w 733"/>
                <a:gd name="T29" fmla="*/ 1282 h 1854"/>
                <a:gd name="T30" fmla="*/ 22 w 733"/>
                <a:gd name="T31" fmla="*/ 1721 h 1854"/>
                <a:gd name="T32" fmla="*/ 28 w 733"/>
                <a:gd name="T33" fmla="*/ 1784 h 1854"/>
                <a:gd name="T34" fmla="*/ 118 w 733"/>
                <a:gd name="T35" fmla="*/ 1834 h 1854"/>
                <a:gd name="T36" fmla="*/ 206 w 733"/>
                <a:gd name="T37" fmla="*/ 1853 h 1854"/>
                <a:gd name="T38" fmla="*/ 222 w 733"/>
                <a:gd name="T39" fmla="*/ 1819 h 1854"/>
                <a:gd name="T40" fmla="*/ 191 w 733"/>
                <a:gd name="T41" fmla="*/ 1774 h 1854"/>
                <a:gd name="T42" fmla="*/ 226 w 733"/>
                <a:gd name="T43" fmla="*/ 1557 h 1854"/>
                <a:gd name="T44" fmla="*/ 291 w 733"/>
                <a:gd name="T45" fmla="*/ 1392 h 1854"/>
                <a:gd name="T46" fmla="*/ 295 w 733"/>
                <a:gd name="T47" fmla="*/ 1361 h 1854"/>
                <a:gd name="T48" fmla="*/ 411 w 733"/>
                <a:gd name="T49" fmla="*/ 1705 h 1854"/>
                <a:gd name="T50" fmla="*/ 417 w 733"/>
                <a:gd name="T51" fmla="*/ 1766 h 1854"/>
                <a:gd name="T52" fmla="*/ 467 w 733"/>
                <a:gd name="T53" fmla="*/ 1771 h 1854"/>
                <a:gd name="T54" fmla="*/ 622 w 733"/>
                <a:gd name="T55" fmla="*/ 1781 h 1854"/>
                <a:gd name="T56" fmla="*/ 682 w 733"/>
                <a:gd name="T57" fmla="*/ 1761 h 1854"/>
                <a:gd name="T58" fmla="*/ 655 w 733"/>
                <a:gd name="T59" fmla="*/ 1738 h 1854"/>
                <a:gd name="T60" fmla="*/ 590 w 733"/>
                <a:gd name="T61" fmla="*/ 1689 h 1854"/>
                <a:gd name="T62" fmla="*/ 519 w 733"/>
                <a:gd name="T63" fmla="*/ 1419 h 1854"/>
                <a:gd name="T64" fmla="*/ 503 w 733"/>
                <a:gd name="T65" fmla="*/ 1212 h 1854"/>
                <a:gd name="T66" fmla="*/ 411 w 733"/>
                <a:gd name="T67" fmla="*/ 887 h 1854"/>
                <a:gd name="T68" fmla="*/ 453 w 733"/>
                <a:gd name="T69" fmla="*/ 567 h 1854"/>
                <a:gd name="T70" fmla="*/ 573 w 733"/>
                <a:gd name="T71" fmla="*/ 551 h 1854"/>
                <a:gd name="T72" fmla="*/ 698 w 733"/>
                <a:gd name="T73" fmla="*/ 464 h 1854"/>
                <a:gd name="T74" fmla="*/ 725 w 733"/>
                <a:gd name="T75" fmla="*/ 426 h 1854"/>
                <a:gd name="T76" fmla="*/ 730 w 733"/>
                <a:gd name="T77" fmla="*/ 326 h 1854"/>
                <a:gd name="T78" fmla="*/ 733 w 733"/>
                <a:gd name="T79" fmla="*/ 282 h 1854"/>
                <a:gd name="T80" fmla="*/ 722 w 733"/>
                <a:gd name="T81" fmla="*/ 263 h 1854"/>
                <a:gd name="T82" fmla="*/ 709 w 733"/>
                <a:gd name="T83" fmla="*/ 236 h 1854"/>
                <a:gd name="T84" fmla="*/ 679 w 733"/>
                <a:gd name="T85" fmla="*/ 289 h 1854"/>
                <a:gd name="T86" fmla="*/ 659 w 733"/>
                <a:gd name="T87" fmla="*/ 350 h 1854"/>
                <a:gd name="T88" fmla="*/ 636 w 733"/>
                <a:gd name="T89" fmla="*/ 396 h 1854"/>
                <a:gd name="T90" fmla="*/ 538 w 733"/>
                <a:gd name="T91" fmla="*/ 426 h 1854"/>
                <a:gd name="T92" fmla="*/ 444 w 733"/>
                <a:gd name="T93" fmla="*/ 431 h 1854"/>
                <a:gd name="T94" fmla="*/ 379 w 733"/>
                <a:gd name="T95" fmla="*/ 437 h 1854"/>
                <a:gd name="T96" fmla="*/ 312 w 733"/>
                <a:gd name="T97" fmla="*/ 415 h 1854"/>
                <a:gd name="T98" fmla="*/ 277 w 733"/>
                <a:gd name="T99" fmla="*/ 376 h 1854"/>
                <a:gd name="T100" fmla="*/ 237 w 733"/>
                <a:gd name="T101" fmla="*/ 357 h 1854"/>
                <a:gd name="T102" fmla="*/ 233 w 733"/>
                <a:gd name="T103" fmla="*/ 307 h 1854"/>
                <a:gd name="T104" fmla="*/ 284 w 733"/>
                <a:gd name="T105" fmla="*/ 298 h 1854"/>
                <a:gd name="T106" fmla="*/ 302 w 733"/>
                <a:gd name="T107" fmla="*/ 269 h 1854"/>
                <a:gd name="T108" fmla="*/ 308 w 733"/>
                <a:gd name="T109" fmla="*/ 252 h 1854"/>
                <a:gd name="T110" fmla="*/ 314 w 733"/>
                <a:gd name="T111" fmla="*/ 235 h 1854"/>
                <a:gd name="T112" fmla="*/ 310 w 733"/>
                <a:gd name="T113" fmla="*/ 220 h 1854"/>
                <a:gd name="T114" fmla="*/ 319 w 733"/>
                <a:gd name="T115" fmla="*/ 209 h 1854"/>
                <a:gd name="T116" fmla="*/ 292 w 733"/>
                <a:gd name="T117" fmla="*/ 166 h 1854"/>
                <a:gd name="T118" fmla="*/ 299 w 733"/>
                <a:gd name="T119" fmla="*/ 90 h 1854"/>
                <a:gd name="T120" fmla="*/ 308 w 733"/>
                <a:gd name="T121" fmla="*/ 74 h 18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33" h="1854">
                  <a:moveTo>
                    <a:pt x="308" y="74"/>
                  </a:moveTo>
                  <a:lnTo>
                    <a:pt x="308" y="74"/>
                  </a:lnTo>
                  <a:lnTo>
                    <a:pt x="298" y="61"/>
                  </a:lnTo>
                  <a:lnTo>
                    <a:pt x="291" y="53"/>
                  </a:lnTo>
                  <a:lnTo>
                    <a:pt x="288" y="49"/>
                  </a:lnTo>
                  <a:lnTo>
                    <a:pt x="287" y="46"/>
                  </a:lnTo>
                  <a:lnTo>
                    <a:pt x="287" y="46"/>
                  </a:lnTo>
                  <a:lnTo>
                    <a:pt x="285" y="44"/>
                  </a:lnTo>
                  <a:lnTo>
                    <a:pt x="283" y="40"/>
                  </a:lnTo>
                  <a:lnTo>
                    <a:pt x="273" y="30"/>
                  </a:lnTo>
                  <a:lnTo>
                    <a:pt x="254" y="14"/>
                  </a:lnTo>
                  <a:lnTo>
                    <a:pt x="254" y="14"/>
                  </a:lnTo>
                  <a:lnTo>
                    <a:pt x="249" y="10"/>
                  </a:lnTo>
                  <a:lnTo>
                    <a:pt x="242" y="4"/>
                  </a:lnTo>
                  <a:lnTo>
                    <a:pt x="234" y="3"/>
                  </a:lnTo>
                  <a:lnTo>
                    <a:pt x="231" y="2"/>
                  </a:lnTo>
                  <a:lnTo>
                    <a:pt x="227" y="3"/>
                  </a:lnTo>
                  <a:lnTo>
                    <a:pt x="227" y="3"/>
                  </a:lnTo>
                  <a:lnTo>
                    <a:pt x="212" y="7"/>
                  </a:lnTo>
                  <a:lnTo>
                    <a:pt x="206" y="8"/>
                  </a:lnTo>
                  <a:lnTo>
                    <a:pt x="206" y="8"/>
                  </a:lnTo>
                  <a:lnTo>
                    <a:pt x="185" y="6"/>
                  </a:lnTo>
                  <a:lnTo>
                    <a:pt x="157" y="3"/>
                  </a:lnTo>
                  <a:lnTo>
                    <a:pt x="157" y="3"/>
                  </a:lnTo>
                  <a:lnTo>
                    <a:pt x="134" y="0"/>
                  </a:lnTo>
                  <a:lnTo>
                    <a:pt x="120" y="0"/>
                  </a:lnTo>
                  <a:lnTo>
                    <a:pt x="116" y="0"/>
                  </a:lnTo>
                  <a:lnTo>
                    <a:pt x="114" y="3"/>
                  </a:lnTo>
                  <a:lnTo>
                    <a:pt x="114" y="3"/>
                  </a:lnTo>
                  <a:lnTo>
                    <a:pt x="108" y="13"/>
                  </a:lnTo>
                  <a:lnTo>
                    <a:pt x="97" y="25"/>
                  </a:lnTo>
                  <a:lnTo>
                    <a:pt x="97" y="25"/>
                  </a:lnTo>
                  <a:lnTo>
                    <a:pt x="87" y="34"/>
                  </a:lnTo>
                  <a:lnTo>
                    <a:pt x="72" y="45"/>
                  </a:lnTo>
                  <a:lnTo>
                    <a:pt x="58" y="57"/>
                  </a:lnTo>
                  <a:lnTo>
                    <a:pt x="53" y="63"/>
                  </a:lnTo>
                  <a:lnTo>
                    <a:pt x="49" y="68"/>
                  </a:lnTo>
                  <a:lnTo>
                    <a:pt x="49" y="68"/>
                  </a:lnTo>
                  <a:lnTo>
                    <a:pt x="46" y="75"/>
                  </a:lnTo>
                  <a:lnTo>
                    <a:pt x="43" y="86"/>
                  </a:lnTo>
                  <a:lnTo>
                    <a:pt x="41" y="110"/>
                  </a:lnTo>
                  <a:lnTo>
                    <a:pt x="39" y="124"/>
                  </a:lnTo>
                  <a:lnTo>
                    <a:pt x="39" y="135"/>
                  </a:lnTo>
                  <a:lnTo>
                    <a:pt x="41" y="141"/>
                  </a:lnTo>
                  <a:lnTo>
                    <a:pt x="42" y="143"/>
                  </a:lnTo>
                  <a:lnTo>
                    <a:pt x="43" y="144"/>
                  </a:lnTo>
                  <a:lnTo>
                    <a:pt x="43" y="144"/>
                  </a:lnTo>
                  <a:lnTo>
                    <a:pt x="45" y="144"/>
                  </a:lnTo>
                  <a:lnTo>
                    <a:pt x="46" y="145"/>
                  </a:lnTo>
                  <a:lnTo>
                    <a:pt x="49" y="151"/>
                  </a:lnTo>
                  <a:lnTo>
                    <a:pt x="51" y="158"/>
                  </a:lnTo>
                  <a:lnTo>
                    <a:pt x="53" y="166"/>
                  </a:lnTo>
                  <a:lnTo>
                    <a:pt x="54" y="18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8"/>
                  </a:lnTo>
                  <a:lnTo>
                    <a:pt x="57" y="202"/>
                  </a:lnTo>
                  <a:lnTo>
                    <a:pt x="60" y="209"/>
                  </a:lnTo>
                  <a:lnTo>
                    <a:pt x="60" y="209"/>
                  </a:lnTo>
                  <a:lnTo>
                    <a:pt x="70" y="214"/>
                  </a:lnTo>
                  <a:lnTo>
                    <a:pt x="77" y="220"/>
                  </a:lnTo>
                  <a:lnTo>
                    <a:pt x="80" y="223"/>
                  </a:lnTo>
                  <a:lnTo>
                    <a:pt x="81" y="225"/>
                  </a:lnTo>
                  <a:lnTo>
                    <a:pt x="81" y="225"/>
                  </a:lnTo>
                  <a:lnTo>
                    <a:pt x="87" y="256"/>
                  </a:lnTo>
                  <a:lnTo>
                    <a:pt x="92" y="285"/>
                  </a:lnTo>
                  <a:lnTo>
                    <a:pt x="92" y="285"/>
                  </a:lnTo>
                  <a:lnTo>
                    <a:pt x="68" y="317"/>
                  </a:lnTo>
                  <a:lnTo>
                    <a:pt x="47" y="343"/>
                  </a:lnTo>
                  <a:lnTo>
                    <a:pt x="32" y="361"/>
                  </a:lnTo>
                  <a:lnTo>
                    <a:pt x="32" y="361"/>
                  </a:lnTo>
                  <a:lnTo>
                    <a:pt x="27" y="369"/>
                  </a:lnTo>
                  <a:lnTo>
                    <a:pt x="22" y="380"/>
                  </a:lnTo>
                  <a:lnTo>
                    <a:pt x="15" y="395"/>
                  </a:lnTo>
                  <a:lnTo>
                    <a:pt x="11" y="411"/>
                  </a:lnTo>
                  <a:lnTo>
                    <a:pt x="5" y="427"/>
                  </a:lnTo>
                  <a:lnTo>
                    <a:pt x="3" y="443"/>
                  </a:lnTo>
                  <a:lnTo>
                    <a:pt x="0" y="458"/>
                  </a:lnTo>
                  <a:lnTo>
                    <a:pt x="0" y="469"/>
                  </a:lnTo>
                  <a:lnTo>
                    <a:pt x="0" y="469"/>
                  </a:lnTo>
                  <a:lnTo>
                    <a:pt x="4" y="490"/>
                  </a:lnTo>
                  <a:lnTo>
                    <a:pt x="12" y="527"/>
                  </a:lnTo>
                  <a:lnTo>
                    <a:pt x="35" y="630"/>
                  </a:lnTo>
                  <a:lnTo>
                    <a:pt x="70" y="773"/>
                  </a:lnTo>
                  <a:lnTo>
                    <a:pt x="43" y="887"/>
                  </a:lnTo>
                  <a:lnTo>
                    <a:pt x="65" y="887"/>
                  </a:lnTo>
                  <a:lnTo>
                    <a:pt x="65" y="887"/>
                  </a:lnTo>
                  <a:lnTo>
                    <a:pt x="100" y="1091"/>
                  </a:lnTo>
                  <a:lnTo>
                    <a:pt x="124" y="1233"/>
                  </a:lnTo>
                  <a:lnTo>
                    <a:pt x="133" y="1282"/>
                  </a:lnTo>
                  <a:lnTo>
                    <a:pt x="135" y="1304"/>
                  </a:lnTo>
                  <a:lnTo>
                    <a:pt x="135" y="1304"/>
                  </a:lnTo>
                  <a:lnTo>
                    <a:pt x="124" y="1364"/>
                  </a:lnTo>
                  <a:lnTo>
                    <a:pt x="11" y="1689"/>
                  </a:lnTo>
                  <a:lnTo>
                    <a:pt x="11" y="1716"/>
                  </a:lnTo>
                  <a:lnTo>
                    <a:pt x="22" y="1721"/>
                  </a:lnTo>
                  <a:lnTo>
                    <a:pt x="22" y="1721"/>
                  </a:lnTo>
                  <a:lnTo>
                    <a:pt x="24" y="1748"/>
                  </a:lnTo>
                  <a:lnTo>
                    <a:pt x="26" y="1769"/>
                  </a:lnTo>
                  <a:lnTo>
                    <a:pt x="27" y="1781"/>
                  </a:lnTo>
                  <a:lnTo>
                    <a:pt x="27" y="1781"/>
                  </a:lnTo>
                  <a:lnTo>
                    <a:pt x="28" y="1784"/>
                  </a:lnTo>
                  <a:lnTo>
                    <a:pt x="32" y="1788"/>
                  </a:lnTo>
                  <a:lnTo>
                    <a:pt x="45" y="1797"/>
                  </a:lnTo>
                  <a:lnTo>
                    <a:pt x="70" y="1813"/>
                  </a:lnTo>
                  <a:lnTo>
                    <a:pt x="70" y="1813"/>
                  </a:lnTo>
                  <a:lnTo>
                    <a:pt x="96" y="1826"/>
                  </a:lnTo>
                  <a:lnTo>
                    <a:pt x="118" y="1834"/>
                  </a:lnTo>
                  <a:lnTo>
                    <a:pt x="142" y="1842"/>
                  </a:lnTo>
                  <a:lnTo>
                    <a:pt x="165" y="1850"/>
                  </a:lnTo>
                  <a:lnTo>
                    <a:pt x="177" y="1851"/>
                  </a:lnTo>
                  <a:lnTo>
                    <a:pt x="188" y="1853"/>
                  </a:lnTo>
                  <a:lnTo>
                    <a:pt x="197" y="1854"/>
                  </a:lnTo>
                  <a:lnTo>
                    <a:pt x="206" y="1853"/>
                  </a:lnTo>
                  <a:lnTo>
                    <a:pt x="212" y="1850"/>
                  </a:lnTo>
                  <a:lnTo>
                    <a:pt x="216" y="1846"/>
                  </a:lnTo>
                  <a:lnTo>
                    <a:pt x="216" y="1846"/>
                  </a:lnTo>
                  <a:lnTo>
                    <a:pt x="222" y="1836"/>
                  </a:lnTo>
                  <a:lnTo>
                    <a:pt x="223" y="1827"/>
                  </a:lnTo>
                  <a:lnTo>
                    <a:pt x="222" y="1819"/>
                  </a:lnTo>
                  <a:lnTo>
                    <a:pt x="219" y="1811"/>
                  </a:lnTo>
                  <a:lnTo>
                    <a:pt x="214" y="1804"/>
                  </a:lnTo>
                  <a:lnTo>
                    <a:pt x="210" y="1797"/>
                  </a:lnTo>
                  <a:lnTo>
                    <a:pt x="200" y="1786"/>
                  </a:lnTo>
                  <a:lnTo>
                    <a:pt x="200" y="1786"/>
                  </a:lnTo>
                  <a:lnTo>
                    <a:pt x="191" y="1774"/>
                  </a:lnTo>
                  <a:lnTo>
                    <a:pt x="177" y="1761"/>
                  </a:lnTo>
                  <a:lnTo>
                    <a:pt x="162" y="1743"/>
                  </a:lnTo>
                  <a:lnTo>
                    <a:pt x="179" y="1738"/>
                  </a:lnTo>
                  <a:lnTo>
                    <a:pt x="179" y="1738"/>
                  </a:lnTo>
                  <a:lnTo>
                    <a:pt x="207" y="1632"/>
                  </a:lnTo>
                  <a:lnTo>
                    <a:pt x="226" y="1557"/>
                  </a:lnTo>
                  <a:lnTo>
                    <a:pt x="234" y="1532"/>
                  </a:lnTo>
                  <a:lnTo>
                    <a:pt x="238" y="1521"/>
                  </a:lnTo>
                  <a:lnTo>
                    <a:pt x="238" y="1521"/>
                  </a:lnTo>
                  <a:lnTo>
                    <a:pt x="250" y="1494"/>
                  </a:lnTo>
                  <a:lnTo>
                    <a:pt x="272" y="1442"/>
                  </a:lnTo>
                  <a:lnTo>
                    <a:pt x="291" y="1392"/>
                  </a:lnTo>
                  <a:lnTo>
                    <a:pt x="296" y="1376"/>
                  </a:lnTo>
                  <a:lnTo>
                    <a:pt x="298" y="1370"/>
                  </a:lnTo>
                  <a:lnTo>
                    <a:pt x="298" y="1369"/>
                  </a:lnTo>
                  <a:lnTo>
                    <a:pt x="298" y="1369"/>
                  </a:lnTo>
                  <a:lnTo>
                    <a:pt x="296" y="1368"/>
                  </a:lnTo>
                  <a:lnTo>
                    <a:pt x="295" y="1361"/>
                  </a:lnTo>
                  <a:lnTo>
                    <a:pt x="292" y="1341"/>
                  </a:lnTo>
                  <a:lnTo>
                    <a:pt x="285" y="1280"/>
                  </a:lnTo>
                  <a:lnTo>
                    <a:pt x="276" y="1190"/>
                  </a:lnTo>
                  <a:lnTo>
                    <a:pt x="341" y="1331"/>
                  </a:lnTo>
                  <a:lnTo>
                    <a:pt x="389" y="1700"/>
                  </a:lnTo>
                  <a:lnTo>
                    <a:pt x="411" y="1705"/>
                  </a:lnTo>
                  <a:lnTo>
                    <a:pt x="411" y="1705"/>
                  </a:lnTo>
                  <a:lnTo>
                    <a:pt x="411" y="1715"/>
                  </a:lnTo>
                  <a:lnTo>
                    <a:pt x="411" y="1736"/>
                  </a:lnTo>
                  <a:lnTo>
                    <a:pt x="411" y="1748"/>
                  </a:lnTo>
                  <a:lnTo>
                    <a:pt x="414" y="1758"/>
                  </a:lnTo>
                  <a:lnTo>
                    <a:pt x="417" y="1766"/>
                  </a:lnTo>
                  <a:lnTo>
                    <a:pt x="419" y="1769"/>
                  </a:lnTo>
                  <a:lnTo>
                    <a:pt x="422" y="1770"/>
                  </a:lnTo>
                  <a:lnTo>
                    <a:pt x="422" y="1770"/>
                  </a:lnTo>
                  <a:lnTo>
                    <a:pt x="430" y="1771"/>
                  </a:lnTo>
                  <a:lnTo>
                    <a:pt x="441" y="1771"/>
                  </a:lnTo>
                  <a:lnTo>
                    <a:pt x="467" y="1771"/>
                  </a:lnTo>
                  <a:lnTo>
                    <a:pt x="498" y="1770"/>
                  </a:lnTo>
                  <a:lnTo>
                    <a:pt x="498" y="1770"/>
                  </a:lnTo>
                  <a:lnTo>
                    <a:pt x="553" y="1776"/>
                  </a:lnTo>
                  <a:lnTo>
                    <a:pt x="595" y="1780"/>
                  </a:lnTo>
                  <a:lnTo>
                    <a:pt x="611" y="1781"/>
                  </a:lnTo>
                  <a:lnTo>
                    <a:pt x="622" y="1781"/>
                  </a:lnTo>
                  <a:lnTo>
                    <a:pt x="622" y="1781"/>
                  </a:lnTo>
                  <a:lnTo>
                    <a:pt x="640" y="1778"/>
                  </a:lnTo>
                  <a:lnTo>
                    <a:pt x="659" y="1771"/>
                  </a:lnTo>
                  <a:lnTo>
                    <a:pt x="676" y="1766"/>
                  </a:lnTo>
                  <a:lnTo>
                    <a:pt x="680" y="1762"/>
                  </a:lnTo>
                  <a:lnTo>
                    <a:pt x="682" y="1761"/>
                  </a:lnTo>
                  <a:lnTo>
                    <a:pt x="682" y="1759"/>
                  </a:lnTo>
                  <a:lnTo>
                    <a:pt x="682" y="1759"/>
                  </a:lnTo>
                  <a:lnTo>
                    <a:pt x="680" y="1755"/>
                  </a:lnTo>
                  <a:lnTo>
                    <a:pt x="676" y="1751"/>
                  </a:lnTo>
                  <a:lnTo>
                    <a:pt x="655" y="1738"/>
                  </a:lnTo>
                  <a:lnTo>
                    <a:pt x="655" y="1738"/>
                  </a:lnTo>
                  <a:lnTo>
                    <a:pt x="644" y="1732"/>
                  </a:lnTo>
                  <a:lnTo>
                    <a:pt x="632" y="1724"/>
                  </a:lnTo>
                  <a:lnTo>
                    <a:pt x="600" y="1710"/>
                  </a:lnTo>
                  <a:lnTo>
                    <a:pt x="563" y="1694"/>
                  </a:lnTo>
                  <a:lnTo>
                    <a:pt x="590" y="1689"/>
                  </a:lnTo>
                  <a:lnTo>
                    <a:pt x="590" y="1689"/>
                  </a:lnTo>
                  <a:lnTo>
                    <a:pt x="554" y="1570"/>
                  </a:lnTo>
                  <a:lnTo>
                    <a:pt x="530" y="1486"/>
                  </a:lnTo>
                  <a:lnTo>
                    <a:pt x="522" y="1457"/>
                  </a:lnTo>
                  <a:lnTo>
                    <a:pt x="519" y="1445"/>
                  </a:lnTo>
                  <a:lnTo>
                    <a:pt x="519" y="1445"/>
                  </a:lnTo>
                  <a:lnTo>
                    <a:pt x="519" y="1419"/>
                  </a:lnTo>
                  <a:lnTo>
                    <a:pt x="517" y="1369"/>
                  </a:lnTo>
                  <a:lnTo>
                    <a:pt x="514" y="1282"/>
                  </a:lnTo>
                  <a:lnTo>
                    <a:pt x="514" y="1282"/>
                  </a:lnTo>
                  <a:lnTo>
                    <a:pt x="513" y="1265"/>
                  </a:lnTo>
                  <a:lnTo>
                    <a:pt x="511" y="1248"/>
                  </a:lnTo>
                  <a:lnTo>
                    <a:pt x="503" y="1212"/>
                  </a:lnTo>
                  <a:lnTo>
                    <a:pt x="503" y="1212"/>
                  </a:lnTo>
                  <a:lnTo>
                    <a:pt x="496" y="1190"/>
                  </a:lnTo>
                  <a:lnTo>
                    <a:pt x="483" y="1149"/>
                  </a:lnTo>
                  <a:lnTo>
                    <a:pt x="445" y="1038"/>
                  </a:lnTo>
                  <a:lnTo>
                    <a:pt x="389" y="887"/>
                  </a:lnTo>
                  <a:lnTo>
                    <a:pt x="411" y="887"/>
                  </a:lnTo>
                  <a:lnTo>
                    <a:pt x="346" y="664"/>
                  </a:lnTo>
                  <a:lnTo>
                    <a:pt x="352" y="556"/>
                  </a:lnTo>
                  <a:lnTo>
                    <a:pt x="352" y="556"/>
                  </a:lnTo>
                  <a:lnTo>
                    <a:pt x="400" y="561"/>
                  </a:lnTo>
                  <a:lnTo>
                    <a:pt x="438" y="565"/>
                  </a:lnTo>
                  <a:lnTo>
                    <a:pt x="453" y="567"/>
                  </a:lnTo>
                  <a:lnTo>
                    <a:pt x="465" y="567"/>
                  </a:lnTo>
                  <a:lnTo>
                    <a:pt x="465" y="567"/>
                  </a:lnTo>
                  <a:lnTo>
                    <a:pt x="491" y="564"/>
                  </a:lnTo>
                  <a:lnTo>
                    <a:pt x="526" y="559"/>
                  </a:lnTo>
                  <a:lnTo>
                    <a:pt x="557" y="555"/>
                  </a:lnTo>
                  <a:lnTo>
                    <a:pt x="573" y="551"/>
                  </a:lnTo>
                  <a:lnTo>
                    <a:pt x="573" y="551"/>
                  </a:lnTo>
                  <a:lnTo>
                    <a:pt x="619" y="518"/>
                  </a:lnTo>
                  <a:lnTo>
                    <a:pt x="671" y="480"/>
                  </a:lnTo>
                  <a:lnTo>
                    <a:pt x="671" y="480"/>
                  </a:lnTo>
                  <a:lnTo>
                    <a:pt x="683" y="472"/>
                  </a:lnTo>
                  <a:lnTo>
                    <a:pt x="698" y="464"/>
                  </a:lnTo>
                  <a:lnTo>
                    <a:pt x="711" y="456"/>
                  </a:lnTo>
                  <a:lnTo>
                    <a:pt x="717" y="452"/>
                  </a:lnTo>
                  <a:lnTo>
                    <a:pt x="719" y="448"/>
                  </a:lnTo>
                  <a:lnTo>
                    <a:pt x="719" y="448"/>
                  </a:lnTo>
                  <a:lnTo>
                    <a:pt x="724" y="438"/>
                  </a:lnTo>
                  <a:lnTo>
                    <a:pt x="725" y="426"/>
                  </a:lnTo>
                  <a:lnTo>
                    <a:pt x="726" y="416"/>
                  </a:lnTo>
                  <a:lnTo>
                    <a:pt x="725" y="410"/>
                  </a:lnTo>
                  <a:lnTo>
                    <a:pt x="725" y="410"/>
                  </a:lnTo>
                  <a:lnTo>
                    <a:pt x="725" y="393"/>
                  </a:lnTo>
                  <a:lnTo>
                    <a:pt x="728" y="359"/>
                  </a:lnTo>
                  <a:lnTo>
                    <a:pt x="730" y="326"/>
                  </a:lnTo>
                  <a:lnTo>
                    <a:pt x="730" y="313"/>
                  </a:lnTo>
                  <a:lnTo>
                    <a:pt x="730" y="307"/>
                  </a:lnTo>
                  <a:lnTo>
                    <a:pt x="730" y="307"/>
                  </a:lnTo>
                  <a:lnTo>
                    <a:pt x="730" y="303"/>
                  </a:lnTo>
                  <a:lnTo>
                    <a:pt x="730" y="297"/>
                  </a:lnTo>
                  <a:lnTo>
                    <a:pt x="733" y="282"/>
                  </a:lnTo>
                  <a:lnTo>
                    <a:pt x="733" y="269"/>
                  </a:lnTo>
                  <a:lnTo>
                    <a:pt x="733" y="265"/>
                  </a:lnTo>
                  <a:lnTo>
                    <a:pt x="732" y="263"/>
                  </a:lnTo>
                  <a:lnTo>
                    <a:pt x="730" y="263"/>
                  </a:lnTo>
                  <a:lnTo>
                    <a:pt x="730" y="263"/>
                  </a:lnTo>
                  <a:lnTo>
                    <a:pt x="722" y="263"/>
                  </a:lnTo>
                  <a:lnTo>
                    <a:pt x="719" y="263"/>
                  </a:lnTo>
                  <a:lnTo>
                    <a:pt x="719" y="263"/>
                  </a:lnTo>
                  <a:lnTo>
                    <a:pt x="717" y="247"/>
                  </a:lnTo>
                  <a:lnTo>
                    <a:pt x="713" y="238"/>
                  </a:lnTo>
                  <a:lnTo>
                    <a:pt x="710" y="236"/>
                  </a:lnTo>
                  <a:lnTo>
                    <a:pt x="709" y="236"/>
                  </a:lnTo>
                  <a:lnTo>
                    <a:pt x="709" y="236"/>
                  </a:lnTo>
                  <a:lnTo>
                    <a:pt x="705" y="242"/>
                  </a:lnTo>
                  <a:lnTo>
                    <a:pt x="699" y="251"/>
                  </a:lnTo>
                  <a:lnTo>
                    <a:pt x="687" y="274"/>
                  </a:lnTo>
                  <a:lnTo>
                    <a:pt x="687" y="274"/>
                  </a:lnTo>
                  <a:lnTo>
                    <a:pt x="679" y="289"/>
                  </a:lnTo>
                  <a:lnTo>
                    <a:pt x="671" y="307"/>
                  </a:lnTo>
                  <a:lnTo>
                    <a:pt x="664" y="324"/>
                  </a:lnTo>
                  <a:lnTo>
                    <a:pt x="661" y="332"/>
                  </a:lnTo>
                  <a:lnTo>
                    <a:pt x="660" y="339"/>
                  </a:lnTo>
                  <a:lnTo>
                    <a:pt x="660" y="339"/>
                  </a:lnTo>
                  <a:lnTo>
                    <a:pt x="659" y="350"/>
                  </a:lnTo>
                  <a:lnTo>
                    <a:pt x="655" y="359"/>
                  </a:lnTo>
                  <a:lnTo>
                    <a:pt x="649" y="377"/>
                  </a:lnTo>
                  <a:lnTo>
                    <a:pt x="649" y="377"/>
                  </a:lnTo>
                  <a:lnTo>
                    <a:pt x="648" y="381"/>
                  </a:lnTo>
                  <a:lnTo>
                    <a:pt x="644" y="387"/>
                  </a:lnTo>
                  <a:lnTo>
                    <a:pt x="636" y="396"/>
                  </a:lnTo>
                  <a:lnTo>
                    <a:pt x="628" y="406"/>
                  </a:lnTo>
                  <a:lnTo>
                    <a:pt x="622" y="410"/>
                  </a:lnTo>
                  <a:lnTo>
                    <a:pt x="622" y="410"/>
                  </a:lnTo>
                  <a:lnTo>
                    <a:pt x="582" y="419"/>
                  </a:lnTo>
                  <a:lnTo>
                    <a:pt x="550" y="423"/>
                  </a:lnTo>
                  <a:lnTo>
                    <a:pt x="538" y="426"/>
                  </a:lnTo>
                  <a:lnTo>
                    <a:pt x="530" y="426"/>
                  </a:lnTo>
                  <a:lnTo>
                    <a:pt x="530" y="426"/>
                  </a:lnTo>
                  <a:lnTo>
                    <a:pt x="513" y="426"/>
                  </a:lnTo>
                  <a:lnTo>
                    <a:pt x="487" y="427"/>
                  </a:lnTo>
                  <a:lnTo>
                    <a:pt x="461" y="429"/>
                  </a:lnTo>
                  <a:lnTo>
                    <a:pt x="444" y="431"/>
                  </a:lnTo>
                  <a:lnTo>
                    <a:pt x="444" y="431"/>
                  </a:lnTo>
                  <a:lnTo>
                    <a:pt x="410" y="437"/>
                  </a:lnTo>
                  <a:lnTo>
                    <a:pt x="392" y="438"/>
                  </a:lnTo>
                  <a:lnTo>
                    <a:pt x="384" y="438"/>
                  </a:lnTo>
                  <a:lnTo>
                    <a:pt x="379" y="437"/>
                  </a:lnTo>
                  <a:lnTo>
                    <a:pt x="379" y="437"/>
                  </a:lnTo>
                  <a:lnTo>
                    <a:pt x="353" y="433"/>
                  </a:lnTo>
                  <a:lnTo>
                    <a:pt x="339" y="430"/>
                  </a:lnTo>
                  <a:lnTo>
                    <a:pt x="330" y="426"/>
                  </a:lnTo>
                  <a:lnTo>
                    <a:pt x="330" y="426"/>
                  </a:lnTo>
                  <a:lnTo>
                    <a:pt x="322" y="420"/>
                  </a:lnTo>
                  <a:lnTo>
                    <a:pt x="312" y="415"/>
                  </a:lnTo>
                  <a:lnTo>
                    <a:pt x="304" y="407"/>
                  </a:lnTo>
                  <a:lnTo>
                    <a:pt x="298" y="399"/>
                  </a:lnTo>
                  <a:lnTo>
                    <a:pt x="298" y="399"/>
                  </a:lnTo>
                  <a:lnTo>
                    <a:pt x="291" y="389"/>
                  </a:lnTo>
                  <a:lnTo>
                    <a:pt x="283" y="380"/>
                  </a:lnTo>
                  <a:lnTo>
                    <a:pt x="277" y="376"/>
                  </a:lnTo>
                  <a:lnTo>
                    <a:pt x="272" y="372"/>
                  </a:lnTo>
                  <a:lnTo>
                    <a:pt x="266" y="369"/>
                  </a:lnTo>
                  <a:lnTo>
                    <a:pt x="260" y="366"/>
                  </a:lnTo>
                  <a:lnTo>
                    <a:pt x="260" y="366"/>
                  </a:lnTo>
                  <a:lnTo>
                    <a:pt x="246" y="362"/>
                  </a:lnTo>
                  <a:lnTo>
                    <a:pt x="237" y="357"/>
                  </a:lnTo>
                  <a:lnTo>
                    <a:pt x="230" y="353"/>
                  </a:lnTo>
                  <a:lnTo>
                    <a:pt x="227" y="350"/>
                  </a:lnTo>
                  <a:lnTo>
                    <a:pt x="227" y="350"/>
                  </a:lnTo>
                  <a:lnTo>
                    <a:pt x="230" y="328"/>
                  </a:lnTo>
                  <a:lnTo>
                    <a:pt x="233" y="307"/>
                  </a:lnTo>
                  <a:lnTo>
                    <a:pt x="233" y="307"/>
                  </a:lnTo>
                  <a:lnTo>
                    <a:pt x="254" y="305"/>
                  </a:lnTo>
                  <a:lnTo>
                    <a:pt x="270" y="304"/>
                  </a:lnTo>
                  <a:lnTo>
                    <a:pt x="277" y="303"/>
                  </a:lnTo>
                  <a:lnTo>
                    <a:pt x="281" y="301"/>
                  </a:lnTo>
                  <a:lnTo>
                    <a:pt x="281" y="301"/>
                  </a:lnTo>
                  <a:lnTo>
                    <a:pt x="284" y="298"/>
                  </a:lnTo>
                  <a:lnTo>
                    <a:pt x="285" y="296"/>
                  </a:lnTo>
                  <a:lnTo>
                    <a:pt x="289" y="286"/>
                  </a:lnTo>
                  <a:lnTo>
                    <a:pt x="292" y="274"/>
                  </a:lnTo>
                  <a:lnTo>
                    <a:pt x="292" y="274"/>
                  </a:lnTo>
                  <a:lnTo>
                    <a:pt x="295" y="271"/>
                  </a:lnTo>
                  <a:lnTo>
                    <a:pt x="302" y="269"/>
                  </a:lnTo>
                  <a:lnTo>
                    <a:pt x="307" y="265"/>
                  </a:lnTo>
                  <a:lnTo>
                    <a:pt x="308" y="263"/>
                  </a:lnTo>
                  <a:lnTo>
                    <a:pt x="308" y="263"/>
                  </a:lnTo>
                  <a:lnTo>
                    <a:pt x="308" y="262"/>
                  </a:lnTo>
                  <a:lnTo>
                    <a:pt x="308" y="259"/>
                  </a:lnTo>
                  <a:lnTo>
                    <a:pt x="308" y="252"/>
                  </a:lnTo>
                  <a:lnTo>
                    <a:pt x="308" y="252"/>
                  </a:lnTo>
                  <a:lnTo>
                    <a:pt x="310" y="244"/>
                  </a:lnTo>
                  <a:lnTo>
                    <a:pt x="312" y="239"/>
                  </a:lnTo>
                  <a:lnTo>
                    <a:pt x="314" y="236"/>
                  </a:lnTo>
                  <a:lnTo>
                    <a:pt x="314" y="236"/>
                  </a:lnTo>
                  <a:lnTo>
                    <a:pt x="314" y="235"/>
                  </a:lnTo>
                  <a:lnTo>
                    <a:pt x="314" y="232"/>
                  </a:lnTo>
                  <a:lnTo>
                    <a:pt x="312" y="228"/>
                  </a:lnTo>
                  <a:lnTo>
                    <a:pt x="308" y="220"/>
                  </a:lnTo>
                  <a:lnTo>
                    <a:pt x="308" y="220"/>
                  </a:lnTo>
                  <a:lnTo>
                    <a:pt x="308" y="220"/>
                  </a:lnTo>
                  <a:lnTo>
                    <a:pt x="310" y="220"/>
                  </a:lnTo>
                  <a:lnTo>
                    <a:pt x="314" y="220"/>
                  </a:lnTo>
                  <a:lnTo>
                    <a:pt x="316" y="219"/>
                  </a:lnTo>
                  <a:lnTo>
                    <a:pt x="319" y="217"/>
                  </a:lnTo>
                  <a:lnTo>
                    <a:pt x="319" y="213"/>
                  </a:lnTo>
                  <a:lnTo>
                    <a:pt x="319" y="209"/>
                  </a:lnTo>
                  <a:lnTo>
                    <a:pt x="319" y="209"/>
                  </a:lnTo>
                  <a:lnTo>
                    <a:pt x="316" y="204"/>
                  </a:lnTo>
                  <a:lnTo>
                    <a:pt x="314" y="197"/>
                  </a:lnTo>
                  <a:lnTo>
                    <a:pt x="304" y="183"/>
                  </a:lnTo>
                  <a:lnTo>
                    <a:pt x="296" y="171"/>
                  </a:lnTo>
                  <a:lnTo>
                    <a:pt x="293" y="168"/>
                  </a:lnTo>
                  <a:lnTo>
                    <a:pt x="292" y="166"/>
                  </a:lnTo>
                  <a:lnTo>
                    <a:pt x="292" y="166"/>
                  </a:lnTo>
                  <a:lnTo>
                    <a:pt x="298" y="106"/>
                  </a:lnTo>
                  <a:lnTo>
                    <a:pt x="314" y="111"/>
                  </a:lnTo>
                  <a:lnTo>
                    <a:pt x="314" y="111"/>
                  </a:lnTo>
                  <a:lnTo>
                    <a:pt x="306" y="99"/>
                  </a:lnTo>
                  <a:lnTo>
                    <a:pt x="299" y="90"/>
                  </a:lnTo>
                  <a:lnTo>
                    <a:pt x="298" y="86"/>
                  </a:lnTo>
                  <a:lnTo>
                    <a:pt x="298" y="84"/>
                  </a:lnTo>
                  <a:lnTo>
                    <a:pt x="298" y="84"/>
                  </a:lnTo>
                  <a:lnTo>
                    <a:pt x="303" y="78"/>
                  </a:lnTo>
                  <a:lnTo>
                    <a:pt x="308" y="74"/>
                  </a:lnTo>
                  <a:lnTo>
                    <a:pt x="308" y="7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" name="Rectangle 5">
              <a:extLst>
                <a:ext uri="{FF2B5EF4-FFF2-40B4-BE49-F238E27FC236}">
                  <a16:creationId xmlns:a16="http://schemas.microsoft.com/office/drawing/2014/main" id="{845DDA96-845C-43AA-3413-230EFE599EB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700000">
              <a:off x="2424032" y="892451"/>
              <a:ext cx="375435" cy="2592043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A8A9C1EC-E3CF-276C-8CA7-380D2C78ED2D}"/>
              </a:ext>
            </a:extLst>
          </p:cNvPr>
          <p:cNvGrpSpPr/>
          <p:nvPr/>
        </p:nvGrpSpPr>
        <p:grpSpPr>
          <a:xfrm>
            <a:off x="7264262" y="3925111"/>
            <a:ext cx="1455704" cy="2417476"/>
            <a:chOff x="7211702" y="923177"/>
            <a:chExt cx="1560823" cy="2592044"/>
          </a:xfrm>
        </p:grpSpPr>
        <p:sp>
          <p:nvSpPr>
            <p:cNvPr id="34" name="Freeform 15">
              <a:extLst>
                <a:ext uri="{FF2B5EF4-FFF2-40B4-BE49-F238E27FC236}">
                  <a16:creationId xmlns:a16="http://schemas.microsoft.com/office/drawing/2014/main" id="{351BD15C-0E00-C815-2273-BCAF049035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14364" y="1248469"/>
              <a:ext cx="1058161" cy="2266752"/>
            </a:xfrm>
            <a:custGeom>
              <a:avLst/>
              <a:gdLst>
                <a:gd name="T0" fmla="*/ 439 w 823"/>
                <a:gd name="T1" fmla="*/ 126 h 1763"/>
                <a:gd name="T2" fmla="*/ 439 w 823"/>
                <a:gd name="T3" fmla="*/ 143 h 1763"/>
                <a:gd name="T4" fmla="*/ 455 w 823"/>
                <a:gd name="T5" fmla="*/ 132 h 1763"/>
                <a:gd name="T6" fmla="*/ 461 w 823"/>
                <a:gd name="T7" fmla="*/ 201 h 1763"/>
                <a:gd name="T8" fmla="*/ 459 w 823"/>
                <a:gd name="T9" fmla="*/ 217 h 1763"/>
                <a:gd name="T10" fmla="*/ 409 w 823"/>
                <a:gd name="T11" fmla="*/ 227 h 1763"/>
                <a:gd name="T12" fmla="*/ 261 w 823"/>
                <a:gd name="T13" fmla="*/ 224 h 1763"/>
                <a:gd name="T14" fmla="*/ 100 w 823"/>
                <a:gd name="T15" fmla="*/ 231 h 1763"/>
                <a:gd name="T16" fmla="*/ 43 w 823"/>
                <a:gd name="T17" fmla="*/ 137 h 1763"/>
                <a:gd name="T18" fmla="*/ 24 w 823"/>
                <a:gd name="T19" fmla="*/ 106 h 1763"/>
                <a:gd name="T20" fmla="*/ 14 w 823"/>
                <a:gd name="T21" fmla="*/ 122 h 1763"/>
                <a:gd name="T22" fmla="*/ 0 w 823"/>
                <a:gd name="T23" fmla="*/ 132 h 1763"/>
                <a:gd name="T24" fmla="*/ 5 w 823"/>
                <a:gd name="T25" fmla="*/ 154 h 1763"/>
                <a:gd name="T26" fmla="*/ 12 w 823"/>
                <a:gd name="T27" fmla="*/ 224 h 1763"/>
                <a:gd name="T28" fmla="*/ 10 w 823"/>
                <a:gd name="T29" fmla="*/ 297 h 1763"/>
                <a:gd name="T30" fmla="*/ 114 w 823"/>
                <a:gd name="T31" fmla="*/ 397 h 1763"/>
                <a:gd name="T32" fmla="*/ 336 w 823"/>
                <a:gd name="T33" fmla="*/ 490 h 1763"/>
                <a:gd name="T34" fmla="*/ 455 w 823"/>
                <a:gd name="T35" fmla="*/ 574 h 1763"/>
                <a:gd name="T36" fmla="*/ 358 w 823"/>
                <a:gd name="T37" fmla="*/ 836 h 1763"/>
                <a:gd name="T38" fmla="*/ 210 w 823"/>
                <a:gd name="T39" fmla="*/ 1210 h 1763"/>
                <a:gd name="T40" fmla="*/ 212 w 823"/>
                <a:gd name="T41" fmla="*/ 1339 h 1763"/>
                <a:gd name="T42" fmla="*/ 217 w 823"/>
                <a:gd name="T43" fmla="*/ 1574 h 1763"/>
                <a:gd name="T44" fmla="*/ 96 w 823"/>
                <a:gd name="T45" fmla="*/ 1667 h 1763"/>
                <a:gd name="T46" fmla="*/ 97 w 823"/>
                <a:gd name="T47" fmla="*/ 1693 h 1763"/>
                <a:gd name="T48" fmla="*/ 185 w 823"/>
                <a:gd name="T49" fmla="*/ 1685 h 1763"/>
                <a:gd name="T50" fmla="*/ 304 w 823"/>
                <a:gd name="T51" fmla="*/ 1671 h 1763"/>
                <a:gd name="T52" fmla="*/ 336 w 823"/>
                <a:gd name="T53" fmla="*/ 1645 h 1763"/>
                <a:gd name="T54" fmla="*/ 352 w 823"/>
                <a:gd name="T55" fmla="*/ 1433 h 1763"/>
                <a:gd name="T56" fmla="*/ 543 w 823"/>
                <a:gd name="T57" fmla="*/ 1235 h 1763"/>
                <a:gd name="T58" fmla="*/ 699 w 823"/>
                <a:gd name="T59" fmla="*/ 1639 h 1763"/>
                <a:gd name="T60" fmla="*/ 682 w 823"/>
                <a:gd name="T61" fmla="*/ 1725 h 1763"/>
                <a:gd name="T62" fmla="*/ 730 w 823"/>
                <a:gd name="T63" fmla="*/ 1763 h 1763"/>
                <a:gd name="T64" fmla="*/ 787 w 823"/>
                <a:gd name="T65" fmla="*/ 1734 h 1763"/>
                <a:gd name="T66" fmla="*/ 807 w 823"/>
                <a:gd name="T67" fmla="*/ 1666 h 1763"/>
                <a:gd name="T68" fmla="*/ 739 w 823"/>
                <a:gd name="T69" fmla="*/ 1366 h 1763"/>
                <a:gd name="T70" fmla="*/ 735 w 823"/>
                <a:gd name="T71" fmla="*/ 1128 h 1763"/>
                <a:gd name="T72" fmla="*/ 780 w 823"/>
                <a:gd name="T73" fmla="*/ 847 h 1763"/>
                <a:gd name="T74" fmla="*/ 769 w 823"/>
                <a:gd name="T75" fmla="*/ 629 h 1763"/>
                <a:gd name="T76" fmla="*/ 795 w 823"/>
                <a:gd name="T77" fmla="*/ 336 h 1763"/>
                <a:gd name="T78" fmla="*/ 751 w 823"/>
                <a:gd name="T79" fmla="*/ 250 h 1763"/>
                <a:gd name="T80" fmla="*/ 688 w 823"/>
                <a:gd name="T81" fmla="*/ 126 h 1763"/>
                <a:gd name="T82" fmla="*/ 666 w 823"/>
                <a:gd name="T83" fmla="*/ 61 h 1763"/>
                <a:gd name="T84" fmla="*/ 601 w 823"/>
                <a:gd name="T85" fmla="*/ 2 h 1763"/>
                <a:gd name="T86" fmla="*/ 535 w 823"/>
                <a:gd name="T87" fmla="*/ 11 h 1763"/>
                <a:gd name="T88" fmla="*/ 486 w 823"/>
                <a:gd name="T89" fmla="*/ 23 h 1763"/>
                <a:gd name="T90" fmla="*/ 439 w 823"/>
                <a:gd name="T91" fmla="*/ 60 h 1763"/>
                <a:gd name="T92" fmla="*/ 417 w 823"/>
                <a:gd name="T93" fmla="*/ 93 h 1763"/>
                <a:gd name="T94" fmla="*/ 417 w 823"/>
                <a:gd name="T95" fmla="*/ 122 h 1763"/>
                <a:gd name="T96" fmla="*/ 531 w 823"/>
                <a:gd name="T97" fmla="*/ 343 h 1763"/>
                <a:gd name="T98" fmla="*/ 482 w 823"/>
                <a:gd name="T99" fmla="*/ 414 h 1763"/>
                <a:gd name="T100" fmla="*/ 361 w 823"/>
                <a:gd name="T101" fmla="*/ 411 h 1763"/>
                <a:gd name="T102" fmla="*/ 233 w 823"/>
                <a:gd name="T103" fmla="*/ 365 h 1763"/>
                <a:gd name="T104" fmla="*/ 127 w 823"/>
                <a:gd name="T105" fmla="*/ 335 h 1763"/>
                <a:gd name="T106" fmla="*/ 67 w 823"/>
                <a:gd name="T107" fmla="*/ 297 h 1763"/>
                <a:gd name="T108" fmla="*/ 231 w 823"/>
                <a:gd name="T109" fmla="*/ 326 h 1763"/>
                <a:gd name="T110" fmla="*/ 531 w 823"/>
                <a:gd name="T111" fmla="*/ 343 h 1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23" h="1763">
                  <a:moveTo>
                    <a:pt x="423" y="137"/>
                  </a:moveTo>
                  <a:lnTo>
                    <a:pt x="423" y="137"/>
                  </a:lnTo>
                  <a:lnTo>
                    <a:pt x="426" y="135"/>
                  </a:lnTo>
                  <a:lnTo>
                    <a:pt x="430" y="130"/>
                  </a:lnTo>
                  <a:lnTo>
                    <a:pt x="439" y="126"/>
                  </a:lnTo>
                  <a:lnTo>
                    <a:pt x="439" y="126"/>
                  </a:lnTo>
                  <a:lnTo>
                    <a:pt x="439" y="126"/>
                  </a:lnTo>
                  <a:lnTo>
                    <a:pt x="439" y="126"/>
                  </a:lnTo>
                  <a:lnTo>
                    <a:pt x="439" y="126"/>
                  </a:lnTo>
                  <a:lnTo>
                    <a:pt x="439" y="126"/>
                  </a:lnTo>
                  <a:lnTo>
                    <a:pt x="439" y="136"/>
                  </a:lnTo>
                  <a:lnTo>
                    <a:pt x="439" y="140"/>
                  </a:lnTo>
                  <a:lnTo>
                    <a:pt x="439" y="143"/>
                  </a:lnTo>
                  <a:lnTo>
                    <a:pt x="439" y="143"/>
                  </a:lnTo>
                  <a:lnTo>
                    <a:pt x="438" y="144"/>
                  </a:lnTo>
                  <a:lnTo>
                    <a:pt x="438" y="149"/>
                  </a:lnTo>
                  <a:lnTo>
                    <a:pt x="438" y="152"/>
                  </a:lnTo>
                  <a:lnTo>
                    <a:pt x="439" y="154"/>
                  </a:lnTo>
                  <a:lnTo>
                    <a:pt x="439" y="154"/>
                  </a:lnTo>
                  <a:lnTo>
                    <a:pt x="439" y="154"/>
                  </a:lnTo>
                  <a:lnTo>
                    <a:pt x="455" y="132"/>
                  </a:lnTo>
                  <a:lnTo>
                    <a:pt x="455" y="175"/>
                  </a:lnTo>
                  <a:lnTo>
                    <a:pt x="455" y="175"/>
                  </a:lnTo>
                  <a:lnTo>
                    <a:pt x="455" y="181"/>
                  </a:lnTo>
                  <a:lnTo>
                    <a:pt x="458" y="187"/>
                  </a:lnTo>
                  <a:lnTo>
                    <a:pt x="461" y="197"/>
                  </a:lnTo>
                  <a:lnTo>
                    <a:pt x="461" y="197"/>
                  </a:lnTo>
                  <a:lnTo>
                    <a:pt x="461" y="201"/>
                  </a:lnTo>
                  <a:lnTo>
                    <a:pt x="458" y="205"/>
                  </a:lnTo>
                  <a:lnTo>
                    <a:pt x="455" y="209"/>
                  </a:lnTo>
                  <a:lnTo>
                    <a:pt x="455" y="213"/>
                  </a:lnTo>
                  <a:lnTo>
                    <a:pt x="455" y="213"/>
                  </a:lnTo>
                  <a:lnTo>
                    <a:pt x="457" y="216"/>
                  </a:lnTo>
                  <a:lnTo>
                    <a:pt x="458" y="217"/>
                  </a:lnTo>
                  <a:lnTo>
                    <a:pt x="459" y="217"/>
                  </a:lnTo>
                  <a:lnTo>
                    <a:pt x="461" y="219"/>
                  </a:lnTo>
                  <a:lnTo>
                    <a:pt x="461" y="219"/>
                  </a:lnTo>
                  <a:lnTo>
                    <a:pt x="461" y="221"/>
                  </a:lnTo>
                  <a:lnTo>
                    <a:pt x="461" y="225"/>
                  </a:lnTo>
                  <a:lnTo>
                    <a:pt x="461" y="229"/>
                  </a:lnTo>
                  <a:lnTo>
                    <a:pt x="461" y="229"/>
                  </a:lnTo>
                  <a:lnTo>
                    <a:pt x="409" y="227"/>
                  </a:lnTo>
                  <a:lnTo>
                    <a:pt x="370" y="224"/>
                  </a:lnTo>
                  <a:lnTo>
                    <a:pt x="342" y="224"/>
                  </a:lnTo>
                  <a:lnTo>
                    <a:pt x="342" y="224"/>
                  </a:lnTo>
                  <a:lnTo>
                    <a:pt x="324" y="224"/>
                  </a:lnTo>
                  <a:lnTo>
                    <a:pt x="307" y="224"/>
                  </a:lnTo>
                  <a:lnTo>
                    <a:pt x="261" y="224"/>
                  </a:lnTo>
                  <a:lnTo>
                    <a:pt x="261" y="224"/>
                  </a:lnTo>
                  <a:lnTo>
                    <a:pt x="224" y="225"/>
                  </a:lnTo>
                  <a:lnTo>
                    <a:pt x="179" y="229"/>
                  </a:lnTo>
                  <a:lnTo>
                    <a:pt x="114" y="235"/>
                  </a:lnTo>
                  <a:lnTo>
                    <a:pt x="114" y="235"/>
                  </a:lnTo>
                  <a:lnTo>
                    <a:pt x="106" y="233"/>
                  </a:lnTo>
                  <a:lnTo>
                    <a:pt x="102" y="233"/>
                  </a:lnTo>
                  <a:lnTo>
                    <a:pt x="100" y="231"/>
                  </a:lnTo>
                  <a:lnTo>
                    <a:pt x="91" y="223"/>
                  </a:lnTo>
                  <a:lnTo>
                    <a:pt x="82" y="208"/>
                  </a:lnTo>
                  <a:lnTo>
                    <a:pt x="82" y="208"/>
                  </a:lnTo>
                  <a:lnTo>
                    <a:pt x="50" y="154"/>
                  </a:lnTo>
                  <a:lnTo>
                    <a:pt x="50" y="154"/>
                  </a:lnTo>
                  <a:lnTo>
                    <a:pt x="45" y="145"/>
                  </a:lnTo>
                  <a:lnTo>
                    <a:pt x="43" y="137"/>
                  </a:lnTo>
                  <a:lnTo>
                    <a:pt x="39" y="121"/>
                  </a:lnTo>
                  <a:lnTo>
                    <a:pt x="36" y="114"/>
                  </a:lnTo>
                  <a:lnTo>
                    <a:pt x="35" y="109"/>
                  </a:lnTo>
                  <a:lnTo>
                    <a:pt x="32" y="106"/>
                  </a:lnTo>
                  <a:lnTo>
                    <a:pt x="28" y="105"/>
                  </a:lnTo>
                  <a:lnTo>
                    <a:pt x="28" y="105"/>
                  </a:lnTo>
                  <a:lnTo>
                    <a:pt x="24" y="106"/>
                  </a:lnTo>
                  <a:lnTo>
                    <a:pt x="21" y="109"/>
                  </a:lnTo>
                  <a:lnTo>
                    <a:pt x="20" y="112"/>
                  </a:lnTo>
                  <a:lnTo>
                    <a:pt x="18" y="116"/>
                  </a:lnTo>
                  <a:lnTo>
                    <a:pt x="17" y="122"/>
                  </a:lnTo>
                  <a:lnTo>
                    <a:pt x="17" y="126"/>
                  </a:lnTo>
                  <a:lnTo>
                    <a:pt x="17" y="126"/>
                  </a:lnTo>
                  <a:lnTo>
                    <a:pt x="14" y="122"/>
                  </a:lnTo>
                  <a:lnTo>
                    <a:pt x="10" y="121"/>
                  </a:lnTo>
                  <a:lnTo>
                    <a:pt x="9" y="120"/>
                  </a:lnTo>
                  <a:lnTo>
                    <a:pt x="6" y="121"/>
                  </a:lnTo>
                  <a:lnTo>
                    <a:pt x="6" y="121"/>
                  </a:lnTo>
                  <a:lnTo>
                    <a:pt x="4" y="122"/>
                  </a:lnTo>
                  <a:lnTo>
                    <a:pt x="2" y="125"/>
                  </a:lnTo>
                  <a:lnTo>
                    <a:pt x="0" y="132"/>
                  </a:lnTo>
                  <a:lnTo>
                    <a:pt x="0" y="139"/>
                  </a:lnTo>
                  <a:lnTo>
                    <a:pt x="1" y="143"/>
                  </a:lnTo>
                  <a:lnTo>
                    <a:pt x="1" y="143"/>
                  </a:lnTo>
                  <a:lnTo>
                    <a:pt x="5" y="149"/>
                  </a:lnTo>
                  <a:lnTo>
                    <a:pt x="6" y="154"/>
                  </a:lnTo>
                  <a:lnTo>
                    <a:pt x="6" y="154"/>
                  </a:lnTo>
                  <a:lnTo>
                    <a:pt x="5" y="154"/>
                  </a:lnTo>
                  <a:lnTo>
                    <a:pt x="2" y="155"/>
                  </a:lnTo>
                  <a:lnTo>
                    <a:pt x="1" y="159"/>
                  </a:lnTo>
                  <a:lnTo>
                    <a:pt x="1" y="164"/>
                  </a:lnTo>
                  <a:lnTo>
                    <a:pt x="1" y="164"/>
                  </a:lnTo>
                  <a:lnTo>
                    <a:pt x="6" y="187"/>
                  </a:lnTo>
                  <a:lnTo>
                    <a:pt x="10" y="205"/>
                  </a:lnTo>
                  <a:lnTo>
                    <a:pt x="12" y="224"/>
                  </a:lnTo>
                  <a:lnTo>
                    <a:pt x="12" y="224"/>
                  </a:lnTo>
                  <a:lnTo>
                    <a:pt x="13" y="257"/>
                  </a:lnTo>
                  <a:lnTo>
                    <a:pt x="13" y="269"/>
                  </a:lnTo>
                  <a:lnTo>
                    <a:pt x="12" y="278"/>
                  </a:lnTo>
                  <a:lnTo>
                    <a:pt x="12" y="278"/>
                  </a:lnTo>
                  <a:lnTo>
                    <a:pt x="10" y="286"/>
                  </a:lnTo>
                  <a:lnTo>
                    <a:pt x="10" y="297"/>
                  </a:lnTo>
                  <a:lnTo>
                    <a:pt x="12" y="316"/>
                  </a:lnTo>
                  <a:lnTo>
                    <a:pt x="12" y="316"/>
                  </a:lnTo>
                  <a:lnTo>
                    <a:pt x="13" y="319"/>
                  </a:lnTo>
                  <a:lnTo>
                    <a:pt x="16" y="323"/>
                  </a:lnTo>
                  <a:lnTo>
                    <a:pt x="24" y="331"/>
                  </a:lnTo>
                  <a:lnTo>
                    <a:pt x="54" y="354"/>
                  </a:lnTo>
                  <a:lnTo>
                    <a:pt x="114" y="397"/>
                  </a:lnTo>
                  <a:lnTo>
                    <a:pt x="114" y="397"/>
                  </a:lnTo>
                  <a:lnTo>
                    <a:pt x="121" y="402"/>
                  </a:lnTo>
                  <a:lnTo>
                    <a:pt x="132" y="407"/>
                  </a:lnTo>
                  <a:lnTo>
                    <a:pt x="159" y="419"/>
                  </a:lnTo>
                  <a:lnTo>
                    <a:pt x="231" y="449"/>
                  </a:lnTo>
                  <a:lnTo>
                    <a:pt x="300" y="475"/>
                  </a:lnTo>
                  <a:lnTo>
                    <a:pt x="336" y="490"/>
                  </a:lnTo>
                  <a:lnTo>
                    <a:pt x="336" y="490"/>
                  </a:lnTo>
                  <a:lnTo>
                    <a:pt x="346" y="492"/>
                  </a:lnTo>
                  <a:lnTo>
                    <a:pt x="362" y="498"/>
                  </a:lnTo>
                  <a:lnTo>
                    <a:pt x="405" y="509"/>
                  </a:lnTo>
                  <a:lnTo>
                    <a:pt x="466" y="522"/>
                  </a:lnTo>
                  <a:lnTo>
                    <a:pt x="466" y="522"/>
                  </a:lnTo>
                  <a:lnTo>
                    <a:pt x="455" y="574"/>
                  </a:lnTo>
                  <a:lnTo>
                    <a:pt x="449" y="613"/>
                  </a:lnTo>
                  <a:lnTo>
                    <a:pt x="444" y="636"/>
                  </a:lnTo>
                  <a:lnTo>
                    <a:pt x="444" y="636"/>
                  </a:lnTo>
                  <a:lnTo>
                    <a:pt x="440" y="648"/>
                  </a:lnTo>
                  <a:lnTo>
                    <a:pt x="431" y="673"/>
                  </a:lnTo>
                  <a:lnTo>
                    <a:pt x="401" y="742"/>
                  </a:lnTo>
                  <a:lnTo>
                    <a:pt x="358" y="836"/>
                  </a:lnTo>
                  <a:lnTo>
                    <a:pt x="380" y="836"/>
                  </a:lnTo>
                  <a:lnTo>
                    <a:pt x="380" y="836"/>
                  </a:lnTo>
                  <a:lnTo>
                    <a:pt x="297" y="1011"/>
                  </a:lnTo>
                  <a:lnTo>
                    <a:pt x="239" y="1133"/>
                  </a:lnTo>
                  <a:lnTo>
                    <a:pt x="212" y="1194"/>
                  </a:lnTo>
                  <a:lnTo>
                    <a:pt x="212" y="1194"/>
                  </a:lnTo>
                  <a:lnTo>
                    <a:pt x="210" y="1210"/>
                  </a:lnTo>
                  <a:lnTo>
                    <a:pt x="209" y="1236"/>
                  </a:lnTo>
                  <a:lnTo>
                    <a:pt x="209" y="1265"/>
                  </a:lnTo>
                  <a:lnTo>
                    <a:pt x="210" y="1277"/>
                  </a:lnTo>
                  <a:lnTo>
                    <a:pt x="212" y="1286"/>
                  </a:lnTo>
                  <a:lnTo>
                    <a:pt x="212" y="1286"/>
                  </a:lnTo>
                  <a:lnTo>
                    <a:pt x="213" y="1304"/>
                  </a:lnTo>
                  <a:lnTo>
                    <a:pt x="212" y="1339"/>
                  </a:lnTo>
                  <a:lnTo>
                    <a:pt x="209" y="1434"/>
                  </a:lnTo>
                  <a:lnTo>
                    <a:pt x="201" y="1568"/>
                  </a:lnTo>
                  <a:lnTo>
                    <a:pt x="201" y="1568"/>
                  </a:lnTo>
                  <a:lnTo>
                    <a:pt x="204" y="1570"/>
                  </a:lnTo>
                  <a:lnTo>
                    <a:pt x="209" y="1572"/>
                  </a:lnTo>
                  <a:lnTo>
                    <a:pt x="217" y="1574"/>
                  </a:lnTo>
                  <a:lnTo>
                    <a:pt x="217" y="1574"/>
                  </a:lnTo>
                  <a:lnTo>
                    <a:pt x="189" y="1598"/>
                  </a:lnTo>
                  <a:lnTo>
                    <a:pt x="167" y="1616"/>
                  </a:lnTo>
                  <a:lnTo>
                    <a:pt x="152" y="1628"/>
                  </a:lnTo>
                  <a:lnTo>
                    <a:pt x="152" y="1628"/>
                  </a:lnTo>
                  <a:lnTo>
                    <a:pt x="120" y="1650"/>
                  </a:lnTo>
                  <a:lnTo>
                    <a:pt x="102" y="1662"/>
                  </a:lnTo>
                  <a:lnTo>
                    <a:pt x="96" y="1667"/>
                  </a:lnTo>
                  <a:lnTo>
                    <a:pt x="93" y="1671"/>
                  </a:lnTo>
                  <a:lnTo>
                    <a:pt x="93" y="1671"/>
                  </a:lnTo>
                  <a:lnTo>
                    <a:pt x="91" y="1675"/>
                  </a:lnTo>
                  <a:lnTo>
                    <a:pt x="91" y="1679"/>
                  </a:lnTo>
                  <a:lnTo>
                    <a:pt x="91" y="1683"/>
                  </a:lnTo>
                  <a:lnTo>
                    <a:pt x="94" y="1689"/>
                  </a:lnTo>
                  <a:lnTo>
                    <a:pt x="97" y="1693"/>
                  </a:lnTo>
                  <a:lnTo>
                    <a:pt x="102" y="1696"/>
                  </a:lnTo>
                  <a:lnTo>
                    <a:pt x="110" y="1698"/>
                  </a:lnTo>
                  <a:lnTo>
                    <a:pt x="120" y="1698"/>
                  </a:lnTo>
                  <a:lnTo>
                    <a:pt x="120" y="1698"/>
                  </a:lnTo>
                  <a:lnTo>
                    <a:pt x="133" y="1697"/>
                  </a:lnTo>
                  <a:lnTo>
                    <a:pt x="148" y="1694"/>
                  </a:lnTo>
                  <a:lnTo>
                    <a:pt x="185" y="1685"/>
                  </a:lnTo>
                  <a:lnTo>
                    <a:pt x="219" y="1675"/>
                  </a:lnTo>
                  <a:lnTo>
                    <a:pt x="239" y="1671"/>
                  </a:lnTo>
                  <a:lnTo>
                    <a:pt x="239" y="1671"/>
                  </a:lnTo>
                  <a:lnTo>
                    <a:pt x="255" y="1671"/>
                  </a:lnTo>
                  <a:lnTo>
                    <a:pt x="275" y="1671"/>
                  </a:lnTo>
                  <a:lnTo>
                    <a:pt x="293" y="1671"/>
                  </a:lnTo>
                  <a:lnTo>
                    <a:pt x="304" y="1671"/>
                  </a:lnTo>
                  <a:lnTo>
                    <a:pt x="304" y="1671"/>
                  </a:lnTo>
                  <a:lnTo>
                    <a:pt x="323" y="1664"/>
                  </a:lnTo>
                  <a:lnTo>
                    <a:pt x="332" y="1659"/>
                  </a:lnTo>
                  <a:lnTo>
                    <a:pt x="335" y="1656"/>
                  </a:lnTo>
                  <a:lnTo>
                    <a:pt x="336" y="1655"/>
                  </a:lnTo>
                  <a:lnTo>
                    <a:pt x="336" y="1655"/>
                  </a:lnTo>
                  <a:lnTo>
                    <a:pt x="336" y="1645"/>
                  </a:lnTo>
                  <a:lnTo>
                    <a:pt x="336" y="1629"/>
                  </a:lnTo>
                  <a:lnTo>
                    <a:pt x="336" y="1606"/>
                  </a:lnTo>
                  <a:lnTo>
                    <a:pt x="347" y="1601"/>
                  </a:lnTo>
                  <a:lnTo>
                    <a:pt x="347" y="1601"/>
                  </a:lnTo>
                  <a:lnTo>
                    <a:pt x="350" y="1519"/>
                  </a:lnTo>
                  <a:lnTo>
                    <a:pt x="351" y="1461"/>
                  </a:lnTo>
                  <a:lnTo>
                    <a:pt x="352" y="1433"/>
                  </a:lnTo>
                  <a:lnTo>
                    <a:pt x="352" y="1433"/>
                  </a:lnTo>
                  <a:lnTo>
                    <a:pt x="354" y="1404"/>
                  </a:lnTo>
                  <a:lnTo>
                    <a:pt x="355" y="1346"/>
                  </a:lnTo>
                  <a:lnTo>
                    <a:pt x="358" y="1265"/>
                  </a:lnTo>
                  <a:lnTo>
                    <a:pt x="509" y="1102"/>
                  </a:lnTo>
                  <a:lnTo>
                    <a:pt x="509" y="1102"/>
                  </a:lnTo>
                  <a:lnTo>
                    <a:pt x="543" y="1235"/>
                  </a:lnTo>
                  <a:lnTo>
                    <a:pt x="580" y="1373"/>
                  </a:lnTo>
                  <a:lnTo>
                    <a:pt x="580" y="1373"/>
                  </a:lnTo>
                  <a:lnTo>
                    <a:pt x="597" y="1406"/>
                  </a:lnTo>
                  <a:lnTo>
                    <a:pt x="635" y="1471"/>
                  </a:lnTo>
                  <a:lnTo>
                    <a:pt x="688" y="1563"/>
                  </a:lnTo>
                  <a:lnTo>
                    <a:pt x="699" y="1617"/>
                  </a:lnTo>
                  <a:lnTo>
                    <a:pt x="699" y="1639"/>
                  </a:lnTo>
                  <a:lnTo>
                    <a:pt x="710" y="1639"/>
                  </a:lnTo>
                  <a:lnTo>
                    <a:pt x="710" y="1639"/>
                  </a:lnTo>
                  <a:lnTo>
                    <a:pt x="696" y="1678"/>
                  </a:lnTo>
                  <a:lnTo>
                    <a:pt x="687" y="1708"/>
                  </a:lnTo>
                  <a:lnTo>
                    <a:pt x="684" y="1719"/>
                  </a:lnTo>
                  <a:lnTo>
                    <a:pt x="682" y="1725"/>
                  </a:lnTo>
                  <a:lnTo>
                    <a:pt x="682" y="1725"/>
                  </a:lnTo>
                  <a:lnTo>
                    <a:pt x="684" y="1731"/>
                  </a:lnTo>
                  <a:lnTo>
                    <a:pt x="688" y="1736"/>
                  </a:lnTo>
                  <a:lnTo>
                    <a:pt x="693" y="1743"/>
                  </a:lnTo>
                  <a:lnTo>
                    <a:pt x="700" y="1750"/>
                  </a:lnTo>
                  <a:lnTo>
                    <a:pt x="710" y="1755"/>
                  </a:lnTo>
                  <a:lnTo>
                    <a:pt x="719" y="1761"/>
                  </a:lnTo>
                  <a:lnTo>
                    <a:pt x="730" y="1763"/>
                  </a:lnTo>
                  <a:lnTo>
                    <a:pt x="742" y="1763"/>
                  </a:lnTo>
                  <a:lnTo>
                    <a:pt x="742" y="1763"/>
                  </a:lnTo>
                  <a:lnTo>
                    <a:pt x="747" y="1762"/>
                  </a:lnTo>
                  <a:lnTo>
                    <a:pt x="754" y="1761"/>
                  </a:lnTo>
                  <a:lnTo>
                    <a:pt x="765" y="1754"/>
                  </a:lnTo>
                  <a:lnTo>
                    <a:pt x="776" y="1744"/>
                  </a:lnTo>
                  <a:lnTo>
                    <a:pt x="787" y="1734"/>
                  </a:lnTo>
                  <a:lnTo>
                    <a:pt x="795" y="1721"/>
                  </a:lnTo>
                  <a:lnTo>
                    <a:pt x="800" y="1709"/>
                  </a:lnTo>
                  <a:lnTo>
                    <a:pt x="806" y="1697"/>
                  </a:lnTo>
                  <a:lnTo>
                    <a:pt x="807" y="1687"/>
                  </a:lnTo>
                  <a:lnTo>
                    <a:pt x="807" y="1687"/>
                  </a:lnTo>
                  <a:lnTo>
                    <a:pt x="807" y="1669"/>
                  </a:lnTo>
                  <a:lnTo>
                    <a:pt x="807" y="1666"/>
                  </a:lnTo>
                  <a:lnTo>
                    <a:pt x="823" y="1655"/>
                  </a:lnTo>
                  <a:lnTo>
                    <a:pt x="823" y="1655"/>
                  </a:lnTo>
                  <a:lnTo>
                    <a:pt x="780" y="1454"/>
                  </a:lnTo>
                  <a:lnTo>
                    <a:pt x="780" y="1454"/>
                  </a:lnTo>
                  <a:lnTo>
                    <a:pt x="774" y="1438"/>
                  </a:lnTo>
                  <a:lnTo>
                    <a:pt x="765" y="1416"/>
                  </a:lnTo>
                  <a:lnTo>
                    <a:pt x="739" y="1366"/>
                  </a:lnTo>
                  <a:lnTo>
                    <a:pt x="715" y="1322"/>
                  </a:lnTo>
                  <a:lnTo>
                    <a:pt x="704" y="1303"/>
                  </a:lnTo>
                  <a:lnTo>
                    <a:pt x="704" y="1303"/>
                  </a:lnTo>
                  <a:lnTo>
                    <a:pt x="710" y="1274"/>
                  </a:lnTo>
                  <a:lnTo>
                    <a:pt x="723" y="1208"/>
                  </a:lnTo>
                  <a:lnTo>
                    <a:pt x="730" y="1168"/>
                  </a:lnTo>
                  <a:lnTo>
                    <a:pt x="735" y="1128"/>
                  </a:lnTo>
                  <a:lnTo>
                    <a:pt x="741" y="1090"/>
                  </a:lnTo>
                  <a:lnTo>
                    <a:pt x="742" y="1059"/>
                  </a:lnTo>
                  <a:lnTo>
                    <a:pt x="742" y="1059"/>
                  </a:lnTo>
                  <a:lnTo>
                    <a:pt x="745" y="995"/>
                  </a:lnTo>
                  <a:lnTo>
                    <a:pt x="747" y="929"/>
                  </a:lnTo>
                  <a:lnTo>
                    <a:pt x="753" y="853"/>
                  </a:lnTo>
                  <a:lnTo>
                    <a:pt x="780" y="847"/>
                  </a:lnTo>
                  <a:lnTo>
                    <a:pt x="780" y="847"/>
                  </a:lnTo>
                  <a:lnTo>
                    <a:pt x="776" y="746"/>
                  </a:lnTo>
                  <a:lnTo>
                    <a:pt x="772" y="675"/>
                  </a:lnTo>
                  <a:lnTo>
                    <a:pt x="770" y="652"/>
                  </a:lnTo>
                  <a:lnTo>
                    <a:pt x="769" y="641"/>
                  </a:lnTo>
                  <a:lnTo>
                    <a:pt x="769" y="641"/>
                  </a:lnTo>
                  <a:lnTo>
                    <a:pt x="769" y="629"/>
                  </a:lnTo>
                  <a:lnTo>
                    <a:pt x="772" y="598"/>
                  </a:lnTo>
                  <a:lnTo>
                    <a:pt x="783" y="504"/>
                  </a:lnTo>
                  <a:lnTo>
                    <a:pt x="792" y="407"/>
                  </a:lnTo>
                  <a:lnTo>
                    <a:pt x="795" y="370"/>
                  </a:lnTo>
                  <a:lnTo>
                    <a:pt x="796" y="349"/>
                  </a:lnTo>
                  <a:lnTo>
                    <a:pt x="796" y="349"/>
                  </a:lnTo>
                  <a:lnTo>
                    <a:pt x="795" y="336"/>
                  </a:lnTo>
                  <a:lnTo>
                    <a:pt x="791" y="323"/>
                  </a:lnTo>
                  <a:lnTo>
                    <a:pt x="787" y="309"/>
                  </a:lnTo>
                  <a:lnTo>
                    <a:pt x="781" y="296"/>
                  </a:lnTo>
                  <a:lnTo>
                    <a:pt x="770" y="274"/>
                  </a:lnTo>
                  <a:lnTo>
                    <a:pt x="764" y="262"/>
                  </a:lnTo>
                  <a:lnTo>
                    <a:pt x="764" y="262"/>
                  </a:lnTo>
                  <a:lnTo>
                    <a:pt x="751" y="250"/>
                  </a:lnTo>
                  <a:lnTo>
                    <a:pt x="730" y="229"/>
                  </a:lnTo>
                  <a:lnTo>
                    <a:pt x="699" y="202"/>
                  </a:lnTo>
                  <a:lnTo>
                    <a:pt x="682" y="197"/>
                  </a:lnTo>
                  <a:lnTo>
                    <a:pt x="682" y="197"/>
                  </a:lnTo>
                  <a:lnTo>
                    <a:pt x="685" y="170"/>
                  </a:lnTo>
                  <a:lnTo>
                    <a:pt x="688" y="147"/>
                  </a:lnTo>
                  <a:lnTo>
                    <a:pt x="688" y="126"/>
                  </a:lnTo>
                  <a:lnTo>
                    <a:pt x="688" y="126"/>
                  </a:lnTo>
                  <a:lnTo>
                    <a:pt x="687" y="112"/>
                  </a:lnTo>
                  <a:lnTo>
                    <a:pt x="685" y="97"/>
                  </a:lnTo>
                  <a:lnTo>
                    <a:pt x="682" y="90"/>
                  </a:lnTo>
                  <a:lnTo>
                    <a:pt x="678" y="82"/>
                  </a:lnTo>
                  <a:lnTo>
                    <a:pt x="673" y="72"/>
                  </a:lnTo>
                  <a:lnTo>
                    <a:pt x="666" y="61"/>
                  </a:lnTo>
                  <a:lnTo>
                    <a:pt x="666" y="61"/>
                  </a:lnTo>
                  <a:lnTo>
                    <a:pt x="658" y="51"/>
                  </a:lnTo>
                  <a:lnTo>
                    <a:pt x="649" y="40"/>
                  </a:lnTo>
                  <a:lnTo>
                    <a:pt x="631" y="22"/>
                  </a:lnTo>
                  <a:lnTo>
                    <a:pt x="614" y="9"/>
                  </a:lnTo>
                  <a:lnTo>
                    <a:pt x="601" y="2"/>
                  </a:lnTo>
                  <a:lnTo>
                    <a:pt x="601" y="2"/>
                  </a:lnTo>
                  <a:lnTo>
                    <a:pt x="596" y="0"/>
                  </a:lnTo>
                  <a:lnTo>
                    <a:pt x="588" y="0"/>
                  </a:lnTo>
                  <a:lnTo>
                    <a:pt x="570" y="0"/>
                  </a:lnTo>
                  <a:lnTo>
                    <a:pt x="553" y="4"/>
                  </a:lnTo>
                  <a:lnTo>
                    <a:pt x="542" y="7"/>
                  </a:lnTo>
                  <a:lnTo>
                    <a:pt x="542" y="7"/>
                  </a:lnTo>
                  <a:lnTo>
                    <a:pt x="535" y="11"/>
                  </a:lnTo>
                  <a:lnTo>
                    <a:pt x="531" y="17"/>
                  </a:lnTo>
                  <a:lnTo>
                    <a:pt x="526" y="23"/>
                  </a:lnTo>
                  <a:lnTo>
                    <a:pt x="526" y="23"/>
                  </a:lnTo>
                  <a:lnTo>
                    <a:pt x="516" y="23"/>
                  </a:lnTo>
                  <a:lnTo>
                    <a:pt x="493" y="23"/>
                  </a:lnTo>
                  <a:lnTo>
                    <a:pt x="493" y="23"/>
                  </a:lnTo>
                  <a:lnTo>
                    <a:pt x="486" y="23"/>
                  </a:lnTo>
                  <a:lnTo>
                    <a:pt x="480" y="26"/>
                  </a:lnTo>
                  <a:lnTo>
                    <a:pt x="472" y="29"/>
                  </a:lnTo>
                  <a:lnTo>
                    <a:pt x="465" y="33"/>
                  </a:lnTo>
                  <a:lnTo>
                    <a:pt x="453" y="41"/>
                  </a:lnTo>
                  <a:lnTo>
                    <a:pt x="444" y="51"/>
                  </a:lnTo>
                  <a:lnTo>
                    <a:pt x="444" y="51"/>
                  </a:lnTo>
                  <a:lnTo>
                    <a:pt x="439" y="60"/>
                  </a:lnTo>
                  <a:lnTo>
                    <a:pt x="436" y="70"/>
                  </a:lnTo>
                  <a:lnTo>
                    <a:pt x="432" y="78"/>
                  </a:lnTo>
                  <a:lnTo>
                    <a:pt x="431" y="82"/>
                  </a:lnTo>
                  <a:lnTo>
                    <a:pt x="428" y="83"/>
                  </a:lnTo>
                  <a:lnTo>
                    <a:pt x="428" y="83"/>
                  </a:lnTo>
                  <a:lnTo>
                    <a:pt x="423" y="87"/>
                  </a:lnTo>
                  <a:lnTo>
                    <a:pt x="417" y="93"/>
                  </a:lnTo>
                  <a:lnTo>
                    <a:pt x="412" y="99"/>
                  </a:lnTo>
                  <a:lnTo>
                    <a:pt x="428" y="99"/>
                  </a:lnTo>
                  <a:lnTo>
                    <a:pt x="428" y="99"/>
                  </a:lnTo>
                  <a:lnTo>
                    <a:pt x="426" y="102"/>
                  </a:lnTo>
                  <a:lnTo>
                    <a:pt x="421" y="109"/>
                  </a:lnTo>
                  <a:lnTo>
                    <a:pt x="417" y="117"/>
                  </a:lnTo>
                  <a:lnTo>
                    <a:pt x="417" y="122"/>
                  </a:lnTo>
                  <a:lnTo>
                    <a:pt x="417" y="126"/>
                  </a:lnTo>
                  <a:lnTo>
                    <a:pt x="417" y="126"/>
                  </a:lnTo>
                  <a:lnTo>
                    <a:pt x="421" y="137"/>
                  </a:lnTo>
                  <a:lnTo>
                    <a:pt x="423" y="139"/>
                  </a:lnTo>
                  <a:lnTo>
                    <a:pt x="423" y="137"/>
                  </a:lnTo>
                  <a:lnTo>
                    <a:pt x="423" y="137"/>
                  </a:lnTo>
                  <a:close/>
                  <a:moveTo>
                    <a:pt x="531" y="343"/>
                  </a:moveTo>
                  <a:lnTo>
                    <a:pt x="531" y="343"/>
                  </a:lnTo>
                  <a:lnTo>
                    <a:pt x="515" y="368"/>
                  </a:lnTo>
                  <a:lnTo>
                    <a:pt x="504" y="384"/>
                  </a:lnTo>
                  <a:lnTo>
                    <a:pt x="499" y="392"/>
                  </a:lnTo>
                  <a:lnTo>
                    <a:pt x="499" y="392"/>
                  </a:lnTo>
                  <a:lnTo>
                    <a:pt x="489" y="404"/>
                  </a:lnTo>
                  <a:lnTo>
                    <a:pt x="482" y="414"/>
                  </a:lnTo>
                  <a:lnTo>
                    <a:pt x="482" y="414"/>
                  </a:lnTo>
                  <a:lnTo>
                    <a:pt x="432" y="415"/>
                  </a:lnTo>
                  <a:lnTo>
                    <a:pt x="394" y="415"/>
                  </a:lnTo>
                  <a:lnTo>
                    <a:pt x="381" y="415"/>
                  </a:lnTo>
                  <a:lnTo>
                    <a:pt x="374" y="414"/>
                  </a:lnTo>
                  <a:lnTo>
                    <a:pt x="374" y="414"/>
                  </a:lnTo>
                  <a:lnTo>
                    <a:pt x="361" y="411"/>
                  </a:lnTo>
                  <a:lnTo>
                    <a:pt x="340" y="408"/>
                  </a:lnTo>
                  <a:lnTo>
                    <a:pt x="321" y="406"/>
                  </a:lnTo>
                  <a:lnTo>
                    <a:pt x="309" y="403"/>
                  </a:lnTo>
                  <a:lnTo>
                    <a:pt x="309" y="403"/>
                  </a:lnTo>
                  <a:lnTo>
                    <a:pt x="278" y="385"/>
                  </a:lnTo>
                  <a:lnTo>
                    <a:pt x="254" y="374"/>
                  </a:lnTo>
                  <a:lnTo>
                    <a:pt x="233" y="365"/>
                  </a:lnTo>
                  <a:lnTo>
                    <a:pt x="233" y="365"/>
                  </a:lnTo>
                  <a:lnTo>
                    <a:pt x="215" y="358"/>
                  </a:lnTo>
                  <a:lnTo>
                    <a:pt x="193" y="353"/>
                  </a:lnTo>
                  <a:lnTo>
                    <a:pt x="158" y="343"/>
                  </a:lnTo>
                  <a:lnTo>
                    <a:pt x="158" y="343"/>
                  </a:lnTo>
                  <a:lnTo>
                    <a:pt x="144" y="339"/>
                  </a:lnTo>
                  <a:lnTo>
                    <a:pt x="127" y="335"/>
                  </a:lnTo>
                  <a:lnTo>
                    <a:pt x="109" y="330"/>
                  </a:lnTo>
                  <a:lnTo>
                    <a:pt x="101" y="327"/>
                  </a:lnTo>
                  <a:lnTo>
                    <a:pt x="93" y="322"/>
                  </a:lnTo>
                  <a:lnTo>
                    <a:pt x="93" y="322"/>
                  </a:lnTo>
                  <a:lnTo>
                    <a:pt x="79" y="311"/>
                  </a:lnTo>
                  <a:lnTo>
                    <a:pt x="71" y="303"/>
                  </a:lnTo>
                  <a:lnTo>
                    <a:pt x="67" y="297"/>
                  </a:lnTo>
                  <a:lnTo>
                    <a:pt x="66" y="294"/>
                  </a:lnTo>
                  <a:lnTo>
                    <a:pt x="66" y="294"/>
                  </a:lnTo>
                  <a:lnTo>
                    <a:pt x="129" y="307"/>
                  </a:lnTo>
                  <a:lnTo>
                    <a:pt x="201" y="322"/>
                  </a:lnTo>
                  <a:lnTo>
                    <a:pt x="201" y="322"/>
                  </a:lnTo>
                  <a:lnTo>
                    <a:pt x="213" y="324"/>
                  </a:lnTo>
                  <a:lnTo>
                    <a:pt x="231" y="326"/>
                  </a:lnTo>
                  <a:lnTo>
                    <a:pt x="254" y="327"/>
                  </a:lnTo>
                  <a:lnTo>
                    <a:pt x="277" y="327"/>
                  </a:lnTo>
                  <a:lnTo>
                    <a:pt x="277" y="327"/>
                  </a:lnTo>
                  <a:lnTo>
                    <a:pt x="328" y="330"/>
                  </a:lnTo>
                  <a:lnTo>
                    <a:pt x="412" y="335"/>
                  </a:lnTo>
                  <a:lnTo>
                    <a:pt x="492" y="341"/>
                  </a:lnTo>
                  <a:lnTo>
                    <a:pt x="531" y="343"/>
                  </a:lnTo>
                  <a:lnTo>
                    <a:pt x="531" y="34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" name="Rectangle 9">
              <a:extLst>
                <a:ext uri="{FF2B5EF4-FFF2-40B4-BE49-F238E27FC236}">
                  <a16:creationId xmlns:a16="http://schemas.microsoft.com/office/drawing/2014/main" id="{393F61A1-4397-AA0C-3AF0-AFDB4638AF3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00000">
              <a:off x="7211702" y="923177"/>
              <a:ext cx="375435" cy="2592043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9AA57BED-0183-F90A-5FA2-A6CBED36EC38}"/>
              </a:ext>
            </a:extLst>
          </p:cNvPr>
          <p:cNvGrpSpPr/>
          <p:nvPr/>
        </p:nvGrpSpPr>
        <p:grpSpPr>
          <a:xfrm>
            <a:off x="4194242" y="3884861"/>
            <a:ext cx="1714700" cy="2417472"/>
            <a:chOff x="4132330" y="882925"/>
            <a:chExt cx="1838523" cy="2592043"/>
          </a:xfrm>
        </p:grpSpPr>
        <p:sp>
          <p:nvSpPr>
            <p:cNvPr id="37" name="Freeform 12">
              <a:extLst>
                <a:ext uri="{FF2B5EF4-FFF2-40B4-BE49-F238E27FC236}">
                  <a16:creationId xmlns:a16="http://schemas.microsoft.com/office/drawing/2014/main" id="{500C3C8E-1A5C-5A9D-7588-3A45C63FF8E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2330" y="1300789"/>
              <a:ext cx="1344879" cy="2099607"/>
            </a:xfrm>
            <a:custGeom>
              <a:avLst/>
              <a:gdLst>
                <a:gd name="T0" fmla="*/ 714 w 1046"/>
                <a:gd name="T1" fmla="*/ 120 h 1633"/>
                <a:gd name="T2" fmla="*/ 724 w 1046"/>
                <a:gd name="T3" fmla="*/ 163 h 1633"/>
                <a:gd name="T4" fmla="*/ 737 w 1046"/>
                <a:gd name="T5" fmla="*/ 202 h 1633"/>
                <a:gd name="T6" fmla="*/ 730 w 1046"/>
                <a:gd name="T7" fmla="*/ 220 h 1633"/>
                <a:gd name="T8" fmla="*/ 741 w 1046"/>
                <a:gd name="T9" fmla="*/ 237 h 1633"/>
                <a:gd name="T10" fmla="*/ 741 w 1046"/>
                <a:gd name="T11" fmla="*/ 255 h 1633"/>
                <a:gd name="T12" fmla="*/ 737 w 1046"/>
                <a:gd name="T13" fmla="*/ 269 h 1633"/>
                <a:gd name="T14" fmla="*/ 720 w 1046"/>
                <a:gd name="T15" fmla="*/ 275 h 1633"/>
                <a:gd name="T16" fmla="*/ 717 w 1046"/>
                <a:gd name="T17" fmla="*/ 293 h 1633"/>
                <a:gd name="T18" fmla="*/ 691 w 1046"/>
                <a:gd name="T19" fmla="*/ 311 h 1633"/>
                <a:gd name="T20" fmla="*/ 639 w 1046"/>
                <a:gd name="T21" fmla="*/ 301 h 1633"/>
                <a:gd name="T22" fmla="*/ 617 w 1046"/>
                <a:gd name="T23" fmla="*/ 325 h 1633"/>
                <a:gd name="T24" fmla="*/ 774 w 1046"/>
                <a:gd name="T25" fmla="*/ 376 h 1633"/>
                <a:gd name="T26" fmla="*/ 977 w 1046"/>
                <a:gd name="T27" fmla="*/ 286 h 1633"/>
                <a:gd name="T28" fmla="*/ 1028 w 1046"/>
                <a:gd name="T29" fmla="*/ 179 h 1633"/>
                <a:gd name="T30" fmla="*/ 1039 w 1046"/>
                <a:gd name="T31" fmla="*/ 201 h 1633"/>
                <a:gd name="T32" fmla="*/ 1046 w 1046"/>
                <a:gd name="T33" fmla="*/ 232 h 1633"/>
                <a:gd name="T34" fmla="*/ 1046 w 1046"/>
                <a:gd name="T35" fmla="*/ 349 h 1633"/>
                <a:gd name="T36" fmla="*/ 1031 w 1046"/>
                <a:gd name="T37" fmla="*/ 391 h 1633"/>
                <a:gd name="T38" fmla="*/ 947 w 1046"/>
                <a:gd name="T39" fmla="*/ 466 h 1633"/>
                <a:gd name="T40" fmla="*/ 835 w 1046"/>
                <a:gd name="T41" fmla="*/ 525 h 1633"/>
                <a:gd name="T42" fmla="*/ 758 w 1046"/>
                <a:gd name="T43" fmla="*/ 515 h 1633"/>
                <a:gd name="T44" fmla="*/ 693 w 1046"/>
                <a:gd name="T45" fmla="*/ 499 h 1633"/>
                <a:gd name="T46" fmla="*/ 628 w 1046"/>
                <a:gd name="T47" fmla="*/ 499 h 1633"/>
                <a:gd name="T48" fmla="*/ 449 w 1046"/>
                <a:gd name="T49" fmla="*/ 691 h 1633"/>
                <a:gd name="T50" fmla="*/ 434 w 1046"/>
                <a:gd name="T51" fmla="*/ 731 h 1633"/>
                <a:gd name="T52" fmla="*/ 460 w 1046"/>
                <a:gd name="T53" fmla="*/ 802 h 1633"/>
                <a:gd name="T54" fmla="*/ 617 w 1046"/>
                <a:gd name="T55" fmla="*/ 1111 h 1633"/>
                <a:gd name="T56" fmla="*/ 682 w 1046"/>
                <a:gd name="T57" fmla="*/ 1513 h 1633"/>
                <a:gd name="T58" fmla="*/ 763 w 1046"/>
                <a:gd name="T59" fmla="*/ 1550 h 1633"/>
                <a:gd name="T60" fmla="*/ 752 w 1046"/>
                <a:gd name="T61" fmla="*/ 1583 h 1633"/>
                <a:gd name="T62" fmla="*/ 639 w 1046"/>
                <a:gd name="T63" fmla="*/ 1578 h 1633"/>
                <a:gd name="T64" fmla="*/ 514 w 1046"/>
                <a:gd name="T65" fmla="*/ 1567 h 1633"/>
                <a:gd name="T66" fmla="*/ 503 w 1046"/>
                <a:gd name="T67" fmla="*/ 1513 h 1633"/>
                <a:gd name="T68" fmla="*/ 476 w 1046"/>
                <a:gd name="T69" fmla="*/ 1442 h 1633"/>
                <a:gd name="T70" fmla="*/ 352 w 1046"/>
                <a:gd name="T71" fmla="*/ 1041 h 1633"/>
                <a:gd name="T72" fmla="*/ 295 w 1046"/>
                <a:gd name="T73" fmla="*/ 1260 h 1633"/>
                <a:gd name="T74" fmla="*/ 211 w 1046"/>
                <a:gd name="T75" fmla="*/ 1588 h 1633"/>
                <a:gd name="T76" fmla="*/ 217 w 1046"/>
                <a:gd name="T77" fmla="*/ 1610 h 1633"/>
                <a:gd name="T78" fmla="*/ 164 w 1046"/>
                <a:gd name="T79" fmla="*/ 1633 h 1633"/>
                <a:gd name="T80" fmla="*/ 103 w 1046"/>
                <a:gd name="T81" fmla="*/ 1620 h 1633"/>
                <a:gd name="T82" fmla="*/ 54 w 1046"/>
                <a:gd name="T83" fmla="*/ 1556 h 1633"/>
                <a:gd name="T84" fmla="*/ 0 w 1046"/>
                <a:gd name="T85" fmla="*/ 1464 h 1633"/>
                <a:gd name="T86" fmla="*/ 152 w 1046"/>
                <a:gd name="T87" fmla="*/ 1182 h 1633"/>
                <a:gd name="T88" fmla="*/ 84 w 1046"/>
                <a:gd name="T89" fmla="*/ 916 h 1633"/>
                <a:gd name="T90" fmla="*/ 75 w 1046"/>
                <a:gd name="T91" fmla="*/ 748 h 1633"/>
                <a:gd name="T92" fmla="*/ 405 w 1046"/>
                <a:gd name="T93" fmla="*/ 241 h 1633"/>
                <a:gd name="T94" fmla="*/ 465 w 1046"/>
                <a:gd name="T95" fmla="*/ 185 h 1633"/>
                <a:gd name="T96" fmla="*/ 497 w 1046"/>
                <a:gd name="T97" fmla="*/ 75 h 1633"/>
                <a:gd name="T98" fmla="*/ 574 w 1046"/>
                <a:gd name="T99" fmla="*/ 11 h 1633"/>
                <a:gd name="T100" fmla="*/ 603 w 1046"/>
                <a:gd name="T101" fmla="*/ 4 h 1633"/>
                <a:gd name="T102" fmla="*/ 682 w 1046"/>
                <a:gd name="T103" fmla="*/ 8 h 1633"/>
                <a:gd name="T104" fmla="*/ 714 w 1046"/>
                <a:gd name="T105" fmla="*/ 27 h 1633"/>
                <a:gd name="T106" fmla="*/ 736 w 1046"/>
                <a:gd name="T107" fmla="*/ 82 h 1633"/>
                <a:gd name="T108" fmla="*/ 709 w 1046"/>
                <a:gd name="T109" fmla="*/ 76 h 1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46" h="1633">
                  <a:moveTo>
                    <a:pt x="709" y="76"/>
                  </a:moveTo>
                  <a:lnTo>
                    <a:pt x="709" y="76"/>
                  </a:lnTo>
                  <a:lnTo>
                    <a:pt x="709" y="96"/>
                  </a:lnTo>
                  <a:lnTo>
                    <a:pt x="710" y="110"/>
                  </a:lnTo>
                  <a:lnTo>
                    <a:pt x="712" y="115"/>
                  </a:lnTo>
                  <a:lnTo>
                    <a:pt x="714" y="120"/>
                  </a:lnTo>
                  <a:lnTo>
                    <a:pt x="714" y="120"/>
                  </a:lnTo>
                  <a:lnTo>
                    <a:pt x="718" y="126"/>
                  </a:lnTo>
                  <a:lnTo>
                    <a:pt x="722" y="133"/>
                  </a:lnTo>
                  <a:lnTo>
                    <a:pt x="725" y="147"/>
                  </a:lnTo>
                  <a:lnTo>
                    <a:pt x="725" y="147"/>
                  </a:lnTo>
                  <a:lnTo>
                    <a:pt x="725" y="152"/>
                  </a:lnTo>
                  <a:lnTo>
                    <a:pt x="725" y="157"/>
                  </a:lnTo>
                  <a:lnTo>
                    <a:pt x="724" y="163"/>
                  </a:lnTo>
                  <a:lnTo>
                    <a:pt x="725" y="168"/>
                  </a:lnTo>
                  <a:lnTo>
                    <a:pt x="725" y="168"/>
                  </a:lnTo>
                  <a:lnTo>
                    <a:pt x="730" y="186"/>
                  </a:lnTo>
                  <a:lnTo>
                    <a:pt x="733" y="195"/>
                  </a:lnTo>
                  <a:lnTo>
                    <a:pt x="736" y="201"/>
                  </a:lnTo>
                  <a:lnTo>
                    <a:pt x="736" y="201"/>
                  </a:lnTo>
                  <a:lnTo>
                    <a:pt x="737" y="202"/>
                  </a:lnTo>
                  <a:lnTo>
                    <a:pt x="736" y="202"/>
                  </a:lnTo>
                  <a:lnTo>
                    <a:pt x="733" y="204"/>
                  </a:lnTo>
                  <a:lnTo>
                    <a:pt x="730" y="206"/>
                  </a:lnTo>
                  <a:lnTo>
                    <a:pt x="730" y="206"/>
                  </a:lnTo>
                  <a:lnTo>
                    <a:pt x="729" y="210"/>
                  </a:lnTo>
                  <a:lnTo>
                    <a:pt x="729" y="214"/>
                  </a:lnTo>
                  <a:lnTo>
                    <a:pt x="730" y="220"/>
                  </a:lnTo>
                  <a:lnTo>
                    <a:pt x="730" y="222"/>
                  </a:lnTo>
                  <a:lnTo>
                    <a:pt x="730" y="222"/>
                  </a:lnTo>
                  <a:lnTo>
                    <a:pt x="730" y="224"/>
                  </a:lnTo>
                  <a:lnTo>
                    <a:pt x="732" y="225"/>
                  </a:lnTo>
                  <a:lnTo>
                    <a:pt x="736" y="231"/>
                  </a:lnTo>
                  <a:lnTo>
                    <a:pt x="740" y="236"/>
                  </a:lnTo>
                  <a:lnTo>
                    <a:pt x="741" y="237"/>
                  </a:lnTo>
                  <a:lnTo>
                    <a:pt x="741" y="239"/>
                  </a:lnTo>
                  <a:lnTo>
                    <a:pt x="741" y="239"/>
                  </a:lnTo>
                  <a:lnTo>
                    <a:pt x="741" y="241"/>
                  </a:lnTo>
                  <a:lnTo>
                    <a:pt x="743" y="247"/>
                  </a:lnTo>
                  <a:lnTo>
                    <a:pt x="744" y="252"/>
                  </a:lnTo>
                  <a:lnTo>
                    <a:pt x="743" y="254"/>
                  </a:lnTo>
                  <a:lnTo>
                    <a:pt x="741" y="255"/>
                  </a:lnTo>
                  <a:lnTo>
                    <a:pt x="741" y="255"/>
                  </a:lnTo>
                  <a:lnTo>
                    <a:pt x="737" y="258"/>
                  </a:lnTo>
                  <a:lnTo>
                    <a:pt x="736" y="260"/>
                  </a:lnTo>
                  <a:lnTo>
                    <a:pt x="736" y="260"/>
                  </a:lnTo>
                  <a:lnTo>
                    <a:pt x="736" y="263"/>
                  </a:lnTo>
                  <a:lnTo>
                    <a:pt x="736" y="266"/>
                  </a:lnTo>
                  <a:lnTo>
                    <a:pt x="737" y="269"/>
                  </a:lnTo>
                  <a:lnTo>
                    <a:pt x="736" y="271"/>
                  </a:lnTo>
                  <a:lnTo>
                    <a:pt x="736" y="271"/>
                  </a:lnTo>
                  <a:lnTo>
                    <a:pt x="730" y="275"/>
                  </a:lnTo>
                  <a:lnTo>
                    <a:pt x="725" y="277"/>
                  </a:lnTo>
                  <a:lnTo>
                    <a:pt x="725" y="277"/>
                  </a:lnTo>
                  <a:lnTo>
                    <a:pt x="722" y="277"/>
                  </a:lnTo>
                  <a:lnTo>
                    <a:pt x="720" y="275"/>
                  </a:lnTo>
                  <a:lnTo>
                    <a:pt x="718" y="275"/>
                  </a:lnTo>
                  <a:lnTo>
                    <a:pt x="717" y="277"/>
                  </a:lnTo>
                  <a:lnTo>
                    <a:pt x="714" y="282"/>
                  </a:lnTo>
                  <a:lnTo>
                    <a:pt x="714" y="282"/>
                  </a:lnTo>
                  <a:lnTo>
                    <a:pt x="714" y="286"/>
                  </a:lnTo>
                  <a:lnTo>
                    <a:pt x="714" y="289"/>
                  </a:lnTo>
                  <a:lnTo>
                    <a:pt x="717" y="293"/>
                  </a:lnTo>
                  <a:lnTo>
                    <a:pt x="717" y="296"/>
                  </a:lnTo>
                  <a:lnTo>
                    <a:pt x="717" y="297"/>
                  </a:lnTo>
                  <a:lnTo>
                    <a:pt x="714" y="300"/>
                  </a:lnTo>
                  <a:lnTo>
                    <a:pt x="709" y="304"/>
                  </a:lnTo>
                  <a:lnTo>
                    <a:pt x="709" y="304"/>
                  </a:lnTo>
                  <a:lnTo>
                    <a:pt x="697" y="309"/>
                  </a:lnTo>
                  <a:lnTo>
                    <a:pt x="691" y="311"/>
                  </a:lnTo>
                  <a:lnTo>
                    <a:pt x="686" y="312"/>
                  </a:lnTo>
                  <a:lnTo>
                    <a:pt x="674" y="312"/>
                  </a:lnTo>
                  <a:lnTo>
                    <a:pt x="660" y="309"/>
                  </a:lnTo>
                  <a:lnTo>
                    <a:pt x="660" y="309"/>
                  </a:lnTo>
                  <a:lnTo>
                    <a:pt x="649" y="305"/>
                  </a:lnTo>
                  <a:lnTo>
                    <a:pt x="643" y="302"/>
                  </a:lnTo>
                  <a:lnTo>
                    <a:pt x="639" y="301"/>
                  </a:lnTo>
                  <a:lnTo>
                    <a:pt x="636" y="302"/>
                  </a:lnTo>
                  <a:lnTo>
                    <a:pt x="633" y="304"/>
                  </a:lnTo>
                  <a:lnTo>
                    <a:pt x="633" y="304"/>
                  </a:lnTo>
                  <a:lnTo>
                    <a:pt x="628" y="309"/>
                  </a:lnTo>
                  <a:lnTo>
                    <a:pt x="622" y="316"/>
                  </a:lnTo>
                  <a:lnTo>
                    <a:pt x="618" y="321"/>
                  </a:lnTo>
                  <a:lnTo>
                    <a:pt x="617" y="325"/>
                  </a:lnTo>
                  <a:lnTo>
                    <a:pt x="617" y="325"/>
                  </a:lnTo>
                  <a:lnTo>
                    <a:pt x="621" y="328"/>
                  </a:lnTo>
                  <a:lnTo>
                    <a:pt x="630" y="335"/>
                  </a:lnTo>
                  <a:lnTo>
                    <a:pt x="660" y="354"/>
                  </a:lnTo>
                  <a:lnTo>
                    <a:pt x="703" y="380"/>
                  </a:lnTo>
                  <a:lnTo>
                    <a:pt x="703" y="380"/>
                  </a:lnTo>
                  <a:lnTo>
                    <a:pt x="774" y="376"/>
                  </a:lnTo>
                  <a:lnTo>
                    <a:pt x="825" y="372"/>
                  </a:lnTo>
                  <a:lnTo>
                    <a:pt x="855" y="369"/>
                  </a:lnTo>
                  <a:lnTo>
                    <a:pt x="855" y="369"/>
                  </a:lnTo>
                  <a:lnTo>
                    <a:pt x="936" y="347"/>
                  </a:lnTo>
                  <a:lnTo>
                    <a:pt x="936" y="347"/>
                  </a:lnTo>
                  <a:lnTo>
                    <a:pt x="959" y="312"/>
                  </a:lnTo>
                  <a:lnTo>
                    <a:pt x="977" y="286"/>
                  </a:lnTo>
                  <a:lnTo>
                    <a:pt x="985" y="271"/>
                  </a:lnTo>
                  <a:lnTo>
                    <a:pt x="985" y="271"/>
                  </a:lnTo>
                  <a:lnTo>
                    <a:pt x="1005" y="224"/>
                  </a:lnTo>
                  <a:lnTo>
                    <a:pt x="1019" y="194"/>
                  </a:lnTo>
                  <a:lnTo>
                    <a:pt x="1024" y="183"/>
                  </a:lnTo>
                  <a:lnTo>
                    <a:pt x="1028" y="179"/>
                  </a:lnTo>
                  <a:lnTo>
                    <a:pt x="1028" y="179"/>
                  </a:lnTo>
                  <a:lnTo>
                    <a:pt x="1033" y="178"/>
                  </a:lnTo>
                  <a:lnTo>
                    <a:pt x="1036" y="176"/>
                  </a:lnTo>
                  <a:lnTo>
                    <a:pt x="1039" y="178"/>
                  </a:lnTo>
                  <a:lnTo>
                    <a:pt x="1039" y="179"/>
                  </a:lnTo>
                  <a:lnTo>
                    <a:pt x="1039" y="179"/>
                  </a:lnTo>
                  <a:lnTo>
                    <a:pt x="1039" y="191"/>
                  </a:lnTo>
                  <a:lnTo>
                    <a:pt x="1039" y="201"/>
                  </a:lnTo>
                  <a:lnTo>
                    <a:pt x="1039" y="201"/>
                  </a:lnTo>
                  <a:lnTo>
                    <a:pt x="1037" y="204"/>
                  </a:lnTo>
                  <a:lnTo>
                    <a:pt x="1037" y="208"/>
                  </a:lnTo>
                  <a:lnTo>
                    <a:pt x="1039" y="212"/>
                  </a:lnTo>
                  <a:lnTo>
                    <a:pt x="1039" y="212"/>
                  </a:lnTo>
                  <a:lnTo>
                    <a:pt x="1044" y="224"/>
                  </a:lnTo>
                  <a:lnTo>
                    <a:pt x="1046" y="232"/>
                  </a:lnTo>
                  <a:lnTo>
                    <a:pt x="1044" y="239"/>
                  </a:lnTo>
                  <a:lnTo>
                    <a:pt x="1044" y="239"/>
                  </a:lnTo>
                  <a:lnTo>
                    <a:pt x="1043" y="250"/>
                  </a:lnTo>
                  <a:lnTo>
                    <a:pt x="1043" y="265"/>
                  </a:lnTo>
                  <a:lnTo>
                    <a:pt x="1044" y="304"/>
                  </a:lnTo>
                  <a:lnTo>
                    <a:pt x="1044" y="304"/>
                  </a:lnTo>
                  <a:lnTo>
                    <a:pt x="1046" y="349"/>
                  </a:lnTo>
                  <a:lnTo>
                    <a:pt x="1046" y="367"/>
                  </a:lnTo>
                  <a:lnTo>
                    <a:pt x="1046" y="376"/>
                  </a:lnTo>
                  <a:lnTo>
                    <a:pt x="1044" y="380"/>
                  </a:lnTo>
                  <a:lnTo>
                    <a:pt x="1044" y="380"/>
                  </a:lnTo>
                  <a:lnTo>
                    <a:pt x="1042" y="382"/>
                  </a:lnTo>
                  <a:lnTo>
                    <a:pt x="1039" y="385"/>
                  </a:lnTo>
                  <a:lnTo>
                    <a:pt x="1031" y="391"/>
                  </a:lnTo>
                  <a:lnTo>
                    <a:pt x="1020" y="396"/>
                  </a:lnTo>
                  <a:lnTo>
                    <a:pt x="1012" y="401"/>
                  </a:lnTo>
                  <a:lnTo>
                    <a:pt x="1012" y="401"/>
                  </a:lnTo>
                  <a:lnTo>
                    <a:pt x="1000" y="412"/>
                  </a:lnTo>
                  <a:lnTo>
                    <a:pt x="982" y="431"/>
                  </a:lnTo>
                  <a:lnTo>
                    <a:pt x="947" y="466"/>
                  </a:lnTo>
                  <a:lnTo>
                    <a:pt x="947" y="466"/>
                  </a:lnTo>
                  <a:lnTo>
                    <a:pt x="939" y="473"/>
                  </a:lnTo>
                  <a:lnTo>
                    <a:pt x="925" y="481"/>
                  </a:lnTo>
                  <a:lnTo>
                    <a:pt x="908" y="492"/>
                  </a:lnTo>
                  <a:lnTo>
                    <a:pt x="889" y="502"/>
                  </a:lnTo>
                  <a:lnTo>
                    <a:pt x="870" y="511"/>
                  </a:lnTo>
                  <a:lnTo>
                    <a:pt x="851" y="519"/>
                  </a:lnTo>
                  <a:lnTo>
                    <a:pt x="835" y="525"/>
                  </a:lnTo>
                  <a:lnTo>
                    <a:pt x="828" y="526"/>
                  </a:lnTo>
                  <a:lnTo>
                    <a:pt x="822" y="526"/>
                  </a:lnTo>
                  <a:lnTo>
                    <a:pt x="822" y="526"/>
                  </a:lnTo>
                  <a:lnTo>
                    <a:pt x="804" y="525"/>
                  </a:lnTo>
                  <a:lnTo>
                    <a:pt x="786" y="522"/>
                  </a:lnTo>
                  <a:lnTo>
                    <a:pt x="771" y="519"/>
                  </a:lnTo>
                  <a:lnTo>
                    <a:pt x="758" y="515"/>
                  </a:lnTo>
                  <a:lnTo>
                    <a:pt x="758" y="515"/>
                  </a:lnTo>
                  <a:lnTo>
                    <a:pt x="740" y="511"/>
                  </a:lnTo>
                  <a:lnTo>
                    <a:pt x="718" y="506"/>
                  </a:lnTo>
                  <a:lnTo>
                    <a:pt x="699" y="502"/>
                  </a:lnTo>
                  <a:lnTo>
                    <a:pt x="694" y="500"/>
                  </a:lnTo>
                  <a:lnTo>
                    <a:pt x="693" y="499"/>
                  </a:lnTo>
                  <a:lnTo>
                    <a:pt x="693" y="499"/>
                  </a:lnTo>
                  <a:lnTo>
                    <a:pt x="691" y="499"/>
                  </a:lnTo>
                  <a:lnTo>
                    <a:pt x="685" y="499"/>
                  </a:lnTo>
                  <a:lnTo>
                    <a:pt x="667" y="499"/>
                  </a:lnTo>
                  <a:lnTo>
                    <a:pt x="644" y="500"/>
                  </a:lnTo>
                  <a:lnTo>
                    <a:pt x="634" y="500"/>
                  </a:lnTo>
                  <a:lnTo>
                    <a:pt x="628" y="499"/>
                  </a:lnTo>
                  <a:lnTo>
                    <a:pt x="628" y="499"/>
                  </a:lnTo>
                  <a:lnTo>
                    <a:pt x="557" y="483"/>
                  </a:lnTo>
                  <a:lnTo>
                    <a:pt x="557" y="483"/>
                  </a:lnTo>
                  <a:lnTo>
                    <a:pt x="505" y="580"/>
                  </a:lnTo>
                  <a:lnTo>
                    <a:pt x="449" y="683"/>
                  </a:lnTo>
                  <a:lnTo>
                    <a:pt x="449" y="683"/>
                  </a:lnTo>
                  <a:lnTo>
                    <a:pt x="449" y="686"/>
                  </a:lnTo>
                  <a:lnTo>
                    <a:pt x="449" y="691"/>
                  </a:lnTo>
                  <a:lnTo>
                    <a:pt x="452" y="702"/>
                  </a:lnTo>
                  <a:lnTo>
                    <a:pt x="452" y="713"/>
                  </a:lnTo>
                  <a:lnTo>
                    <a:pt x="452" y="717"/>
                  </a:lnTo>
                  <a:lnTo>
                    <a:pt x="449" y="721"/>
                  </a:lnTo>
                  <a:lnTo>
                    <a:pt x="449" y="721"/>
                  </a:lnTo>
                  <a:lnTo>
                    <a:pt x="442" y="727"/>
                  </a:lnTo>
                  <a:lnTo>
                    <a:pt x="434" y="731"/>
                  </a:lnTo>
                  <a:lnTo>
                    <a:pt x="429" y="735"/>
                  </a:lnTo>
                  <a:lnTo>
                    <a:pt x="428" y="736"/>
                  </a:lnTo>
                  <a:lnTo>
                    <a:pt x="428" y="737"/>
                  </a:lnTo>
                  <a:lnTo>
                    <a:pt x="428" y="737"/>
                  </a:lnTo>
                  <a:lnTo>
                    <a:pt x="433" y="750"/>
                  </a:lnTo>
                  <a:lnTo>
                    <a:pt x="444" y="770"/>
                  </a:lnTo>
                  <a:lnTo>
                    <a:pt x="460" y="802"/>
                  </a:lnTo>
                  <a:lnTo>
                    <a:pt x="460" y="802"/>
                  </a:lnTo>
                  <a:lnTo>
                    <a:pt x="534" y="945"/>
                  </a:lnTo>
                  <a:lnTo>
                    <a:pt x="606" y="1084"/>
                  </a:lnTo>
                  <a:lnTo>
                    <a:pt x="606" y="1084"/>
                  </a:lnTo>
                  <a:lnTo>
                    <a:pt x="611" y="1094"/>
                  </a:lnTo>
                  <a:lnTo>
                    <a:pt x="616" y="1105"/>
                  </a:lnTo>
                  <a:lnTo>
                    <a:pt x="617" y="1111"/>
                  </a:lnTo>
                  <a:lnTo>
                    <a:pt x="617" y="1117"/>
                  </a:lnTo>
                  <a:lnTo>
                    <a:pt x="617" y="1117"/>
                  </a:lnTo>
                  <a:lnTo>
                    <a:pt x="628" y="1469"/>
                  </a:lnTo>
                  <a:lnTo>
                    <a:pt x="617" y="1475"/>
                  </a:lnTo>
                  <a:lnTo>
                    <a:pt x="617" y="1475"/>
                  </a:lnTo>
                  <a:lnTo>
                    <a:pt x="682" y="1513"/>
                  </a:lnTo>
                  <a:lnTo>
                    <a:pt x="682" y="1513"/>
                  </a:lnTo>
                  <a:lnTo>
                    <a:pt x="690" y="1517"/>
                  </a:lnTo>
                  <a:lnTo>
                    <a:pt x="701" y="1521"/>
                  </a:lnTo>
                  <a:lnTo>
                    <a:pt x="726" y="1530"/>
                  </a:lnTo>
                  <a:lnTo>
                    <a:pt x="751" y="1541"/>
                  </a:lnTo>
                  <a:lnTo>
                    <a:pt x="759" y="1546"/>
                  </a:lnTo>
                  <a:lnTo>
                    <a:pt x="762" y="1548"/>
                  </a:lnTo>
                  <a:lnTo>
                    <a:pt x="763" y="1550"/>
                  </a:lnTo>
                  <a:lnTo>
                    <a:pt x="763" y="1550"/>
                  </a:lnTo>
                  <a:lnTo>
                    <a:pt x="764" y="1560"/>
                  </a:lnTo>
                  <a:lnTo>
                    <a:pt x="764" y="1569"/>
                  </a:lnTo>
                  <a:lnTo>
                    <a:pt x="763" y="1575"/>
                  </a:lnTo>
                  <a:lnTo>
                    <a:pt x="760" y="1578"/>
                  </a:lnTo>
                  <a:lnTo>
                    <a:pt x="756" y="1582"/>
                  </a:lnTo>
                  <a:lnTo>
                    <a:pt x="752" y="1583"/>
                  </a:lnTo>
                  <a:lnTo>
                    <a:pt x="752" y="1583"/>
                  </a:lnTo>
                  <a:lnTo>
                    <a:pt x="744" y="1584"/>
                  </a:lnTo>
                  <a:lnTo>
                    <a:pt x="730" y="1584"/>
                  </a:lnTo>
                  <a:lnTo>
                    <a:pt x="694" y="1583"/>
                  </a:lnTo>
                  <a:lnTo>
                    <a:pt x="659" y="1580"/>
                  </a:lnTo>
                  <a:lnTo>
                    <a:pt x="639" y="1578"/>
                  </a:lnTo>
                  <a:lnTo>
                    <a:pt x="639" y="1578"/>
                  </a:lnTo>
                  <a:lnTo>
                    <a:pt x="618" y="1576"/>
                  </a:lnTo>
                  <a:lnTo>
                    <a:pt x="586" y="1575"/>
                  </a:lnTo>
                  <a:lnTo>
                    <a:pt x="536" y="1572"/>
                  </a:lnTo>
                  <a:lnTo>
                    <a:pt x="536" y="1572"/>
                  </a:lnTo>
                  <a:lnTo>
                    <a:pt x="522" y="1569"/>
                  </a:lnTo>
                  <a:lnTo>
                    <a:pt x="514" y="1567"/>
                  </a:lnTo>
                  <a:lnTo>
                    <a:pt x="514" y="1567"/>
                  </a:lnTo>
                  <a:lnTo>
                    <a:pt x="514" y="1564"/>
                  </a:lnTo>
                  <a:lnTo>
                    <a:pt x="509" y="1556"/>
                  </a:lnTo>
                  <a:lnTo>
                    <a:pt x="509" y="1556"/>
                  </a:lnTo>
                  <a:lnTo>
                    <a:pt x="506" y="1549"/>
                  </a:lnTo>
                  <a:lnTo>
                    <a:pt x="505" y="1540"/>
                  </a:lnTo>
                  <a:lnTo>
                    <a:pt x="503" y="1529"/>
                  </a:lnTo>
                  <a:lnTo>
                    <a:pt x="503" y="1513"/>
                  </a:lnTo>
                  <a:lnTo>
                    <a:pt x="487" y="1518"/>
                  </a:lnTo>
                  <a:lnTo>
                    <a:pt x="487" y="1518"/>
                  </a:lnTo>
                  <a:lnTo>
                    <a:pt x="482" y="1488"/>
                  </a:lnTo>
                  <a:lnTo>
                    <a:pt x="478" y="1464"/>
                  </a:lnTo>
                  <a:lnTo>
                    <a:pt x="476" y="1452"/>
                  </a:lnTo>
                  <a:lnTo>
                    <a:pt x="476" y="1442"/>
                  </a:lnTo>
                  <a:lnTo>
                    <a:pt x="476" y="1442"/>
                  </a:lnTo>
                  <a:lnTo>
                    <a:pt x="476" y="1423"/>
                  </a:lnTo>
                  <a:lnTo>
                    <a:pt x="474" y="1389"/>
                  </a:lnTo>
                  <a:lnTo>
                    <a:pt x="465" y="1296"/>
                  </a:lnTo>
                  <a:lnTo>
                    <a:pt x="455" y="1166"/>
                  </a:lnTo>
                  <a:lnTo>
                    <a:pt x="455" y="1166"/>
                  </a:lnTo>
                  <a:lnTo>
                    <a:pt x="403" y="1103"/>
                  </a:lnTo>
                  <a:lnTo>
                    <a:pt x="352" y="1041"/>
                  </a:lnTo>
                  <a:lnTo>
                    <a:pt x="352" y="1041"/>
                  </a:lnTo>
                  <a:lnTo>
                    <a:pt x="345" y="1068"/>
                  </a:lnTo>
                  <a:lnTo>
                    <a:pt x="332" y="1129"/>
                  </a:lnTo>
                  <a:lnTo>
                    <a:pt x="319" y="1191"/>
                  </a:lnTo>
                  <a:lnTo>
                    <a:pt x="314" y="1220"/>
                  </a:lnTo>
                  <a:lnTo>
                    <a:pt x="314" y="1220"/>
                  </a:lnTo>
                  <a:lnTo>
                    <a:pt x="295" y="1260"/>
                  </a:lnTo>
                  <a:lnTo>
                    <a:pt x="252" y="1350"/>
                  </a:lnTo>
                  <a:lnTo>
                    <a:pt x="190" y="1480"/>
                  </a:lnTo>
                  <a:lnTo>
                    <a:pt x="190" y="1496"/>
                  </a:lnTo>
                  <a:lnTo>
                    <a:pt x="173" y="1496"/>
                  </a:lnTo>
                  <a:lnTo>
                    <a:pt x="173" y="1496"/>
                  </a:lnTo>
                  <a:lnTo>
                    <a:pt x="211" y="1588"/>
                  </a:lnTo>
                  <a:lnTo>
                    <a:pt x="211" y="1588"/>
                  </a:lnTo>
                  <a:lnTo>
                    <a:pt x="215" y="1595"/>
                  </a:lnTo>
                  <a:lnTo>
                    <a:pt x="221" y="1601"/>
                  </a:lnTo>
                  <a:lnTo>
                    <a:pt x="222" y="1602"/>
                  </a:lnTo>
                  <a:lnTo>
                    <a:pt x="222" y="1605"/>
                  </a:lnTo>
                  <a:lnTo>
                    <a:pt x="221" y="1607"/>
                  </a:lnTo>
                  <a:lnTo>
                    <a:pt x="217" y="1610"/>
                  </a:lnTo>
                  <a:lnTo>
                    <a:pt x="217" y="1610"/>
                  </a:lnTo>
                  <a:lnTo>
                    <a:pt x="208" y="1616"/>
                  </a:lnTo>
                  <a:lnTo>
                    <a:pt x="200" y="1622"/>
                  </a:lnTo>
                  <a:lnTo>
                    <a:pt x="191" y="1628"/>
                  </a:lnTo>
                  <a:lnTo>
                    <a:pt x="185" y="1630"/>
                  </a:lnTo>
                  <a:lnTo>
                    <a:pt x="179" y="1632"/>
                  </a:lnTo>
                  <a:lnTo>
                    <a:pt x="179" y="1632"/>
                  </a:lnTo>
                  <a:lnTo>
                    <a:pt x="164" y="1633"/>
                  </a:lnTo>
                  <a:lnTo>
                    <a:pt x="149" y="1633"/>
                  </a:lnTo>
                  <a:lnTo>
                    <a:pt x="135" y="1630"/>
                  </a:lnTo>
                  <a:lnTo>
                    <a:pt x="125" y="1626"/>
                  </a:lnTo>
                  <a:lnTo>
                    <a:pt x="125" y="1626"/>
                  </a:lnTo>
                  <a:lnTo>
                    <a:pt x="119" y="1624"/>
                  </a:lnTo>
                  <a:lnTo>
                    <a:pt x="114" y="1622"/>
                  </a:lnTo>
                  <a:lnTo>
                    <a:pt x="103" y="1620"/>
                  </a:lnTo>
                  <a:lnTo>
                    <a:pt x="94" y="1617"/>
                  </a:lnTo>
                  <a:lnTo>
                    <a:pt x="89" y="1614"/>
                  </a:lnTo>
                  <a:lnTo>
                    <a:pt x="87" y="1610"/>
                  </a:lnTo>
                  <a:lnTo>
                    <a:pt x="87" y="1610"/>
                  </a:lnTo>
                  <a:lnTo>
                    <a:pt x="69" y="1579"/>
                  </a:lnTo>
                  <a:lnTo>
                    <a:pt x="54" y="1556"/>
                  </a:lnTo>
                  <a:lnTo>
                    <a:pt x="54" y="1556"/>
                  </a:lnTo>
                  <a:lnTo>
                    <a:pt x="41" y="1541"/>
                  </a:lnTo>
                  <a:lnTo>
                    <a:pt x="33" y="1527"/>
                  </a:lnTo>
                  <a:lnTo>
                    <a:pt x="29" y="1522"/>
                  </a:lnTo>
                  <a:lnTo>
                    <a:pt x="27" y="1518"/>
                  </a:lnTo>
                  <a:lnTo>
                    <a:pt x="27" y="1518"/>
                  </a:lnTo>
                  <a:lnTo>
                    <a:pt x="22" y="1485"/>
                  </a:lnTo>
                  <a:lnTo>
                    <a:pt x="0" y="1464"/>
                  </a:lnTo>
                  <a:lnTo>
                    <a:pt x="0" y="1464"/>
                  </a:lnTo>
                  <a:lnTo>
                    <a:pt x="119" y="1263"/>
                  </a:lnTo>
                  <a:lnTo>
                    <a:pt x="119" y="1263"/>
                  </a:lnTo>
                  <a:lnTo>
                    <a:pt x="130" y="1242"/>
                  </a:lnTo>
                  <a:lnTo>
                    <a:pt x="139" y="1214"/>
                  </a:lnTo>
                  <a:lnTo>
                    <a:pt x="152" y="1182"/>
                  </a:lnTo>
                  <a:lnTo>
                    <a:pt x="152" y="1182"/>
                  </a:lnTo>
                  <a:lnTo>
                    <a:pt x="131" y="1109"/>
                  </a:lnTo>
                  <a:lnTo>
                    <a:pt x="112" y="1040"/>
                  </a:lnTo>
                  <a:lnTo>
                    <a:pt x="104" y="1004"/>
                  </a:lnTo>
                  <a:lnTo>
                    <a:pt x="98" y="971"/>
                  </a:lnTo>
                  <a:lnTo>
                    <a:pt x="98" y="971"/>
                  </a:lnTo>
                  <a:lnTo>
                    <a:pt x="91" y="941"/>
                  </a:lnTo>
                  <a:lnTo>
                    <a:pt x="84" y="916"/>
                  </a:lnTo>
                  <a:lnTo>
                    <a:pt x="72" y="876"/>
                  </a:lnTo>
                  <a:lnTo>
                    <a:pt x="66" y="858"/>
                  </a:lnTo>
                  <a:lnTo>
                    <a:pt x="64" y="839"/>
                  </a:lnTo>
                  <a:lnTo>
                    <a:pt x="62" y="820"/>
                  </a:lnTo>
                  <a:lnTo>
                    <a:pt x="65" y="797"/>
                  </a:lnTo>
                  <a:lnTo>
                    <a:pt x="65" y="797"/>
                  </a:lnTo>
                  <a:lnTo>
                    <a:pt x="75" y="748"/>
                  </a:lnTo>
                  <a:lnTo>
                    <a:pt x="83" y="705"/>
                  </a:lnTo>
                  <a:lnTo>
                    <a:pt x="92" y="662"/>
                  </a:lnTo>
                  <a:lnTo>
                    <a:pt x="60" y="651"/>
                  </a:lnTo>
                  <a:lnTo>
                    <a:pt x="200" y="477"/>
                  </a:lnTo>
                  <a:lnTo>
                    <a:pt x="379" y="255"/>
                  </a:lnTo>
                  <a:lnTo>
                    <a:pt x="379" y="255"/>
                  </a:lnTo>
                  <a:lnTo>
                    <a:pt x="405" y="241"/>
                  </a:lnTo>
                  <a:lnTo>
                    <a:pt x="433" y="228"/>
                  </a:lnTo>
                  <a:lnTo>
                    <a:pt x="433" y="228"/>
                  </a:lnTo>
                  <a:lnTo>
                    <a:pt x="476" y="217"/>
                  </a:lnTo>
                  <a:lnTo>
                    <a:pt x="476" y="217"/>
                  </a:lnTo>
                  <a:lnTo>
                    <a:pt x="471" y="202"/>
                  </a:lnTo>
                  <a:lnTo>
                    <a:pt x="465" y="185"/>
                  </a:lnTo>
                  <a:lnTo>
                    <a:pt x="465" y="185"/>
                  </a:lnTo>
                  <a:lnTo>
                    <a:pt x="464" y="175"/>
                  </a:lnTo>
                  <a:lnTo>
                    <a:pt x="465" y="156"/>
                  </a:lnTo>
                  <a:lnTo>
                    <a:pt x="465" y="130"/>
                  </a:lnTo>
                  <a:lnTo>
                    <a:pt x="487" y="82"/>
                  </a:lnTo>
                  <a:lnTo>
                    <a:pt x="487" y="82"/>
                  </a:lnTo>
                  <a:lnTo>
                    <a:pt x="492" y="79"/>
                  </a:lnTo>
                  <a:lnTo>
                    <a:pt x="497" y="75"/>
                  </a:lnTo>
                  <a:lnTo>
                    <a:pt x="498" y="73"/>
                  </a:lnTo>
                  <a:lnTo>
                    <a:pt x="498" y="71"/>
                  </a:lnTo>
                  <a:lnTo>
                    <a:pt x="498" y="71"/>
                  </a:lnTo>
                  <a:lnTo>
                    <a:pt x="501" y="49"/>
                  </a:lnTo>
                  <a:lnTo>
                    <a:pt x="503" y="33"/>
                  </a:lnTo>
                  <a:lnTo>
                    <a:pt x="547" y="11"/>
                  </a:lnTo>
                  <a:lnTo>
                    <a:pt x="574" y="11"/>
                  </a:lnTo>
                  <a:lnTo>
                    <a:pt x="574" y="11"/>
                  </a:lnTo>
                  <a:lnTo>
                    <a:pt x="586" y="10"/>
                  </a:lnTo>
                  <a:lnTo>
                    <a:pt x="594" y="8"/>
                  </a:lnTo>
                  <a:lnTo>
                    <a:pt x="598" y="7"/>
                  </a:lnTo>
                  <a:lnTo>
                    <a:pt x="601" y="6"/>
                  </a:lnTo>
                  <a:lnTo>
                    <a:pt x="601" y="6"/>
                  </a:lnTo>
                  <a:lnTo>
                    <a:pt x="603" y="4"/>
                  </a:lnTo>
                  <a:lnTo>
                    <a:pt x="607" y="3"/>
                  </a:lnTo>
                  <a:lnTo>
                    <a:pt x="620" y="0"/>
                  </a:lnTo>
                  <a:lnTo>
                    <a:pt x="633" y="0"/>
                  </a:lnTo>
                  <a:lnTo>
                    <a:pt x="666" y="6"/>
                  </a:lnTo>
                  <a:lnTo>
                    <a:pt x="666" y="6"/>
                  </a:lnTo>
                  <a:lnTo>
                    <a:pt x="675" y="6"/>
                  </a:lnTo>
                  <a:lnTo>
                    <a:pt x="682" y="8"/>
                  </a:lnTo>
                  <a:lnTo>
                    <a:pt x="687" y="11"/>
                  </a:lnTo>
                  <a:lnTo>
                    <a:pt x="687" y="11"/>
                  </a:lnTo>
                  <a:lnTo>
                    <a:pt x="694" y="15"/>
                  </a:lnTo>
                  <a:lnTo>
                    <a:pt x="703" y="19"/>
                  </a:lnTo>
                  <a:lnTo>
                    <a:pt x="710" y="23"/>
                  </a:lnTo>
                  <a:lnTo>
                    <a:pt x="713" y="25"/>
                  </a:lnTo>
                  <a:lnTo>
                    <a:pt x="714" y="27"/>
                  </a:lnTo>
                  <a:lnTo>
                    <a:pt x="714" y="27"/>
                  </a:lnTo>
                  <a:lnTo>
                    <a:pt x="716" y="30"/>
                  </a:lnTo>
                  <a:lnTo>
                    <a:pt x="718" y="34"/>
                  </a:lnTo>
                  <a:lnTo>
                    <a:pt x="725" y="45"/>
                  </a:lnTo>
                  <a:lnTo>
                    <a:pt x="736" y="60"/>
                  </a:lnTo>
                  <a:lnTo>
                    <a:pt x="725" y="60"/>
                  </a:lnTo>
                  <a:lnTo>
                    <a:pt x="736" y="82"/>
                  </a:lnTo>
                  <a:lnTo>
                    <a:pt x="720" y="82"/>
                  </a:lnTo>
                  <a:lnTo>
                    <a:pt x="720" y="82"/>
                  </a:lnTo>
                  <a:lnTo>
                    <a:pt x="714" y="78"/>
                  </a:lnTo>
                  <a:lnTo>
                    <a:pt x="710" y="76"/>
                  </a:lnTo>
                  <a:lnTo>
                    <a:pt x="709" y="76"/>
                  </a:lnTo>
                  <a:lnTo>
                    <a:pt x="709" y="76"/>
                  </a:lnTo>
                  <a:lnTo>
                    <a:pt x="709" y="7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" name="Rectangle 10">
              <a:extLst>
                <a:ext uri="{FF2B5EF4-FFF2-40B4-BE49-F238E27FC236}">
                  <a16:creationId xmlns:a16="http://schemas.microsoft.com/office/drawing/2014/main" id="{1404011D-BF83-BA44-76D9-466D9135101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700000">
              <a:off x="5595418" y="882925"/>
              <a:ext cx="375435" cy="2592043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6416082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54168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押す、支える動作の男性のシルエット</a:t>
            </a:r>
          </a:p>
        </p:txBody>
      </p: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E7D47B87-508E-FCE0-4C27-96443798982D}"/>
              </a:ext>
            </a:extLst>
          </p:cNvPr>
          <p:cNvGrpSpPr/>
          <p:nvPr/>
        </p:nvGrpSpPr>
        <p:grpSpPr>
          <a:xfrm>
            <a:off x="1428750" y="979865"/>
            <a:ext cx="1187152" cy="2421070"/>
            <a:chOff x="1385887" y="892450"/>
            <a:chExt cx="1272878" cy="2595900"/>
          </a:xfrm>
        </p:grpSpPr>
        <p:sp>
          <p:nvSpPr>
            <p:cNvPr id="5" name="Freeform 11">
              <a:extLst>
                <a:ext uri="{FF2B5EF4-FFF2-40B4-BE49-F238E27FC236}">
                  <a16:creationId xmlns:a16="http://schemas.microsoft.com/office/drawing/2014/main" id="{DEC98993-A060-0CE9-5B0A-6CFCED6D11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5887" y="1104596"/>
              <a:ext cx="942445" cy="2383754"/>
            </a:xfrm>
            <a:custGeom>
              <a:avLst/>
              <a:gdLst>
                <a:gd name="T0" fmla="*/ 287 w 733"/>
                <a:gd name="T1" fmla="*/ 46 h 1854"/>
                <a:gd name="T2" fmla="*/ 254 w 733"/>
                <a:gd name="T3" fmla="*/ 14 h 1854"/>
                <a:gd name="T4" fmla="*/ 227 w 733"/>
                <a:gd name="T5" fmla="*/ 3 h 1854"/>
                <a:gd name="T6" fmla="*/ 157 w 733"/>
                <a:gd name="T7" fmla="*/ 3 h 1854"/>
                <a:gd name="T8" fmla="*/ 108 w 733"/>
                <a:gd name="T9" fmla="*/ 13 h 1854"/>
                <a:gd name="T10" fmla="*/ 53 w 733"/>
                <a:gd name="T11" fmla="*/ 63 h 1854"/>
                <a:gd name="T12" fmla="*/ 39 w 733"/>
                <a:gd name="T13" fmla="*/ 124 h 1854"/>
                <a:gd name="T14" fmla="*/ 45 w 733"/>
                <a:gd name="T15" fmla="*/ 144 h 1854"/>
                <a:gd name="T16" fmla="*/ 54 w 733"/>
                <a:gd name="T17" fmla="*/ 193 h 1854"/>
                <a:gd name="T18" fmla="*/ 70 w 733"/>
                <a:gd name="T19" fmla="*/ 214 h 1854"/>
                <a:gd name="T20" fmla="*/ 92 w 733"/>
                <a:gd name="T21" fmla="*/ 285 h 1854"/>
                <a:gd name="T22" fmla="*/ 27 w 733"/>
                <a:gd name="T23" fmla="*/ 369 h 1854"/>
                <a:gd name="T24" fmla="*/ 0 w 733"/>
                <a:gd name="T25" fmla="*/ 458 h 1854"/>
                <a:gd name="T26" fmla="*/ 70 w 733"/>
                <a:gd name="T27" fmla="*/ 773 h 1854"/>
                <a:gd name="T28" fmla="*/ 133 w 733"/>
                <a:gd name="T29" fmla="*/ 1282 h 1854"/>
                <a:gd name="T30" fmla="*/ 22 w 733"/>
                <a:gd name="T31" fmla="*/ 1721 h 1854"/>
                <a:gd name="T32" fmla="*/ 28 w 733"/>
                <a:gd name="T33" fmla="*/ 1784 h 1854"/>
                <a:gd name="T34" fmla="*/ 118 w 733"/>
                <a:gd name="T35" fmla="*/ 1834 h 1854"/>
                <a:gd name="T36" fmla="*/ 206 w 733"/>
                <a:gd name="T37" fmla="*/ 1853 h 1854"/>
                <a:gd name="T38" fmla="*/ 222 w 733"/>
                <a:gd name="T39" fmla="*/ 1819 h 1854"/>
                <a:gd name="T40" fmla="*/ 191 w 733"/>
                <a:gd name="T41" fmla="*/ 1774 h 1854"/>
                <a:gd name="T42" fmla="*/ 226 w 733"/>
                <a:gd name="T43" fmla="*/ 1557 h 1854"/>
                <a:gd name="T44" fmla="*/ 291 w 733"/>
                <a:gd name="T45" fmla="*/ 1392 h 1854"/>
                <a:gd name="T46" fmla="*/ 295 w 733"/>
                <a:gd name="T47" fmla="*/ 1361 h 1854"/>
                <a:gd name="T48" fmla="*/ 411 w 733"/>
                <a:gd name="T49" fmla="*/ 1705 h 1854"/>
                <a:gd name="T50" fmla="*/ 417 w 733"/>
                <a:gd name="T51" fmla="*/ 1766 h 1854"/>
                <a:gd name="T52" fmla="*/ 467 w 733"/>
                <a:gd name="T53" fmla="*/ 1771 h 1854"/>
                <a:gd name="T54" fmla="*/ 622 w 733"/>
                <a:gd name="T55" fmla="*/ 1781 h 1854"/>
                <a:gd name="T56" fmla="*/ 682 w 733"/>
                <a:gd name="T57" fmla="*/ 1761 h 1854"/>
                <a:gd name="T58" fmla="*/ 655 w 733"/>
                <a:gd name="T59" fmla="*/ 1738 h 1854"/>
                <a:gd name="T60" fmla="*/ 590 w 733"/>
                <a:gd name="T61" fmla="*/ 1689 h 1854"/>
                <a:gd name="T62" fmla="*/ 519 w 733"/>
                <a:gd name="T63" fmla="*/ 1419 h 1854"/>
                <a:gd name="T64" fmla="*/ 503 w 733"/>
                <a:gd name="T65" fmla="*/ 1212 h 1854"/>
                <a:gd name="T66" fmla="*/ 411 w 733"/>
                <a:gd name="T67" fmla="*/ 887 h 1854"/>
                <a:gd name="T68" fmla="*/ 453 w 733"/>
                <a:gd name="T69" fmla="*/ 567 h 1854"/>
                <a:gd name="T70" fmla="*/ 573 w 733"/>
                <a:gd name="T71" fmla="*/ 551 h 1854"/>
                <a:gd name="T72" fmla="*/ 698 w 733"/>
                <a:gd name="T73" fmla="*/ 464 h 1854"/>
                <a:gd name="T74" fmla="*/ 725 w 733"/>
                <a:gd name="T75" fmla="*/ 426 h 1854"/>
                <a:gd name="T76" fmla="*/ 730 w 733"/>
                <a:gd name="T77" fmla="*/ 326 h 1854"/>
                <a:gd name="T78" fmla="*/ 733 w 733"/>
                <a:gd name="T79" fmla="*/ 282 h 1854"/>
                <a:gd name="T80" fmla="*/ 722 w 733"/>
                <a:gd name="T81" fmla="*/ 263 h 1854"/>
                <a:gd name="T82" fmla="*/ 709 w 733"/>
                <a:gd name="T83" fmla="*/ 236 h 1854"/>
                <a:gd name="T84" fmla="*/ 679 w 733"/>
                <a:gd name="T85" fmla="*/ 289 h 1854"/>
                <a:gd name="T86" fmla="*/ 659 w 733"/>
                <a:gd name="T87" fmla="*/ 350 h 1854"/>
                <a:gd name="T88" fmla="*/ 636 w 733"/>
                <a:gd name="T89" fmla="*/ 396 h 1854"/>
                <a:gd name="T90" fmla="*/ 538 w 733"/>
                <a:gd name="T91" fmla="*/ 426 h 1854"/>
                <a:gd name="T92" fmla="*/ 444 w 733"/>
                <a:gd name="T93" fmla="*/ 431 h 1854"/>
                <a:gd name="T94" fmla="*/ 379 w 733"/>
                <a:gd name="T95" fmla="*/ 437 h 1854"/>
                <a:gd name="T96" fmla="*/ 312 w 733"/>
                <a:gd name="T97" fmla="*/ 415 h 1854"/>
                <a:gd name="T98" fmla="*/ 277 w 733"/>
                <a:gd name="T99" fmla="*/ 376 h 1854"/>
                <a:gd name="T100" fmla="*/ 237 w 733"/>
                <a:gd name="T101" fmla="*/ 357 h 1854"/>
                <a:gd name="T102" fmla="*/ 233 w 733"/>
                <a:gd name="T103" fmla="*/ 307 h 1854"/>
                <a:gd name="T104" fmla="*/ 284 w 733"/>
                <a:gd name="T105" fmla="*/ 298 h 1854"/>
                <a:gd name="T106" fmla="*/ 302 w 733"/>
                <a:gd name="T107" fmla="*/ 269 h 1854"/>
                <a:gd name="T108" fmla="*/ 308 w 733"/>
                <a:gd name="T109" fmla="*/ 252 h 1854"/>
                <a:gd name="T110" fmla="*/ 314 w 733"/>
                <a:gd name="T111" fmla="*/ 235 h 1854"/>
                <a:gd name="T112" fmla="*/ 310 w 733"/>
                <a:gd name="T113" fmla="*/ 220 h 1854"/>
                <a:gd name="T114" fmla="*/ 319 w 733"/>
                <a:gd name="T115" fmla="*/ 209 h 1854"/>
                <a:gd name="T116" fmla="*/ 292 w 733"/>
                <a:gd name="T117" fmla="*/ 166 h 1854"/>
                <a:gd name="T118" fmla="*/ 299 w 733"/>
                <a:gd name="T119" fmla="*/ 90 h 1854"/>
                <a:gd name="T120" fmla="*/ 308 w 733"/>
                <a:gd name="T121" fmla="*/ 74 h 18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33" h="1854">
                  <a:moveTo>
                    <a:pt x="308" y="74"/>
                  </a:moveTo>
                  <a:lnTo>
                    <a:pt x="308" y="74"/>
                  </a:lnTo>
                  <a:lnTo>
                    <a:pt x="298" y="61"/>
                  </a:lnTo>
                  <a:lnTo>
                    <a:pt x="291" y="53"/>
                  </a:lnTo>
                  <a:lnTo>
                    <a:pt x="288" y="49"/>
                  </a:lnTo>
                  <a:lnTo>
                    <a:pt x="287" y="46"/>
                  </a:lnTo>
                  <a:lnTo>
                    <a:pt x="287" y="46"/>
                  </a:lnTo>
                  <a:lnTo>
                    <a:pt x="285" y="44"/>
                  </a:lnTo>
                  <a:lnTo>
                    <a:pt x="283" y="40"/>
                  </a:lnTo>
                  <a:lnTo>
                    <a:pt x="273" y="30"/>
                  </a:lnTo>
                  <a:lnTo>
                    <a:pt x="254" y="14"/>
                  </a:lnTo>
                  <a:lnTo>
                    <a:pt x="254" y="14"/>
                  </a:lnTo>
                  <a:lnTo>
                    <a:pt x="249" y="10"/>
                  </a:lnTo>
                  <a:lnTo>
                    <a:pt x="242" y="4"/>
                  </a:lnTo>
                  <a:lnTo>
                    <a:pt x="234" y="3"/>
                  </a:lnTo>
                  <a:lnTo>
                    <a:pt x="231" y="2"/>
                  </a:lnTo>
                  <a:lnTo>
                    <a:pt x="227" y="3"/>
                  </a:lnTo>
                  <a:lnTo>
                    <a:pt x="227" y="3"/>
                  </a:lnTo>
                  <a:lnTo>
                    <a:pt x="212" y="7"/>
                  </a:lnTo>
                  <a:lnTo>
                    <a:pt x="206" y="8"/>
                  </a:lnTo>
                  <a:lnTo>
                    <a:pt x="206" y="8"/>
                  </a:lnTo>
                  <a:lnTo>
                    <a:pt x="185" y="6"/>
                  </a:lnTo>
                  <a:lnTo>
                    <a:pt x="157" y="3"/>
                  </a:lnTo>
                  <a:lnTo>
                    <a:pt x="157" y="3"/>
                  </a:lnTo>
                  <a:lnTo>
                    <a:pt x="134" y="0"/>
                  </a:lnTo>
                  <a:lnTo>
                    <a:pt x="120" y="0"/>
                  </a:lnTo>
                  <a:lnTo>
                    <a:pt x="116" y="0"/>
                  </a:lnTo>
                  <a:lnTo>
                    <a:pt x="114" y="3"/>
                  </a:lnTo>
                  <a:lnTo>
                    <a:pt x="114" y="3"/>
                  </a:lnTo>
                  <a:lnTo>
                    <a:pt x="108" y="13"/>
                  </a:lnTo>
                  <a:lnTo>
                    <a:pt x="97" y="25"/>
                  </a:lnTo>
                  <a:lnTo>
                    <a:pt x="97" y="25"/>
                  </a:lnTo>
                  <a:lnTo>
                    <a:pt x="87" y="34"/>
                  </a:lnTo>
                  <a:lnTo>
                    <a:pt x="72" y="45"/>
                  </a:lnTo>
                  <a:lnTo>
                    <a:pt x="58" y="57"/>
                  </a:lnTo>
                  <a:lnTo>
                    <a:pt x="53" y="63"/>
                  </a:lnTo>
                  <a:lnTo>
                    <a:pt x="49" y="68"/>
                  </a:lnTo>
                  <a:lnTo>
                    <a:pt x="49" y="68"/>
                  </a:lnTo>
                  <a:lnTo>
                    <a:pt x="46" y="75"/>
                  </a:lnTo>
                  <a:lnTo>
                    <a:pt x="43" y="86"/>
                  </a:lnTo>
                  <a:lnTo>
                    <a:pt x="41" y="110"/>
                  </a:lnTo>
                  <a:lnTo>
                    <a:pt x="39" y="124"/>
                  </a:lnTo>
                  <a:lnTo>
                    <a:pt x="39" y="135"/>
                  </a:lnTo>
                  <a:lnTo>
                    <a:pt x="41" y="141"/>
                  </a:lnTo>
                  <a:lnTo>
                    <a:pt x="42" y="143"/>
                  </a:lnTo>
                  <a:lnTo>
                    <a:pt x="43" y="144"/>
                  </a:lnTo>
                  <a:lnTo>
                    <a:pt x="43" y="144"/>
                  </a:lnTo>
                  <a:lnTo>
                    <a:pt x="45" y="144"/>
                  </a:lnTo>
                  <a:lnTo>
                    <a:pt x="46" y="145"/>
                  </a:lnTo>
                  <a:lnTo>
                    <a:pt x="49" y="151"/>
                  </a:lnTo>
                  <a:lnTo>
                    <a:pt x="51" y="158"/>
                  </a:lnTo>
                  <a:lnTo>
                    <a:pt x="53" y="166"/>
                  </a:lnTo>
                  <a:lnTo>
                    <a:pt x="54" y="18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8"/>
                  </a:lnTo>
                  <a:lnTo>
                    <a:pt x="57" y="202"/>
                  </a:lnTo>
                  <a:lnTo>
                    <a:pt x="60" y="209"/>
                  </a:lnTo>
                  <a:lnTo>
                    <a:pt x="60" y="209"/>
                  </a:lnTo>
                  <a:lnTo>
                    <a:pt x="70" y="214"/>
                  </a:lnTo>
                  <a:lnTo>
                    <a:pt x="77" y="220"/>
                  </a:lnTo>
                  <a:lnTo>
                    <a:pt x="80" y="223"/>
                  </a:lnTo>
                  <a:lnTo>
                    <a:pt x="81" y="225"/>
                  </a:lnTo>
                  <a:lnTo>
                    <a:pt x="81" y="225"/>
                  </a:lnTo>
                  <a:lnTo>
                    <a:pt x="87" y="256"/>
                  </a:lnTo>
                  <a:lnTo>
                    <a:pt x="92" y="285"/>
                  </a:lnTo>
                  <a:lnTo>
                    <a:pt x="92" y="285"/>
                  </a:lnTo>
                  <a:lnTo>
                    <a:pt x="68" y="317"/>
                  </a:lnTo>
                  <a:lnTo>
                    <a:pt x="47" y="343"/>
                  </a:lnTo>
                  <a:lnTo>
                    <a:pt x="32" y="361"/>
                  </a:lnTo>
                  <a:lnTo>
                    <a:pt x="32" y="361"/>
                  </a:lnTo>
                  <a:lnTo>
                    <a:pt x="27" y="369"/>
                  </a:lnTo>
                  <a:lnTo>
                    <a:pt x="22" y="380"/>
                  </a:lnTo>
                  <a:lnTo>
                    <a:pt x="15" y="395"/>
                  </a:lnTo>
                  <a:lnTo>
                    <a:pt x="11" y="411"/>
                  </a:lnTo>
                  <a:lnTo>
                    <a:pt x="5" y="427"/>
                  </a:lnTo>
                  <a:lnTo>
                    <a:pt x="3" y="443"/>
                  </a:lnTo>
                  <a:lnTo>
                    <a:pt x="0" y="458"/>
                  </a:lnTo>
                  <a:lnTo>
                    <a:pt x="0" y="469"/>
                  </a:lnTo>
                  <a:lnTo>
                    <a:pt x="0" y="469"/>
                  </a:lnTo>
                  <a:lnTo>
                    <a:pt x="4" y="490"/>
                  </a:lnTo>
                  <a:lnTo>
                    <a:pt x="12" y="527"/>
                  </a:lnTo>
                  <a:lnTo>
                    <a:pt x="35" y="630"/>
                  </a:lnTo>
                  <a:lnTo>
                    <a:pt x="70" y="773"/>
                  </a:lnTo>
                  <a:lnTo>
                    <a:pt x="43" y="887"/>
                  </a:lnTo>
                  <a:lnTo>
                    <a:pt x="65" y="887"/>
                  </a:lnTo>
                  <a:lnTo>
                    <a:pt x="65" y="887"/>
                  </a:lnTo>
                  <a:lnTo>
                    <a:pt x="100" y="1091"/>
                  </a:lnTo>
                  <a:lnTo>
                    <a:pt x="124" y="1233"/>
                  </a:lnTo>
                  <a:lnTo>
                    <a:pt x="133" y="1282"/>
                  </a:lnTo>
                  <a:lnTo>
                    <a:pt x="135" y="1304"/>
                  </a:lnTo>
                  <a:lnTo>
                    <a:pt x="135" y="1304"/>
                  </a:lnTo>
                  <a:lnTo>
                    <a:pt x="124" y="1364"/>
                  </a:lnTo>
                  <a:lnTo>
                    <a:pt x="11" y="1689"/>
                  </a:lnTo>
                  <a:lnTo>
                    <a:pt x="11" y="1716"/>
                  </a:lnTo>
                  <a:lnTo>
                    <a:pt x="22" y="1721"/>
                  </a:lnTo>
                  <a:lnTo>
                    <a:pt x="22" y="1721"/>
                  </a:lnTo>
                  <a:lnTo>
                    <a:pt x="24" y="1748"/>
                  </a:lnTo>
                  <a:lnTo>
                    <a:pt x="26" y="1769"/>
                  </a:lnTo>
                  <a:lnTo>
                    <a:pt x="27" y="1781"/>
                  </a:lnTo>
                  <a:lnTo>
                    <a:pt x="27" y="1781"/>
                  </a:lnTo>
                  <a:lnTo>
                    <a:pt x="28" y="1784"/>
                  </a:lnTo>
                  <a:lnTo>
                    <a:pt x="32" y="1788"/>
                  </a:lnTo>
                  <a:lnTo>
                    <a:pt x="45" y="1797"/>
                  </a:lnTo>
                  <a:lnTo>
                    <a:pt x="70" y="1813"/>
                  </a:lnTo>
                  <a:lnTo>
                    <a:pt x="70" y="1813"/>
                  </a:lnTo>
                  <a:lnTo>
                    <a:pt x="96" y="1826"/>
                  </a:lnTo>
                  <a:lnTo>
                    <a:pt x="118" y="1834"/>
                  </a:lnTo>
                  <a:lnTo>
                    <a:pt x="142" y="1842"/>
                  </a:lnTo>
                  <a:lnTo>
                    <a:pt x="165" y="1850"/>
                  </a:lnTo>
                  <a:lnTo>
                    <a:pt x="177" y="1851"/>
                  </a:lnTo>
                  <a:lnTo>
                    <a:pt x="188" y="1853"/>
                  </a:lnTo>
                  <a:lnTo>
                    <a:pt x="197" y="1854"/>
                  </a:lnTo>
                  <a:lnTo>
                    <a:pt x="206" y="1853"/>
                  </a:lnTo>
                  <a:lnTo>
                    <a:pt x="212" y="1850"/>
                  </a:lnTo>
                  <a:lnTo>
                    <a:pt x="216" y="1846"/>
                  </a:lnTo>
                  <a:lnTo>
                    <a:pt x="216" y="1846"/>
                  </a:lnTo>
                  <a:lnTo>
                    <a:pt x="222" y="1836"/>
                  </a:lnTo>
                  <a:lnTo>
                    <a:pt x="223" y="1827"/>
                  </a:lnTo>
                  <a:lnTo>
                    <a:pt x="222" y="1819"/>
                  </a:lnTo>
                  <a:lnTo>
                    <a:pt x="219" y="1811"/>
                  </a:lnTo>
                  <a:lnTo>
                    <a:pt x="214" y="1804"/>
                  </a:lnTo>
                  <a:lnTo>
                    <a:pt x="210" y="1797"/>
                  </a:lnTo>
                  <a:lnTo>
                    <a:pt x="200" y="1786"/>
                  </a:lnTo>
                  <a:lnTo>
                    <a:pt x="200" y="1786"/>
                  </a:lnTo>
                  <a:lnTo>
                    <a:pt x="191" y="1774"/>
                  </a:lnTo>
                  <a:lnTo>
                    <a:pt x="177" y="1761"/>
                  </a:lnTo>
                  <a:lnTo>
                    <a:pt x="162" y="1743"/>
                  </a:lnTo>
                  <a:lnTo>
                    <a:pt x="179" y="1738"/>
                  </a:lnTo>
                  <a:lnTo>
                    <a:pt x="179" y="1738"/>
                  </a:lnTo>
                  <a:lnTo>
                    <a:pt x="207" y="1632"/>
                  </a:lnTo>
                  <a:lnTo>
                    <a:pt x="226" y="1557"/>
                  </a:lnTo>
                  <a:lnTo>
                    <a:pt x="234" y="1532"/>
                  </a:lnTo>
                  <a:lnTo>
                    <a:pt x="238" y="1521"/>
                  </a:lnTo>
                  <a:lnTo>
                    <a:pt x="238" y="1521"/>
                  </a:lnTo>
                  <a:lnTo>
                    <a:pt x="250" y="1494"/>
                  </a:lnTo>
                  <a:lnTo>
                    <a:pt x="272" y="1442"/>
                  </a:lnTo>
                  <a:lnTo>
                    <a:pt x="291" y="1392"/>
                  </a:lnTo>
                  <a:lnTo>
                    <a:pt x="296" y="1376"/>
                  </a:lnTo>
                  <a:lnTo>
                    <a:pt x="298" y="1370"/>
                  </a:lnTo>
                  <a:lnTo>
                    <a:pt x="298" y="1369"/>
                  </a:lnTo>
                  <a:lnTo>
                    <a:pt x="298" y="1369"/>
                  </a:lnTo>
                  <a:lnTo>
                    <a:pt x="296" y="1368"/>
                  </a:lnTo>
                  <a:lnTo>
                    <a:pt x="295" y="1361"/>
                  </a:lnTo>
                  <a:lnTo>
                    <a:pt x="292" y="1341"/>
                  </a:lnTo>
                  <a:lnTo>
                    <a:pt x="285" y="1280"/>
                  </a:lnTo>
                  <a:lnTo>
                    <a:pt x="276" y="1190"/>
                  </a:lnTo>
                  <a:lnTo>
                    <a:pt x="341" y="1331"/>
                  </a:lnTo>
                  <a:lnTo>
                    <a:pt x="389" y="1700"/>
                  </a:lnTo>
                  <a:lnTo>
                    <a:pt x="411" y="1705"/>
                  </a:lnTo>
                  <a:lnTo>
                    <a:pt x="411" y="1705"/>
                  </a:lnTo>
                  <a:lnTo>
                    <a:pt x="411" y="1715"/>
                  </a:lnTo>
                  <a:lnTo>
                    <a:pt x="411" y="1736"/>
                  </a:lnTo>
                  <a:lnTo>
                    <a:pt x="411" y="1748"/>
                  </a:lnTo>
                  <a:lnTo>
                    <a:pt x="414" y="1758"/>
                  </a:lnTo>
                  <a:lnTo>
                    <a:pt x="417" y="1766"/>
                  </a:lnTo>
                  <a:lnTo>
                    <a:pt x="419" y="1769"/>
                  </a:lnTo>
                  <a:lnTo>
                    <a:pt x="422" y="1770"/>
                  </a:lnTo>
                  <a:lnTo>
                    <a:pt x="422" y="1770"/>
                  </a:lnTo>
                  <a:lnTo>
                    <a:pt x="430" y="1771"/>
                  </a:lnTo>
                  <a:lnTo>
                    <a:pt x="441" y="1771"/>
                  </a:lnTo>
                  <a:lnTo>
                    <a:pt x="467" y="1771"/>
                  </a:lnTo>
                  <a:lnTo>
                    <a:pt x="498" y="1770"/>
                  </a:lnTo>
                  <a:lnTo>
                    <a:pt x="498" y="1770"/>
                  </a:lnTo>
                  <a:lnTo>
                    <a:pt x="553" y="1776"/>
                  </a:lnTo>
                  <a:lnTo>
                    <a:pt x="595" y="1780"/>
                  </a:lnTo>
                  <a:lnTo>
                    <a:pt x="611" y="1781"/>
                  </a:lnTo>
                  <a:lnTo>
                    <a:pt x="622" y="1781"/>
                  </a:lnTo>
                  <a:lnTo>
                    <a:pt x="622" y="1781"/>
                  </a:lnTo>
                  <a:lnTo>
                    <a:pt x="640" y="1778"/>
                  </a:lnTo>
                  <a:lnTo>
                    <a:pt x="659" y="1771"/>
                  </a:lnTo>
                  <a:lnTo>
                    <a:pt x="676" y="1766"/>
                  </a:lnTo>
                  <a:lnTo>
                    <a:pt x="680" y="1762"/>
                  </a:lnTo>
                  <a:lnTo>
                    <a:pt x="682" y="1761"/>
                  </a:lnTo>
                  <a:lnTo>
                    <a:pt x="682" y="1759"/>
                  </a:lnTo>
                  <a:lnTo>
                    <a:pt x="682" y="1759"/>
                  </a:lnTo>
                  <a:lnTo>
                    <a:pt x="680" y="1755"/>
                  </a:lnTo>
                  <a:lnTo>
                    <a:pt x="676" y="1751"/>
                  </a:lnTo>
                  <a:lnTo>
                    <a:pt x="655" y="1738"/>
                  </a:lnTo>
                  <a:lnTo>
                    <a:pt x="655" y="1738"/>
                  </a:lnTo>
                  <a:lnTo>
                    <a:pt x="644" y="1732"/>
                  </a:lnTo>
                  <a:lnTo>
                    <a:pt x="632" y="1724"/>
                  </a:lnTo>
                  <a:lnTo>
                    <a:pt x="600" y="1710"/>
                  </a:lnTo>
                  <a:lnTo>
                    <a:pt x="563" y="1694"/>
                  </a:lnTo>
                  <a:lnTo>
                    <a:pt x="590" y="1689"/>
                  </a:lnTo>
                  <a:lnTo>
                    <a:pt x="590" y="1689"/>
                  </a:lnTo>
                  <a:lnTo>
                    <a:pt x="554" y="1570"/>
                  </a:lnTo>
                  <a:lnTo>
                    <a:pt x="530" y="1486"/>
                  </a:lnTo>
                  <a:lnTo>
                    <a:pt x="522" y="1457"/>
                  </a:lnTo>
                  <a:lnTo>
                    <a:pt x="519" y="1445"/>
                  </a:lnTo>
                  <a:lnTo>
                    <a:pt x="519" y="1445"/>
                  </a:lnTo>
                  <a:lnTo>
                    <a:pt x="519" y="1419"/>
                  </a:lnTo>
                  <a:lnTo>
                    <a:pt x="517" y="1369"/>
                  </a:lnTo>
                  <a:lnTo>
                    <a:pt x="514" y="1282"/>
                  </a:lnTo>
                  <a:lnTo>
                    <a:pt x="514" y="1282"/>
                  </a:lnTo>
                  <a:lnTo>
                    <a:pt x="513" y="1265"/>
                  </a:lnTo>
                  <a:lnTo>
                    <a:pt x="511" y="1248"/>
                  </a:lnTo>
                  <a:lnTo>
                    <a:pt x="503" y="1212"/>
                  </a:lnTo>
                  <a:lnTo>
                    <a:pt x="503" y="1212"/>
                  </a:lnTo>
                  <a:lnTo>
                    <a:pt x="496" y="1190"/>
                  </a:lnTo>
                  <a:lnTo>
                    <a:pt x="483" y="1149"/>
                  </a:lnTo>
                  <a:lnTo>
                    <a:pt x="445" y="1038"/>
                  </a:lnTo>
                  <a:lnTo>
                    <a:pt x="389" y="887"/>
                  </a:lnTo>
                  <a:lnTo>
                    <a:pt x="411" y="887"/>
                  </a:lnTo>
                  <a:lnTo>
                    <a:pt x="346" y="664"/>
                  </a:lnTo>
                  <a:lnTo>
                    <a:pt x="352" y="556"/>
                  </a:lnTo>
                  <a:lnTo>
                    <a:pt x="352" y="556"/>
                  </a:lnTo>
                  <a:lnTo>
                    <a:pt x="400" y="561"/>
                  </a:lnTo>
                  <a:lnTo>
                    <a:pt x="438" y="565"/>
                  </a:lnTo>
                  <a:lnTo>
                    <a:pt x="453" y="567"/>
                  </a:lnTo>
                  <a:lnTo>
                    <a:pt x="465" y="567"/>
                  </a:lnTo>
                  <a:lnTo>
                    <a:pt x="465" y="567"/>
                  </a:lnTo>
                  <a:lnTo>
                    <a:pt x="491" y="564"/>
                  </a:lnTo>
                  <a:lnTo>
                    <a:pt x="526" y="559"/>
                  </a:lnTo>
                  <a:lnTo>
                    <a:pt x="557" y="555"/>
                  </a:lnTo>
                  <a:lnTo>
                    <a:pt x="573" y="551"/>
                  </a:lnTo>
                  <a:lnTo>
                    <a:pt x="573" y="551"/>
                  </a:lnTo>
                  <a:lnTo>
                    <a:pt x="619" y="518"/>
                  </a:lnTo>
                  <a:lnTo>
                    <a:pt x="671" y="480"/>
                  </a:lnTo>
                  <a:lnTo>
                    <a:pt x="671" y="480"/>
                  </a:lnTo>
                  <a:lnTo>
                    <a:pt x="683" y="472"/>
                  </a:lnTo>
                  <a:lnTo>
                    <a:pt x="698" y="464"/>
                  </a:lnTo>
                  <a:lnTo>
                    <a:pt x="711" y="456"/>
                  </a:lnTo>
                  <a:lnTo>
                    <a:pt x="717" y="452"/>
                  </a:lnTo>
                  <a:lnTo>
                    <a:pt x="719" y="448"/>
                  </a:lnTo>
                  <a:lnTo>
                    <a:pt x="719" y="448"/>
                  </a:lnTo>
                  <a:lnTo>
                    <a:pt x="724" y="438"/>
                  </a:lnTo>
                  <a:lnTo>
                    <a:pt x="725" y="426"/>
                  </a:lnTo>
                  <a:lnTo>
                    <a:pt x="726" y="416"/>
                  </a:lnTo>
                  <a:lnTo>
                    <a:pt x="725" y="410"/>
                  </a:lnTo>
                  <a:lnTo>
                    <a:pt x="725" y="410"/>
                  </a:lnTo>
                  <a:lnTo>
                    <a:pt x="725" y="393"/>
                  </a:lnTo>
                  <a:lnTo>
                    <a:pt x="728" y="359"/>
                  </a:lnTo>
                  <a:lnTo>
                    <a:pt x="730" y="326"/>
                  </a:lnTo>
                  <a:lnTo>
                    <a:pt x="730" y="313"/>
                  </a:lnTo>
                  <a:lnTo>
                    <a:pt x="730" y="307"/>
                  </a:lnTo>
                  <a:lnTo>
                    <a:pt x="730" y="307"/>
                  </a:lnTo>
                  <a:lnTo>
                    <a:pt x="730" y="303"/>
                  </a:lnTo>
                  <a:lnTo>
                    <a:pt x="730" y="297"/>
                  </a:lnTo>
                  <a:lnTo>
                    <a:pt x="733" y="282"/>
                  </a:lnTo>
                  <a:lnTo>
                    <a:pt x="733" y="269"/>
                  </a:lnTo>
                  <a:lnTo>
                    <a:pt x="733" y="265"/>
                  </a:lnTo>
                  <a:lnTo>
                    <a:pt x="732" y="263"/>
                  </a:lnTo>
                  <a:lnTo>
                    <a:pt x="730" y="263"/>
                  </a:lnTo>
                  <a:lnTo>
                    <a:pt x="730" y="263"/>
                  </a:lnTo>
                  <a:lnTo>
                    <a:pt x="722" y="263"/>
                  </a:lnTo>
                  <a:lnTo>
                    <a:pt x="719" y="263"/>
                  </a:lnTo>
                  <a:lnTo>
                    <a:pt x="719" y="263"/>
                  </a:lnTo>
                  <a:lnTo>
                    <a:pt x="717" y="247"/>
                  </a:lnTo>
                  <a:lnTo>
                    <a:pt x="713" y="238"/>
                  </a:lnTo>
                  <a:lnTo>
                    <a:pt x="710" y="236"/>
                  </a:lnTo>
                  <a:lnTo>
                    <a:pt x="709" y="236"/>
                  </a:lnTo>
                  <a:lnTo>
                    <a:pt x="709" y="236"/>
                  </a:lnTo>
                  <a:lnTo>
                    <a:pt x="705" y="242"/>
                  </a:lnTo>
                  <a:lnTo>
                    <a:pt x="699" y="251"/>
                  </a:lnTo>
                  <a:lnTo>
                    <a:pt x="687" y="274"/>
                  </a:lnTo>
                  <a:lnTo>
                    <a:pt x="687" y="274"/>
                  </a:lnTo>
                  <a:lnTo>
                    <a:pt x="679" y="289"/>
                  </a:lnTo>
                  <a:lnTo>
                    <a:pt x="671" y="307"/>
                  </a:lnTo>
                  <a:lnTo>
                    <a:pt x="664" y="324"/>
                  </a:lnTo>
                  <a:lnTo>
                    <a:pt x="661" y="332"/>
                  </a:lnTo>
                  <a:lnTo>
                    <a:pt x="660" y="339"/>
                  </a:lnTo>
                  <a:lnTo>
                    <a:pt x="660" y="339"/>
                  </a:lnTo>
                  <a:lnTo>
                    <a:pt x="659" y="350"/>
                  </a:lnTo>
                  <a:lnTo>
                    <a:pt x="655" y="359"/>
                  </a:lnTo>
                  <a:lnTo>
                    <a:pt x="649" y="377"/>
                  </a:lnTo>
                  <a:lnTo>
                    <a:pt x="649" y="377"/>
                  </a:lnTo>
                  <a:lnTo>
                    <a:pt x="648" y="381"/>
                  </a:lnTo>
                  <a:lnTo>
                    <a:pt x="644" y="387"/>
                  </a:lnTo>
                  <a:lnTo>
                    <a:pt x="636" y="396"/>
                  </a:lnTo>
                  <a:lnTo>
                    <a:pt x="628" y="406"/>
                  </a:lnTo>
                  <a:lnTo>
                    <a:pt x="622" y="410"/>
                  </a:lnTo>
                  <a:lnTo>
                    <a:pt x="622" y="410"/>
                  </a:lnTo>
                  <a:lnTo>
                    <a:pt x="582" y="419"/>
                  </a:lnTo>
                  <a:lnTo>
                    <a:pt x="550" y="423"/>
                  </a:lnTo>
                  <a:lnTo>
                    <a:pt x="538" y="426"/>
                  </a:lnTo>
                  <a:lnTo>
                    <a:pt x="530" y="426"/>
                  </a:lnTo>
                  <a:lnTo>
                    <a:pt x="530" y="426"/>
                  </a:lnTo>
                  <a:lnTo>
                    <a:pt x="513" y="426"/>
                  </a:lnTo>
                  <a:lnTo>
                    <a:pt x="487" y="427"/>
                  </a:lnTo>
                  <a:lnTo>
                    <a:pt x="461" y="429"/>
                  </a:lnTo>
                  <a:lnTo>
                    <a:pt x="444" y="431"/>
                  </a:lnTo>
                  <a:lnTo>
                    <a:pt x="444" y="431"/>
                  </a:lnTo>
                  <a:lnTo>
                    <a:pt x="410" y="437"/>
                  </a:lnTo>
                  <a:lnTo>
                    <a:pt x="392" y="438"/>
                  </a:lnTo>
                  <a:lnTo>
                    <a:pt x="384" y="438"/>
                  </a:lnTo>
                  <a:lnTo>
                    <a:pt x="379" y="437"/>
                  </a:lnTo>
                  <a:lnTo>
                    <a:pt x="379" y="437"/>
                  </a:lnTo>
                  <a:lnTo>
                    <a:pt x="353" y="433"/>
                  </a:lnTo>
                  <a:lnTo>
                    <a:pt x="339" y="430"/>
                  </a:lnTo>
                  <a:lnTo>
                    <a:pt x="330" y="426"/>
                  </a:lnTo>
                  <a:lnTo>
                    <a:pt x="330" y="426"/>
                  </a:lnTo>
                  <a:lnTo>
                    <a:pt x="322" y="420"/>
                  </a:lnTo>
                  <a:lnTo>
                    <a:pt x="312" y="415"/>
                  </a:lnTo>
                  <a:lnTo>
                    <a:pt x="304" y="407"/>
                  </a:lnTo>
                  <a:lnTo>
                    <a:pt x="298" y="399"/>
                  </a:lnTo>
                  <a:lnTo>
                    <a:pt x="298" y="399"/>
                  </a:lnTo>
                  <a:lnTo>
                    <a:pt x="291" y="389"/>
                  </a:lnTo>
                  <a:lnTo>
                    <a:pt x="283" y="380"/>
                  </a:lnTo>
                  <a:lnTo>
                    <a:pt x="277" y="376"/>
                  </a:lnTo>
                  <a:lnTo>
                    <a:pt x="272" y="372"/>
                  </a:lnTo>
                  <a:lnTo>
                    <a:pt x="266" y="369"/>
                  </a:lnTo>
                  <a:lnTo>
                    <a:pt x="260" y="366"/>
                  </a:lnTo>
                  <a:lnTo>
                    <a:pt x="260" y="366"/>
                  </a:lnTo>
                  <a:lnTo>
                    <a:pt x="246" y="362"/>
                  </a:lnTo>
                  <a:lnTo>
                    <a:pt x="237" y="357"/>
                  </a:lnTo>
                  <a:lnTo>
                    <a:pt x="230" y="353"/>
                  </a:lnTo>
                  <a:lnTo>
                    <a:pt x="227" y="350"/>
                  </a:lnTo>
                  <a:lnTo>
                    <a:pt x="227" y="350"/>
                  </a:lnTo>
                  <a:lnTo>
                    <a:pt x="230" y="328"/>
                  </a:lnTo>
                  <a:lnTo>
                    <a:pt x="233" y="307"/>
                  </a:lnTo>
                  <a:lnTo>
                    <a:pt x="233" y="307"/>
                  </a:lnTo>
                  <a:lnTo>
                    <a:pt x="254" y="305"/>
                  </a:lnTo>
                  <a:lnTo>
                    <a:pt x="270" y="304"/>
                  </a:lnTo>
                  <a:lnTo>
                    <a:pt x="277" y="303"/>
                  </a:lnTo>
                  <a:lnTo>
                    <a:pt x="281" y="301"/>
                  </a:lnTo>
                  <a:lnTo>
                    <a:pt x="281" y="301"/>
                  </a:lnTo>
                  <a:lnTo>
                    <a:pt x="284" y="298"/>
                  </a:lnTo>
                  <a:lnTo>
                    <a:pt x="285" y="296"/>
                  </a:lnTo>
                  <a:lnTo>
                    <a:pt x="289" y="286"/>
                  </a:lnTo>
                  <a:lnTo>
                    <a:pt x="292" y="274"/>
                  </a:lnTo>
                  <a:lnTo>
                    <a:pt x="292" y="274"/>
                  </a:lnTo>
                  <a:lnTo>
                    <a:pt x="295" y="271"/>
                  </a:lnTo>
                  <a:lnTo>
                    <a:pt x="302" y="269"/>
                  </a:lnTo>
                  <a:lnTo>
                    <a:pt x="307" y="265"/>
                  </a:lnTo>
                  <a:lnTo>
                    <a:pt x="308" y="263"/>
                  </a:lnTo>
                  <a:lnTo>
                    <a:pt x="308" y="263"/>
                  </a:lnTo>
                  <a:lnTo>
                    <a:pt x="308" y="262"/>
                  </a:lnTo>
                  <a:lnTo>
                    <a:pt x="308" y="259"/>
                  </a:lnTo>
                  <a:lnTo>
                    <a:pt x="308" y="252"/>
                  </a:lnTo>
                  <a:lnTo>
                    <a:pt x="308" y="252"/>
                  </a:lnTo>
                  <a:lnTo>
                    <a:pt x="310" y="244"/>
                  </a:lnTo>
                  <a:lnTo>
                    <a:pt x="312" y="239"/>
                  </a:lnTo>
                  <a:lnTo>
                    <a:pt x="314" y="236"/>
                  </a:lnTo>
                  <a:lnTo>
                    <a:pt x="314" y="236"/>
                  </a:lnTo>
                  <a:lnTo>
                    <a:pt x="314" y="235"/>
                  </a:lnTo>
                  <a:lnTo>
                    <a:pt x="314" y="232"/>
                  </a:lnTo>
                  <a:lnTo>
                    <a:pt x="312" y="228"/>
                  </a:lnTo>
                  <a:lnTo>
                    <a:pt x="308" y="220"/>
                  </a:lnTo>
                  <a:lnTo>
                    <a:pt x="308" y="220"/>
                  </a:lnTo>
                  <a:lnTo>
                    <a:pt x="308" y="220"/>
                  </a:lnTo>
                  <a:lnTo>
                    <a:pt x="310" y="220"/>
                  </a:lnTo>
                  <a:lnTo>
                    <a:pt x="314" y="220"/>
                  </a:lnTo>
                  <a:lnTo>
                    <a:pt x="316" y="219"/>
                  </a:lnTo>
                  <a:lnTo>
                    <a:pt x="319" y="217"/>
                  </a:lnTo>
                  <a:lnTo>
                    <a:pt x="319" y="213"/>
                  </a:lnTo>
                  <a:lnTo>
                    <a:pt x="319" y="209"/>
                  </a:lnTo>
                  <a:lnTo>
                    <a:pt x="319" y="209"/>
                  </a:lnTo>
                  <a:lnTo>
                    <a:pt x="316" y="204"/>
                  </a:lnTo>
                  <a:lnTo>
                    <a:pt x="314" y="197"/>
                  </a:lnTo>
                  <a:lnTo>
                    <a:pt x="304" y="183"/>
                  </a:lnTo>
                  <a:lnTo>
                    <a:pt x="296" y="171"/>
                  </a:lnTo>
                  <a:lnTo>
                    <a:pt x="293" y="168"/>
                  </a:lnTo>
                  <a:lnTo>
                    <a:pt x="292" y="166"/>
                  </a:lnTo>
                  <a:lnTo>
                    <a:pt x="292" y="166"/>
                  </a:lnTo>
                  <a:lnTo>
                    <a:pt x="298" y="106"/>
                  </a:lnTo>
                  <a:lnTo>
                    <a:pt x="314" y="111"/>
                  </a:lnTo>
                  <a:lnTo>
                    <a:pt x="314" y="111"/>
                  </a:lnTo>
                  <a:lnTo>
                    <a:pt x="306" y="99"/>
                  </a:lnTo>
                  <a:lnTo>
                    <a:pt x="299" y="90"/>
                  </a:lnTo>
                  <a:lnTo>
                    <a:pt x="298" y="86"/>
                  </a:lnTo>
                  <a:lnTo>
                    <a:pt x="298" y="84"/>
                  </a:lnTo>
                  <a:lnTo>
                    <a:pt x="298" y="84"/>
                  </a:lnTo>
                  <a:lnTo>
                    <a:pt x="303" y="78"/>
                  </a:lnTo>
                  <a:lnTo>
                    <a:pt x="308" y="74"/>
                  </a:lnTo>
                  <a:lnTo>
                    <a:pt x="308" y="74"/>
                  </a:ln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" name="Rectangle 5">
              <a:extLst>
                <a:ext uri="{FF2B5EF4-FFF2-40B4-BE49-F238E27FC236}">
                  <a16:creationId xmlns:a16="http://schemas.microsoft.com/office/drawing/2014/main" id="{D521C500-3272-6C7F-47D5-7ABFD80D83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3330" y="892450"/>
              <a:ext cx="375435" cy="2592043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061476DD-C74E-7745-EA55-7F09231776BF}"/>
              </a:ext>
            </a:extLst>
          </p:cNvPr>
          <p:cNvGrpSpPr/>
          <p:nvPr/>
        </p:nvGrpSpPr>
        <p:grpSpPr>
          <a:xfrm>
            <a:off x="7402114" y="1010461"/>
            <a:ext cx="1322656" cy="2417476"/>
            <a:chOff x="7354358" y="923177"/>
            <a:chExt cx="1418167" cy="2592044"/>
          </a:xfrm>
        </p:grpSpPr>
        <p:sp>
          <p:nvSpPr>
            <p:cNvPr id="7" name="Freeform 15">
              <a:extLst>
                <a:ext uri="{FF2B5EF4-FFF2-40B4-BE49-F238E27FC236}">
                  <a16:creationId xmlns:a16="http://schemas.microsoft.com/office/drawing/2014/main" id="{55CA329A-9C11-4D37-A683-766146C22E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14364" y="1248469"/>
              <a:ext cx="1058161" cy="2266752"/>
            </a:xfrm>
            <a:custGeom>
              <a:avLst/>
              <a:gdLst>
                <a:gd name="T0" fmla="*/ 439 w 823"/>
                <a:gd name="T1" fmla="*/ 126 h 1763"/>
                <a:gd name="T2" fmla="*/ 439 w 823"/>
                <a:gd name="T3" fmla="*/ 143 h 1763"/>
                <a:gd name="T4" fmla="*/ 455 w 823"/>
                <a:gd name="T5" fmla="*/ 132 h 1763"/>
                <a:gd name="T6" fmla="*/ 461 w 823"/>
                <a:gd name="T7" fmla="*/ 201 h 1763"/>
                <a:gd name="T8" fmla="*/ 459 w 823"/>
                <a:gd name="T9" fmla="*/ 217 h 1763"/>
                <a:gd name="T10" fmla="*/ 409 w 823"/>
                <a:gd name="T11" fmla="*/ 227 h 1763"/>
                <a:gd name="T12" fmla="*/ 261 w 823"/>
                <a:gd name="T13" fmla="*/ 224 h 1763"/>
                <a:gd name="T14" fmla="*/ 100 w 823"/>
                <a:gd name="T15" fmla="*/ 231 h 1763"/>
                <a:gd name="T16" fmla="*/ 43 w 823"/>
                <a:gd name="T17" fmla="*/ 137 h 1763"/>
                <a:gd name="T18" fmla="*/ 24 w 823"/>
                <a:gd name="T19" fmla="*/ 106 h 1763"/>
                <a:gd name="T20" fmla="*/ 14 w 823"/>
                <a:gd name="T21" fmla="*/ 122 h 1763"/>
                <a:gd name="T22" fmla="*/ 0 w 823"/>
                <a:gd name="T23" fmla="*/ 132 h 1763"/>
                <a:gd name="T24" fmla="*/ 5 w 823"/>
                <a:gd name="T25" fmla="*/ 154 h 1763"/>
                <a:gd name="T26" fmla="*/ 12 w 823"/>
                <a:gd name="T27" fmla="*/ 224 h 1763"/>
                <a:gd name="T28" fmla="*/ 10 w 823"/>
                <a:gd name="T29" fmla="*/ 297 h 1763"/>
                <a:gd name="T30" fmla="*/ 114 w 823"/>
                <a:gd name="T31" fmla="*/ 397 h 1763"/>
                <a:gd name="T32" fmla="*/ 336 w 823"/>
                <a:gd name="T33" fmla="*/ 490 h 1763"/>
                <a:gd name="T34" fmla="*/ 455 w 823"/>
                <a:gd name="T35" fmla="*/ 574 h 1763"/>
                <a:gd name="T36" fmla="*/ 358 w 823"/>
                <a:gd name="T37" fmla="*/ 836 h 1763"/>
                <a:gd name="T38" fmla="*/ 210 w 823"/>
                <a:gd name="T39" fmla="*/ 1210 h 1763"/>
                <a:gd name="T40" fmla="*/ 212 w 823"/>
                <a:gd name="T41" fmla="*/ 1339 h 1763"/>
                <a:gd name="T42" fmla="*/ 217 w 823"/>
                <a:gd name="T43" fmla="*/ 1574 h 1763"/>
                <a:gd name="T44" fmla="*/ 96 w 823"/>
                <a:gd name="T45" fmla="*/ 1667 h 1763"/>
                <a:gd name="T46" fmla="*/ 97 w 823"/>
                <a:gd name="T47" fmla="*/ 1693 h 1763"/>
                <a:gd name="T48" fmla="*/ 185 w 823"/>
                <a:gd name="T49" fmla="*/ 1685 h 1763"/>
                <a:gd name="T50" fmla="*/ 304 w 823"/>
                <a:gd name="T51" fmla="*/ 1671 h 1763"/>
                <a:gd name="T52" fmla="*/ 336 w 823"/>
                <a:gd name="T53" fmla="*/ 1645 h 1763"/>
                <a:gd name="T54" fmla="*/ 352 w 823"/>
                <a:gd name="T55" fmla="*/ 1433 h 1763"/>
                <a:gd name="T56" fmla="*/ 543 w 823"/>
                <a:gd name="T57" fmla="*/ 1235 h 1763"/>
                <a:gd name="T58" fmla="*/ 699 w 823"/>
                <a:gd name="T59" fmla="*/ 1639 h 1763"/>
                <a:gd name="T60" fmla="*/ 682 w 823"/>
                <a:gd name="T61" fmla="*/ 1725 h 1763"/>
                <a:gd name="T62" fmla="*/ 730 w 823"/>
                <a:gd name="T63" fmla="*/ 1763 h 1763"/>
                <a:gd name="T64" fmla="*/ 787 w 823"/>
                <a:gd name="T65" fmla="*/ 1734 h 1763"/>
                <a:gd name="T66" fmla="*/ 807 w 823"/>
                <a:gd name="T67" fmla="*/ 1666 h 1763"/>
                <a:gd name="T68" fmla="*/ 739 w 823"/>
                <a:gd name="T69" fmla="*/ 1366 h 1763"/>
                <a:gd name="T70" fmla="*/ 735 w 823"/>
                <a:gd name="T71" fmla="*/ 1128 h 1763"/>
                <a:gd name="T72" fmla="*/ 780 w 823"/>
                <a:gd name="T73" fmla="*/ 847 h 1763"/>
                <a:gd name="T74" fmla="*/ 769 w 823"/>
                <a:gd name="T75" fmla="*/ 629 h 1763"/>
                <a:gd name="T76" fmla="*/ 795 w 823"/>
                <a:gd name="T77" fmla="*/ 336 h 1763"/>
                <a:gd name="T78" fmla="*/ 751 w 823"/>
                <a:gd name="T79" fmla="*/ 250 h 1763"/>
                <a:gd name="T80" fmla="*/ 688 w 823"/>
                <a:gd name="T81" fmla="*/ 126 h 1763"/>
                <a:gd name="T82" fmla="*/ 666 w 823"/>
                <a:gd name="T83" fmla="*/ 61 h 1763"/>
                <a:gd name="T84" fmla="*/ 601 w 823"/>
                <a:gd name="T85" fmla="*/ 2 h 1763"/>
                <a:gd name="T86" fmla="*/ 535 w 823"/>
                <a:gd name="T87" fmla="*/ 11 h 1763"/>
                <a:gd name="T88" fmla="*/ 486 w 823"/>
                <a:gd name="T89" fmla="*/ 23 h 1763"/>
                <a:gd name="T90" fmla="*/ 439 w 823"/>
                <a:gd name="T91" fmla="*/ 60 h 1763"/>
                <a:gd name="T92" fmla="*/ 417 w 823"/>
                <a:gd name="T93" fmla="*/ 93 h 1763"/>
                <a:gd name="T94" fmla="*/ 417 w 823"/>
                <a:gd name="T95" fmla="*/ 122 h 1763"/>
                <a:gd name="T96" fmla="*/ 531 w 823"/>
                <a:gd name="T97" fmla="*/ 343 h 1763"/>
                <a:gd name="T98" fmla="*/ 482 w 823"/>
                <a:gd name="T99" fmla="*/ 414 h 1763"/>
                <a:gd name="T100" fmla="*/ 361 w 823"/>
                <a:gd name="T101" fmla="*/ 411 h 1763"/>
                <a:gd name="T102" fmla="*/ 233 w 823"/>
                <a:gd name="T103" fmla="*/ 365 h 1763"/>
                <a:gd name="T104" fmla="*/ 127 w 823"/>
                <a:gd name="T105" fmla="*/ 335 h 1763"/>
                <a:gd name="T106" fmla="*/ 67 w 823"/>
                <a:gd name="T107" fmla="*/ 297 h 1763"/>
                <a:gd name="T108" fmla="*/ 231 w 823"/>
                <a:gd name="T109" fmla="*/ 326 h 1763"/>
                <a:gd name="T110" fmla="*/ 531 w 823"/>
                <a:gd name="T111" fmla="*/ 343 h 1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23" h="1763">
                  <a:moveTo>
                    <a:pt x="423" y="137"/>
                  </a:moveTo>
                  <a:lnTo>
                    <a:pt x="423" y="137"/>
                  </a:lnTo>
                  <a:lnTo>
                    <a:pt x="426" y="135"/>
                  </a:lnTo>
                  <a:lnTo>
                    <a:pt x="430" y="130"/>
                  </a:lnTo>
                  <a:lnTo>
                    <a:pt x="439" y="126"/>
                  </a:lnTo>
                  <a:lnTo>
                    <a:pt x="439" y="126"/>
                  </a:lnTo>
                  <a:lnTo>
                    <a:pt x="439" y="126"/>
                  </a:lnTo>
                  <a:lnTo>
                    <a:pt x="439" y="126"/>
                  </a:lnTo>
                  <a:lnTo>
                    <a:pt x="439" y="126"/>
                  </a:lnTo>
                  <a:lnTo>
                    <a:pt x="439" y="126"/>
                  </a:lnTo>
                  <a:lnTo>
                    <a:pt x="439" y="136"/>
                  </a:lnTo>
                  <a:lnTo>
                    <a:pt x="439" y="140"/>
                  </a:lnTo>
                  <a:lnTo>
                    <a:pt x="439" y="143"/>
                  </a:lnTo>
                  <a:lnTo>
                    <a:pt x="439" y="143"/>
                  </a:lnTo>
                  <a:lnTo>
                    <a:pt x="438" y="144"/>
                  </a:lnTo>
                  <a:lnTo>
                    <a:pt x="438" y="149"/>
                  </a:lnTo>
                  <a:lnTo>
                    <a:pt x="438" y="152"/>
                  </a:lnTo>
                  <a:lnTo>
                    <a:pt x="439" y="154"/>
                  </a:lnTo>
                  <a:lnTo>
                    <a:pt x="439" y="154"/>
                  </a:lnTo>
                  <a:lnTo>
                    <a:pt x="439" y="154"/>
                  </a:lnTo>
                  <a:lnTo>
                    <a:pt x="455" y="132"/>
                  </a:lnTo>
                  <a:lnTo>
                    <a:pt x="455" y="175"/>
                  </a:lnTo>
                  <a:lnTo>
                    <a:pt x="455" y="175"/>
                  </a:lnTo>
                  <a:lnTo>
                    <a:pt x="455" y="181"/>
                  </a:lnTo>
                  <a:lnTo>
                    <a:pt x="458" y="187"/>
                  </a:lnTo>
                  <a:lnTo>
                    <a:pt x="461" y="197"/>
                  </a:lnTo>
                  <a:lnTo>
                    <a:pt x="461" y="197"/>
                  </a:lnTo>
                  <a:lnTo>
                    <a:pt x="461" y="201"/>
                  </a:lnTo>
                  <a:lnTo>
                    <a:pt x="458" y="205"/>
                  </a:lnTo>
                  <a:lnTo>
                    <a:pt x="455" y="209"/>
                  </a:lnTo>
                  <a:lnTo>
                    <a:pt x="455" y="213"/>
                  </a:lnTo>
                  <a:lnTo>
                    <a:pt x="455" y="213"/>
                  </a:lnTo>
                  <a:lnTo>
                    <a:pt x="457" y="216"/>
                  </a:lnTo>
                  <a:lnTo>
                    <a:pt x="458" y="217"/>
                  </a:lnTo>
                  <a:lnTo>
                    <a:pt x="459" y="217"/>
                  </a:lnTo>
                  <a:lnTo>
                    <a:pt x="461" y="219"/>
                  </a:lnTo>
                  <a:lnTo>
                    <a:pt x="461" y="219"/>
                  </a:lnTo>
                  <a:lnTo>
                    <a:pt x="461" y="221"/>
                  </a:lnTo>
                  <a:lnTo>
                    <a:pt x="461" y="225"/>
                  </a:lnTo>
                  <a:lnTo>
                    <a:pt x="461" y="229"/>
                  </a:lnTo>
                  <a:lnTo>
                    <a:pt x="461" y="229"/>
                  </a:lnTo>
                  <a:lnTo>
                    <a:pt x="409" y="227"/>
                  </a:lnTo>
                  <a:lnTo>
                    <a:pt x="370" y="224"/>
                  </a:lnTo>
                  <a:lnTo>
                    <a:pt x="342" y="224"/>
                  </a:lnTo>
                  <a:lnTo>
                    <a:pt x="342" y="224"/>
                  </a:lnTo>
                  <a:lnTo>
                    <a:pt x="324" y="224"/>
                  </a:lnTo>
                  <a:lnTo>
                    <a:pt x="307" y="224"/>
                  </a:lnTo>
                  <a:lnTo>
                    <a:pt x="261" y="224"/>
                  </a:lnTo>
                  <a:lnTo>
                    <a:pt x="261" y="224"/>
                  </a:lnTo>
                  <a:lnTo>
                    <a:pt x="224" y="225"/>
                  </a:lnTo>
                  <a:lnTo>
                    <a:pt x="179" y="229"/>
                  </a:lnTo>
                  <a:lnTo>
                    <a:pt x="114" y="235"/>
                  </a:lnTo>
                  <a:lnTo>
                    <a:pt x="114" y="235"/>
                  </a:lnTo>
                  <a:lnTo>
                    <a:pt x="106" y="233"/>
                  </a:lnTo>
                  <a:lnTo>
                    <a:pt x="102" y="233"/>
                  </a:lnTo>
                  <a:lnTo>
                    <a:pt x="100" y="231"/>
                  </a:lnTo>
                  <a:lnTo>
                    <a:pt x="91" y="223"/>
                  </a:lnTo>
                  <a:lnTo>
                    <a:pt x="82" y="208"/>
                  </a:lnTo>
                  <a:lnTo>
                    <a:pt x="82" y="208"/>
                  </a:lnTo>
                  <a:lnTo>
                    <a:pt x="50" y="154"/>
                  </a:lnTo>
                  <a:lnTo>
                    <a:pt x="50" y="154"/>
                  </a:lnTo>
                  <a:lnTo>
                    <a:pt x="45" y="145"/>
                  </a:lnTo>
                  <a:lnTo>
                    <a:pt x="43" y="137"/>
                  </a:lnTo>
                  <a:lnTo>
                    <a:pt x="39" y="121"/>
                  </a:lnTo>
                  <a:lnTo>
                    <a:pt x="36" y="114"/>
                  </a:lnTo>
                  <a:lnTo>
                    <a:pt x="35" y="109"/>
                  </a:lnTo>
                  <a:lnTo>
                    <a:pt x="32" y="106"/>
                  </a:lnTo>
                  <a:lnTo>
                    <a:pt x="28" y="105"/>
                  </a:lnTo>
                  <a:lnTo>
                    <a:pt x="28" y="105"/>
                  </a:lnTo>
                  <a:lnTo>
                    <a:pt x="24" y="106"/>
                  </a:lnTo>
                  <a:lnTo>
                    <a:pt x="21" y="109"/>
                  </a:lnTo>
                  <a:lnTo>
                    <a:pt x="20" y="112"/>
                  </a:lnTo>
                  <a:lnTo>
                    <a:pt x="18" y="116"/>
                  </a:lnTo>
                  <a:lnTo>
                    <a:pt x="17" y="122"/>
                  </a:lnTo>
                  <a:lnTo>
                    <a:pt x="17" y="126"/>
                  </a:lnTo>
                  <a:lnTo>
                    <a:pt x="17" y="126"/>
                  </a:lnTo>
                  <a:lnTo>
                    <a:pt x="14" y="122"/>
                  </a:lnTo>
                  <a:lnTo>
                    <a:pt x="10" y="121"/>
                  </a:lnTo>
                  <a:lnTo>
                    <a:pt x="9" y="120"/>
                  </a:lnTo>
                  <a:lnTo>
                    <a:pt x="6" y="121"/>
                  </a:lnTo>
                  <a:lnTo>
                    <a:pt x="6" y="121"/>
                  </a:lnTo>
                  <a:lnTo>
                    <a:pt x="4" y="122"/>
                  </a:lnTo>
                  <a:lnTo>
                    <a:pt x="2" y="125"/>
                  </a:lnTo>
                  <a:lnTo>
                    <a:pt x="0" y="132"/>
                  </a:lnTo>
                  <a:lnTo>
                    <a:pt x="0" y="139"/>
                  </a:lnTo>
                  <a:lnTo>
                    <a:pt x="1" y="143"/>
                  </a:lnTo>
                  <a:lnTo>
                    <a:pt x="1" y="143"/>
                  </a:lnTo>
                  <a:lnTo>
                    <a:pt x="5" y="149"/>
                  </a:lnTo>
                  <a:lnTo>
                    <a:pt x="6" y="154"/>
                  </a:lnTo>
                  <a:lnTo>
                    <a:pt x="6" y="154"/>
                  </a:lnTo>
                  <a:lnTo>
                    <a:pt x="5" y="154"/>
                  </a:lnTo>
                  <a:lnTo>
                    <a:pt x="2" y="155"/>
                  </a:lnTo>
                  <a:lnTo>
                    <a:pt x="1" y="159"/>
                  </a:lnTo>
                  <a:lnTo>
                    <a:pt x="1" y="164"/>
                  </a:lnTo>
                  <a:lnTo>
                    <a:pt x="1" y="164"/>
                  </a:lnTo>
                  <a:lnTo>
                    <a:pt x="6" y="187"/>
                  </a:lnTo>
                  <a:lnTo>
                    <a:pt x="10" y="205"/>
                  </a:lnTo>
                  <a:lnTo>
                    <a:pt x="12" y="224"/>
                  </a:lnTo>
                  <a:lnTo>
                    <a:pt x="12" y="224"/>
                  </a:lnTo>
                  <a:lnTo>
                    <a:pt x="13" y="257"/>
                  </a:lnTo>
                  <a:lnTo>
                    <a:pt x="13" y="269"/>
                  </a:lnTo>
                  <a:lnTo>
                    <a:pt x="12" y="278"/>
                  </a:lnTo>
                  <a:lnTo>
                    <a:pt x="12" y="278"/>
                  </a:lnTo>
                  <a:lnTo>
                    <a:pt x="10" y="286"/>
                  </a:lnTo>
                  <a:lnTo>
                    <a:pt x="10" y="297"/>
                  </a:lnTo>
                  <a:lnTo>
                    <a:pt x="12" y="316"/>
                  </a:lnTo>
                  <a:lnTo>
                    <a:pt x="12" y="316"/>
                  </a:lnTo>
                  <a:lnTo>
                    <a:pt x="13" y="319"/>
                  </a:lnTo>
                  <a:lnTo>
                    <a:pt x="16" y="323"/>
                  </a:lnTo>
                  <a:lnTo>
                    <a:pt x="24" y="331"/>
                  </a:lnTo>
                  <a:lnTo>
                    <a:pt x="54" y="354"/>
                  </a:lnTo>
                  <a:lnTo>
                    <a:pt x="114" y="397"/>
                  </a:lnTo>
                  <a:lnTo>
                    <a:pt x="114" y="397"/>
                  </a:lnTo>
                  <a:lnTo>
                    <a:pt x="121" y="402"/>
                  </a:lnTo>
                  <a:lnTo>
                    <a:pt x="132" y="407"/>
                  </a:lnTo>
                  <a:lnTo>
                    <a:pt x="159" y="419"/>
                  </a:lnTo>
                  <a:lnTo>
                    <a:pt x="231" y="449"/>
                  </a:lnTo>
                  <a:lnTo>
                    <a:pt x="300" y="475"/>
                  </a:lnTo>
                  <a:lnTo>
                    <a:pt x="336" y="490"/>
                  </a:lnTo>
                  <a:lnTo>
                    <a:pt x="336" y="490"/>
                  </a:lnTo>
                  <a:lnTo>
                    <a:pt x="346" y="492"/>
                  </a:lnTo>
                  <a:lnTo>
                    <a:pt x="362" y="498"/>
                  </a:lnTo>
                  <a:lnTo>
                    <a:pt x="405" y="509"/>
                  </a:lnTo>
                  <a:lnTo>
                    <a:pt x="466" y="522"/>
                  </a:lnTo>
                  <a:lnTo>
                    <a:pt x="466" y="522"/>
                  </a:lnTo>
                  <a:lnTo>
                    <a:pt x="455" y="574"/>
                  </a:lnTo>
                  <a:lnTo>
                    <a:pt x="449" y="613"/>
                  </a:lnTo>
                  <a:lnTo>
                    <a:pt x="444" y="636"/>
                  </a:lnTo>
                  <a:lnTo>
                    <a:pt x="444" y="636"/>
                  </a:lnTo>
                  <a:lnTo>
                    <a:pt x="440" y="648"/>
                  </a:lnTo>
                  <a:lnTo>
                    <a:pt x="431" y="673"/>
                  </a:lnTo>
                  <a:lnTo>
                    <a:pt x="401" y="742"/>
                  </a:lnTo>
                  <a:lnTo>
                    <a:pt x="358" y="836"/>
                  </a:lnTo>
                  <a:lnTo>
                    <a:pt x="380" y="836"/>
                  </a:lnTo>
                  <a:lnTo>
                    <a:pt x="380" y="836"/>
                  </a:lnTo>
                  <a:lnTo>
                    <a:pt x="297" y="1011"/>
                  </a:lnTo>
                  <a:lnTo>
                    <a:pt x="239" y="1133"/>
                  </a:lnTo>
                  <a:lnTo>
                    <a:pt x="212" y="1194"/>
                  </a:lnTo>
                  <a:lnTo>
                    <a:pt x="212" y="1194"/>
                  </a:lnTo>
                  <a:lnTo>
                    <a:pt x="210" y="1210"/>
                  </a:lnTo>
                  <a:lnTo>
                    <a:pt x="209" y="1236"/>
                  </a:lnTo>
                  <a:lnTo>
                    <a:pt x="209" y="1265"/>
                  </a:lnTo>
                  <a:lnTo>
                    <a:pt x="210" y="1277"/>
                  </a:lnTo>
                  <a:lnTo>
                    <a:pt x="212" y="1286"/>
                  </a:lnTo>
                  <a:lnTo>
                    <a:pt x="212" y="1286"/>
                  </a:lnTo>
                  <a:lnTo>
                    <a:pt x="213" y="1304"/>
                  </a:lnTo>
                  <a:lnTo>
                    <a:pt x="212" y="1339"/>
                  </a:lnTo>
                  <a:lnTo>
                    <a:pt x="209" y="1434"/>
                  </a:lnTo>
                  <a:lnTo>
                    <a:pt x="201" y="1568"/>
                  </a:lnTo>
                  <a:lnTo>
                    <a:pt x="201" y="1568"/>
                  </a:lnTo>
                  <a:lnTo>
                    <a:pt x="204" y="1570"/>
                  </a:lnTo>
                  <a:lnTo>
                    <a:pt x="209" y="1572"/>
                  </a:lnTo>
                  <a:lnTo>
                    <a:pt x="217" y="1574"/>
                  </a:lnTo>
                  <a:lnTo>
                    <a:pt x="217" y="1574"/>
                  </a:lnTo>
                  <a:lnTo>
                    <a:pt x="189" y="1598"/>
                  </a:lnTo>
                  <a:lnTo>
                    <a:pt x="167" y="1616"/>
                  </a:lnTo>
                  <a:lnTo>
                    <a:pt x="152" y="1628"/>
                  </a:lnTo>
                  <a:lnTo>
                    <a:pt x="152" y="1628"/>
                  </a:lnTo>
                  <a:lnTo>
                    <a:pt x="120" y="1650"/>
                  </a:lnTo>
                  <a:lnTo>
                    <a:pt x="102" y="1662"/>
                  </a:lnTo>
                  <a:lnTo>
                    <a:pt x="96" y="1667"/>
                  </a:lnTo>
                  <a:lnTo>
                    <a:pt x="93" y="1671"/>
                  </a:lnTo>
                  <a:lnTo>
                    <a:pt x="93" y="1671"/>
                  </a:lnTo>
                  <a:lnTo>
                    <a:pt x="91" y="1675"/>
                  </a:lnTo>
                  <a:lnTo>
                    <a:pt x="91" y="1679"/>
                  </a:lnTo>
                  <a:lnTo>
                    <a:pt x="91" y="1683"/>
                  </a:lnTo>
                  <a:lnTo>
                    <a:pt x="94" y="1689"/>
                  </a:lnTo>
                  <a:lnTo>
                    <a:pt x="97" y="1693"/>
                  </a:lnTo>
                  <a:lnTo>
                    <a:pt x="102" y="1696"/>
                  </a:lnTo>
                  <a:lnTo>
                    <a:pt x="110" y="1698"/>
                  </a:lnTo>
                  <a:lnTo>
                    <a:pt x="120" y="1698"/>
                  </a:lnTo>
                  <a:lnTo>
                    <a:pt x="120" y="1698"/>
                  </a:lnTo>
                  <a:lnTo>
                    <a:pt x="133" y="1697"/>
                  </a:lnTo>
                  <a:lnTo>
                    <a:pt x="148" y="1694"/>
                  </a:lnTo>
                  <a:lnTo>
                    <a:pt x="185" y="1685"/>
                  </a:lnTo>
                  <a:lnTo>
                    <a:pt x="219" y="1675"/>
                  </a:lnTo>
                  <a:lnTo>
                    <a:pt x="239" y="1671"/>
                  </a:lnTo>
                  <a:lnTo>
                    <a:pt x="239" y="1671"/>
                  </a:lnTo>
                  <a:lnTo>
                    <a:pt x="255" y="1671"/>
                  </a:lnTo>
                  <a:lnTo>
                    <a:pt x="275" y="1671"/>
                  </a:lnTo>
                  <a:lnTo>
                    <a:pt x="293" y="1671"/>
                  </a:lnTo>
                  <a:lnTo>
                    <a:pt x="304" y="1671"/>
                  </a:lnTo>
                  <a:lnTo>
                    <a:pt x="304" y="1671"/>
                  </a:lnTo>
                  <a:lnTo>
                    <a:pt x="323" y="1664"/>
                  </a:lnTo>
                  <a:lnTo>
                    <a:pt x="332" y="1659"/>
                  </a:lnTo>
                  <a:lnTo>
                    <a:pt x="335" y="1656"/>
                  </a:lnTo>
                  <a:lnTo>
                    <a:pt x="336" y="1655"/>
                  </a:lnTo>
                  <a:lnTo>
                    <a:pt x="336" y="1655"/>
                  </a:lnTo>
                  <a:lnTo>
                    <a:pt x="336" y="1645"/>
                  </a:lnTo>
                  <a:lnTo>
                    <a:pt x="336" y="1629"/>
                  </a:lnTo>
                  <a:lnTo>
                    <a:pt x="336" y="1606"/>
                  </a:lnTo>
                  <a:lnTo>
                    <a:pt x="347" y="1601"/>
                  </a:lnTo>
                  <a:lnTo>
                    <a:pt x="347" y="1601"/>
                  </a:lnTo>
                  <a:lnTo>
                    <a:pt x="350" y="1519"/>
                  </a:lnTo>
                  <a:lnTo>
                    <a:pt x="351" y="1461"/>
                  </a:lnTo>
                  <a:lnTo>
                    <a:pt x="352" y="1433"/>
                  </a:lnTo>
                  <a:lnTo>
                    <a:pt x="352" y="1433"/>
                  </a:lnTo>
                  <a:lnTo>
                    <a:pt x="354" y="1404"/>
                  </a:lnTo>
                  <a:lnTo>
                    <a:pt x="355" y="1346"/>
                  </a:lnTo>
                  <a:lnTo>
                    <a:pt x="358" y="1265"/>
                  </a:lnTo>
                  <a:lnTo>
                    <a:pt x="509" y="1102"/>
                  </a:lnTo>
                  <a:lnTo>
                    <a:pt x="509" y="1102"/>
                  </a:lnTo>
                  <a:lnTo>
                    <a:pt x="543" y="1235"/>
                  </a:lnTo>
                  <a:lnTo>
                    <a:pt x="580" y="1373"/>
                  </a:lnTo>
                  <a:lnTo>
                    <a:pt x="580" y="1373"/>
                  </a:lnTo>
                  <a:lnTo>
                    <a:pt x="597" y="1406"/>
                  </a:lnTo>
                  <a:lnTo>
                    <a:pt x="635" y="1471"/>
                  </a:lnTo>
                  <a:lnTo>
                    <a:pt x="688" y="1563"/>
                  </a:lnTo>
                  <a:lnTo>
                    <a:pt x="699" y="1617"/>
                  </a:lnTo>
                  <a:lnTo>
                    <a:pt x="699" y="1639"/>
                  </a:lnTo>
                  <a:lnTo>
                    <a:pt x="710" y="1639"/>
                  </a:lnTo>
                  <a:lnTo>
                    <a:pt x="710" y="1639"/>
                  </a:lnTo>
                  <a:lnTo>
                    <a:pt x="696" y="1678"/>
                  </a:lnTo>
                  <a:lnTo>
                    <a:pt x="687" y="1708"/>
                  </a:lnTo>
                  <a:lnTo>
                    <a:pt x="684" y="1719"/>
                  </a:lnTo>
                  <a:lnTo>
                    <a:pt x="682" y="1725"/>
                  </a:lnTo>
                  <a:lnTo>
                    <a:pt x="682" y="1725"/>
                  </a:lnTo>
                  <a:lnTo>
                    <a:pt x="684" y="1731"/>
                  </a:lnTo>
                  <a:lnTo>
                    <a:pt x="688" y="1736"/>
                  </a:lnTo>
                  <a:lnTo>
                    <a:pt x="693" y="1743"/>
                  </a:lnTo>
                  <a:lnTo>
                    <a:pt x="700" y="1750"/>
                  </a:lnTo>
                  <a:lnTo>
                    <a:pt x="710" y="1755"/>
                  </a:lnTo>
                  <a:lnTo>
                    <a:pt x="719" y="1761"/>
                  </a:lnTo>
                  <a:lnTo>
                    <a:pt x="730" y="1763"/>
                  </a:lnTo>
                  <a:lnTo>
                    <a:pt x="742" y="1763"/>
                  </a:lnTo>
                  <a:lnTo>
                    <a:pt x="742" y="1763"/>
                  </a:lnTo>
                  <a:lnTo>
                    <a:pt x="747" y="1762"/>
                  </a:lnTo>
                  <a:lnTo>
                    <a:pt x="754" y="1761"/>
                  </a:lnTo>
                  <a:lnTo>
                    <a:pt x="765" y="1754"/>
                  </a:lnTo>
                  <a:lnTo>
                    <a:pt x="776" y="1744"/>
                  </a:lnTo>
                  <a:lnTo>
                    <a:pt x="787" y="1734"/>
                  </a:lnTo>
                  <a:lnTo>
                    <a:pt x="795" y="1721"/>
                  </a:lnTo>
                  <a:lnTo>
                    <a:pt x="800" y="1709"/>
                  </a:lnTo>
                  <a:lnTo>
                    <a:pt x="806" y="1697"/>
                  </a:lnTo>
                  <a:lnTo>
                    <a:pt x="807" y="1687"/>
                  </a:lnTo>
                  <a:lnTo>
                    <a:pt x="807" y="1687"/>
                  </a:lnTo>
                  <a:lnTo>
                    <a:pt x="807" y="1669"/>
                  </a:lnTo>
                  <a:lnTo>
                    <a:pt x="807" y="1666"/>
                  </a:lnTo>
                  <a:lnTo>
                    <a:pt x="823" y="1655"/>
                  </a:lnTo>
                  <a:lnTo>
                    <a:pt x="823" y="1655"/>
                  </a:lnTo>
                  <a:lnTo>
                    <a:pt x="780" y="1454"/>
                  </a:lnTo>
                  <a:lnTo>
                    <a:pt x="780" y="1454"/>
                  </a:lnTo>
                  <a:lnTo>
                    <a:pt x="774" y="1438"/>
                  </a:lnTo>
                  <a:lnTo>
                    <a:pt x="765" y="1416"/>
                  </a:lnTo>
                  <a:lnTo>
                    <a:pt x="739" y="1366"/>
                  </a:lnTo>
                  <a:lnTo>
                    <a:pt x="715" y="1322"/>
                  </a:lnTo>
                  <a:lnTo>
                    <a:pt x="704" y="1303"/>
                  </a:lnTo>
                  <a:lnTo>
                    <a:pt x="704" y="1303"/>
                  </a:lnTo>
                  <a:lnTo>
                    <a:pt x="710" y="1274"/>
                  </a:lnTo>
                  <a:lnTo>
                    <a:pt x="723" y="1208"/>
                  </a:lnTo>
                  <a:lnTo>
                    <a:pt x="730" y="1168"/>
                  </a:lnTo>
                  <a:lnTo>
                    <a:pt x="735" y="1128"/>
                  </a:lnTo>
                  <a:lnTo>
                    <a:pt x="741" y="1090"/>
                  </a:lnTo>
                  <a:lnTo>
                    <a:pt x="742" y="1059"/>
                  </a:lnTo>
                  <a:lnTo>
                    <a:pt x="742" y="1059"/>
                  </a:lnTo>
                  <a:lnTo>
                    <a:pt x="745" y="995"/>
                  </a:lnTo>
                  <a:lnTo>
                    <a:pt x="747" y="929"/>
                  </a:lnTo>
                  <a:lnTo>
                    <a:pt x="753" y="853"/>
                  </a:lnTo>
                  <a:lnTo>
                    <a:pt x="780" y="847"/>
                  </a:lnTo>
                  <a:lnTo>
                    <a:pt x="780" y="847"/>
                  </a:lnTo>
                  <a:lnTo>
                    <a:pt x="776" y="746"/>
                  </a:lnTo>
                  <a:lnTo>
                    <a:pt x="772" y="675"/>
                  </a:lnTo>
                  <a:lnTo>
                    <a:pt x="770" y="652"/>
                  </a:lnTo>
                  <a:lnTo>
                    <a:pt x="769" y="641"/>
                  </a:lnTo>
                  <a:lnTo>
                    <a:pt x="769" y="641"/>
                  </a:lnTo>
                  <a:lnTo>
                    <a:pt x="769" y="629"/>
                  </a:lnTo>
                  <a:lnTo>
                    <a:pt x="772" y="598"/>
                  </a:lnTo>
                  <a:lnTo>
                    <a:pt x="783" y="504"/>
                  </a:lnTo>
                  <a:lnTo>
                    <a:pt x="792" y="407"/>
                  </a:lnTo>
                  <a:lnTo>
                    <a:pt x="795" y="370"/>
                  </a:lnTo>
                  <a:lnTo>
                    <a:pt x="796" y="349"/>
                  </a:lnTo>
                  <a:lnTo>
                    <a:pt x="796" y="349"/>
                  </a:lnTo>
                  <a:lnTo>
                    <a:pt x="795" y="336"/>
                  </a:lnTo>
                  <a:lnTo>
                    <a:pt x="791" y="323"/>
                  </a:lnTo>
                  <a:lnTo>
                    <a:pt x="787" y="309"/>
                  </a:lnTo>
                  <a:lnTo>
                    <a:pt x="781" y="296"/>
                  </a:lnTo>
                  <a:lnTo>
                    <a:pt x="770" y="274"/>
                  </a:lnTo>
                  <a:lnTo>
                    <a:pt x="764" y="262"/>
                  </a:lnTo>
                  <a:lnTo>
                    <a:pt x="764" y="262"/>
                  </a:lnTo>
                  <a:lnTo>
                    <a:pt x="751" y="250"/>
                  </a:lnTo>
                  <a:lnTo>
                    <a:pt x="730" y="229"/>
                  </a:lnTo>
                  <a:lnTo>
                    <a:pt x="699" y="202"/>
                  </a:lnTo>
                  <a:lnTo>
                    <a:pt x="682" y="197"/>
                  </a:lnTo>
                  <a:lnTo>
                    <a:pt x="682" y="197"/>
                  </a:lnTo>
                  <a:lnTo>
                    <a:pt x="685" y="170"/>
                  </a:lnTo>
                  <a:lnTo>
                    <a:pt x="688" y="147"/>
                  </a:lnTo>
                  <a:lnTo>
                    <a:pt x="688" y="126"/>
                  </a:lnTo>
                  <a:lnTo>
                    <a:pt x="688" y="126"/>
                  </a:lnTo>
                  <a:lnTo>
                    <a:pt x="687" y="112"/>
                  </a:lnTo>
                  <a:lnTo>
                    <a:pt x="685" y="97"/>
                  </a:lnTo>
                  <a:lnTo>
                    <a:pt x="682" y="90"/>
                  </a:lnTo>
                  <a:lnTo>
                    <a:pt x="678" y="82"/>
                  </a:lnTo>
                  <a:lnTo>
                    <a:pt x="673" y="72"/>
                  </a:lnTo>
                  <a:lnTo>
                    <a:pt x="666" y="61"/>
                  </a:lnTo>
                  <a:lnTo>
                    <a:pt x="666" y="61"/>
                  </a:lnTo>
                  <a:lnTo>
                    <a:pt x="658" y="51"/>
                  </a:lnTo>
                  <a:lnTo>
                    <a:pt x="649" y="40"/>
                  </a:lnTo>
                  <a:lnTo>
                    <a:pt x="631" y="22"/>
                  </a:lnTo>
                  <a:lnTo>
                    <a:pt x="614" y="9"/>
                  </a:lnTo>
                  <a:lnTo>
                    <a:pt x="601" y="2"/>
                  </a:lnTo>
                  <a:lnTo>
                    <a:pt x="601" y="2"/>
                  </a:lnTo>
                  <a:lnTo>
                    <a:pt x="596" y="0"/>
                  </a:lnTo>
                  <a:lnTo>
                    <a:pt x="588" y="0"/>
                  </a:lnTo>
                  <a:lnTo>
                    <a:pt x="570" y="0"/>
                  </a:lnTo>
                  <a:lnTo>
                    <a:pt x="553" y="4"/>
                  </a:lnTo>
                  <a:lnTo>
                    <a:pt x="542" y="7"/>
                  </a:lnTo>
                  <a:lnTo>
                    <a:pt x="542" y="7"/>
                  </a:lnTo>
                  <a:lnTo>
                    <a:pt x="535" y="11"/>
                  </a:lnTo>
                  <a:lnTo>
                    <a:pt x="531" y="17"/>
                  </a:lnTo>
                  <a:lnTo>
                    <a:pt x="526" y="23"/>
                  </a:lnTo>
                  <a:lnTo>
                    <a:pt x="526" y="23"/>
                  </a:lnTo>
                  <a:lnTo>
                    <a:pt x="516" y="23"/>
                  </a:lnTo>
                  <a:lnTo>
                    <a:pt x="493" y="23"/>
                  </a:lnTo>
                  <a:lnTo>
                    <a:pt x="493" y="23"/>
                  </a:lnTo>
                  <a:lnTo>
                    <a:pt x="486" y="23"/>
                  </a:lnTo>
                  <a:lnTo>
                    <a:pt x="480" y="26"/>
                  </a:lnTo>
                  <a:lnTo>
                    <a:pt x="472" y="29"/>
                  </a:lnTo>
                  <a:lnTo>
                    <a:pt x="465" y="33"/>
                  </a:lnTo>
                  <a:lnTo>
                    <a:pt x="453" y="41"/>
                  </a:lnTo>
                  <a:lnTo>
                    <a:pt x="444" y="51"/>
                  </a:lnTo>
                  <a:lnTo>
                    <a:pt x="444" y="51"/>
                  </a:lnTo>
                  <a:lnTo>
                    <a:pt x="439" y="60"/>
                  </a:lnTo>
                  <a:lnTo>
                    <a:pt x="436" y="70"/>
                  </a:lnTo>
                  <a:lnTo>
                    <a:pt x="432" y="78"/>
                  </a:lnTo>
                  <a:lnTo>
                    <a:pt x="431" y="82"/>
                  </a:lnTo>
                  <a:lnTo>
                    <a:pt x="428" y="83"/>
                  </a:lnTo>
                  <a:lnTo>
                    <a:pt x="428" y="83"/>
                  </a:lnTo>
                  <a:lnTo>
                    <a:pt x="423" y="87"/>
                  </a:lnTo>
                  <a:lnTo>
                    <a:pt x="417" y="93"/>
                  </a:lnTo>
                  <a:lnTo>
                    <a:pt x="412" y="99"/>
                  </a:lnTo>
                  <a:lnTo>
                    <a:pt x="428" y="99"/>
                  </a:lnTo>
                  <a:lnTo>
                    <a:pt x="428" y="99"/>
                  </a:lnTo>
                  <a:lnTo>
                    <a:pt x="426" y="102"/>
                  </a:lnTo>
                  <a:lnTo>
                    <a:pt x="421" y="109"/>
                  </a:lnTo>
                  <a:lnTo>
                    <a:pt x="417" y="117"/>
                  </a:lnTo>
                  <a:lnTo>
                    <a:pt x="417" y="122"/>
                  </a:lnTo>
                  <a:lnTo>
                    <a:pt x="417" y="126"/>
                  </a:lnTo>
                  <a:lnTo>
                    <a:pt x="417" y="126"/>
                  </a:lnTo>
                  <a:lnTo>
                    <a:pt x="421" y="137"/>
                  </a:lnTo>
                  <a:lnTo>
                    <a:pt x="423" y="139"/>
                  </a:lnTo>
                  <a:lnTo>
                    <a:pt x="423" y="137"/>
                  </a:lnTo>
                  <a:lnTo>
                    <a:pt x="423" y="137"/>
                  </a:lnTo>
                  <a:close/>
                  <a:moveTo>
                    <a:pt x="531" y="343"/>
                  </a:moveTo>
                  <a:lnTo>
                    <a:pt x="531" y="343"/>
                  </a:lnTo>
                  <a:lnTo>
                    <a:pt x="515" y="368"/>
                  </a:lnTo>
                  <a:lnTo>
                    <a:pt x="504" y="384"/>
                  </a:lnTo>
                  <a:lnTo>
                    <a:pt x="499" y="392"/>
                  </a:lnTo>
                  <a:lnTo>
                    <a:pt x="499" y="392"/>
                  </a:lnTo>
                  <a:lnTo>
                    <a:pt x="489" y="404"/>
                  </a:lnTo>
                  <a:lnTo>
                    <a:pt x="482" y="414"/>
                  </a:lnTo>
                  <a:lnTo>
                    <a:pt x="482" y="414"/>
                  </a:lnTo>
                  <a:lnTo>
                    <a:pt x="432" y="415"/>
                  </a:lnTo>
                  <a:lnTo>
                    <a:pt x="394" y="415"/>
                  </a:lnTo>
                  <a:lnTo>
                    <a:pt x="381" y="415"/>
                  </a:lnTo>
                  <a:lnTo>
                    <a:pt x="374" y="414"/>
                  </a:lnTo>
                  <a:lnTo>
                    <a:pt x="374" y="414"/>
                  </a:lnTo>
                  <a:lnTo>
                    <a:pt x="361" y="411"/>
                  </a:lnTo>
                  <a:lnTo>
                    <a:pt x="340" y="408"/>
                  </a:lnTo>
                  <a:lnTo>
                    <a:pt x="321" y="406"/>
                  </a:lnTo>
                  <a:lnTo>
                    <a:pt x="309" y="403"/>
                  </a:lnTo>
                  <a:lnTo>
                    <a:pt x="309" y="403"/>
                  </a:lnTo>
                  <a:lnTo>
                    <a:pt x="278" y="385"/>
                  </a:lnTo>
                  <a:lnTo>
                    <a:pt x="254" y="374"/>
                  </a:lnTo>
                  <a:lnTo>
                    <a:pt x="233" y="365"/>
                  </a:lnTo>
                  <a:lnTo>
                    <a:pt x="233" y="365"/>
                  </a:lnTo>
                  <a:lnTo>
                    <a:pt x="215" y="358"/>
                  </a:lnTo>
                  <a:lnTo>
                    <a:pt x="193" y="353"/>
                  </a:lnTo>
                  <a:lnTo>
                    <a:pt x="158" y="343"/>
                  </a:lnTo>
                  <a:lnTo>
                    <a:pt x="158" y="343"/>
                  </a:lnTo>
                  <a:lnTo>
                    <a:pt x="144" y="339"/>
                  </a:lnTo>
                  <a:lnTo>
                    <a:pt x="127" y="335"/>
                  </a:lnTo>
                  <a:lnTo>
                    <a:pt x="109" y="330"/>
                  </a:lnTo>
                  <a:lnTo>
                    <a:pt x="101" y="327"/>
                  </a:lnTo>
                  <a:lnTo>
                    <a:pt x="93" y="322"/>
                  </a:lnTo>
                  <a:lnTo>
                    <a:pt x="93" y="322"/>
                  </a:lnTo>
                  <a:lnTo>
                    <a:pt x="79" y="311"/>
                  </a:lnTo>
                  <a:lnTo>
                    <a:pt x="71" y="303"/>
                  </a:lnTo>
                  <a:lnTo>
                    <a:pt x="67" y="297"/>
                  </a:lnTo>
                  <a:lnTo>
                    <a:pt x="66" y="294"/>
                  </a:lnTo>
                  <a:lnTo>
                    <a:pt x="66" y="294"/>
                  </a:lnTo>
                  <a:lnTo>
                    <a:pt x="129" y="307"/>
                  </a:lnTo>
                  <a:lnTo>
                    <a:pt x="201" y="322"/>
                  </a:lnTo>
                  <a:lnTo>
                    <a:pt x="201" y="322"/>
                  </a:lnTo>
                  <a:lnTo>
                    <a:pt x="213" y="324"/>
                  </a:lnTo>
                  <a:lnTo>
                    <a:pt x="231" y="326"/>
                  </a:lnTo>
                  <a:lnTo>
                    <a:pt x="254" y="327"/>
                  </a:lnTo>
                  <a:lnTo>
                    <a:pt x="277" y="327"/>
                  </a:lnTo>
                  <a:lnTo>
                    <a:pt x="277" y="327"/>
                  </a:lnTo>
                  <a:lnTo>
                    <a:pt x="328" y="330"/>
                  </a:lnTo>
                  <a:lnTo>
                    <a:pt x="412" y="335"/>
                  </a:lnTo>
                  <a:lnTo>
                    <a:pt x="492" y="341"/>
                  </a:lnTo>
                  <a:lnTo>
                    <a:pt x="531" y="343"/>
                  </a:lnTo>
                  <a:lnTo>
                    <a:pt x="531" y="343"/>
                  </a:ln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C61AD0F-29FB-0E29-C52F-E6B3E794D2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54358" y="923177"/>
              <a:ext cx="375435" cy="2592043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dirty="0"/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1F318EEF-0A0B-8A2C-82B5-901F747EB14E}"/>
              </a:ext>
            </a:extLst>
          </p:cNvPr>
          <p:cNvGrpSpPr/>
          <p:nvPr/>
        </p:nvGrpSpPr>
        <p:grpSpPr>
          <a:xfrm>
            <a:off x="4188789" y="970211"/>
            <a:ext cx="1563682" cy="2417472"/>
            <a:chOff x="4132330" y="882925"/>
            <a:chExt cx="1676599" cy="2592043"/>
          </a:xfrm>
        </p:grpSpPr>
        <p:sp>
          <p:nvSpPr>
            <p:cNvPr id="6" name="Freeform 12">
              <a:extLst>
                <a:ext uri="{FF2B5EF4-FFF2-40B4-BE49-F238E27FC236}">
                  <a16:creationId xmlns:a16="http://schemas.microsoft.com/office/drawing/2014/main" id="{21B32B28-A114-8D10-B0E0-99E5E1C336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2330" y="1300789"/>
              <a:ext cx="1344879" cy="2099607"/>
            </a:xfrm>
            <a:custGeom>
              <a:avLst/>
              <a:gdLst>
                <a:gd name="T0" fmla="*/ 714 w 1046"/>
                <a:gd name="T1" fmla="*/ 120 h 1633"/>
                <a:gd name="T2" fmla="*/ 724 w 1046"/>
                <a:gd name="T3" fmla="*/ 163 h 1633"/>
                <a:gd name="T4" fmla="*/ 737 w 1046"/>
                <a:gd name="T5" fmla="*/ 202 h 1633"/>
                <a:gd name="T6" fmla="*/ 730 w 1046"/>
                <a:gd name="T7" fmla="*/ 220 h 1633"/>
                <a:gd name="T8" fmla="*/ 741 w 1046"/>
                <a:gd name="T9" fmla="*/ 237 h 1633"/>
                <a:gd name="T10" fmla="*/ 741 w 1046"/>
                <a:gd name="T11" fmla="*/ 255 h 1633"/>
                <a:gd name="T12" fmla="*/ 737 w 1046"/>
                <a:gd name="T13" fmla="*/ 269 h 1633"/>
                <a:gd name="T14" fmla="*/ 720 w 1046"/>
                <a:gd name="T15" fmla="*/ 275 h 1633"/>
                <a:gd name="T16" fmla="*/ 717 w 1046"/>
                <a:gd name="T17" fmla="*/ 293 h 1633"/>
                <a:gd name="T18" fmla="*/ 691 w 1046"/>
                <a:gd name="T19" fmla="*/ 311 h 1633"/>
                <a:gd name="T20" fmla="*/ 639 w 1046"/>
                <a:gd name="T21" fmla="*/ 301 h 1633"/>
                <a:gd name="T22" fmla="*/ 617 w 1046"/>
                <a:gd name="T23" fmla="*/ 325 h 1633"/>
                <a:gd name="T24" fmla="*/ 774 w 1046"/>
                <a:gd name="T25" fmla="*/ 376 h 1633"/>
                <a:gd name="T26" fmla="*/ 977 w 1046"/>
                <a:gd name="T27" fmla="*/ 286 h 1633"/>
                <a:gd name="T28" fmla="*/ 1028 w 1046"/>
                <a:gd name="T29" fmla="*/ 179 h 1633"/>
                <a:gd name="T30" fmla="*/ 1039 w 1046"/>
                <a:gd name="T31" fmla="*/ 201 h 1633"/>
                <a:gd name="T32" fmla="*/ 1046 w 1046"/>
                <a:gd name="T33" fmla="*/ 232 h 1633"/>
                <a:gd name="T34" fmla="*/ 1046 w 1046"/>
                <a:gd name="T35" fmla="*/ 349 h 1633"/>
                <a:gd name="T36" fmla="*/ 1031 w 1046"/>
                <a:gd name="T37" fmla="*/ 391 h 1633"/>
                <a:gd name="T38" fmla="*/ 947 w 1046"/>
                <a:gd name="T39" fmla="*/ 466 h 1633"/>
                <a:gd name="T40" fmla="*/ 835 w 1046"/>
                <a:gd name="T41" fmla="*/ 525 h 1633"/>
                <a:gd name="T42" fmla="*/ 758 w 1046"/>
                <a:gd name="T43" fmla="*/ 515 h 1633"/>
                <a:gd name="T44" fmla="*/ 693 w 1046"/>
                <a:gd name="T45" fmla="*/ 499 h 1633"/>
                <a:gd name="T46" fmla="*/ 628 w 1046"/>
                <a:gd name="T47" fmla="*/ 499 h 1633"/>
                <a:gd name="T48" fmla="*/ 449 w 1046"/>
                <a:gd name="T49" fmla="*/ 691 h 1633"/>
                <a:gd name="T50" fmla="*/ 434 w 1046"/>
                <a:gd name="T51" fmla="*/ 731 h 1633"/>
                <a:gd name="T52" fmla="*/ 460 w 1046"/>
                <a:gd name="T53" fmla="*/ 802 h 1633"/>
                <a:gd name="T54" fmla="*/ 617 w 1046"/>
                <a:gd name="T55" fmla="*/ 1111 h 1633"/>
                <a:gd name="T56" fmla="*/ 682 w 1046"/>
                <a:gd name="T57" fmla="*/ 1513 h 1633"/>
                <a:gd name="T58" fmla="*/ 763 w 1046"/>
                <a:gd name="T59" fmla="*/ 1550 h 1633"/>
                <a:gd name="T60" fmla="*/ 752 w 1046"/>
                <a:gd name="T61" fmla="*/ 1583 h 1633"/>
                <a:gd name="T62" fmla="*/ 639 w 1046"/>
                <a:gd name="T63" fmla="*/ 1578 h 1633"/>
                <a:gd name="T64" fmla="*/ 514 w 1046"/>
                <a:gd name="T65" fmla="*/ 1567 h 1633"/>
                <a:gd name="T66" fmla="*/ 503 w 1046"/>
                <a:gd name="T67" fmla="*/ 1513 h 1633"/>
                <a:gd name="T68" fmla="*/ 476 w 1046"/>
                <a:gd name="T69" fmla="*/ 1442 h 1633"/>
                <a:gd name="T70" fmla="*/ 352 w 1046"/>
                <a:gd name="T71" fmla="*/ 1041 h 1633"/>
                <a:gd name="T72" fmla="*/ 295 w 1046"/>
                <a:gd name="T73" fmla="*/ 1260 h 1633"/>
                <a:gd name="T74" fmla="*/ 211 w 1046"/>
                <a:gd name="T75" fmla="*/ 1588 h 1633"/>
                <a:gd name="T76" fmla="*/ 217 w 1046"/>
                <a:gd name="T77" fmla="*/ 1610 h 1633"/>
                <a:gd name="T78" fmla="*/ 164 w 1046"/>
                <a:gd name="T79" fmla="*/ 1633 h 1633"/>
                <a:gd name="T80" fmla="*/ 103 w 1046"/>
                <a:gd name="T81" fmla="*/ 1620 h 1633"/>
                <a:gd name="T82" fmla="*/ 54 w 1046"/>
                <a:gd name="T83" fmla="*/ 1556 h 1633"/>
                <a:gd name="T84" fmla="*/ 0 w 1046"/>
                <a:gd name="T85" fmla="*/ 1464 h 1633"/>
                <a:gd name="T86" fmla="*/ 152 w 1046"/>
                <a:gd name="T87" fmla="*/ 1182 h 1633"/>
                <a:gd name="T88" fmla="*/ 84 w 1046"/>
                <a:gd name="T89" fmla="*/ 916 h 1633"/>
                <a:gd name="T90" fmla="*/ 75 w 1046"/>
                <a:gd name="T91" fmla="*/ 748 h 1633"/>
                <a:gd name="T92" fmla="*/ 405 w 1046"/>
                <a:gd name="T93" fmla="*/ 241 h 1633"/>
                <a:gd name="T94" fmla="*/ 465 w 1046"/>
                <a:gd name="T95" fmla="*/ 185 h 1633"/>
                <a:gd name="T96" fmla="*/ 497 w 1046"/>
                <a:gd name="T97" fmla="*/ 75 h 1633"/>
                <a:gd name="T98" fmla="*/ 574 w 1046"/>
                <a:gd name="T99" fmla="*/ 11 h 1633"/>
                <a:gd name="T100" fmla="*/ 603 w 1046"/>
                <a:gd name="T101" fmla="*/ 4 h 1633"/>
                <a:gd name="T102" fmla="*/ 682 w 1046"/>
                <a:gd name="T103" fmla="*/ 8 h 1633"/>
                <a:gd name="T104" fmla="*/ 714 w 1046"/>
                <a:gd name="T105" fmla="*/ 27 h 1633"/>
                <a:gd name="T106" fmla="*/ 736 w 1046"/>
                <a:gd name="T107" fmla="*/ 82 h 1633"/>
                <a:gd name="T108" fmla="*/ 709 w 1046"/>
                <a:gd name="T109" fmla="*/ 76 h 1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46" h="1633">
                  <a:moveTo>
                    <a:pt x="709" y="76"/>
                  </a:moveTo>
                  <a:lnTo>
                    <a:pt x="709" y="76"/>
                  </a:lnTo>
                  <a:lnTo>
                    <a:pt x="709" y="96"/>
                  </a:lnTo>
                  <a:lnTo>
                    <a:pt x="710" y="110"/>
                  </a:lnTo>
                  <a:lnTo>
                    <a:pt x="712" y="115"/>
                  </a:lnTo>
                  <a:lnTo>
                    <a:pt x="714" y="120"/>
                  </a:lnTo>
                  <a:lnTo>
                    <a:pt x="714" y="120"/>
                  </a:lnTo>
                  <a:lnTo>
                    <a:pt x="718" y="126"/>
                  </a:lnTo>
                  <a:lnTo>
                    <a:pt x="722" y="133"/>
                  </a:lnTo>
                  <a:lnTo>
                    <a:pt x="725" y="147"/>
                  </a:lnTo>
                  <a:lnTo>
                    <a:pt x="725" y="147"/>
                  </a:lnTo>
                  <a:lnTo>
                    <a:pt x="725" y="152"/>
                  </a:lnTo>
                  <a:lnTo>
                    <a:pt x="725" y="157"/>
                  </a:lnTo>
                  <a:lnTo>
                    <a:pt x="724" y="163"/>
                  </a:lnTo>
                  <a:lnTo>
                    <a:pt x="725" y="168"/>
                  </a:lnTo>
                  <a:lnTo>
                    <a:pt x="725" y="168"/>
                  </a:lnTo>
                  <a:lnTo>
                    <a:pt x="730" y="186"/>
                  </a:lnTo>
                  <a:lnTo>
                    <a:pt x="733" y="195"/>
                  </a:lnTo>
                  <a:lnTo>
                    <a:pt x="736" y="201"/>
                  </a:lnTo>
                  <a:lnTo>
                    <a:pt x="736" y="201"/>
                  </a:lnTo>
                  <a:lnTo>
                    <a:pt x="737" y="202"/>
                  </a:lnTo>
                  <a:lnTo>
                    <a:pt x="736" y="202"/>
                  </a:lnTo>
                  <a:lnTo>
                    <a:pt x="733" y="204"/>
                  </a:lnTo>
                  <a:lnTo>
                    <a:pt x="730" y="206"/>
                  </a:lnTo>
                  <a:lnTo>
                    <a:pt x="730" y="206"/>
                  </a:lnTo>
                  <a:lnTo>
                    <a:pt x="729" y="210"/>
                  </a:lnTo>
                  <a:lnTo>
                    <a:pt x="729" y="214"/>
                  </a:lnTo>
                  <a:lnTo>
                    <a:pt x="730" y="220"/>
                  </a:lnTo>
                  <a:lnTo>
                    <a:pt x="730" y="222"/>
                  </a:lnTo>
                  <a:lnTo>
                    <a:pt x="730" y="222"/>
                  </a:lnTo>
                  <a:lnTo>
                    <a:pt x="730" y="224"/>
                  </a:lnTo>
                  <a:lnTo>
                    <a:pt x="732" y="225"/>
                  </a:lnTo>
                  <a:lnTo>
                    <a:pt x="736" y="231"/>
                  </a:lnTo>
                  <a:lnTo>
                    <a:pt x="740" y="236"/>
                  </a:lnTo>
                  <a:lnTo>
                    <a:pt x="741" y="237"/>
                  </a:lnTo>
                  <a:lnTo>
                    <a:pt x="741" y="239"/>
                  </a:lnTo>
                  <a:lnTo>
                    <a:pt x="741" y="239"/>
                  </a:lnTo>
                  <a:lnTo>
                    <a:pt x="741" y="241"/>
                  </a:lnTo>
                  <a:lnTo>
                    <a:pt x="743" y="247"/>
                  </a:lnTo>
                  <a:lnTo>
                    <a:pt x="744" y="252"/>
                  </a:lnTo>
                  <a:lnTo>
                    <a:pt x="743" y="254"/>
                  </a:lnTo>
                  <a:lnTo>
                    <a:pt x="741" y="255"/>
                  </a:lnTo>
                  <a:lnTo>
                    <a:pt x="741" y="255"/>
                  </a:lnTo>
                  <a:lnTo>
                    <a:pt x="737" y="258"/>
                  </a:lnTo>
                  <a:lnTo>
                    <a:pt x="736" y="260"/>
                  </a:lnTo>
                  <a:lnTo>
                    <a:pt x="736" y="260"/>
                  </a:lnTo>
                  <a:lnTo>
                    <a:pt x="736" y="263"/>
                  </a:lnTo>
                  <a:lnTo>
                    <a:pt x="736" y="266"/>
                  </a:lnTo>
                  <a:lnTo>
                    <a:pt x="737" y="269"/>
                  </a:lnTo>
                  <a:lnTo>
                    <a:pt x="736" y="271"/>
                  </a:lnTo>
                  <a:lnTo>
                    <a:pt x="736" y="271"/>
                  </a:lnTo>
                  <a:lnTo>
                    <a:pt x="730" y="275"/>
                  </a:lnTo>
                  <a:lnTo>
                    <a:pt x="725" y="277"/>
                  </a:lnTo>
                  <a:lnTo>
                    <a:pt x="725" y="277"/>
                  </a:lnTo>
                  <a:lnTo>
                    <a:pt x="722" y="277"/>
                  </a:lnTo>
                  <a:lnTo>
                    <a:pt x="720" y="275"/>
                  </a:lnTo>
                  <a:lnTo>
                    <a:pt x="718" y="275"/>
                  </a:lnTo>
                  <a:lnTo>
                    <a:pt x="717" y="277"/>
                  </a:lnTo>
                  <a:lnTo>
                    <a:pt x="714" y="282"/>
                  </a:lnTo>
                  <a:lnTo>
                    <a:pt x="714" y="282"/>
                  </a:lnTo>
                  <a:lnTo>
                    <a:pt x="714" y="286"/>
                  </a:lnTo>
                  <a:lnTo>
                    <a:pt x="714" y="289"/>
                  </a:lnTo>
                  <a:lnTo>
                    <a:pt x="717" y="293"/>
                  </a:lnTo>
                  <a:lnTo>
                    <a:pt x="717" y="296"/>
                  </a:lnTo>
                  <a:lnTo>
                    <a:pt x="717" y="297"/>
                  </a:lnTo>
                  <a:lnTo>
                    <a:pt x="714" y="300"/>
                  </a:lnTo>
                  <a:lnTo>
                    <a:pt x="709" y="304"/>
                  </a:lnTo>
                  <a:lnTo>
                    <a:pt x="709" y="304"/>
                  </a:lnTo>
                  <a:lnTo>
                    <a:pt x="697" y="309"/>
                  </a:lnTo>
                  <a:lnTo>
                    <a:pt x="691" y="311"/>
                  </a:lnTo>
                  <a:lnTo>
                    <a:pt x="686" y="312"/>
                  </a:lnTo>
                  <a:lnTo>
                    <a:pt x="674" y="312"/>
                  </a:lnTo>
                  <a:lnTo>
                    <a:pt x="660" y="309"/>
                  </a:lnTo>
                  <a:lnTo>
                    <a:pt x="660" y="309"/>
                  </a:lnTo>
                  <a:lnTo>
                    <a:pt x="649" y="305"/>
                  </a:lnTo>
                  <a:lnTo>
                    <a:pt x="643" y="302"/>
                  </a:lnTo>
                  <a:lnTo>
                    <a:pt x="639" y="301"/>
                  </a:lnTo>
                  <a:lnTo>
                    <a:pt x="636" y="302"/>
                  </a:lnTo>
                  <a:lnTo>
                    <a:pt x="633" y="304"/>
                  </a:lnTo>
                  <a:lnTo>
                    <a:pt x="633" y="304"/>
                  </a:lnTo>
                  <a:lnTo>
                    <a:pt x="628" y="309"/>
                  </a:lnTo>
                  <a:lnTo>
                    <a:pt x="622" y="316"/>
                  </a:lnTo>
                  <a:lnTo>
                    <a:pt x="618" y="321"/>
                  </a:lnTo>
                  <a:lnTo>
                    <a:pt x="617" y="325"/>
                  </a:lnTo>
                  <a:lnTo>
                    <a:pt x="617" y="325"/>
                  </a:lnTo>
                  <a:lnTo>
                    <a:pt x="621" y="328"/>
                  </a:lnTo>
                  <a:lnTo>
                    <a:pt x="630" y="335"/>
                  </a:lnTo>
                  <a:lnTo>
                    <a:pt x="660" y="354"/>
                  </a:lnTo>
                  <a:lnTo>
                    <a:pt x="703" y="380"/>
                  </a:lnTo>
                  <a:lnTo>
                    <a:pt x="703" y="380"/>
                  </a:lnTo>
                  <a:lnTo>
                    <a:pt x="774" y="376"/>
                  </a:lnTo>
                  <a:lnTo>
                    <a:pt x="825" y="372"/>
                  </a:lnTo>
                  <a:lnTo>
                    <a:pt x="855" y="369"/>
                  </a:lnTo>
                  <a:lnTo>
                    <a:pt x="855" y="369"/>
                  </a:lnTo>
                  <a:lnTo>
                    <a:pt x="936" y="347"/>
                  </a:lnTo>
                  <a:lnTo>
                    <a:pt x="936" y="347"/>
                  </a:lnTo>
                  <a:lnTo>
                    <a:pt x="959" y="312"/>
                  </a:lnTo>
                  <a:lnTo>
                    <a:pt x="977" y="286"/>
                  </a:lnTo>
                  <a:lnTo>
                    <a:pt x="985" y="271"/>
                  </a:lnTo>
                  <a:lnTo>
                    <a:pt x="985" y="271"/>
                  </a:lnTo>
                  <a:lnTo>
                    <a:pt x="1005" y="224"/>
                  </a:lnTo>
                  <a:lnTo>
                    <a:pt x="1019" y="194"/>
                  </a:lnTo>
                  <a:lnTo>
                    <a:pt x="1024" y="183"/>
                  </a:lnTo>
                  <a:lnTo>
                    <a:pt x="1028" y="179"/>
                  </a:lnTo>
                  <a:lnTo>
                    <a:pt x="1028" y="179"/>
                  </a:lnTo>
                  <a:lnTo>
                    <a:pt x="1033" y="178"/>
                  </a:lnTo>
                  <a:lnTo>
                    <a:pt x="1036" y="176"/>
                  </a:lnTo>
                  <a:lnTo>
                    <a:pt x="1039" y="178"/>
                  </a:lnTo>
                  <a:lnTo>
                    <a:pt x="1039" y="179"/>
                  </a:lnTo>
                  <a:lnTo>
                    <a:pt x="1039" y="179"/>
                  </a:lnTo>
                  <a:lnTo>
                    <a:pt x="1039" y="191"/>
                  </a:lnTo>
                  <a:lnTo>
                    <a:pt x="1039" y="201"/>
                  </a:lnTo>
                  <a:lnTo>
                    <a:pt x="1039" y="201"/>
                  </a:lnTo>
                  <a:lnTo>
                    <a:pt x="1037" y="204"/>
                  </a:lnTo>
                  <a:lnTo>
                    <a:pt x="1037" y="208"/>
                  </a:lnTo>
                  <a:lnTo>
                    <a:pt x="1039" y="212"/>
                  </a:lnTo>
                  <a:lnTo>
                    <a:pt x="1039" y="212"/>
                  </a:lnTo>
                  <a:lnTo>
                    <a:pt x="1044" y="224"/>
                  </a:lnTo>
                  <a:lnTo>
                    <a:pt x="1046" y="232"/>
                  </a:lnTo>
                  <a:lnTo>
                    <a:pt x="1044" y="239"/>
                  </a:lnTo>
                  <a:lnTo>
                    <a:pt x="1044" y="239"/>
                  </a:lnTo>
                  <a:lnTo>
                    <a:pt x="1043" y="250"/>
                  </a:lnTo>
                  <a:lnTo>
                    <a:pt x="1043" y="265"/>
                  </a:lnTo>
                  <a:lnTo>
                    <a:pt x="1044" y="304"/>
                  </a:lnTo>
                  <a:lnTo>
                    <a:pt x="1044" y="304"/>
                  </a:lnTo>
                  <a:lnTo>
                    <a:pt x="1046" y="349"/>
                  </a:lnTo>
                  <a:lnTo>
                    <a:pt x="1046" y="367"/>
                  </a:lnTo>
                  <a:lnTo>
                    <a:pt x="1046" y="376"/>
                  </a:lnTo>
                  <a:lnTo>
                    <a:pt x="1044" y="380"/>
                  </a:lnTo>
                  <a:lnTo>
                    <a:pt x="1044" y="380"/>
                  </a:lnTo>
                  <a:lnTo>
                    <a:pt x="1042" y="382"/>
                  </a:lnTo>
                  <a:lnTo>
                    <a:pt x="1039" y="385"/>
                  </a:lnTo>
                  <a:lnTo>
                    <a:pt x="1031" y="391"/>
                  </a:lnTo>
                  <a:lnTo>
                    <a:pt x="1020" y="396"/>
                  </a:lnTo>
                  <a:lnTo>
                    <a:pt x="1012" y="401"/>
                  </a:lnTo>
                  <a:lnTo>
                    <a:pt x="1012" y="401"/>
                  </a:lnTo>
                  <a:lnTo>
                    <a:pt x="1000" y="412"/>
                  </a:lnTo>
                  <a:lnTo>
                    <a:pt x="982" y="431"/>
                  </a:lnTo>
                  <a:lnTo>
                    <a:pt x="947" y="466"/>
                  </a:lnTo>
                  <a:lnTo>
                    <a:pt x="947" y="466"/>
                  </a:lnTo>
                  <a:lnTo>
                    <a:pt x="939" y="473"/>
                  </a:lnTo>
                  <a:lnTo>
                    <a:pt x="925" y="481"/>
                  </a:lnTo>
                  <a:lnTo>
                    <a:pt x="908" y="492"/>
                  </a:lnTo>
                  <a:lnTo>
                    <a:pt x="889" y="502"/>
                  </a:lnTo>
                  <a:lnTo>
                    <a:pt x="870" y="511"/>
                  </a:lnTo>
                  <a:lnTo>
                    <a:pt x="851" y="519"/>
                  </a:lnTo>
                  <a:lnTo>
                    <a:pt x="835" y="525"/>
                  </a:lnTo>
                  <a:lnTo>
                    <a:pt x="828" y="526"/>
                  </a:lnTo>
                  <a:lnTo>
                    <a:pt x="822" y="526"/>
                  </a:lnTo>
                  <a:lnTo>
                    <a:pt x="822" y="526"/>
                  </a:lnTo>
                  <a:lnTo>
                    <a:pt x="804" y="525"/>
                  </a:lnTo>
                  <a:lnTo>
                    <a:pt x="786" y="522"/>
                  </a:lnTo>
                  <a:lnTo>
                    <a:pt x="771" y="519"/>
                  </a:lnTo>
                  <a:lnTo>
                    <a:pt x="758" y="515"/>
                  </a:lnTo>
                  <a:lnTo>
                    <a:pt x="758" y="515"/>
                  </a:lnTo>
                  <a:lnTo>
                    <a:pt x="740" y="511"/>
                  </a:lnTo>
                  <a:lnTo>
                    <a:pt x="718" y="506"/>
                  </a:lnTo>
                  <a:lnTo>
                    <a:pt x="699" y="502"/>
                  </a:lnTo>
                  <a:lnTo>
                    <a:pt x="694" y="500"/>
                  </a:lnTo>
                  <a:lnTo>
                    <a:pt x="693" y="499"/>
                  </a:lnTo>
                  <a:lnTo>
                    <a:pt x="693" y="499"/>
                  </a:lnTo>
                  <a:lnTo>
                    <a:pt x="691" y="499"/>
                  </a:lnTo>
                  <a:lnTo>
                    <a:pt x="685" y="499"/>
                  </a:lnTo>
                  <a:lnTo>
                    <a:pt x="667" y="499"/>
                  </a:lnTo>
                  <a:lnTo>
                    <a:pt x="644" y="500"/>
                  </a:lnTo>
                  <a:lnTo>
                    <a:pt x="634" y="500"/>
                  </a:lnTo>
                  <a:lnTo>
                    <a:pt x="628" y="499"/>
                  </a:lnTo>
                  <a:lnTo>
                    <a:pt x="628" y="499"/>
                  </a:lnTo>
                  <a:lnTo>
                    <a:pt x="557" y="483"/>
                  </a:lnTo>
                  <a:lnTo>
                    <a:pt x="557" y="483"/>
                  </a:lnTo>
                  <a:lnTo>
                    <a:pt x="505" y="580"/>
                  </a:lnTo>
                  <a:lnTo>
                    <a:pt x="449" y="683"/>
                  </a:lnTo>
                  <a:lnTo>
                    <a:pt x="449" y="683"/>
                  </a:lnTo>
                  <a:lnTo>
                    <a:pt x="449" y="686"/>
                  </a:lnTo>
                  <a:lnTo>
                    <a:pt x="449" y="691"/>
                  </a:lnTo>
                  <a:lnTo>
                    <a:pt x="452" y="702"/>
                  </a:lnTo>
                  <a:lnTo>
                    <a:pt x="452" y="713"/>
                  </a:lnTo>
                  <a:lnTo>
                    <a:pt x="452" y="717"/>
                  </a:lnTo>
                  <a:lnTo>
                    <a:pt x="449" y="721"/>
                  </a:lnTo>
                  <a:lnTo>
                    <a:pt x="449" y="721"/>
                  </a:lnTo>
                  <a:lnTo>
                    <a:pt x="442" y="727"/>
                  </a:lnTo>
                  <a:lnTo>
                    <a:pt x="434" y="731"/>
                  </a:lnTo>
                  <a:lnTo>
                    <a:pt x="429" y="735"/>
                  </a:lnTo>
                  <a:lnTo>
                    <a:pt x="428" y="736"/>
                  </a:lnTo>
                  <a:lnTo>
                    <a:pt x="428" y="737"/>
                  </a:lnTo>
                  <a:lnTo>
                    <a:pt x="428" y="737"/>
                  </a:lnTo>
                  <a:lnTo>
                    <a:pt x="433" y="750"/>
                  </a:lnTo>
                  <a:lnTo>
                    <a:pt x="444" y="770"/>
                  </a:lnTo>
                  <a:lnTo>
                    <a:pt x="460" y="802"/>
                  </a:lnTo>
                  <a:lnTo>
                    <a:pt x="460" y="802"/>
                  </a:lnTo>
                  <a:lnTo>
                    <a:pt x="534" y="945"/>
                  </a:lnTo>
                  <a:lnTo>
                    <a:pt x="606" y="1084"/>
                  </a:lnTo>
                  <a:lnTo>
                    <a:pt x="606" y="1084"/>
                  </a:lnTo>
                  <a:lnTo>
                    <a:pt x="611" y="1094"/>
                  </a:lnTo>
                  <a:lnTo>
                    <a:pt x="616" y="1105"/>
                  </a:lnTo>
                  <a:lnTo>
                    <a:pt x="617" y="1111"/>
                  </a:lnTo>
                  <a:lnTo>
                    <a:pt x="617" y="1117"/>
                  </a:lnTo>
                  <a:lnTo>
                    <a:pt x="617" y="1117"/>
                  </a:lnTo>
                  <a:lnTo>
                    <a:pt x="628" y="1469"/>
                  </a:lnTo>
                  <a:lnTo>
                    <a:pt x="617" y="1475"/>
                  </a:lnTo>
                  <a:lnTo>
                    <a:pt x="617" y="1475"/>
                  </a:lnTo>
                  <a:lnTo>
                    <a:pt x="682" y="1513"/>
                  </a:lnTo>
                  <a:lnTo>
                    <a:pt x="682" y="1513"/>
                  </a:lnTo>
                  <a:lnTo>
                    <a:pt x="690" y="1517"/>
                  </a:lnTo>
                  <a:lnTo>
                    <a:pt x="701" y="1521"/>
                  </a:lnTo>
                  <a:lnTo>
                    <a:pt x="726" y="1530"/>
                  </a:lnTo>
                  <a:lnTo>
                    <a:pt x="751" y="1541"/>
                  </a:lnTo>
                  <a:lnTo>
                    <a:pt x="759" y="1546"/>
                  </a:lnTo>
                  <a:lnTo>
                    <a:pt x="762" y="1548"/>
                  </a:lnTo>
                  <a:lnTo>
                    <a:pt x="763" y="1550"/>
                  </a:lnTo>
                  <a:lnTo>
                    <a:pt x="763" y="1550"/>
                  </a:lnTo>
                  <a:lnTo>
                    <a:pt x="764" y="1560"/>
                  </a:lnTo>
                  <a:lnTo>
                    <a:pt x="764" y="1569"/>
                  </a:lnTo>
                  <a:lnTo>
                    <a:pt x="763" y="1575"/>
                  </a:lnTo>
                  <a:lnTo>
                    <a:pt x="760" y="1578"/>
                  </a:lnTo>
                  <a:lnTo>
                    <a:pt x="756" y="1582"/>
                  </a:lnTo>
                  <a:lnTo>
                    <a:pt x="752" y="1583"/>
                  </a:lnTo>
                  <a:lnTo>
                    <a:pt x="752" y="1583"/>
                  </a:lnTo>
                  <a:lnTo>
                    <a:pt x="744" y="1584"/>
                  </a:lnTo>
                  <a:lnTo>
                    <a:pt x="730" y="1584"/>
                  </a:lnTo>
                  <a:lnTo>
                    <a:pt x="694" y="1583"/>
                  </a:lnTo>
                  <a:lnTo>
                    <a:pt x="659" y="1580"/>
                  </a:lnTo>
                  <a:lnTo>
                    <a:pt x="639" y="1578"/>
                  </a:lnTo>
                  <a:lnTo>
                    <a:pt x="639" y="1578"/>
                  </a:lnTo>
                  <a:lnTo>
                    <a:pt x="618" y="1576"/>
                  </a:lnTo>
                  <a:lnTo>
                    <a:pt x="586" y="1575"/>
                  </a:lnTo>
                  <a:lnTo>
                    <a:pt x="536" y="1572"/>
                  </a:lnTo>
                  <a:lnTo>
                    <a:pt x="536" y="1572"/>
                  </a:lnTo>
                  <a:lnTo>
                    <a:pt x="522" y="1569"/>
                  </a:lnTo>
                  <a:lnTo>
                    <a:pt x="514" y="1567"/>
                  </a:lnTo>
                  <a:lnTo>
                    <a:pt x="514" y="1567"/>
                  </a:lnTo>
                  <a:lnTo>
                    <a:pt x="514" y="1564"/>
                  </a:lnTo>
                  <a:lnTo>
                    <a:pt x="509" y="1556"/>
                  </a:lnTo>
                  <a:lnTo>
                    <a:pt x="509" y="1556"/>
                  </a:lnTo>
                  <a:lnTo>
                    <a:pt x="506" y="1549"/>
                  </a:lnTo>
                  <a:lnTo>
                    <a:pt x="505" y="1540"/>
                  </a:lnTo>
                  <a:lnTo>
                    <a:pt x="503" y="1529"/>
                  </a:lnTo>
                  <a:lnTo>
                    <a:pt x="503" y="1513"/>
                  </a:lnTo>
                  <a:lnTo>
                    <a:pt x="487" y="1518"/>
                  </a:lnTo>
                  <a:lnTo>
                    <a:pt x="487" y="1518"/>
                  </a:lnTo>
                  <a:lnTo>
                    <a:pt x="482" y="1488"/>
                  </a:lnTo>
                  <a:lnTo>
                    <a:pt x="478" y="1464"/>
                  </a:lnTo>
                  <a:lnTo>
                    <a:pt x="476" y="1452"/>
                  </a:lnTo>
                  <a:lnTo>
                    <a:pt x="476" y="1442"/>
                  </a:lnTo>
                  <a:lnTo>
                    <a:pt x="476" y="1442"/>
                  </a:lnTo>
                  <a:lnTo>
                    <a:pt x="476" y="1423"/>
                  </a:lnTo>
                  <a:lnTo>
                    <a:pt x="474" y="1389"/>
                  </a:lnTo>
                  <a:lnTo>
                    <a:pt x="465" y="1296"/>
                  </a:lnTo>
                  <a:lnTo>
                    <a:pt x="455" y="1166"/>
                  </a:lnTo>
                  <a:lnTo>
                    <a:pt x="455" y="1166"/>
                  </a:lnTo>
                  <a:lnTo>
                    <a:pt x="403" y="1103"/>
                  </a:lnTo>
                  <a:lnTo>
                    <a:pt x="352" y="1041"/>
                  </a:lnTo>
                  <a:lnTo>
                    <a:pt x="352" y="1041"/>
                  </a:lnTo>
                  <a:lnTo>
                    <a:pt x="345" y="1068"/>
                  </a:lnTo>
                  <a:lnTo>
                    <a:pt x="332" y="1129"/>
                  </a:lnTo>
                  <a:lnTo>
                    <a:pt x="319" y="1191"/>
                  </a:lnTo>
                  <a:lnTo>
                    <a:pt x="314" y="1220"/>
                  </a:lnTo>
                  <a:lnTo>
                    <a:pt x="314" y="1220"/>
                  </a:lnTo>
                  <a:lnTo>
                    <a:pt x="295" y="1260"/>
                  </a:lnTo>
                  <a:lnTo>
                    <a:pt x="252" y="1350"/>
                  </a:lnTo>
                  <a:lnTo>
                    <a:pt x="190" y="1480"/>
                  </a:lnTo>
                  <a:lnTo>
                    <a:pt x="190" y="1496"/>
                  </a:lnTo>
                  <a:lnTo>
                    <a:pt x="173" y="1496"/>
                  </a:lnTo>
                  <a:lnTo>
                    <a:pt x="173" y="1496"/>
                  </a:lnTo>
                  <a:lnTo>
                    <a:pt x="211" y="1588"/>
                  </a:lnTo>
                  <a:lnTo>
                    <a:pt x="211" y="1588"/>
                  </a:lnTo>
                  <a:lnTo>
                    <a:pt x="215" y="1595"/>
                  </a:lnTo>
                  <a:lnTo>
                    <a:pt x="221" y="1601"/>
                  </a:lnTo>
                  <a:lnTo>
                    <a:pt x="222" y="1602"/>
                  </a:lnTo>
                  <a:lnTo>
                    <a:pt x="222" y="1605"/>
                  </a:lnTo>
                  <a:lnTo>
                    <a:pt x="221" y="1607"/>
                  </a:lnTo>
                  <a:lnTo>
                    <a:pt x="217" y="1610"/>
                  </a:lnTo>
                  <a:lnTo>
                    <a:pt x="217" y="1610"/>
                  </a:lnTo>
                  <a:lnTo>
                    <a:pt x="208" y="1616"/>
                  </a:lnTo>
                  <a:lnTo>
                    <a:pt x="200" y="1622"/>
                  </a:lnTo>
                  <a:lnTo>
                    <a:pt x="191" y="1628"/>
                  </a:lnTo>
                  <a:lnTo>
                    <a:pt x="185" y="1630"/>
                  </a:lnTo>
                  <a:lnTo>
                    <a:pt x="179" y="1632"/>
                  </a:lnTo>
                  <a:lnTo>
                    <a:pt x="179" y="1632"/>
                  </a:lnTo>
                  <a:lnTo>
                    <a:pt x="164" y="1633"/>
                  </a:lnTo>
                  <a:lnTo>
                    <a:pt x="149" y="1633"/>
                  </a:lnTo>
                  <a:lnTo>
                    <a:pt x="135" y="1630"/>
                  </a:lnTo>
                  <a:lnTo>
                    <a:pt x="125" y="1626"/>
                  </a:lnTo>
                  <a:lnTo>
                    <a:pt x="125" y="1626"/>
                  </a:lnTo>
                  <a:lnTo>
                    <a:pt x="119" y="1624"/>
                  </a:lnTo>
                  <a:lnTo>
                    <a:pt x="114" y="1622"/>
                  </a:lnTo>
                  <a:lnTo>
                    <a:pt x="103" y="1620"/>
                  </a:lnTo>
                  <a:lnTo>
                    <a:pt x="94" y="1617"/>
                  </a:lnTo>
                  <a:lnTo>
                    <a:pt x="89" y="1614"/>
                  </a:lnTo>
                  <a:lnTo>
                    <a:pt x="87" y="1610"/>
                  </a:lnTo>
                  <a:lnTo>
                    <a:pt x="87" y="1610"/>
                  </a:lnTo>
                  <a:lnTo>
                    <a:pt x="69" y="1579"/>
                  </a:lnTo>
                  <a:lnTo>
                    <a:pt x="54" y="1556"/>
                  </a:lnTo>
                  <a:lnTo>
                    <a:pt x="54" y="1556"/>
                  </a:lnTo>
                  <a:lnTo>
                    <a:pt x="41" y="1541"/>
                  </a:lnTo>
                  <a:lnTo>
                    <a:pt x="33" y="1527"/>
                  </a:lnTo>
                  <a:lnTo>
                    <a:pt x="29" y="1522"/>
                  </a:lnTo>
                  <a:lnTo>
                    <a:pt x="27" y="1518"/>
                  </a:lnTo>
                  <a:lnTo>
                    <a:pt x="27" y="1518"/>
                  </a:lnTo>
                  <a:lnTo>
                    <a:pt x="22" y="1485"/>
                  </a:lnTo>
                  <a:lnTo>
                    <a:pt x="0" y="1464"/>
                  </a:lnTo>
                  <a:lnTo>
                    <a:pt x="0" y="1464"/>
                  </a:lnTo>
                  <a:lnTo>
                    <a:pt x="119" y="1263"/>
                  </a:lnTo>
                  <a:lnTo>
                    <a:pt x="119" y="1263"/>
                  </a:lnTo>
                  <a:lnTo>
                    <a:pt x="130" y="1242"/>
                  </a:lnTo>
                  <a:lnTo>
                    <a:pt x="139" y="1214"/>
                  </a:lnTo>
                  <a:lnTo>
                    <a:pt x="152" y="1182"/>
                  </a:lnTo>
                  <a:lnTo>
                    <a:pt x="152" y="1182"/>
                  </a:lnTo>
                  <a:lnTo>
                    <a:pt x="131" y="1109"/>
                  </a:lnTo>
                  <a:lnTo>
                    <a:pt x="112" y="1040"/>
                  </a:lnTo>
                  <a:lnTo>
                    <a:pt x="104" y="1004"/>
                  </a:lnTo>
                  <a:lnTo>
                    <a:pt x="98" y="971"/>
                  </a:lnTo>
                  <a:lnTo>
                    <a:pt x="98" y="971"/>
                  </a:lnTo>
                  <a:lnTo>
                    <a:pt x="91" y="941"/>
                  </a:lnTo>
                  <a:lnTo>
                    <a:pt x="84" y="916"/>
                  </a:lnTo>
                  <a:lnTo>
                    <a:pt x="72" y="876"/>
                  </a:lnTo>
                  <a:lnTo>
                    <a:pt x="66" y="858"/>
                  </a:lnTo>
                  <a:lnTo>
                    <a:pt x="64" y="839"/>
                  </a:lnTo>
                  <a:lnTo>
                    <a:pt x="62" y="820"/>
                  </a:lnTo>
                  <a:lnTo>
                    <a:pt x="65" y="797"/>
                  </a:lnTo>
                  <a:lnTo>
                    <a:pt x="65" y="797"/>
                  </a:lnTo>
                  <a:lnTo>
                    <a:pt x="75" y="748"/>
                  </a:lnTo>
                  <a:lnTo>
                    <a:pt x="83" y="705"/>
                  </a:lnTo>
                  <a:lnTo>
                    <a:pt x="92" y="662"/>
                  </a:lnTo>
                  <a:lnTo>
                    <a:pt x="60" y="651"/>
                  </a:lnTo>
                  <a:lnTo>
                    <a:pt x="200" y="477"/>
                  </a:lnTo>
                  <a:lnTo>
                    <a:pt x="379" y="255"/>
                  </a:lnTo>
                  <a:lnTo>
                    <a:pt x="379" y="255"/>
                  </a:lnTo>
                  <a:lnTo>
                    <a:pt x="405" y="241"/>
                  </a:lnTo>
                  <a:lnTo>
                    <a:pt x="433" y="228"/>
                  </a:lnTo>
                  <a:lnTo>
                    <a:pt x="433" y="228"/>
                  </a:lnTo>
                  <a:lnTo>
                    <a:pt x="476" y="217"/>
                  </a:lnTo>
                  <a:lnTo>
                    <a:pt x="476" y="217"/>
                  </a:lnTo>
                  <a:lnTo>
                    <a:pt x="471" y="202"/>
                  </a:lnTo>
                  <a:lnTo>
                    <a:pt x="465" y="185"/>
                  </a:lnTo>
                  <a:lnTo>
                    <a:pt x="465" y="185"/>
                  </a:lnTo>
                  <a:lnTo>
                    <a:pt x="464" y="175"/>
                  </a:lnTo>
                  <a:lnTo>
                    <a:pt x="465" y="156"/>
                  </a:lnTo>
                  <a:lnTo>
                    <a:pt x="465" y="130"/>
                  </a:lnTo>
                  <a:lnTo>
                    <a:pt x="487" y="82"/>
                  </a:lnTo>
                  <a:lnTo>
                    <a:pt x="487" y="82"/>
                  </a:lnTo>
                  <a:lnTo>
                    <a:pt x="492" y="79"/>
                  </a:lnTo>
                  <a:lnTo>
                    <a:pt x="497" y="75"/>
                  </a:lnTo>
                  <a:lnTo>
                    <a:pt x="498" y="73"/>
                  </a:lnTo>
                  <a:lnTo>
                    <a:pt x="498" y="71"/>
                  </a:lnTo>
                  <a:lnTo>
                    <a:pt x="498" y="71"/>
                  </a:lnTo>
                  <a:lnTo>
                    <a:pt x="501" y="49"/>
                  </a:lnTo>
                  <a:lnTo>
                    <a:pt x="503" y="33"/>
                  </a:lnTo>
                  <a:lnTo>
                    <a:pt x="547" y="11"/>
                  </a:lnTo>
                  <a:lnTo>
                    <a:pt x="574" y="11"/>
                  </a:lnTo>
                  <a:lnTo>
                    <a:pt x="574" y="11"/>
                  </a:lnTo>
                  <a:lnTo>
                    <a:pt x="586" y="10"/>
                  </a:lnTo>
                  <a:lnTo>
                    <a:pt x="594" y="8"/>
                  </a:lnTo>
                  <a:lnTo>
                    <a:pt x="598" y="7"/>
                  </a:lnTo>
                  <a:lnTo>
                    <a:pt x="601" y="6"/>
                  </a:lnTo>
                  <a:lnTo>
                    <a:pt x="601" y="6"/>
                  </a:lnTo>
                  <a:lnTo>
                    <a:pt x="603" y="4"/>
                  </a:lnTo>
                  <a:lnTo>
                    <a:pt x="607" y="3"/>
                  </a:lnTo>
                  <a:lnTo>
                    <a:pt x="620" y="0"/>
                  </a:lnTo>
                  <a:lnTo>
                    <a:pt x="633" y="0"/>
                  </a:lnTo>
                  <a:lnTo>
                    <a:pt x="666" y="6"/>
                  </a:lnTo>
                  <a:lnTo>
                    <a:pt x="666" y="6"/>
                  </a:lnTo>
                  <a:lnTo>
                    <a:pt x="675" y="6"/>
                  </a:lnTo>
                  <a:lnTo>
                    <a:pt x="682" y="8"/>
                  </a:lnTo>
                  <a:lnTo>
                    <a:pt x="687" y="11"/>
                  </a:lnTo>
                  <a:lnTo>
                    <a:pt x="687" y="11"/>
                  </a:lnTo>
                  <a:lnTo>
                    <a:pt x="694" y="15"/>
                  </a:lnTo>
                  <a:lnTo>
                    <a:pt x="703" y="19"/>
                  </a:lnTo>
                  <a:lnTo>
                    <a:pt x="710" y="23"/>
                  </a:lnTo>
                  <a:lnTo>
                    <a:pt x="713" y="25"/>
                  </a:lnTo>
                  <a:lnTo>
                    <a:pt x="714" y="27"/>
                  </a:lnTo>
                  <a:lnTo>
                    <a:pt x="714" y="27"/>
                  </a:lnTo>
                  <a:lnTo>
                    <a:pt x="716" y="30"/>
                  </a:lnTo>
                  <a:lnTo>
                    <a:pt x="718" y="34"/>
                  </a:lnTo>
                  <a:lnTo>
                    <a:pt x="725" y="45"/>
                  </a:lnTo>
                  <a:lnTo>
                    <a:pt x="736" y="60"/>
                  </a:lnTo>
                  <a:lnTo>
                    <a:pt x="725" y="60"/>
                  </a:lnTo>
                  <a:lnTo>
                    <a:pt x="736" y="82"/>
                  </a:lnTo>
                  <a:lnTo>
                    <a:pt x="720" y="82"/>
                  </a:lnTo>
                  <a:lnTo>
                    <a:pt x="720" y="82"/>
                  </a:lnTo>
                  <a:lnTo>
                    <a:pt x="714" y="78"/>
                  </a:lnTo>
                  <a:lnTo>
                    <a:pt x="710" y="76"/>
                  </a:lnTo>
                  <a:lnTo>
                    <a:pt x="709" y="76"/>
                  </a:lnTo>
                  <a:lnTo>
                    <a:pt x="709" y="76"/>
                  </a:lnTo>
                  <a:lnTo>
                    <a:pt x="709" y="76"/>
                  </a:ln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1610290-A2D5-F3BB-6C50-8E9FA822EE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3494" y="882925"/>
              <a:ext cx="375435" cy="2592043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7865C4C2-2F85-D2DE-990D-7C04B79A6319}"/>
              </a:ext>
            </a:extLst>
          </p:cNvPr>
          <p:cNvGrpSpPr/>
          <p:nvPr/>
        </p:nvGrpSpPr>
        <p:grpSpPr>
          <a:xfrm>
            <a:off x="1433488" y="3894516"/>
            <a:ext cx="1318378" cy="2421070"/>
            <a:chOff x="1385887" y="892451"/>
            <a:chExt cx="1413580" cy="2595899"/>
          </a:xfrm>
        </p:grpSpPr>
        <p:sp>
          <p:nvSpPr>
            <p:cNvPr id="31" name="Freeform 11">
              <a:extLst>
                <a:ext uri="{FF2B5EF4-FFF2-40B4-BE49-F238E27FC236}">
                  <a16:creationId xmlns:a16="http://schemas.microsoft.com/office/drawing/2014/main" id="{FC6BD9F6-D001-3C74-3E07-5E9D033A11F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5887" y="1104596"/>
              <a:ext cx="942445" cy="2383754"/>
            </a:xfrm>
            <a:custGeom>
              <a:avLst/>
              <a:gdLst>
                <a:gd name="T0" fmla="*/ 287 w 733"/>
                <a:gd name="T1" fmla="*/ 46 h 1854"/>
                <a:gd name="T2" fmla="*/ 254 w 733"/>
                <a:gd name="T3" fmla="*/ 14 h 1854"/>
                <a:gd name="T4" fmla="*/ 227 w 733"/>
                <a:gd name="T5" fmla="*/ 3 h 1854"/>
                <a:gd name="T6" fmla="*/ 157 w 733"/>
                <a:gd name="T7" fmla="*/ 3 h 1854"/>
                <a:gd name="T8" fmla="*/ 108 w 733"/>
                <a:gd name="T9" fmla="*/ 13 h 1854"/>
                <a:gd name="T10" fmla="*/ 53 w 733"/>
                <a:gd name="T11" fmla="*/ 63 h 1854"/>
                <a:gd name="T12" fmla="*/ 39 w 733"/>
                <a:gd name="T13" fmla="*/ 124 h 1854"/>
                <a:gd name="T14" fmla="*/ 45 w 733"/>
                <a:gd name="T15" fmla="*/ 144 h 1854"/>
                <a:gd name="T16" fmla="*/ 54 w 733"/>
                <a:gd name="T17" fmla="*/ 193 h 1854"/>
                <a:gd name="T18" fmla="*/ 70 w 733"/>
                <a:gd name="T19" fmla="*/ 214 h 1854"/>
                <a:gd name="T20" fmla="*/ 92 w 733"/>
                <a:gd name="T21" fmla="*/ 285 h 1854"/>
                <a:gd name="T22" fmla="*/ 27 w 733"/>
                <a:gd name="T23" fmla="*/ 369 h 1854"/>
                <a:gd name="T24" fmla="*/ 0 w 733"/>
                <a:gd name="T25" fmla="*/ 458 h 1854"/>
                <a:gd name="T26" fmla="*/ 70 w 733"/>
                <a:gd name="T27" fmla="*/ 773 h 1854"/>
                <a:gd name="T28" fmla="*/ 133 w 733"/>
                <a:gd name="T29" fmla="*/ 1282 h 1854"/>
                <a:gd name="T30" fmla="*/ 22 w 733"/>
                <a:gd name="T31" fmla="*/ 1721 h 1854"/>
                <a:gd name="T32" fmla="*/ 28 w 733"/>
                <a:gd name="T33" fmla="*/ 1784 h 1854"/>
                <a:gd name="T34" fmla="*/ 118 w 733"/>
                <a:gd name="T35" fmla="*/ 1834 h 1854"/>
                <a:gd name="T36" fmla="*/ 206 w 733"/>
                <a:gd name="T37" fmla="*/ 1853 h 1854"/>
                <a:gd name="T38" fmla="*/ 222 w 733"/>
                <a:gd name="T39" fmla="*/ 1819 h 1854"/>
                <a:gd name="T40" fmla="*/ 191 w 733"/>
                <a:gd name="T41" fmla="*/ 1774 h 1854"/>
                <a:gd name="T42" fmla="*/ 226 w 733"/>
                <a:gd name="T43" fmla="*/ 1557 h 1854"/>
                <a:gd name="T44" fmla="*/ 291 w 733"/>
                <a:gd name="T45" fmla="*/ 1392 h 1854"/>
                <a:gd name="T46" fmla="*/ 295 w 733"/>
                <a:gd name="T47" fmla="*/ 1361 h 1854"/>
                <a:gd name="T48" fmla="*/ 411 w 733"/>
                <a:gd name="T49" fmla="*/ 1705 h 1854"/>
                <a:gd name="T50" fmla="*/ 417 w 733"/>
                <a:gd name="T51" fmla="*/ 1766 h 1854"/>
                <a:gd name="T52" fmla="*/ 467 w 733"/>
                <a:gd name="T53" fmla="*/ 1771 h 1854"/>
                <a:gd name="T54" fmla="*/ 622 w 733"/>
                <a:gd name="T55" fmla="*/ 1781 h 1854"/>
                <a:gd name="T56" fmla="*/ 682 w 733"/>
                <a:gd name="T57" fmla="*/ 1761 h 1854"/>
                <a:gd name="T58" fmla="*/ 655 w 733"/>
                <a:gd name="T59" fmla="*/ 1738 h 1854"/>
                <a:gd name="T60" fmla="*/ 590 w 733"/>
                <a:gd name="T61" fmla="*/ 1689 h 1854"/>
                <a:gd name="T62" fmla="*/ 519 w 733"/>
                <a:gd name="T63" fmla="*/ 1419 h 1854"/>
                <a:gd name="T64" fmla="*/ 503 w 733"/>
                <a:gd name="T65" fmla="*/ 1212 h 1854"/>
                <a:gd name="T66" fmla="*/ 411 w 733"/>
                <a:gd name="T67" fmla="*/ 887 h 1854"/>
                <a:gd name="T68" fmla="*/ 453 w 733"/>
                <a:gd name="T69" fmla="*/ 567 h 1854"/>
                <a:gd name="T70" fmla="*/ 573 w 733"/>
                <a:gd name="T71" fmla="*/ 551 h 1854"/>
                <a:gd name="T72" fmla="*/ 698 w 733"/>
                <a:gd name="T73" fmla="*/ 464 h 1854"/>
                <a:gd name="T74" fmla="*/ 725 w 733"/>
                <a:gd name="T75" fmla="*/ 426 h 1854"/>
                <a:gd name="T76" fmla="*/ 730 w 733"/>
                <a:gd name="T77" fmla="*/ 326 h 1854"/>
                <a:gd name="T78" fmla="*/ 733 w 733"/>
                <a:gd name="T79" fmla="*/ 282 h 1854"/>
                <a:gd name="T80" fmla="*/ 722 w 733"/>
                <a:gd name="T81" fmla="*/ 263 h 1854"/>
                <a:gd name="T82" fmla="*/ 709 w 733"/>
                <a:gd name="T83" fmla="*/ 236 h 1854"/>
                <a:gd name="T84" fmla="*/ 679 w 733"/>
                <a:gd name="T85" fmla="*/ 289 h 1854"/>
                <a:gd name="T86" fmla="*/ 659 w 733"/>
                <a:gd name="T87" fmla="*/ 350 h 1854"/>
                <a:gd name="T88" fmla="*/ 636 w 733"/>
                <a:gd name="T89" fmla="*/ 396 h 1854"/>
                <a:gd name="T90" fmla="*/ 538 w 733"/>
                <a:gd name="T91" fmla="*/ 426 h 1854"/>
                <a:gd name="T92" fmla="*/ 444 w 733"/>
                <a:gd name="T93" fmla="*/ 431 h 1854"/>
                <a:gd name="T94" fmla="*/ 379 w 733"/>
                <a:gd name="T95" fmla="*/ 437 h 1854"/>
                <a:gd name="T96" fmla="*/ 312 w 733"/>
                <a:gd name="T97" fmla="*/ 415 h 1854"/>
                <a:gd name="T98" fmla="*/ 277 w 733"/>
                <a:gd name="T99" fmla="*/ 376 h 1854"/>
                <a:gd name="T100" fmla="*/ 237 w 733"/>
                <a:gd name="T101" fmla="*/ 357 h 1854"/>
                <a:gd name="T102" fmla="*/ 233 w 733"/>
                <a:gd name="T103" fmla="*/ 307 h 1854"/>
                <a:gd name="T104" fmla="*/ 284 w 733"/>
                <a:gd name="T105" fmla="*/ 298 h 1854"/>
                <a:gd name="T106" fmla="*/ 302 w 733"/>
                <a:gd name="T107" fmla="*/ 269 h 1854"/>
                <a:gd name="T108" fmla="*/ 308 w 733"/>
                <a:gd name="T109" fmla="*/ 252 h 1854"/>
                <a:gd name="T110" fmla="*/ 314 w 733"/>
                <a:gd name="T111" fmla="*/ 235 h 1854"/>
                <a:gd name="T112" fmla="*/ 310 w 733"/>
                <a:gd name="T113" fmla="*/ 220 h 1854"/>
                <a:gd name="T114" fmla="*/ 319 w 733"/>
                <a:gd name="T115" fmla="*/ 209 h 1854"/>
                <a:gd name="T116" fmla="*/ 292 w 733"/>
                <a:gd name="T117" fmla="*/ 166 h 1854"/>
                <a:gd name="T118" fmla="*/ 299 w 733"/>
                <a:gd name="T119" fmla="*/ 90 h 1854"/>
                <a:gd name="T120" fmla="*/ 308 w 733"/>
                <a:gd name="T121" fmla="*/ 74 h 18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33" h="1854">
                  <a:moveTo>
                    <a:pt x="308" y="74"/>
                  </a:moveTo>
                  <a:lnTo>
                    <a:pt x="308" y="74"/>
                  </a:lnTo>
                  <a:lnTo>
                    <a:pt x="298" y="61"/>
                  </a:lnTo>
                  <a:lnTo>
                    <a:pt x="291" y="53"/>
                  </a:lnTo>
                  <a:lnTo>
                    <a:pt x="288" y="49"/>
                  </a:lnTo>
                  <a:lnTo>
                    <a:pt x="287" y="46"/>
                  </a:lnTo>
                  <a:lnTo>
                    <a:pt x="287" y="46"/>
                  </a:lnTo>
                  <a:lnTo>
                    <a:pt x="285" y="44"/>
                  </a:lnTo>
                  <a:lnTo>
                    <a:pt x="283" y="40"/>
                  </a:lnTo>
                  <a:lnTo>
                    <a:pt x="273" y="30"/>
                  </a:lnTo>
                  <a:lnTo>
                    <a:pt x="254" y="14"/>
                  </a:lnTo>
                  <a:lnTo>
                    <a:pt x="254" y="14"/>
                  </a:lnTo>
                  <a:lnTo>
                    <a:pt x="249" y="10"/>
                  </a:lnTo>
                  <a:lnTo>
                    <a:pt x="242" y="4"/>
                  </a:lnTo>
                  <a:lnTo>
                    <a:pt x="234" y="3"/>
                  </a:lnTo>
                  <a:lnTo>
                    <a:pt x="231" y="2"/>
                  </a:lnTo>
                  <a:lnTo>
                    <a:pt x="227" y="3"/>
                  </a:lnTo>
                  <a:lnTo>
                    <a:pt x="227" y="3"/>
                  </a:lnTo>
                  <a:lnTo>
                    <a:pt x="212" y="7"/>
                  </a:lnTo>
                  <a:lnTo>
                    <a:pt x="206" y="8"/>
                  </a:lnTo>
                  <a:lnTo>
                    <a:pt x="206" y="8"/>
                  </a:lnTo>
                  <a:lnTo>
                    <a:pt x="185" y="6"/>
                  </a:lnTo>
                  <a:lnTo>
                    <a:pt x="157" y="3"/>
                  </a:lnTo>
                  <a:lnTo>
                    <a:pt x="157" y="3"/>
                  </a:lnTo>
                  <a:lnTo>
                    <a:pt x="134" y="0"/>
                  </a:lnTo>
                  <a:lnTo>
                    <a:pt x="120" y="0"/>
                  </a:lnTo>
                  <a:lnTo>
                    <a:pt x="116" y="0"/>
                  </a:lnTo>
                  <a:lnTo>
                    <a:pt x="114" y="3"/>
                  </a:lnTo>
                  <a:lnTo>
                    <a:pt x="114" y="3"/>
                  </a:lnTo>
                  <a:lnTo>
                    <a:pt x="108" y="13"/>
                  </a:lnTo>
                  <a:lnTo>
                    <a:pt x="97" y="25"/>
                  </a:lnTo>
                  <a:lnTo>
                    <a:pt x="97" y="25"/>
                  </a:lnTo>
                  <a:lnTo>
                    <a:pt x="87" y="34"/>
                  </a:lnTo>
                  <a:lnTo>
                    <a:pt x="72" y="45"/>
                  </a:lnTo>
                  <a:lnTo>
                    <a:pt x="58" y="57"/>
                  </a:lnTo>
                  <a:lnTo>
                    <a:pt x="53" y="63"/>
                  </a:lnTo>
                  <a:lnTo>
                    <a:pt x="49" y="68"/>
                  </a:lnTo>
                  <a:lnTo>
                    <a:pt x="49" y="68"/>
                  </a:lnTo>
                  <a:lnTo>
                    <a:pt x="46" y="75"/>
                  </a:lnTo>
                  <a:lnTo>
                    <a:pt x="43" y="86"/>
                  </a:lnTo>
                  <a:lnTo>
                    <a:pt x="41" y="110"/>
                  </a:lnTo>
                  <a:lnTo>
                    <a:pt x="39" y="124"/>
                  </a:lnTo>
                  <a:lnTo>
                    <a:pt x="39" y="135"/>
                  </a:lnTo>
                  <a:lnTo>
                    <a:pt x="41" y="141"/>
                  </a:lnTo>
                  <a:lnTo>
                    <a:pt x="42" y="143"/>
                  </a:lnTo>
                  <a:lnTo>
                    <a:pt x="43" y="144"/>
                  </a:lnTo>
                  <a:lnTo>
                    <a:pt x="43" y="144"/>
                  </a:lnTo>
                  <a:lnTo>
                    <a:pt x="45" y="144"/>
                  </a:lnTo>
                  <a:lnTo>
                    <a:pt x="46" y="145"/>
                  </a:lnTo>
                  <a:lnTo>
                    <a:pt x="49" y="151"/>
                  </a:lnTo>
                  <a:lnTo>
                    <a:pt x="51" y="158"/>
                  </a:lnTo>
                  <a:lnTo>
                    <a:pt x="53" y="166"/>
                  </a:lnTo>
                  <a:lnTo>
                    <a:pt x="54" y="18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8"/>
                  </a:lnTo>
                  <a:lnTo>
                    <a:pt x="57" y="202"/>
                  </a:lnTo>
                  <a:lnTo>
                    <a:pt x="60" y="209"/>
                  </a:lnTo>
                  <a:lnTo>
                    <a:pt x="60" y="209"/>
                  </a:lnTo>
                  <a:lnTo>
                    <a:pt x="70" y="214"/>
                  </a:lnTo>
                  <a:lnTo>
                    <a:pt x="77" y="220"/>
                  </a:lnTo>
                  <a:lnTo>
                    <a:pt x="80" y="223"/>
                  </a:lnTo>
                  <a:lnTo>
                    <a:pt x="81" y="225"/>
                  </a:lnTo>
                  <a:lnTo>
                    <a:pt x="81" y="225"/>
                  </a:lnTo>
                  <a:lnTo>
                    <a:pt x="87" y="256"/>
                  </a:lnTo>
                  <a:lnTo>
                    <a:pt x="92" y="285"/>
                  </a:lnTo>
                  <a:lnTo>
                    <a:pt x="92" y="285"/>
                  </a:lnTo>
                  <a:lnTo>
                    <a:pt x="68" y="317"/>
                  </a:lnTo>
                  <a:lnTo>
                    <a:pt x="47" y="343"/>
                  </a:lnTo>
                  <a:lnTo>
                    <a:pt x="32" y="361"/>
                  </a:lnTo>
                  <a:lnTo>
                    <a:pt x="32" y="361"/>
                  </a:lnTo>
                  <a:lnTo>
                    <a:pt x="27" y="369"/>
                  </a:lnTo>
                  <a:lnTo>
                    <a:pt x="22" y="380"/>
                  </a:lnTo>
                  <a:lnTo>
                    <a:pt x="15" y="395"/>
                  </a:lnTo>
                  <a:lnTo>
                    <a:pt x="11" y="411"/>
                  </a:lnTo>
                  <a:lnTo>
                    <a:pt x="5" y="427"/>
                  </a:lnTo>
                  <a:lnTo>
                    <a:pt x="3" y="443"/>
                  </a:lnTo>
                  <a:lnTo>
                    <a:pt x="0" y="458"/>
                  </a:lnTo>
                  <a:lnTo>
                    <a:pt x="0" y="469"/>
                  </a:lnTo>
                  <a:lnTo>
                    <a:pt x="0" y="469"/>
                  </a:lnTo>
                  <a:lnTo>
                    <a:pt x="4" y="490"/>
                  </a:lnTo>
                  <a:lnTo>
                    <a:pt x="12" y="527"/>
                  </a:lnTo>
                  <a:lnTo>
                    <a:pt x="35" y="630"/>
                  </a:lnTo>
                  <a:lnTo>
                    <a:pt x="70" y="773"/>
                  </a:lnTo>
                  <a:lnTo>
                    <a:pt x="43" y="887"/>
                  </a:lnTo>
                  <a:lnTo>
                    <a:pt x="65" y="887"/>
                  </a:lnTo>
                  <a:lnTo>
                    <a:pt x="65" y="887"/>
                  </a:lnTo>
                  <a:lnTo>
                    <a:pt x="100" y="1091"/>
                  </a:lnTo>
                  <a:lnTo>
                    <a:pt x="124" y="1233"/>
                  </a:lnTo>
                  <a:lnTo>
                    <a:pt x="133" y="1282"/>
                  </a:lnTo>
                  <a:lnTo>
                    <a:pt x="135" y="1304"/>
                  </a:lnTo>
                  <a:lnTo>
                    <a:pt x="135" y="1304"/>
                  </a:lnTo>
                  <a:lnTo>
                    <a:pt x="124" y="1364"/>
                  </a:lnTo>
                  <a:lnTo>
                    <a:pt x="11" y="1689"/>
                  </a:lnTo>
                  <a:lnTo>
                    <a:pt x="11" y="1716"/>
                  </a:lnTo>
                  <a:lnTo>
                    <a:pt x="22" y="1721"/>
                  </a:lnTo>
                  <a:lnTo>
                    <a:pt x="22" y="1721"/>
                  </a:lnTo>
                  <a:lnTo>
                    <a:pt x="24" y="1748"/>
                  </a:lnTo>
                  <a:lnTo>
                    <a:pt x="26" y="1769"/>
                  </a:lnTo>
                  <a:lnTo>
                    <a:pt x="27" y="1781"/>
                  </a:lnTo>
                  <a:lnTo>
                    <a:pt x="27" y="1781"/>
                  </a:lnTo>
                  <a:lnTo>
                    <a:pt x="28" y="1784"/>
                  </a:lnTo>
                  <a:lnTo>
                    <a:pt x="32" y="1788"/>
                  </a:lnTo>
                  <a:lnTo>
                    <a:pt x="45" y="1797"/>
                  </a:lnTo>
                  <a:lnTo>
                    <a:pt x="70" y="1813"/>
                  </a:lnTo>
                  <a:lnTo>
                    <a:pt x="70" y="1813"/>
                  </a:lnTo>
                  <a:lnTo>
                    <a:pt x="96" y="1826"/>
                  </a:lnTo>
                  <a:lnTo>
                    <a:pt x="118" y="1834"/>
                  </a:lnTo>
                  <a:lnTo>
                    <a:pt x="142" y="1842"/>
                  </a:lnTo>
                  <a:lnTo>
                    <a:pt x="165" y="1850"/>
                  </a:lnTo>
                  <a:lnTo>
                    <a:pt x="177" y="1851"/>
                  </a:lnTo>
                  <a:lnTo>
                    <a:pt x="188" y="1853"/>
                  </a:lnTo>
                  <a:lnTo>
                    <a:pt x="197" y="1854"/>
                  </a:lnTo>
                  <a:lnTo>
                    <a:pt x="206" y="1853"/>
                  </a:lnTo>
                  <a:lnTo>
                    <a:pt x="212" y="1850"/>
                  </a:lnTo>
                  <a:lnTo>
                    <a:pt x="216" y="1846"/>
                  </a:lnTo>
                  <a:lnTo>
                    <a:pt x="216" y="1846"/>
                  </a:lnTo>
                  <a:lnTo>
                    <a:pt x="222" y="1836"/>
                  </a:lnTo>
                  <a:lnTo>
                    <a:pt x="223" y="1827"/>
                  </a:lnTo>
                  <a:lnTo>
                    <a:pt x="222" y="1819"/>
                  </a:lnTo>
                  <a:lnTo>
                    <a:pt x="219" y="1811"/>
                  </a:lnTo>
                  <a:lnTo>
                    <a:pt x="214" y="1804"/>
                  </a:lnTo>
                  <a:lnTo>
                    <a:pt x="210" y="1797"/>
                  </a:lnTo>
                  <a:lnTo>
                    <a:pt x="200" y="1786"/>
                  </a:lnTo>
                  <a:lnTo>
                    <a:pt x="200" y="1786"/>
                  </a:lnTo>
                  <a:lnTo>
                    <a:pt x="191" y="1774"/>
                  </a:lnTo>
                  <a:lnTo>
                    <a:pt x="177" y="1761"/>
                  </a:lnTo>
                  <a:lnTo>
                    <a:pt x="162" y="1743"/>
                  </a:lnTo>
                  <a:lnTo>
                    <a:pt x="179" y="1738"/>
                  </a:lnTo>
                  <a:lnTo>
                    <a:pt x="179" y="1738"/>
                  </a:lnTo>
                  <a:lnTo>
                    <a:pt x="207" y="1632"/>
                  </a:lnTo>
                  <a:lnTo>
                    <a:pt x="226" y="1557"/>
                  </a:lnTo>
                  <a:lnTo>
                    <a:pt x="234" y="1532"/>
                  </a:lnTo>
                  <a:lnTo>
                    <a:pt x="238" y="1521"/>
                  </a:lnTo>
                  <a:lnTo>
                    <a:pt x="238" y="1521"/>
                  </a:lnTo>
                  <a:lnTo>
                    <a:pt x="250" y="1494"/>
                  </a:lnTo>
                  <a:lnTo>
                    <a:pt x="272" y="1442"/>
                  </a:lnTo>
                  <a:lnTo>
                    <a:pt x="291" y="1392"/>
                  </a:lnTo>
                  <a:lnTo>
                    <a:pt x="296" y="1376"/>
                  </a:lnTo>
                  <a:lnTo>
                    <a:pt x="298" y="1370"/>
                  </a:lnTo>
                  <a:lnTo>
                    <a:pt x="298" y="1369"/>
                  </a:lnTo>
                  <a:lnTo>
                    <a:pt x="298" y="1369"/>
                  </a:lnTo>
                  <a:lnTo>
                    <a:pt x="296" y="1368"/>
                  </a:lnTo>
                  <a:lnTo>
                    <a:pt x="295" y="1361"/>
                  </a:lnTo>
                  <a:lnTo>
                    <a:pt x="292" y="1341"/>
                  </a:lnTo>
                  <a:lnTo>
                    <a:pt x="285" y="1280"/>
                  </a:lnTo>
                  <a:lnTo>
                    <a:pt x="276" y="1190"/>
                  </a:lnTo>
                  <a:lnTo>
                    <a:pt x="341" y="1331"/>
                  </a:lnTo>
                  <a:lnTo>
                    <a:pt x="389" y="1700"/>
                  </a:lnTo>
                  <a:lnTo>
                    <a:pt x="411" y="1705"/>
                  </a:lnTo>
                  <a:lnTo>
                    <a:pt x="411" y="1705"/>
                  </a:lnTo>
                  <a:lnTo>
                    <a:pt x="411" y="1715"/>
                  </a:lnTo>
                  <a:lnTo>
                    <a:pt x="411" y="1736"/>
                  </a:lnTo>
                  <a:lnTo>
                    <a:pt x="411" y="1748"/>
                  </a:lnTo>
                  <a:lnTo>
                    <a:pt x="414" y="1758"/>
                  </a:lnTo>
                  <a:lnTo>
                    <a:pt x="417" y="1766"/>
                  </a:lnTo>
                  <a:lnTo>
                    <a:pt x="419" y="1769"/>
                  </a:lnTo>
                  <a:lnTo>
                    <a:pt x="422" y="1770"/>
                  </a:lnTo>
                  <a:lnTo>
                    <a:pt x="422" y="1770"/>
                  </a:lnTo>
                  <a:lnTo>
                    <a:pt x="430" y="1771"/>
                  </a:lnTo>
                  <a:lnTo>
                    <a:pt x="441" y="1771"/>
                  </a:lnTo>
                  <a:lnTo>
                    <a:pt x="467" y="1771"/>
                  </a:lnTo>
                  <a:lnTo>
                    <a:pt x="498" y="1770"/>
                  </a:lnTo>
                  <a:lnTo>
                    <a:pt x="498" y="1770"/>
                  </a:lnTo>
                  <a:lnTo>
                    <a:pt x="553" y="1776"/>
                  </a:lnTo>
                  <a:lnTo>
                    <a:pt x="595" y="1780"/>
                  </a:lnTo>
                  <a:lnTo>
                    <a:pt x="611" y="1781"/>
                  </a:lnTo>
                  <a:lnTo>
                    <a:pt x="622" y="1781"/>
                  </a:lnTo>
                  <a:lnTo>
                    <a:pt x="622" y="1781"/>
                  </a:lnTo>
                  <a:lnTo>
                    <a:pt x="640" y="1778"/>
                  </a:lnTo>
                  <a:lnTo>
                    <a:pt x="659" y="1771"/>
                  </a:lnTo>
                  <a:lnTo>
                    <a:pt x="676" y="1766"/>
                  </a:lnTo>
                  <a:lnTo>
                    <a:pt x="680" y="1762"/>
                  </a:lnTo>
                  <a:lnTo>
                    <a:pt x="682" y="1761"/>
                  </a:lnTo>
                  <a:lnTo>
                    <a:pt x="682" y="1759"/>
                  </a:lnTo>
                  <a:lnTo>
                    <a:pt x="682" y="1759"/>
                  </a:lnTo>
                  <a:lnTo>
                    <a:pt x="680" y="1755"/>
                  </a:lnTo>
                  <a:lnTo>
                    <a:pt x="676" y="1751"/>
                  </a:lnTo>
                  <a:lnTo>
                    <a:pt x="655" y="1738"/>
                  </a:lnTo>
                  <a:lnTo>
                    <a:pt x="655" y="1738"/>
                  </a:lnTo>
                  <a:lnTo>
                    <a:pt x="644" y="1732"/>
                  </a:lnTo>
                  <a:lnTo>
                    <a:pt x="632" y="1724"/>
                  </a:lnTo>
                  <a:lnTo>
                    <a:pt x="600" y="1710"/>
                  </a:lnTo>
                  <a:lnTo>
                    <a:pt x="563" y="1694"/>
                  </a:lnTo>
                  <a:lnTo>
                    <a:pt x="590" y="1689"/>
                  </a:lnTo>
                  <a:lnTo>
                    <a:pt x="590" y="1689"/>
                  </a:lnTo>
                  <a:lnTo>
                    <a:pt x="554" y="1570"/>
                  </a:lnTo>
                  <a:lnTo>
                    <a:pt x="530" y="1486"/>
                  </a:lnTo>
                  <a:lnTo>
                    <a:pt x="522" y="1457"/>
                  </a:lnTo>
                  <a:lnTo>
                    <a:pt x="519" y="1445"/>
                  </a:lnTo>
                  <a:lnTo>
                    <a:pt x="519" y="1445"/>
                  </a:lnTo>
                  <a:lnTo>
                    <a:pt x="519" y="1419"/>
                  </a:lnTo>
                  <a:lnTo>
                    <a:pt x="517" y="1369"/>
                  </a:lnTo>
                  <a:lnTo>
                    <a:pt x="514" y="1282"/>
                  </a:lnTo>
                  <a:lnTo>
                    <a:pt x="514" y="1282"/>
                  </a:lnTo>
                  <a:lnTo>
                    <a:pt x="513" y="1265"/>
                  </a:lnTo>
                  <a:lnTo>
                    <a:pt x="511" y="1248"/>
                  </a:lnTo>
                  <a:lnTo>
                    <a:pt x="503" y="1212"/>
                  </a:lnTo>
                  <a:lnTo>
                    <a:pt x="503" y="1212"/>
                  </a:lnTo>
                  <a:lnTo>
                    <a:pt x="496" y="1190"/>
                  </a:lnTo>
                  <a:lnTo>
                    <a:pt x="483" y="1149"/>
                  </a:lnTo>
                  <a:lnTo>
                    <a:pt x="445" y="1038"/>
                  </a:lnTo>
                  <a:lnTo>
                    <a:pt x="389" y="887"/>
                  </a:lnTo>
                  <a:lnTo>
                    <a:pt x="411" y="887"/>
                  </a:lnTo>
                  <a:lnTo>
                    <a:pt x="346" y="664"/>
                  </a:lnTo>
                  <a:lnTo>
                    <a:pt x="352" y="556"/>
                  </a:lnTo>
                  <a:lnTo>
                    <a:pt x="352" y="556"/>
                  </a:lnTo>
                  <a:lnTo>
                    <a:pt x="400" y="561"/>
                  </a:lnTo>
                  <a:lnTo>
                    <a:pt x="438" y="565"/>
                  </a:lnTo>
                  <a:lnTo>
                    <a:pt x="453" y="567"/>
                  </a:lnTo>
                  <a:lnTo>
                    <a:pt x="465" y="567"/>
                  </a:lnTo>
                  <a:lnTo>
                    <a:pt x="465" y="567"/>
                  </a:lnTo>
                  <a:lnTo>
                    <a:pt x="491" y="564"/>
                  </a:lnTo>
                  <a:lnTo>
                    <a:pt x="526" y="559"/>
                  </a:lnTo>
                  <a:lnTo>
                    <a:pt x="557" y="555"/>
                  </a:lnTo>
                  <a:lnTo>
                    <a:pt x="573" y="551"/>
                  </a:lnTo>
                  <a:lnTo>
                    <a:pt x="573" y="551"/>
                  </a:lnTo>
                  <a:lnTo>
                    <a:pt x="619" y="518"/>
                  </a:lnTo>
                  <a:lnTo>
                    <a:pt x="671" y="480"/>
                  </a:lnTo>
                  <a:lnTo>
                    <a:pt x="671" y="480"/>
                  </a:lnTo>
                  <a:lnTo>
                    <a:pt x="683" y="472"/>
                  </a:lnTo>
                  <a:lnTo>
                    <a:pt x="698" y="464"/>
                  </a:lnTo>
                  <a:lnTo>
                    <a:pt x="711" y="456"/>
                  </a:lnTo>
                  <a:lnTo>
                    <a:pt x="717" y="452"/>
                  </a:lnTo>
                  <a:lnTo>
                    <a:pt x="719" y="448"/>
                  </a:lnTo>
                  <a:lnTo>
                    <a:pt x="719" y="448"/>
                  </a:lnTo>
                  <a:lnTo>
                    <a:pt x="724" y="438"/>
                  </a:lnTo>
                  <a:lnTo>
                    <a:pt x="725" y="426"/>
                  </a:lnTo>
                  <a:lnTo>
                    <a:pt x="726" y="416"/>
                  </a:lnTo>
                  <a:lnTo>
                    <a:pt x="725" y="410"/>
                  </a:lnTo>
                  <a:lnTo>
                    <a:pt x="725" y="410"/>
                  </a:lnTo>
                  <a:lnTo>
                    <a:pt x="725" y="393"/>
                  </a:lnTo>
                  <a:lnTo>
                    <a:pt x="728" y="359"/>
                  </a:lnTo>
                  <a:lnTo>
                    <a:pt x="730" y="326"/>
                  </a:lnTo>
                  <a:lnTo>
                    <a:pt x="730" y="313"/>
                  </a:lnTo>
                  <a:lnTo>
                    <a:pt x="730" y="307"/>
                  </a:lnTo>
                  <a:lnTo>
                    <a:pt x="730" y="307"/>
                  </a:lnTo>
                  <a:lnTo>
                    <a:pt x="730" y="303"/>
                  </a:lnTo>
                  <a:lnTo>
                    <a:pt x="730" y="297"/>
                  </a:lnTo>
                  <a:lnTo>
                    <a:pt x="733" y="282"/>
                  </a:lnTo>
                  <a:lnTo>
                    <a:pt x="733" y="269"/>
                  </a:lnTo>
                  <a:lnTo>
                    <a:pt x="733" y="265"/>
                  </a:lnTo>
                  <a:lnTo>
                    <a:pt x="732" y="263"/>
                  </a:lnTo>
                  <a:lnTo>
                    <a:pt x="730" y="263"/>
                  </a:lnTo>
                  <a:lnTo>
                    <a:pt x="730" y="263"/>
                  </a:lnTo>
                  <a:lnTo>
                    <a:pt x="722" y="263"/>
                  </a:lnTo>
                  <a:lnTo>
                    <a:pt x="719" y="263"/>
                  </a:lnTo>
                  <a:lnTo>
                    <a:pt x="719" y="263"/>
                  </a:lnTo>
                  <a:lnTo>
                    <a:pt x="717" y="247"/>
                  </a:lnTo>
                  <a:lnTo>
                    <a:pt x="713" y="238"/>
                  </a:lnTo>
                  <a:lnTo>
                    <a:pt x="710" y="236"/>
                  </a:lnTo>
                  <a:lnTo>
                    <a:pt x="709" y="236"/>
                  </a:lnTo>
                  <a:lnTo>
                    <a:pt x="709" y="236"/>
                  </a:lnTo>
                  <a:lnTo>
                    <a:pt x="705" y="242"/>
                  </a:lnTo>
                  <a:lnTo>
                    <a:pt x="699" y="251"/>
                  </a:lnTo>
                  <a:lnTo>
                    <a:pt x="687" y="274"/>
                  </a:lnTo>
                  <a:lnTo>
                    <a:pt x="687" y="274"/>
                  </a:lnTo>
                  <a:lnTo>
                    <a:pt x="679" y="289"/>
                  </a:lnTo>
                  <a:lnTo>
                    <a:pt x="671" y="307"/>
                  </a:lnTo>
                  <a:lnTo>
                    <a:pt x="664" y="324"/>
                  </a:lnTo>
                  <a:lnTo>
                    <a:pt x="661" y="332"/>
                  </a:lnTo>
                  <a:lnTo>
                    <a:pt x="660" y="339"/>
                  </a:lnTo>
                  <a:lnTo>
                    <a:pt x="660" y="339"/>
                  </a:lnTo>
                  <a:lnTo>
                    <a:pt x="659" y="350"/>
                  </a:lnTo>
                  <a:lnTo>
                    <a:pt x="655" y="359"/>
                  </a:lnTo>
                  <a:lnTo>
                    <a:pt x="649" y="377"/>
                  </a:lnTo>
                  <a:lnTo>
                    <a:pt x="649" y="377"/>
                  </a:lnTo>
                  <a:lnTo>
                    <a:pt x="648" y="381"/>
                  </a:lnTo>
                  <a:lnTo>
                    <a:pt x="644" y="387"/>
                  </a:lnTo>
                  <a:lnTo>
                    <a:pt x="636" y="396"/>
                  </a:lnTo>
                  <a:lnTo>
                    <a:pt x="628" y="406"/>
                  </a:lnTo>
                  <a:lnTo>
                    <a:pt x="622" y="410"/>
                  </a:lnTo>
                  <a:lnTo>
                    <a:pt x="622" y="410"/>
                  </a:lnTo>
                  <a:lnTo>
                    <a:pt x="582" y="419"/>
                  </a:lnTo>
                  <a:lnTo>
                    <a:pt x="550" y="423"/>
                  </a:lnTo>
                  <a:lnTo>
                    <a:pt x="538" y="426"/>
                  </a:lnTo>
                  <a:lnTo>
                    <a:pt x="530" y="426"/>
                  </a:lnTo>
                  <a:lnTo>
                    <a:pt x="530" y="426"/>
                  </a:lnTo>
                  <a:lnTo>
                    <a:pt x="513" y="426"/>
                  </a:lnTo>
                  <a:lnTo>
                    <a:pt x="487" y="427"/>
                  </a:lnTo>
                  <a:lnTo>
                    <a:pt x="461" y="429"/>
                  </a:lnTo>
                  <a:lnTo>
                    <a:pt x="444" y="431"/>
                  </a:lnTo>
                  <a:lnTo>
                    <a:pt x="444" y="431"/>
                  </a:lnTo>
                  <a:lnTo>
                    <a:pt x="410" y="437"/>
                  </a:lnTo>
                  <a:lnTo>
                    <a:pt x="392" y="438"/>
                  </a:lnTo>
                  <a:lnTo>
                    <a:pt x="384" y="438"/>
                  </a:lnTo>
                  <a:lnTo>
                    <a:pt x="379" y="437"/>
                  </a:lnTo>
                  <a:lnTo>
                    <a:pt x="379" y="437"/>
                  </a:lnTo>
                  <a:lnTo>
                    <a:pt x="353" y="433"/>
                  </a:lnTo>
                  <a:lnTo>
                    <a:pt x="339" y="430"/>
                  </a:lnTo>
                  <a:lnTo>
                    <a:pt x="330" y="426"/>
                  </a:lnTo>
                  <a:lnTo>
                    <a:pt x="330" y="426"/>
                  </a:lnTo>
                  <a:lnTo>
                    <a:pt x="322" y="420"/>
                  </a:lnTo>
                  <a:lnTo>
                    <a:pt x="312" y="415"/>
                  </a:lnTo>
                  <a:lnTo>
                    <a:pt x="304" y="407"/>
                  </a:lnTo>
                  <a:lnTo>
                    <a:pt x="298" y="399"/>
                  </a:lnTo>
                  <a:lnTo>
                    <a:pt x="298" y="399"/>
                  </a:lnTo>
                  <a:lnTo>
                    <a:pt x="291" y="389"/>
                  </a:lnTo>
                  <a:lnTo>
                    <a:pt x="283" y="380"/>
                  </a:lnTo>
                  <a:lnTo>
                    <a:pt x="277" y="376"/>
                  </a:lnTo>
                  <a:lnTo>
                    <a:pt x="272" y="372"/>
                  </a:lnTo>
                  <a:lnTo>
                    <a:pt x="266" y="369"/>
                  </a:lnTo>
                  <a:lnTo>
                    <a:pt x="260" y="366"/>
                  </a:lnTo>
                  <a:lnTo>
                    <a:pt x="260" y="366"/>
                  </a:lnTo>
                  <a:lnTo>
                    <a:pt x="246" y="362"/>
                  </a:lnTo>
                  <a:lnTo>
                    <a:pt x="237" y="357"/>
                  </a:lnTo>
                  <a:lnTo>
                    <a:pt x="230" y="353"/>
                  </a:lnTo>
                  <a:lnTo>
                    <a:pt x="227" y="350"/>
                  </a:lnTo>
                  <a:lnTo>
                    <a:pt x="227" y="350"/>
                  </a:lnTo>
                  <a:lnTo>
                    <a:pt x="230" y="328"/>
                  </a:lnTo>
                  <a:lnTo>
                    <a:pt x="233" y="307"/>
                  </a:lnTo>
                  <a:lnTo>
                    <a:pt x="233" y="307"/>
                  </a:lnTo>
                  <a:lnTo>
                    <a:pt x="254" y="305"/>
                  </a:lnTo>
                  <a:lnTo>
                    <a:pt x="270" y="304"/>
                  </a:lnTo>
                  <a:lnTo>
                    <a:pt x="277" y="303"/>
                  </a:lnTo>
                  <a:lnTo>
                    <a:pt x="281" y="301"/>
                  </a:lnTo>
                  <a:lnTo>
                    <a:pt x="281" y="301"/>
                  </a:lnTo>
                  <a:lnTo>
                    <a:pt x="284" y="298"/>
                  </a:lnTo>
                  <a:lnTo>
                    <a:pt x="285" y="296"/>
                  </a:lnTo>
                  <a:lnTo>
                    <a:pt x="289" y="286"/>
                  </a:lnTo>
                  <a:lnTo>
                    <a:pt x="292" y="274"/>
                  </a:lnTo>
                  <a:lnTo>
                    <a:pt x="292" y="274"/>
                  </a:lnTo>
                  <a:lnTo>
                    <a:pt x="295" y="271"/>
                  </a:lnTo>
                  <a:lnTo>
                    <a:pt x="302" y="269"/>
                  </a:lnTo>
                  <a:lnTo>
                    <a:pt x="307" y="265"/>
                  </a:lnTo>
                  <a:lnTo>
                    <a:pt x="308" y="263"/>
                  </a:lnTo>
                  <a:lnTo>
                    <a:pt x="308" y="263"/>
                  </a:lnTo>
                  <a:lnTo>
                    <a:pt x="308" y="262"/>
                  </a:lnTo>
                  <a:lnTo>
                    <a:pt x="308" y="259"/>
                  </a:lnTo>
                  <a:lnTo>
                    <a:pt x="308" y="252"/>
                  </a:lnTo>
                  <a:lnTo>
                    <a:pt x="308" y="252"/>
                  </a:lnTo>
                  <a:lnTo>
                    <a:pt x="310" y="244"/>
                  </a:lnTo>
                  <a:lnTo>
                    <a:pt x="312" y="239"/>
                  </a:lnTo>
                  <a:lnTo>
                    <a:pt x="314" y="236"/>
                  </a:lnTo>
                  <a:lnTo>
                    <a:pt x="314" y="236"/>
                  </a:lnTo>
                  <a:lnTo>
                    <a:pt x="314" y="235"/>
                  </a:lnTo>
                  <a:lnTo>
                    <a:pt x="314" y="232"/>
                  </a:lnTo>
                  <a:lnTo>
                    <a:pt x="312" y="228"/>
                  </a:lnTo>
                  <a:lnTo>
                    <a:pt x="308" y="220"/>
                  </a:lnTo>
                  <a:lnTo>
                    <a:pt x="308" y="220"/>
                  </a:lnTo>
                  <a:lnTo>
                    <a:pt x="308" y="220"/>
                  </a:lnTo>
                  <a:lnTo>
                    <a:pt x="310" y="220"/>
                  </a:lnTo>
                  <a:lnTo>
                    <a:pt x="314" y="220"/>
                  </a:lnTo>
                  <a:lnTo>
                    <a:pt x="316" y="219"/>
                  </a:lnTo>
                  <a:lnTo>
                    <a:pt x="319" y="217"/>
                  </a:lnTo>
                  <a:lnTo>
                    <a:pt x="319" y="213"/>
                  </a:lnTo>
                  <a:lnTo>
                    <a:pt x="319" y="209"/>
                  </a:lnTo>
                  <a:lnTo>
                    <a:pt x="319" y="209"/>
                  </a:lnTo>
                  <a:lnTo>
                    <a:pt x="316" y="204"/>
                  </a:lnTo>
                  <a:lnTo>
                    <a:pt x="314" y="197"/>
                  </a:lnTo>
                  <a:lnTo>
                    <a:pt x="304" y="183"/>
                  </a:lnTo>
                  <a:lnTo>
                    <a:pt x="296" y="171"/>
                  </a:lnTo>
                  <a:lnTo>
                    <a:pt x="293" y="168"/>
                  </a:lnTo>
                  <a:lnTo>
                    <a:pt x="292" y="166"/>
                  </a:lnTo>
                  <a:lnTo>
                    <a:pt x="292" y="166"/>
                  </a:lnTo>
                  <a:lnTo>
                    <a:pt x="298" y="106"/>
                  </a:lnTo>
                  <a:lnTo>
                    <a:pt x="314" y="111"/>
                  </a:lnTo>
                  <a:lnTo>
                    <a:pt x="314" y="111"/>
                  </a:lnTo>
                  <a:lnTo>
                    <a:pt x="306" y="99"/>
                  </a:lnTo>
                  <a:lnTo>
                    <a:pt x="299" y="90"/>
                  </a:lnTo>
                  <a:lnTo>
                    <a:pt x="298" y="86"/>
                  </a:lnTo>
                  <a:lnTo>
                    <a:pt x="298" y="84"/>
                  </a:lnTo>
                  <a:lnTo>
                    <a:pt x="298" y="84"/>
                  </a:lnTo>
                  <a:lnTo>
                    <a:pt x="303" y="78"/>
                  </a:lnTo>
                  <a:lnTo>
                    <a:pt x="308" y="74"/>
                  </a:lnTo>
                  <a:lnTo>
                    <a:pt x="308" y="74"/>
                  </a:ln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dirty="0"/>
            </a:p>
          </p:txBody>
        </p:sp>
        <p:sp>
          <p:nvSpPr>
            <p:cNvPr id="32" name="Rectangle 5">
              <a:extLst>
                <a:ext uri="{FF2B5EF4-FFF2-40B4-BE49-F238E27FC236}">
                  <a16:creationId xmlns:a16="http://schemas.microsoft.com/office/drawing/2014/main" id="{845DDA96-845C-43AA-3413-230EFE599EB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700000">
              <a:off x="2424032" y="892451"/>
              <a:ext cx="375435" cy="2592043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A8A9C1EC-E3CF-276C-8CA7-380D2C78ED2D}"/>
              </a:ext>
            </a:extLst>
          </p:cNvPr>
          <p:cNvGrpSpPr/>
          <p:nvPr/>
        </p:nvGrpSpPr>
        <p:grpSpPr>
          <a:xfrm>
            <a:off x="7264262" y="3925111"/>
            <a:ext cx="1455704" cy="2417476"/>
            <a:chOff x="7211702" y="923177"/>
            <a:chExt cx="1560823" cy="2592044"/>
          </a:xfrm>
        </p:grpSpPr>
        <p:sp>
          <p:nvSpPr>
            <p:cNvPr id="34" name="Freeform 15">
              <a:extLst>
                <a:ext uri="{FF2B5EF4-FFF2-40B4-BE49-F238E27FC236}">
                  <a16:creationId xmlns:a16="http://schemas.microsoft.com/office/drawing/2014/main" id="{351BD15C-0E00-C815-2273-BCAF049035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14364" y="1248469"/>
              <a:ext cx="1058161" cy="2266752"/>
            </a:xfrm>
            <a:custGeom>
              <a:avLst/>
              <a:gdLst>
                <a:gd name="T0" fmla="*/ 439 w 823"/>
                <a:gd name="T1" fmla="*/ 126 h 1763"/>
                <a:gd name="T2" fmla="*/ 439 w 823"/>
                <a:gd name="T3" fmla="*/ 143 h 1763"/>
                <a:gd name="T4" fmla="*/ 455 w 823"/>
                <a:gd name="T5" fmla="*/ 132 h 1763"/>
                <a:gd name="T6" fmla="*/ 461 w 823"/>
                <a:gd name="T7" fmla="*/ 201 h 1763"/>
                <a:gd name="T8" fmla="*/ 459 w 823"/>
                <a:gd name="T9" fmla="*/ 217 h 1763"/>
                <a:gd name="T10" fmla="*/ 409 w 823"/>
                <a:gd name="T11" fmla="*/ 227 h 1763"/>
                <a:gd name="T12" fmla="*/ 261 w 823"/>
                <a:gd name="T13" fmla="*/ 224 h 1763"/>
                <a:gd name="T14" fmla="*/ 100 w 823"/>
                <a:gd name="T15" fmla="*/ 231 h 1763"/>
                <a:gd name="T16" fmla="*/ 43 w 823"/>
                <a:gd name="T17" fmla="*/ 137 h 1763"/>
                <a:gd name="T18" fmla="*/ 24 w 823"/>
                <a:gd name="T19" fmla="*/ 106 h 1763"/>
                <a:gd name="T20" fmla="*/ 14 w 823"/>
                <a:gd name="T21" fmla="*/ 122 h 1763"/>
                <a:gd name="T22" fmla="*/ 0 w 823"/>
                <a:gd name="T23" fmla="*/ 132 h 1763"/>
                <a:gd name="T24" fmla="*/ 5 w 823"/>
                <a:gd name="T25" fmla="*/ 154 h 1763"/>
                <a:gd name="T26" fmla="*/ 12 w 823"/>
                <a:gd name="T27" fmla="*/ 224 h 1763"/>
                <a:gd name="T28" fmla="*/ 10 w 823"/>
                <a:gd name="T29" fmla="*/ 297 h 1763"/>
                <a:gd name="T30" fmla="*/ 114 w 823"/>
                <a:gd name="T31" fmla="*/ 397 h 1763"/>
                <a:gd name="T32" fmla="*/ 336 w 823"/>
                <a:gd name="T33" fmla="*/ 490 h 1763"/>
                <a:gd name="T34" fmla="*/ 455 w 823"/>
                <a:gd name="T35" fmla="*/ 574 h 1763"/>
                <a:gd name="T36" fmla="*/ 358 w 823"/>
                <a:gd name="T37" fmla="*/ 836 h 1763"/>
                <a:gd name="T38" fmla="*/ 210 w 823"/>
                <a:gd name="T39" fmla="*/ 1210 h 1763"/>
                <a:gd name="T40" fmla="*/ 212 w 823"/>
                <a:gd name="T41" fmla="*/ 1339 h 1763"/>
                <a:gd name="T42" fmla="*/ 217 w 823"/>
                <a:gd name="T43" fmla="*/ 1574 h 1763"/>
                <a:gd name="T44" fmla="*/ 96 w 823"/>
                <a:gd name="T45" fmla="*/ 1667 h 1763"/>
                <a:gd name="T46" fmla="*/ 97 w 823"/>
                <a:gd name="T47" fmla="*/ 1693 h 1763"/>
                <a:gd name="T48" fmla="*/ 185 w 823"/>
                <a:gd name="T49" fmla="*/ 1685 h 1763"/>
                <a:gd name="T50" fmla="*/ 304 w 823"/>
                <a:gd name="T51" fmla="*/ 1671 h 1763"/>
                <a:gd name="T52" fmla="*/ 336 w 823"/>
                <a:gd name="T53" fmla="*/ 1645 h 1763"/>
                <a:gd name="T54" fmla="*/ 352 w 823"/>
                <a:gd name="T55" fmla="*/ 1433 h 1763"/>
                <a:gd name="T56" fmla="*/ 543 w 823"/>
                <a:gd name="T57" fmla="*/ 1235 h 1763"/>
                <a:gd name="T58" fmla="*/ 699 w 823"/>
                <a:gd name="T59" fmla="*/ 1639 h 1763"/>
                <a:gd name="T60" fmla="*/ 682 w 823"/>
                <a:gd name="T61" fmla="*/ 1725 h 1763"/>
                <a:gd name="T62" fmla="*/ 730 w 823"/>
                <a:gd name="T63" fmla="*/ 1763 h 1763"/>
                <a:gd name="T64" fmla="*/ 787 w 823"/>
                <a:gd name="T65" fmla="*/ 1734 h 1763"/>
                <a:gd name="T66" fmla="*/ 807 w 823"/>
                <a:gd name="T67" fmla="*/ 1666 h 1763"/>
                <a:gd name="T68" fmla="*/ 739 w 823"/>
                <a:gd name="T69" fmla="*/ 1366 h 1763"/>
                <a:gd name="T70" fmla="*/ 735 w 823"/>
                <a:gd name="T71" fmla="*/ 1128 h 1763"/>
                <a:gd name="T72" fmla="*/ 780 w 823"/>
                <a:gd name="T73" fmla="*/ 847 h 1763"/>
                <a:gd name="T74" fmla="*/ 769 w 823"/>
                <a:gd name="T75" fmla="*/ 629 h 1763"/>
                <a:gd name="T76" fmla="*/ 795 w 823"/>
                <a:gd name="T77" fmla="*/ 336 h 1763"/>
                <a:gd name="T78" fmla="*/ 751 w 823"/>
                <a:gd name="T79" fmla="*/ 250 h 1763"/>
                <a:gd name="T80" fmla="*/ 688 w 823"/>
                <a:gd name="T81" fmla="*/ 126 h 1763"/>
                <a:gd name="T82" fmla="*/ 666 w 823"/>
                <a:gd name="T83" fmla="*/ 61 h 1763"/>
                <a:gd name="T84" fmla="*/ 601 w 823"/>
                <a:gd name="T85" fmla="*/ 2 h 1763"/>
                <a:gd name="T86" fmla="*/ 535 w 823"/>
                <a:gd name="T87" fmla="*/ 11 h 1763"/>
                <a:gd name="T88" fmla="*/ 486 w 823"/>
                <a:gd name="T89" fmla="*/ 23 h 1763"/>
                <a:gd name="T90" fmla="*/ 439 w 823"/>
                <a:gd name="T91" fmla="*/ 60 h 1763"/>
                <a:gd name="T92" fmla="*/ 417 w 823"/>
                <a:gd name="T93" fmla="*/ 93 h 1763"/>
                <a:gd name="T94" fmla="*/ 417 w 823"/>
                <a:gd name="T95" fmla="*/ 122 h 1763"/>
                <a:gd name="T96" fmla="*/ 531 w 823"/>
                <a:gd name="T97" fmla="*/ 343 h 1763"/>
                <a:gd name="T98" fmla="*/ 482 w 823"/>
                <a:gd name="T99" fmla="*/ 414 h 1763"/>
                <a:gd name="T100" fmla="*/ 361 w 823"/>
                <a:gd name="T101" fmla="*/ 411 h 1763"/>
                <a:gd name="T102" fmla="*/ 233 w 823"/>
                <a:gd name="T103" fmla="*/ 365 h 1763"/>
                <a:gd name="T104" fmla="*/ 127 w 823"/>
                <a:gd name="T105" fmla="*/ 335 h 1763"/>
                <a:gd name="T106" fmla="*/ 67 w 823"/>
                <a:gd name="T107" fmla="*/ 297 h 1763"/>
                <a:gd name="T108" fmla="*/ 231 w 823"/>
                <a:gd name="T109" fmla="*/ 326 h 1763"/>
                <a:gd name="T110" fmla="*/ 531 w 823"/>
                <a:gd name="T111" fmla="*/ 343 h 1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23" h="1763">
                  <a:moveTo>
                    <a:pt x="423" y="137"/>
                  </a:moveTo>
                  <a:lnTo>
                    <a:pt x="423" y="137"/>
                  </a:lnTo>
                  <a:lnTo>
                    <a:pt x="426" y="135"/>
                  </a:lnTo>
                  <a:lnTo>
                    <a:pt x="430" y="130"/>
                  </a:lnTo>
                  <a:lnTo>
                    <a:pt x="439" y="126"/>
                  </a:lnTo>
                  <a:lnTo>
                    <a:pt x="439" y="126"/>
                  </a:lnTo>
                  <a:lnTo>
                    <a:pt x="439" y="126"/>
                  </a:lnTo>
                  <a:lnTo>
                    <a:pt x="439" y="126"/>
                  </a:lnTo>
                  <a:lnTo>
                    <a:pt x="439" y="126"/>
                  </a:lnTo>
                  <a:lnTo>
                    <a:pt x="439" y="126"/>
                  </a:lnTo>
                  <a:lnTo>
                    <a:pt x="439" y="136"/>
                  </a:lnTo>
                  <a:lnTo>
                    <a:pt x="439" y="140"/>
                  </a:lnTo>
                  <a:lnTo>
                    <a:pt x="439" y="143"/>
                  </a:lnTo>
                  <a:lnTo>
                    <a:pt x="439" y="143"/>
                  </a:lnTo>
                  <a:lnTo>
                    <a:pt x="438" y="144"/>
                  </a:lnTo>
                  <a:lnTo>
                    <a:pt x="438" y="149"/>
                  </a:lnTo>
                  <a:lnTo>
                    <a:pt x="438" y="152"/>
                  </a:lnTo>
                  <a:lnTo>
                    <a:pt x="439" y="154"/>
                  </a:lnTo>
                  <a:lnTo>
                    <a:pt x="439" y="154"/>
                  </a:lnTo>
                  <a:lnTo>
                    <a:pt x="439" y="154"/>
                  </a:lnTo>
                  <a:lnTo>
                    <a:pt x="455" y="132"/>
                  </a:lnTo>
                  <a:lnTo>
                    <a:pt x="455" y="175"/>
                  </a:lnTo>
                  <a:lnTo>
                    <a:pt x="455" y="175"/>
                  </a:lnTo>
                  <a:lnTo>
                    <a:pt x="455" y="181"/>
                  </a:lnTo>
                  <a:lnTo>
                    <a:pt x="458" y="187"/>
                  </a:lnTo>
                  <a:lnTo>
                    <a:pt x="461" y="197"/>
                  </a:lnTo>
                  <a:lnTo>
                    <a:pt x="461" y="197"/>
                  </a:lnTo>
                  <a:lnTo>
                    <a:pt x="461" y="201"/>
                  </a:lnTo>
                  <a:lnTo>
                    <a:pt x="458" y="205"/>
                  </a:lnTo>
                  <a:lnTo>
                    <a:pt x="455" y="209"/>
                  </a:lnTo>
                  <a:lnTo>
                    <a:pt x="455" y="213"/>
                  </a:lnTo>
                  <a:lnTo>
                    <a:pt x="455" y="213"/>
                  </a:lnTo>
                  <a:lnTo>
                    <a:pt x="457" y="216"/>
                  </a:lnTo>
                  <a:lnTo>
                    <a:pt x="458" y="217"/>
                  </a:lnTo>
                  <a:lnTo>
                    <a:pt x="459" y="217"/>
                  </a:lnTo>
                  <a:lnTo>
                    <a:pt x="461" y="219"/>
                  </a:lnTo>
                  <a:lnTo>
                    <a:pt x="461" y="219"/>
                  </a:lnTo>
                  <a:lnTo>
                    <a:pt x="461" y="221"/>
                  </a:lnTo>
                  <a:lnTo>
                    <a:pt x="461" y="225"/>
                  </a:lnTo>
                  <a:lnTo>
                    <a:pt x="461" y="229"/>
                  </a:lnTo>
                  <a:lnTo>
                    <a:pt x="461" y="229"/>
                  </a:lnTo>
                  <a:lnTo>
                    <a:pt x="409" y="227"/>
                  </a:lnTo>
                  <a:lnTo>
                    <a:pt x="370" y="224"/>
                  </a:lnTo>
                  <a:lnTo>
                    <a:pt x="342" y="224"/>
                  </a:lnTo>
                  <a:lnTo>
                    <a:pt x="342" y="224"/>
                  </a:lnTo>
                  <a:lnTo>
                    <a:pt x="324" y="224"/>
                  </a:lnTo>
                  <a:lnTo>
                    <a:pt x="307" y="224"/>
                  </a:lnTo>
                  <a:lnTo>
                    <a:pt x="261" y="224"/>
                  </a:lnTo>
                  <a:lnTo>
                    <a:pt x="261" y="224"/>
                  </a:lnTo>
                  <a:lnTo>
                    <a:pt x="224" y="225"/>
                  </a:lnTo>
                  <a:lnTo>
                    <a:pt x="179" y="229"/>
                  </a:lnTo>
                  <a:lnTo>
                    <a:pt x="114" y="235"/>
                  </a:lnTo>
                  <a:lnTo>
                    <a:pt x="114" y="235"/>
                  </a:lnTo>
                  <a:lnTo>
                    <a:pt x="106" y="233"/>
                  </a:lnTo>
                  <a:lnTo>
                    <a:pt x="102" y="233"/>
                  </a:lnTo>
                  <a:lnTo>
                    <a:pt x="100" y="231"/>
                  </a:lnTo>
                  <a:lnTo>
                    <a:pt x="91" y="223"/>
                  </a:lnTo>
                  <a:lnTo>
                    <a:pt x="82" y="208"/>
                  </a:lnTo>
                  <a:lnTo>
                    <a:pt x="82" y="208"/>
                  </a:lnTo>
                  <a:lnTo>
                    <a:pt x="50" y="154"/>
                  </a:lnTo>
                  <a:lnTo>
                    <a:pt x="50" y="154"/>
                  </a:lnTo>
                  <a:lnTo>
                    <a:pt x="45" y="145"/>
                  </a:lnTo>
                  <a:lnTo>
                    <a:pt x="43" y="137"/>
                  </a:lnTo>
                  <a:lnTo>
                    <a:pt x="39" y="121"/>
                  </a:lnTo>
                  <a:lnTo>
                    <a:pt x="36" y="114"/>
                  </a:lnTo>
                  <a:lnTo>
                    <a:pt x="35" y="109"/>
                  </a:lnTo>
                  <a:lnTo>
                    <a:pt x="32" y="106"/>
                  </a:lnTo>
                  <a:lnTo>
                    <a:pt x="28" y="105"/>
                  </a:lnTo>
                  <a:lnTo>
                    <a:pt x="28" y="105"/>
                  </a:lnTo>
                  <a:lnTo>
                    <a:pt x="24" y="106"/>
                  </a:lnTo>
                  <a:lnTo>
                    <a:pt x="21" y="109"/>
                  </a:lnTo>
                  <a:lnTo>
                    <a:pt x="20" y="112"/>
                  </a:lnTo>
                  <a:lnTo>
                    <a:pt x="18" y="116"/>
                  </a:lnTo>
                  <a:lnTo>
                    <a:pt x="17" y="122"/>
                  </a:lnTo>
                  <a:lnTo>
                    <a:pt x="17" y="126"/>
                  </a:lnTo>
                  <a:lnTo>
                    <a:pt x="17" y="126"/>
                  </a:lnTo>
                  <a:lnTo>
                    <a:pt x="14" y="122"/>
                  </a:lnTo>
                  <a:lnTo>
                    <a:pt x="10" y="121"/>
                  </a:lnTo>
                  <a:lnTo>
                    <a:pt x="9" y="120"/>
                  </a:lnTo>
                  <a:lnTo>
                    <a:pt x="6" y="121"/>
                  </a:lnTo>
                  <a:lnTo>
                    <a:pt x="6" y="121"/>
                  </a:lnTo>
                  <a:lnTo>
                    <a:pt x="4" y="122"/>
                  </a:lnTo>
                  <a:lnTo>
                    <a:pt x="2" y="125"/>
                  </a:lnTo>
                  <a:lnTo>
                    <a:pt x="0" y="132"/>
                  </a:lnTo>
                  <a:lnTo>
                    <a:pt x="0" y="139"/>
                  </a:lnTo>
                  <a:lnTo>
                    <a:pt x="1" y="143"/>
                  </a:lnTo>
                  <a:lnTo>
                    <a:pt x="1" y="143"/>
                  </a:lnTo>
                  <a:lnTo>
                    <a:pt x="5" y="149"/>
                  </a:lnTo>
                  <a:lnTo>
                    <a:pt x="6" y="154"/>
                  </a:lnTo>
                  <a:lnTo>
                    <a:pt x="6" y="154"/>
                  </a:lnTo>
                  <a:lnTo>
                    <a:pt x="5" y="154"/>
                  </a:lnTo>
                  <a:lnTo>
                    <a:pt x="2" y="155"/>
                  </a:lnTo>
                  <a:lnTo>
                    <a:pt x="1" y="159"/>
                  </a:lnTo>
                  <a:lnTo>
                    <a:pt x="1" y="164"/>
                  </a:lnTo>
                  <a:lnTo>
                    <a:pt x="1" y="164"/>
                  </a:lnTo>
                  <a:lnTo>
                    <a:pt x="6" y="187"/>
                  </a:lnTo>
                  <a:lnTo>
                    <a:pt x="10" y="205"/>
                  </a:lnTo>
                  <a:lnTo>
                    <a:pt x="12" y="224"/>
                  </a:lnTo>
                  <a:lnTo>
                    <a:pt x="12" y="224"/>
                  </a:lnTo>
                  <a:lnTo>
                    <a:pt x="13" y="257"/>
                  </a:lnTo>
                  <a:lnTo>
                    <a:pt x="13" y="269"/>
                  </a:lnTo>
                  <a:lnTo>
                    <a:pt x="12" y="278"/>
                  </a:lnTo>
                  <a:lnTo>
                    <a:pt x="12" y="278"/>
                  </a:lnTo>
                  <a:lnTo>
                    <a:pt x="10" y="286"/>
                  </a:lnTo>
                  <a:lnTo>
                    <a:pt x="10" y="297"/>
                  </a:lnTo>
                  <a:lnTo>
                    <a:pt x="12" y="316"/>
                  </a:lnTo>
                  <a:lnTo>
                    <a:pt x="12" y="316"/>
                  </a:lnTo>
                  <a:lnTo>
                    <a:pt x="13" y="319"/>
                  </a:lnTo>
                  <a:lnTo>
                    <a:pt x="16" y="323"/>
                  </a:lnTo>
                  <a:lnTo>
                    <a:pt x="24" y="331"/>
                  </a:lnTo>
                  <a:lnTo>
                    <a:pt x="54" y="354"/>
                  </a:lnTo>
                  <a:lnTo>
                    <a:pt x="114" y="397"/>
                  </a:lnTo>
                  <a:lnTo>
                    <a:pt x="114" y="397"/>
                  </a:lnTo>
                  <a:lnTo>
                    <a:pt x="121" y="402"/>
                  </a:lnTo>
                  <a:lnTo>
                    <a:pt x="132" y="407"/>
                  </a:lnTo>
                  <a:lnTo>
                    <a:pt x="159" y="419"/>
                  </a:lnTo>
                  <a:lnTo>
                    <a:pt x="231" y="449"/>
                  </a:lnTo>
                  <a:lnTo>
                    <a:pt x="300" y="475"/>
                  </a:lnTo>
                  <a:lnTo>
                    <a:pt x="336" y="490"/>
                  </a:lnTo>
                  <a:lnTo>
                    <a:pt x="336" y="490"/>
                  </a:lnTo>
                  <a:lnTo>
                    <a:pt x="346" y="492"/>
                  </a:lnTo>
                  <a:lnTo>
                    <a:pt x="362" y="498"/>
                  </a:lnTo>
                  <a:lnTo>
                    <a:pt x="405" y="509"/>
                  </a:lnTo>
                  <a:lnTo>
                    <a:pt x="466" y="522"/>
                  </a:lnTo>
                  <a:lnTo>
                    <a:pt x="466" y="522"/>
                  </a:lnTo>
                  <a:lnTo>
                    <a:pt x="455" y="574"/>
                  </a:lnTo>
                  <a:lnTo>
                    <a:pt x="449" y="613"/>
                  </a:lnTo>
                  <a:lnTo>
                    <a:pt x="444" y="636"/>
                  </a:lnTo>
                  <a:lnTo>
                    <a:pt x="444" y="636"/>
                  </a:lnTo>
                  <a:lnTo>
                    <a:pt x="440" y="648"/>
                  </a:lnTo>
                  <a:lnTo>
                    <a:pt x="431" y="673"/>
                  </a:lnTo>
                  <a:lnTo>
                    <a:pt x="401" y="742"/>
                  </a:lnTo>
                  <a:lnTo>
                    <a:pt x="358" y="836"/>
                  </a:lnTo>
                  <a:lnTo>
                    <a:pt x="380" y="836"/>
                  </a:lnTo>
                  <a:lnTo>
                    <a:pt x="380" y="836"/>
                  </a:lnTo>
                  <a:lnTo>
                    <a:pt x="297" y="1011"/>
                  </a:lnTo>
                  <a:lnTo>
                    <a:pt x="239" y="1133"/>
                  </a:lnTo>
                  <a:lnTo>
                    <a:pt x="212" y="1194"/>
                  </a:lnTo>
                  <a:lnTo>
                    <a:pt x="212" y="1194"/>
                  </a:lnTo>
                  <a:lnTo>
                    <a:pt x="210" y="1210"/>
                  </a:lnTo>
                  <a:lnTo>
                    <a:pt x="209" y="1236"/>
                  </a:lnTo>
                  <a:lnTo>
                    <a:pt x="209" y="1265"/>
                  </a:lnTo>
                  <a:lnTo>
                    <a:pt x="210" y="1277"/>
                  </a:lnTo>
                  <a:lnTo>
                    <a:pt x="212" y="1286"/>
                  </a:lnTo>
                  <a:lnTo>
                    <a:pt x="212" y="1286"/>
                  </a:lnTo>
                  <a:lnTo>
                    <a:pt x="213" y="1304"/>
                  </a:lnTo>
                  <a:lnTo>
                    <a:pt x="212" y="1339"/>
                  </a:lnTo>
                  <a:lnTo>
                    <a:pt x="209" y="1434"/>
                  </a:lnTo>
                  <a:lnTo>
                    <a:pt x="201" y="1568"/>
                  </a:lnTo>
                  <a:lnTo>
                    <a:pt x="201" y="1568"/>
                  </a:lnTo>
                  <a:lnTo>
                    <a:pt x="204" y="1570"/>
                  </a:lnTo>
                  <a:lnTo>
                    <a:pt x="209" y="1572"/>
                  </a:lnTo>
                  <a:lnTo>
                    <a:pt x="217" y="1574"/>
                  </a:lnTo>
                  <a:lnTo>
                    <a:pt x="217" y="1574"/>
                  </a:lnTo>
                  <a:lnTo>
                    <a:pt x="189" y="1598"/>
                  </a:lnTo>
                  <a:lnTo>
                    <a:pt x="167" y="1616"/>
                  </a:lnTo>
                  <a:lnTo>
                    <a:pt x="152" y="1628"/>
                  </a:lnTo>
                  <a:lnTo>
                    <a:pt x="152" y="1628"/>
                  </a:lnTo>
                  <a:lnTo>
                    <a:pt x="120" y="1650"/>
                  </a:lnTo>
                  <a:lnTo>
                    <a:pt x="102" y="1662"/>
                  </a:lnTo>
                  <a:lnTo>
                    <a:pt x="96" y="1667"/>
                  </a:lnTo>
                  <a:lnTo>
                    <a:pt x="93" y="1671"/>
                  </a:lnTo>
                  <a:lnTo>
                    <a:pt x="93" y="1671"/>
                  </a:lnTo>
                  <a:lnTo>
                    <a:pt x="91" y="1675"/>
                  </a:lnTo>
                  <a:lnTo>
                    <a:pt x="91" y="1679"/>
                  </a:lnTo>
                  <a:lnTo>
                    <a:pt x="91" y="1683"/>
                  </a:lnTo>
                  <a:lnTo>
                    <a:pt x="94" y="1689"/>
                  </a:lnTo>
                  <a:lnTo>
                    <a:pt x="97" y="1693"/>
                  </a:lnTo>
                  <a:lnTo>
                    <a:pt x="102" y="1696"/>
                  </a:lnTo>
                  <a:lnTo>
                    <a:pt x="110" y="1698"/>
                  </a:lnTo>
                  <a:lnTo>
                    <a:pt x="120" y="1698"/>
                  </a:lnTo>
                  <a:lnTo>
                    <a:pt x="120" y="1698"/>
                  </a:lnTo>
                  <a:lnTo>
                    <a:pt x="133" y="1697"/>
                  </a:lnTo>
                  <a:lnTo>
                    <a:pt x="148" y="1694"/>
                  </a:lnTo>
                  <a:lnTo>
                    <a:pt x="185" y="1685"/>
                  </a:lnTo>
                  <a:lnTo>
                    <a:pt x="219" y="1675"/>
                  </a:lnTo>
                  <a:lnTo>
                    <a:pt x="239" y="1671"/>
                  </a:lnTo>
                  <a:lnTo>
                    <a:pt x="239" y="1671"/>
                  </a:lnTo>
                  <a:lnTo>
                    <a:pt x="255" y="1671"/>
                  </a:lnTo>
                  <a:lnTo>
                    <a:pt x="275" y="1671"/>
                  </a:lnTo>
                  <a:lnTo>
                    <a:pt x="293" y="1671"/>
                  </a:lnTo>
                  <a:lnTo>
                    <a:pt x="304" y="1671"/>
                  </a:lnTo>
                  <a:lnTo>
                    <a:pt x="304" y="1671"/>
                  </a:lnTo>
                  <a:lnTo>
                    <a:pt x="323" y="1664"/>
                  </a:lnTo>
                  <a:lnTo>
                    <a:pt x="332" y="1659"/>
                  </a:lnTo>
                  <a:lnTo>
                    <a:pt x="335" y="1656"/>
                  </a:lnTo>
                  <a:lnTo>
                    <a:pt x="336" y="1655"/>
                  </a:lnTo>
                  <a:lnTo>
                    <a:pt x="336" y="1655"/>
                  </a:lnTo>
                  <a:lnTo>
                    <a:pt x="336" y="1645"/>
                  </a:lnTo>
                  <a:lnTo>
                    <a:pt x="336" y="1629"/>
                  </a:lnTo>
                  <a:lnTo>
                    <a:pt x="336" y="1606"/>
                  </a:lnTo>
                  <a:lnTo>
                    <a:pt x="347" y="1601"/>
                  </a:lnTo>
                  <a:lnTo>
                    <a:pt x="347" y="1601"/>
                  </a:lnTo>
                  <a:lnTo>
                    <a:pt x="350" y="1519"/>
                  </a:lnTo>
                  <a:lnTo>
                    <a:pt x="351" y="1461"/>
                  </a:lnTo>
                  <a:lnTo>
                    <a:pt x="352" y="1433"/>
                  </a:lnTo>
                  <a:lnTo>
                    <a:pt x="352" y="1433"/>
                  </a:lnTo>
                  <a:lnTo>
                    <a:pt x="354" y="1404"/>
                  </a:lnTo>
                  <a:lnTo>
                    <a:pt x="355" y="1346"/>
                  </a:lnTo>
                  <a:lnTo>
                    <a:pt x="358" y="1265"/>
                  </a:lnTo>
                  <a:lnTo>
                    <a:pt x="509" y="1102"/>
                  </a:lnTo>
                  <a:lnTo>
                    <a:pt x="509" y="1102"/>
                  </a:lnTo>
                  <a:lnTo>
                    <a:pt x="543" y="1235"/>
                  </a:lnTo>
                  <a:lnTo>
                    <a:pt x="580" y="1373"/>
                  </a:lnTo>
                  <a:lnTo>
                    <a:pt x="580" y="1373"/>
                  </a:lnTo>
                  <a:lnTo>
                    <a:pt x="597" y="1406"/>
                  </a:lnTo>
                  <a:lnTo>
                    <a:pt x="635" y="1471"/>
                  </a:lnTo>
                  <a:lnTo>
                    <a:pt x="688" y="1563"/>
                  </a:lnTo>
                  <a:lnTo>
                    <a:pt x="699" y="1617"/>
                  </a:lnTo>
                  <a:lnTo>
                    <a:pt x="699" y="1639"/>
                  </a:lnTo>
                  <a:lnTo>
                    <a:pt x="710" y="1639"/>
                  </a:lnTo>
                  <a:lnTo>
                    <a:pt x="710" y="1639"/>
                  </a:lnTo>
                  <a:lnTo>
                    <a:pt x="696" y="1678"/>
                  </a:lnTo>
                  <a:lnTo>
                    <a:pt x="687" y="1708"/>
                  </a:lnTo>
                  <a:lnTo>
                    <a:pt x="684" y="1719"/>
                  </a:lnTo>
                  <a:lnTo>
                    <a:pt x="682" y="1725"/>
                  </a:lnTo>
                  <a:lnTo>
                    <a:pt x="682" y="1725"/>
                  </a:lnTo>
                  <a:lnTo>
                    <a:pt x="684" y="1731"/>
                  </a:lnTo>
                  <a:lnTo>
                    <a:pt x="688" y="1736"/>
                  </a:lnTo>
                  <a:lnTo>
                    <a:pt x="693" y="1743"/>
                  </a:lnTo>
                  <a:lnTo>
                    <a:pt x="700" y="1750"/>
                  </a:lnTo>
                  <a:lnTo>
                    <a:pt x="710" y="1755"/>
                  </a:lnTo>
                  <a:lnTo>
                    <a:pt x="719" y="1761"/>
                  </a:lnTo>
                  <a:lnTo>
                    <a:pt x="730" y="1763"/>
                  </a:lnTo>
                  <a:lnTo>
                    <a:pt x="742" y="1763"/>
                  </a:lnTo>
                  <a:lnTo>
                    <a:pt x="742" y="1763"/>
                  </a:lnTo>
                  <a:lnTo>
                    <a:pt x="747" y="1762"/>
                  </a:lnTo>
                  <a:lnTo>
                    <a:pt x="754" y="1761"/>
                  </a:lnTo>
                  <a:lnTo>
                    <a:pt x="765" y="1754"/>
                  </a:lnTo>
                  <a:lnTo>
                    <a:pt x="776" y="1744"/>
                  </a:lnTo>
                  <a:lnTo>
                    <a:pt x="787" y="1734"/>
                  </a:lnTo>
                  <a:lnTo>
                    <a:pt x="795" y="1721"/>
                  </a:lnTo>
                  <a:lnTo>
                    <a:pt x="800" y="1709"/>
                  </a:lnTo>
                  <a:lnTo>
                    <a:pt x="806" y="1697"/>
                  </a:lnTo>
                  <a:lnTo>
                    <a:pt x="807" y="1687"/>
                  </a:lnTo>
                  <a:lnTo>
                    <a:pt x="807" y="1687"/>
                  </a:lnTo>
                  <a:lnTo>
                    <a:pt x="807" y="1669"/>
                  </a:lnTo>
                  <a:lnTo>
                    <a:pt x="807" y="1666"/>
                  </a:lnTo>
                  <a:lnTo>
                    <a:pt x="823" y="1655"/>
                  </a:lnTo>
                  <a:lnTo>
                    <a:pt x="823" y="1655"/>
                  </a:lnTo>
                  <a:lnTo>
                    <a:pt x="780" y="1454"/>
                  </a:lnTo>
                  <a:lnTo>
                    <a:pt x="780" y="1454"/>
                  </a:lnTo>
                  <a:lnTo>
                    <a:pt x="774" y="1438"/>
                  </a:lnTo>
                  <a:lnTo>
                    <a:pt x="765" y="1416"/>
                  </a:lnTo>
                  <a:lnTo>
                    <a:pt x="739" y="1366"/>
                  </a:lnTo>
                  <a:lnTo>
                    <a:pt x="715" y="1322"/>
                  </a:lnTo>
                  <a:lnTo>
                    <a:pt x="704" y="1303"/>
                  </a:lnTo>
                  <a:lnTo>
                    <a:pt x="704" y="1303"/>
                  </a:lnTo>
                  <a:lnTo>
                    <a:pt x="710" y="1274"/>
                  </a:lnTo>
                  <a:lnTo>
                    <a:pt x="723" y="1208"/>
                  </a:lnTo>
                  <a:lnTo>
                    <a:pt x="730" y="1168"/>
                  </a:lnTo>
                  <a:lnTo>
                    <a:pt x="735" y="1128"/>
                  </a:lnTo>
                  <a:lnTo>
                    <a:pt x="741" y="1090"/>
                  </a:lnTo>
                  <a:lnTo>
                    <a:pt x="742" y="1059"/>
                  </a:lnTo>
                  <a:lnTo>
                    <a:pt x="742" y="1059"/>
                  </a:lnTo>
                  <a:lnTo>
                    <a:pt x="745" y="995"/>
                  </a:lnTo>
                  <a:lnTo>
                    <a:pt x="747" y="929"/>
                  </a:lnTo>
                  <a:lnTo>
                    <a:pt x="753" y="853"/>
                  </a:lnTo>
                  <a:lnTo>
                    <a:pt x="780" y="847"/>
                  </a:lnTo>
                  <a:lnTo>
                    <a:pt x="780" y="847"/>
                  </a:lnTo>
                  <a:lnTo>
                    <a:pt x="776" y="746"/>
                  </a:lnTo>
                  <a:lnTo>
                    <a:pt x="772" y="675"/>
                  </a:lnTo>
                  <a:lnTo>
                    <a:pt x="770" y="652"/>
                  </a:lnTo>
                  <a:lnTo>
                    <a:pt x="769" y="641"/>
                  </a:lnTo>
                  <a:lnTo>
                    <a:pt x="769" y="641"/>
                  </a:lnTo>
                  <a:lnTo>
                    <a:pt x="769" y="629"/>
                  </a:lnTo>
                  <a:lnTo>
                    <a:pt x="772" y="598"/>
                  </a:lnTo>
                  <a:lnTo>
                    <a:pt x="783" y="504"/>
                  </a:lnTo>
                  <a:lnTo>
                    <a:pt x="792" y="407"/>
                  </a:lnTo>
                  <a:lnTo>
                    <a:pt x="795" y="370"/>
                  </a:lnTo>
                  <a:lnTo>
                    <a:pt x="796" y="349"/>
                  </a:lnTo>
                  <a:lnTo>
                    <a:pt x="796" y="349"/>
                  </a:lnTo>
                  <a:lnTo>
                    <a:pt x="795" y="336"/>
                  </a:lnTo>
                  <a:lnTo>
                    <a:pt x="791" y="323"/>
                  </a:lnTo>
                  <a:lnTo>
                    <a:pt x="787" y="309"/>
                  </a:lnTo>
                  <a:lnTo>
                    <a:pt x="781" y="296"/>
                  </a:lnTo>
                  <a:lnTo>
                    <a:pt x="770" y="274"/>
                  </a:lnTo>
                  <a:lnTo>
                    <a:pt x="764" y="262"/>
                  </a:lnTo>
                  <a:lnTo>
                    <a:pt x="764" y="262"/>
                  </a:lnTo>
                  <a:lnTo>
                    <a:pt x="751" y="250"/>
                  </a:lnTo>
                  <a:lnTo>
                    <a:pt x="730" y="229"/>
                  </a:lnTo>
                  <a:lnTo>
                    <a:pt x="699" y="202"/>
                  </a:lnTo>
                  <a:lnTo>
                    <a:pt x="682" y="197"/>
                  </a:lnTo>
                  <a:lnTo>
                    <a:pt x="682" y="197"/>
                  </a:lnTo>
                  <a:lnTo>
                    <a:pt x="685" y="170"/>
                  </a:lnTo>
                  <a:lnTo>
                    <a:pt x="688" y="147"/>
                  </a:lnTo>
                  <a:lnTo>
                    <a:pt x="688" y="126"/>
                  </a:lnTo>
                  <a:lnTo>
                    <a:pt x="688" y="126"/>
                  </a:lnTo>
                  <a:lnTo>
                    <a:pt x="687" y="112"/>
                  </a:lnTo>
                  <a:lnTo>
                    <a:pt x="685" y="97"/>
                  </a:lnTo>
                  <a:lnTo>
                    <a:pt x="682" y="90"/>
                  </a:lnTo>
                  <a:lnTo>
                    <a:pt x="678" y="82"/>
                  </a:lnTo>
                  <a:lnTo>
                    <a:pt x="673" y="72"/>
                  </a:lnTo>
                  <a:lnTo>
                    <a:pt x="666" y="61"/>
                  </a:lnTo>
                  <a:lnTo>
                    <a:pt x="666" y="61"/>
                  </a:lnTo>
                  <a:lnTo>
                    <a:pt x="658" y="51"/>
                  </a:lnTo>
                  <a:lnTo>
                    <a:pt x="649" y="40"/>
                  </a:lnTo>
                  <a:lnTo>
                    <a:pt x="631" y="22"/>
                  </a:lnTo>
                  <a:lnTo>
                    <a:pt x="614" y="9"/>
                  </a:lnTo>
                  <a:lnTo>
                    <a:pt x="601" y="2"/>
                  </a:lnTo>
                  <a:lnTo>
                    <a:pt x="601" y="2"/>
                  </a:lnTo>
                  <a:lnTo>
                    <a:pt x="596" y="0"/>
                  </a:lnTo>
                  <a:lnTo>
                    <a:pt x="588" y="0"/>
                  </a:lnTo>
                  <a:lnTo>
                    <a:pt x="570" y="0"/>
                  </a:lnTo>
                  <a:lnTo>
                    <a:pt x="553" y="4"/>
                  </a:lnTo>
                  <a:lnTo>
                    <a:pt x="542" y="7"/>
                  </a:lnTo>
                  <a:lnTo>
                    <a:pt x="542" y="7"/>
                  </a:lnTo>
                  <a:lnTo>
                    <a:pt x="535" y="11"/>
                  </a:lnTo>
                  <a:lnTo>
                    <a:pt x="531" y="17"/>
                  </a:lnTo>
                  <a:lnTo>
                    <a:pt x="526" y="23"/>
                  </a:lnTo>
                  <a:lnTo>
                    <a:pt x="526" y="23"/>
                  </a:lnTo>
                  <a:lnTo>
                    <a:pt x="516" y="23"/>
                  </a:lnTo>
                  <a:lnTo>
                    <a:pt x="493" y="23"/>
                  </a:lnTo>
                  <a:lnTo>
                    <a:pt x="493" y="23"/>
                  </a:lnTo>
                  <a:lnTo>
                    <a:pt x="486" y="23"/>
                  </a:lnTo>
                  <a:lnTo>
                    <a:pt x="480" y="26"/>
                  </a:lnTo>
                  <a:lnTo>
                    <a:pt x="472" y="29"/>
                  </a:lnTo>
                  <a:lnTo>
                    <a:pt x="465" y="33"/>
                  </a:lnTo>
                  <a:lnTo>
                    <a:pt x="453" y="41"/>
                  </a:lnTo>
                  <a:lnTo>
                    <a:pt x="444" y="51"/>
                  </a:lnTo>
                  <a:lnTo>
                    <a:pt x="444" y="51"/>
                  </a:lnTo>
                  <a:lnTo>
                    <a:pt x="439" y="60"/>
                  </a:lnTo>
                  <a:lnTo>
                    <a:pt x="436" y="70"/>
                  </a:lnTo>
                  <a:lnTo>
                    <a:pt x="432" y="78"/>
                  </a:lnTo>
                  <a:lnTo>
                    <a:pt x="431" y="82"/>
                  </a:lnTo>
                  <a:lnTo>
                    <a:pt x="428" y="83"/>
                  </a:lnTo>
                  <a:lnTo>
                    <a:pt x="428" y="83"/>
                  </a:lnTo>
                  <a:lnTo>
                    <a:pt x="423" y="87"/>
                  </a:lnTo>
                  <a:lnTo>
                    <a:pt x="417" y="93"/>
                  </a:lnTo>
                  <a:lnTo>
                    <a:pt x="412" y="99"/>
                  </a:lnTo>
                  <a:lnTo>
                    <a:pt x="428" y="99"/>
                  </a:lnTo>
                  <a:lnTo>
                    <a:pt x="428" y="99"/>
                  </a:lnTo>
                  <a:lnTo>
                    <a:pt x="426" y="102"/>
                  </a:lnTo>
                  <a:lnTo>
                    <a:pt x="421" y="109"/>
                  </a:lnTo>
                  <a:lnTo>
                    <a:pt x="417" y="117"/>
                  </a:lnTo>
                  <a:lnTo>
                    <a:pt x="417" y="122"/>
                  </a:lnTo>
                  <a:lnTo>
                    <a:pt x="417" y="126"/>
                  </a:lnTo>
                  <a:lnTo>
                    <a:pt x="417" y="126"/>
                  </a:lnTo>
                  <a:lnTo>
                    <a:pt x="421" y="137"/>
                  </a:lnTo>
                  <a:lnTo>
                    <a:pt x="423" y="139"/>
                  </a:lnTo>
                  <a:lnTo>
                    <a:pt x="423" y="137"/>
                  </a:lnTo>
                  <a:lnTo>
                    <a:pt x="423" y="137"/>
                  </a:lnTo>
                  <a:close/>
                  <a:moveTo>
                    <a:pt x="531" y="343"/>
                  </a:moveTo>
                  <a:lnTo>
                    <a:pt x="531" y="343"/>
                  </a:lnTo>
                  <a:lnTo>
                    <a:pt x="515" y="368"/>
                  </a:lnTo>
                  <a:lnTo>
                    <a:pt x="504" y="384"/>
                  </a:lnTo>
                  <a:lnTo>
                    <a:pt x="499" y="392"/>
                  </a:lnTo>
                  <a:lnTo>
                    <a:pt x="499" y="392"/>
                  </a:lnTo>
                  <a:lnTo>
                    <a:pt x="489" y="404"/>
                  </a:lnTo>
                  <a:lnTo>
                    <a:pt x="482" y="414"/>
                  </a:lnTo>
                  <a:lnTo>
                    <a:pt x="482" y="414"/>
                  </a:lnTo>
                  <a:lnTo>
                    <a:pt x="432" y="415"/>
                  </a:lnTo>
                  <a:lnTo>
                    <a:pt x="394" y="415"/>
                  </a:lnTo>
                  <a:lnTo>
                    <a:pt x="381" y="415"/>
                  </a:lnTo>
                  <a:lnTo>
                    <a:pt x="374" y="414"/>
                  </a:lnTo>
                  <a:lnTo>
                    <a:pt x="374" y="414"/>
                  </a:lnTo>
                  <a:lnTo>
                    <a:pt x="361" y="411"/>
                  </a:lnTo>
                  <a:lnTo>
                    <a:pt x="340" y="408"/>
                  </a:lnTo>
                  <a:lnTo>
                    <a:pt x="321" y="406"/>
                  </a:lnTo>
                  <a:lnTo>
                    <a:pt x="309" y="403"/>
                  </a:lnTo>
                  <a:lnTo>
                    <a:pt x="309" y="403"/>
                  </a:lnTo>
                  <a:lnTo>
                    <a:pt x="278" y="385"/>
                  </a:lnTo>
                  <a:lnTo>
                    <a:pt x="254" y="374"/>
                  </a:lnTo>
                  <a:lnTo>
                    <a:pt x="233" y="365"/>
                  </a:lnTo>
                  <a:lnTo>
                    <a:pt x="233" y="365"/>
                  </a:lnTo>
                  <a:lnTo>
                    <a:pt x="215" y="358"/>
                  </a:lnTo>
                  <a:lnTo>
                    <a:pt x="193" y="353"/>
                  </a:lnTo>
                  <a:lnTo>
                    <a:pt x="158" y="343"/>
                  </a:lnTo>
                  <a:lnTo>
                    <a:pt x="158" y="343"/>
                  </a:lnTo>
                  <a:lnTo>
                    <a:pt x="144" y="339"/>
                  </a:lnTo>
                  <a:lnTo>
                    <a:pt x="127" y="335"/>
                  </a:lnTo>
                  <a:lnTo>
                    <a:pt x="109" y="330"/>
                  </a:lnTo>
                  <a:lnTo>
                    <a:pt x="101" y="327"/>
                  </a:lnTo>
                  <a:lnTo>
                    <a:pt x="93" y="322"/>
                  </a:lnTo>
                  <a:lnTo>
                    <a:pt x="93" y="322"/>
                  </a:lnTo>
                  <a:lnTo>
                    <a:pt x="79" y="311"/>
                  </a:lnTo>
                  <a:lnTo>
                    <a:pt x="71" y="303"/>
                  </a:lnTo>
                  <a:lnTo>
                    <a:pt x="67" y="297"/>
                  </a:lnTo>
                  <a:lnTo>
                    <a:pt x="66" y="294"/>
                  </a:lnTo>
                  <a:lnTo>
                    <a:pt x="66" y="294"/>
                  </a:lnTo>
                  <a:lnTo>
                    <a:pt x="129" y="307"/>
                  </a:lnTo>
                  <a:lnTo>
                    <a:pt x="201" y="322"/>
                  </a:lnTo>
                  <a:lnTo>
                    <a:pt x="201" y="322"/>
                  </a:lnTo>
                  <a:lnTo>
                    <a:pt x="213" y="324"/>
                  </a:lnTo>
                  <a:lnTo>
                    <a:pt x="231" y="326"/>
                  </a:lnTo>
                  <a:lnTo>
                    <a:pt x="254" y="327"/>
                  </a:lnTo>
                  <a:lnTo>
                    <a:pt x="277" y="327"/>
                  </a:lnTo>
                  <a:lnTo>
                    <a:pt x="277" y="327"/>
                  </a:lnTo>
                  <a:lnTo>
                    <a:pt x="328" y="330"/>
                  </a:lnTo>
                  <a:lnTo>
                    <a:pt x="412" y="335"/>
                  </a:lnTo>
                  <a:lnTo>
                    <a:pt x="492" y="341"/>
                  </a:lnTo>
                  <a:lnTo>
                    <a:pt x="531" y="343"/>
                  </a:lnTo>
                  <a:lnTo>
                    <a:pt x="531" y="343"/>
                  </a:ln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" name="Rectangle 9">
              <a:extLst>
                <a:ext uri="{FF2B5EF4-FFF2-40B4-BE49-F238E27FC236}">
                  <a16:creationId xmlns:a16="http://schemas.microsoft.com/office/drawing/2014/main" id="{393F61A1-4397-AA0C-3AF0-AFDB4638AF3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00000">
              <a:off x="7211702" y="923177"/>
              <a:ext cx="375435" cy="2592043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9AA57BED-0183-F90A-5FA2-A6CBED36EC38}"/>
              </a:ext>
            </a:extLst>
          </p:cNvPr>
          <p:cNvGrpSpPr/>
          <p:nvPr/>
        </p:nvGrpSpPr>
        <p:grpSpPr>
          <a:xfrm>
            <a:off x="4194242" y="3884861"/>
            <a:ext cx="1714700" cy="2417472"/>
            <a:chOff x="4132330" y="882925"/>
            <a:chExt cx="1838523" cy="2592043"/>
          </a:xfrm>
        </p:grpSpPr>
        <p:sp>
          <p:nvSpPr>
            <p:cNvPr id="37" name="Freeform 12">
              <a:extLst>
                <a:ext uri="{FF2B5EF4-FFF2-40B4-BE49-F238E27FC236}">
                  <a16:creationId xmlns:a16="http://schemas.microsoft.com/office/drawing/2014/main" id="{500C3C8E-1A5C-5A9D-7588-3A45C63FF8E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2330" y="1300789"/>
              <a:ext cx="1344879" cy="2099607"/>
            </a:xfrm>
            <a:custGeom>
              <a:avLst/>
              <a:gdLst>
                <a:gd name="T0" fmla="*/ 714 w 1046"/>
                <a:gd name="T1" fmla="*/ 120 h 1633"/>
                <a:gd name="T2" fmla="*/ 724 w 1046"/>
                <a:gd name="T3" fmla="*/ 163 h 1633"/>
                <a:gd name="T4" fmla="*/ 737 w 1046"/>
                <a:gd name="T5" fmla="*/ 202 h 1633"/>
                <a:gd name="T6" fmla="*/ 730 w 1046"/>
                <a:gd name="T7" fmla="*/ 220 h 1633"/>
                <a:gd name="T8" fmla="*/ 741 w 1046"/>
                <a:gd name="T9" fmla="*/ 237 h 1633"/>
                <a:gd name="T10" fmla="*/ 741 w 1046"/>
                <a:gd name="T11" fmla="*/ 255 h 1633"/>
                <a:gd name="T12" fmla="*/ 737 w 1046"/>
                <a:gd name="T13" fmla="*/ 269 h 1633"/>
                <a:gd name="T14" fmla="*/ 720 w 1046"/>
                <a:gd name="T15" fmla="*/ 275 h 1633"/>
                <a:gd name="T16" fmla="*/ 717 w 1046"/>
                <a:gd name="T17" fmla="*/ 293 h 1633"/>
                <a:gd name="T18" fmla="*/ 691 w 1046"/>
                <a:gd name="T19" fmla="*/ 311 h 1633"/>
                <a:gd name="T20" fmla="*/ 639 w 1046"/>
                <a:gd name="T21" fmla="*/ 301 h 1633"/>
                <a:gd name="T22" fmla="*/ 617 w 1046"/>
                <a:gd name="T23" fmla="*/ 325 h 1633"/>
                <a:gd name="T24" fmla="*/ 774 w 1046"/>
                <a:gd name="T25" fmla="*/ 376 h 1633"/>
                <a:gd name="T26" fmla="*/ 977 w 1046"/>
                <a:gd name="T27" fmla="*/ 286 h 1633"/>
                <a:gd name="T28" fmla="*/ 1028 w 1046"/>
                <a:gd name="T29" fmla="*/ 179 h 1633"/>
                <a:gd name="T30" fmla="*/ 1039 w 1046"/>
                <a:gd name="T31" fmla="*/ 201 h 1633"/>
                <a:gd name="T32" fmla="*/ 1046 w 1046"/>
                <a:gd name="T33" fmla="*/ 232 h 1633"/>
                <a:gd name="T34" fmla="*/ 1046 w 1046"/>
                <a:gd name="T35" fmla="*/ 349 h 1633"/>
                <a:gd name="T36" fmla="*/ 1031 w 1046"/>
                <a:gd name="T37" fmla="*/ 391 h 1633"/>
                <a:gd name="T38" fmla="*/ 947 w 1046"/>
                <a:gd name="T39" fmla="*/ 466 h 1633"/>
                <a:gd name="T40" fmla="*/ 835 w 1046"/>
                <a:gd name="T41" fmla="*/ 525 h 1633"/>
                <a:gd name="T42" fmla="*/ 758 w 1046"/>
                <a:gd name="T43" fmla="*/ 515 h 1633"/>
                <a:gd name="T44" fmla="*/ 693 w 1046"/>
                <a:gd name="T45" fmla="*/ 499 h 1633"/>
                <a:gd name="T46" fmla="*/ 628 w 1046"/>
                <a:gd name="T47" fmla="*/ 499 h 1633"/>
                <a:gd name="T48" fmla="*/ 449 w 1046"/>
                <a:gd name="T49" fmla="*/ 691 h 1633"/>
                <a:gd name="T50" fmla="*/ 434 w 1046"/>
                <a:gd name="T51" fmla="*/ 731 h 1633"/>
                <a:gd name="T52" fmla="*/ 460 w 1046"/>
                <a:gd name="T53" fmla="*/ 802 h 1633"/>
                <a:gd name="T54" fmla="*/ 617 w 1046"/>
                <a:gd name="T55" fmla="*/ 1111 h 1633"/>
                <a:gd name="T56" fmla="*/ 682 w 1046"/>
                <a:gd name="T57" fmla="*/ 1513 h 1633"/>
                <a:gd name="T58" fmla="*/ 763 w 1046"/>
                <a:gd name="T59" fmla="*/ 1550 h 1633"/>
                <a:gd name="T60" fmla="*/ 752 w 1046"/>
                <a:gd name="T61" fmla="*/ 1583 h 1633"/>
                <a:gd name="T62" fmla="*/ 639 w 1046"/>
                <a:gd name="T63" fmla="*/ 1578 h 1633"/>
                <a:gd name="T64" fmla="*/ 514 w 1046"/>
                <a:gd name="T65" fmla="*/ 1567 h 1633"/>
                <a:gd name="T66" fmla="*/ 503 w 1046"/>
                <a:gd name="T67" fmla="*/ 1513 h 1633"/>
                <a:gd name="T68" fmla="*/ 476 w 1046"/>
                <a:gd name="T69" fmla="*/ 1442 h 1633"/>
                <a:gd name="T70" fmla="*/ 352 w 1046"/>
                <a:gd name="T71" fmla="*/ 1041 h 1633"/>
                <a:gd name="T72" fmla="*/ 295 w 1046"/>
                <a:gd name="T73" fmla="*/ 1260 h 1633"/>
                <a:gd name="T74" fmla="*/ 211 w 1046"/>
                <a:gd name="T75" fmla="*/ 1588 h 1633"/>
                <a:gd name="T76" fmla="*/ 217 w 1046"/>
                <a:gd name="T77" fmla="*/ 1610 h 1633"/>
                <a:gd name="T78" fmla="*/ 164 w 1046"/>
                <a:gd name="T79" fmla="*/ 1633 h 1633"/>
                <a:gd name="T80" fmla="*/ 103 w 1046"/>
                <a:gd name="T81" fmla="*/ 1620 h 1633"/>
                <a:gd name="T82" fmla="*/ 54 w 1046"/>
                <a:gd name="T83" fmla="*/ 1556 h 1633"/>
                <a:gd name="T84" fmla="*/ 0 w 1046"/>
                <a:gd name="T85" fmla="*/ 1464 h 1633"/>
                <a:gd name="T86" fmla="*/ 152 w 1046"/>
                <a:gd name="T87" fmla="*/ 1182 h 1633"/>
                <a:gd name="T88" fmla="*/ 84 w 1046"/>
                <a:gd name="T89" fmla="*/ 916 h 1633"/>
                <a:gd name="T90" fmla="*/ 75 w 1046"/>
                <a:gd name="T91" fmla="*/ 748 h 1633"/>
                <a:gd name="T92" fmla="*/ 405 w 1046"/>
                <a:gd name="T93" fmla="*/ 241 h 1633"/>
                <a:gd name="T94" fmla="*/ 465 w 1046"/>
                <a:gd name="T95" fmla="*/ 185 h 1633"/>
                <a:gd name="T96" fmla="*/ 497 w 1046"/>
                <a:gd name="T97" fmla="*/ 75 h 1633"/>
                <a:gd name="T98" fmla="*/ 574 w 1046"/>
                <a:gd name="T99" fmla="*/ 11 h 1633"/>
                <a:gd name="T100" fmla="*/ 603 w 1046"/>
                <a:gd name="T101" fmla="*/ 4 h 1633"/>
                <a:gd name="T102" fmla="*/ 682 w 1046"/>
                <a:gd name="T103" fmla="*/ 8 h 1633"/>
                <a:gd name="T104" fmla="*/ 714 w 1046"/>
                <a:gd name="T105" fmla="*/ 27 h 1633"/>
                <a:gd name="T106" fmla="*/ 736 w 1046"/>
                <a:gd name="T107" fmla="*/ 82 h 1633"/>
                <a:gd name="T108" fmla="*/ 709 w 1046"/>
                <a:gd name="T109" fmla="*/ 76 h 1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46" h="1633">
                  <a:moveTo>
                    <a:pt x="709" y="76"/>
                  </a:moveTo>
                  <a:lnTo>
                    <a:pt x="709" y="76"/>
                  </a:lnTo>
                  <a:lnTo>
                    <a:pt x="709" y="96"/>
                  </a:lnTo>
                  <a:lnTo>
                    <a:pt x="710" y="110"/>
                  </a:lnTo>
                  <a:lnTo>
                    <a:pt x="712" y="115"/>
                  </a:lnTo>
                  <a:lnTo>
                    <a:pt x="714" y="120"/>
                  </a:lnTo>
                  <a:lnTo>
                    <a:pt x="714" y="120"/>
                  </a:lnTo>
                  <a:lnTo>
                    <a:pt x="718" y="126"/>
                  </a:lnTo>
                  <a:lnTo>
                    <a:pt x="722" y="133"/>
                  </a:lnTo>
                  <a:lnTo>
                    <a:pt x="725" y="147"/>
                  </a:lnTo>
                  <a:lnTo>
                    <a:pt x="725" y="147"/>
                  </a:lnTo>
                  <a:lnTo>
                    <a:pt x="725" y="152"/>
                  </a:lnTo>
                  <a:lnTo>
                    <a:pt x="725" y="157"/>
                  </a:lnTo>
                  <a:lnTo>
                    <a:pt x="724" y="163"/>
                  </a:lnTo>
                  <a:lnTo>
                    <a:pt x="725" y="168"/>
                  </a:lnTo>
                  <a:lnTo>
                    <a:pt x="725" y="168"/>
                  </a:lnTo>
                  <a:lnTo>
                    <a:pt x="730" y="186"/>
                  </a:lnTo>
                  <a:lnTo>
                    <a:pt x="733" y="195"/>
                  </a:lnTo>
                  <a:lnTo>
                    <a:pt x="736" y="201"/>
                  </a:lnTo>
                  <a:lnTo>
                    <a:pt x="736" y="201"/>
                  </a:lnTo>
                  <a:lnTo>
                    <a:pt x="737" y="202"/>
                  </a:lnTo>
                  <a:lnTo>
                    <a:pt x="736" y="202"/>
                  </a:lnTo>
                  <a:lnTo>
                    <a:pt x="733" y="204"/>
                  </a:lnTo>
                  <a:lnTo>
                    <a:pt x="730" y="206"/>
                  </a:lnTo>
                  <a:lnTo>
                    <a:pt x="730" y="206"/>
                  </a:lnTo>
                  <a:lnTo>
                    <a:pt x="729" y="210"/>
                  </a:lnTo>
                  <a:lnTo>
                    <a:pt x="729" y="214"/>
                  </a:lnTo>
                  <a:lnTo>
                    <a:pt x="730" y="220"/>
                  </a:lnTo>
                  <a:lnTo>
                    <a:pt x="730" y="222"/>
                  </a:lnTo>
                  <a:lnTo>
                    <a:pt x="730" y="222"/>
                  </a:lnTo>
                  <a:lnTo>
                    <a:pt x="730" y="224"/>
                  </a:lnTo>
                  <a:lnTo>
                    <a:pt x="732" y="225"/>
                  </a:lnTo>
                  <a:lnTo>
                    <a:pt x="736" y="231"/>
                  </a:lnTo>
                  <a:lnTo>
                    <a:pt x="740" y="236"/>
                  </a:lnTo>
                  <a:lnTo>
                    <a:pt x="741" y="237"/>
                  </a:lnTo>
                  <a:lnTo>
                    <a:pt x="741" y="239"/>
                  </a:lnTo>
                  <a:lnTo>
                    <a:pt x="741" y="239"/>
                  </a:lnTo>
                  <a:lnTo>
                    <a:pt x="741" y="241"/>
                  </a:lnTo>
                  <a:lnTo>
                    <a:pt x="743" y="247"/>
                  </a:lnTo>
                  <a:lnTo>
                    <a:pt x="744" y="252"/>
                  </a:lnTo>
                  <a:lnTo>
                    <a:pt x="743" y="254"/>
                  </a:lnTo>
                  <a:lnTo>
                    <a:pt x="741" y="255"/>
                  </a:lnTo>
                  <a:lnTo>
                    <a:pt x="741" y="255"/>
                  </a:lnTo>
                  <a:lnTo>
                    <a:pt x="737" y="258"/>
                  </a:lnTo>
                  <a:lnTo>
                    <a:pt x="736" y="260"/>
                  </a:lnTo>
                  <a:lnTo>
                    <a:pt x="736" y="260"/>
                  </a:lnTo>
                  <a:lnTo>
                    <a:pt x="736" y="263"/>
                  </a:lnTo>
                  <a:lnTo>
                    <a:pt x="736" y="266"/>
                  </a:lnTo>
                  <a:lnTo>
                    <a:pt x="737" y="269"/>
                  </a:lnTo>
                  <a:lnTo>
                    <a:pt x="736" y="271"/>
                  </a:lnTo>
                  <a:lnTo>
                    <a:pt x="736" y="271"/>
                  </a:lnTo>
                  <a:lnTo>
                    <a:pt x="730" y="275"/>
                  </a:lnTo>
                  <a:lnTo>
                    <a:pt x="725" y="277"/>
                  </a:lnTo>
                  <a:lnTo>
                    <a:pt x="725" y="277"/>
                  </a:lnTo>
                  <a:lnTo>
                    <a:pt x="722" y="277"/>
                  </a:lnTo>
                  <a:lnTo>
                    <a:pt x="720" y="275"/>
                  </a:lnTo>
                  <a:lnTo>
                    <a:pt x="718" y="275"/>
                  </a:lnTo>
                  <a:lnTo>
                    <a:pt x="717" y="277"/>
                  </a:lnTo>
                  <a:lnTo>
                    <a:pt x="714" y="282"/>
                  </a:lnTo>
                  <a:lnTo>
                    <a:pt x="714" y="282"/>
                  </a:lnTo>
                  <a:lnTo>
                    <a:pt x="714" y="286"/>
                  </a:lnTo>
                  <a:lnTo>
                    <a:pt x="714" y="289"/>
                  </a:lnTo>
                  <a:lnTo>
                    <a:pt x="717" y="293"/>
                  </a:lnTo>
                  <a:lnTo>
                    <a:pt x="717" y="296"/>
                  </a:lnTo>
                  <a:lnTo>
                    <a:pt x="717" y="297"/>
                  </a:lnTo>
                  <a:lnTo>
                    <a:pt x="714" y="300"/>
                  </a:lnTo>
                  <a:lnTo>
                    <a:pt x="709" y="304"/>
                  </a:lnTo>
                  <a:lnTo>
                    <a:pt x="709" y="304"/>
                  </a:lnTo>
                  <a:lnTo>
                    <a:pt x="697" y="309"/>
                  </a:lnTo>
                  <a:lnTo>
                    <a:pt x="691" y="311"/>
                  </a:lnTo>
                  <a:lnTo>
                    <a:pt x="686" y="312"/>
                  </a:lnTo>
                  <a:lnTo>
                    <a:pt x="674" y="312"/>
                  </a:lnTo>
                  <a:lnTo>
                    <a:pt x="660" y="309"/>
                  </a:lnTo>
                  <a:lnTo>
                    <a:pt x="660" y="309"/>
                  </a:lnTo>
                  <a:lnTo>
                    <a:pt x="649" y="305"/>
                  </a:lnTo>
                  <a:lnTo>
                    <a:pt x="643" y="302"/>
                  </a:lnTo>
                  <a:lnTo>
                    <a:pt x="639" y="301"/>
                  </a:lnTo>
                  <a:lnTo>
                    <a:pt x="636" y="302"/>
                  </a:lnTo>
                  <a:lnTo>
                    <a:pt x="633" y="304"/>
                  </a:lnTo>
                  <a:lnTo>
                    <a:pt x="633" y="304"/>
                  </a:lnTo>
                  <a:lnTo>
                    <a:pt x="628" y="309"/>
                  </a:lnTo>
                  <a:lnTo>
                    <a:pt x="622" y="316"/>
                  </a:lnTo>
                  <a:lnTo>
                    <a:pt x="618" y="321"/>
                  </a:lnTo>
                  <a:lnTo>
                    <a:pt x="617" y="325"/>
                  </a:lnTo>
                  <a:lnTo>
                    <a:pt x="617" y="325"/>
                  </a:lnTo>
                  <a:lnTo>
                    <a:pt x="621" y="328"/>
                  </a:lnTo>
                  <a:lnTo>
                    <a:pt x="630" y="335"/>
                  </a:lnTo>
                  <a:lnTo>
                    <a:pt x="660" y="354"/>
                  </a:lnTo>
                  <a:lnTo>
                    <a:pt x="703" y="380"/>
                  </a:lnTo>
                  <a:lnTo>
                    <a:pt x="703" y="380"/>
                  </a:lnTo>
                  <a:lnTo>
                    <a:pt x="774" y="376"/>
                  </a:lnTo>
                  <a:lnTo>
                    <a:pt x="825" y="372"/>
                  </a:lnTo>
                  <a:lnTo>
                    <a:pt x="855" y="369"/>
                  </a:lnTo>
                  <a:lnTo>
                    <a:pt x="855" y="369"/>
                  </a:lnTo>
                  <a:lnTo>
                    <a:pt x="936" y="347"/>
                  </a:lnTo>
                  <a:lnTo>
                    <a:pt x="936" y="347"/>
                  </a:lnTo>
                  <a:lnTo>
                    <a:pt x="959" y="312"/>
                  </a:lnTo>
                  <a:lnTo>
                    <a:pt x="977" y="286"/>
                  </a:lnTo>
                  <a:lnTo>
                    <a:pt x="985" y="271"/>
                  </a:lnTo>
                  <a:lnTo>
                    <a:pt x="985" y="271"/>
                  </a:lnTo>
                  <a:lnTo>
                    <a:pt x="1005" y="224"/>
                  </a:lnTo>
                  <a:lnTo>
                    <a:pt x="1019" y="194"/>
                  </a:lnTo>
                  <a:lnTo>
                    <a:pt x="1024" y="183"/>
                  </a:lnTo>
                  <a:lnTo>
                    <a:pt x="1028" y="179"/>
                  </a:lnTo>
                  <a:lnTo>
                    <a:pt x="1028" y="179"/>
                  </a:lnTo>
                  <a:lnTo>
                    <a:pt x="1033" y="178"/>
                  </a:lnTo>
                  <a:lnTo>
                    <a:pt x="1036" y="176"/>
                  </a:lnTo>
                  <a:lnTo>
                    <a:pt x="1039" y="178"/>
                  </a:lnTo>
                  <a:lnTo>
                    <a:pt x="1039" y="179"/>
                  </a:lnTo>
                  <a:lnTo>
                    <a:pt x="1039" y="179"/>
                  </a:lnTo>
                  <a:lnTo>
                    <a:pt x="1039" y="191"/>
                  </a:lnTo>
                  <a:lnTo>
                    <a:pt x="1039" y="201"/>
                  </a:lnTo>
                  <a:lnTo>
                    <a:pt x="1039" y="201"/>
                  </a:lnTo>
                  <a:lnTo>
                    <a:pt x="1037" y="204"/>
                  </a:lnTo>
                  <a:lnTo>
                    <a:pt x="1037" y="208"/>
                  </a:lnTo>
                  <a:lnTo>
                    <a:pt x="1039" y="212"/>
                  </a:lnTo>
                  <a:lnTo>
                    <a:pt x="1039" y="212"/>
                  </a:lnTo>
                  <a:lnTo>
                    <a:pt x="1044" y="224"/>
                  </a:lnTo>
                  <a:lnTo>
                    <a:pt x="1046" y="232"/>
                  </a:lnTo>
                  <a:lnTo>
                    <a:pt x="1044" y="239"/>
                  </a:lnTo>
                  <a:lnTo>
                    <a:pt x="1044" y="239"/>
                  </a:lnTo>
                  <a:lnTo>
                    <a:pt x="1043" y="250"/>
                  </a:lnTo>
                  <a:lnTo>
                    <a:pt x="1043" y="265"/>
                  </a:lnTo>
                  <a:lnTo>
                    <a:pt x="1044" y="304"/>
                  </a:lnTo>
                  <a:lnTo>
                    <a:pt x="1044" y="304"/>
                  </a:lnTo>
                  <a:lnTo>
                    <a:pt x="1046" y="349"/>
                  </a:lnTo>
                  <a:lnTo>
                    <a:pt x="1046" y="367"/>
                  </a:lnTo>
                  <a:lnTo>
                    <a:pt x="1046" y="376"/>
                  </a:lnTo>
                  <a:lnTo>
                    <a:pt x="1044" y="380"/>
                  </a:lnTo>
                  <a:lnTo>
                    <a:pt x="1044" y="380"/>
                  </a:lnTo>
                  <a:lnTo>
                    <a:pt x="1042" y="382"/>
                  </a:lnTo>
                  <a:lnTo>
                    <a:pt x="1039" y="385"/>
                  </a:lnTo>
                  <a:lnTo>
                    <a:pt x="1031" y="391"/>
                  </a:lnTo>
                  <a:lnTo>
                    <a:pt x="1020" y="396"/>
                  </a:lnTo>
                  <a:lnTo>
                    <a:pt x="1012" y="401"/>
                  </a:lnTo>
                  <a:lnTo>
                    <a:pt x="1012" y="401"/>
                  </a:lnTo>
                  <a:lnTo>
                    <a:pt x="1000" y="412"/>
                  </a:lnTo>
                  <a:lnTo>
                    <a:pt x="982" y="431"/>
                  </a:lnTo>
                  <a:lnTo>
                    <a:pt x="947" y="466"/>
                  </a:lnTo>
                  <a:lnTo>
                    <a:pt x="947" y="466"/>
                  </a:lnTo>
                  <a:lnTo>
                    <a:pt x="939" y="473"/>
                  </a:lnTo>
                  <a:lnTo>
                    <a:pt x="925" y="481"/>
                  </a:lnTo>
                  <a:lnTo>
                    <a:pt x="908" y="492"/>
                  </a:lnTo>
                  <a:lnTo>
                    <a:pt x="889" y="502"/>
                  </a:lnTo>
                  <a:lnTo>
                    <a:pt x="870" y="511"/>
                  </a:lnTo>
                  <a:lnTo>
                    <a:pt x="851" y="519"/>
                  </a:lnTo>
                  <a:lnTo>
                    <a:pt x="835" y="525"/>
                  </a:lnTo>
                  <a:lnTo>
                    <a:pt x="828" y="526"/>
                  </a:lnTo>
                  <a:lnTo>
                    <a:pt x="822" y="526"/>
                  </a:lnTo>
                  <a:lnTo>
                    <a:pt x="822" y="526"/>
                  </a:lnTo>
                  <a:lnTo>
                    <a:pt x="804" y="525"/>
                  </a:lnTo>
                  <a:lnTo>
                    <a:pt x="786" y="522"/>
                  </a:lnTo>
                  <a:lnTo>
                    <a:pt x="771" y="519"/>
                  </a:lnTo>
                  <a:lnTo>
                    <a:pt x="758" y="515"/>
                  </a:lnTo>
                  <a:lnTo>
                    <a:pt x="758" y="515"/>
                  </a:lnTo>
                  <a:lnTo>
                    <a:pt x="740" y="511"/>
                  </a:lnTo>
                  <a:lnTo>
                    <a:pt x="718" y="506"/>
                  </a:lnTo>
                  <a:lnTo>
                    <a:pt x="699" y="502"/>
                  </a:lnTo>
                  <a:lnTo>
                    <a:pt x="694" y="500"/>
                  </a:lnTo>
                  <a:lnTo>
                    <a:pt x="693" y="499"/>
                  </a:lnTo>
                  <a:lnTo>
                    <a:pt x="693" y="499"/>
                  </a:lnTo>
                  <a:lnTo>
                    <a:pt x="691" y="499"/>
                  </a:lnTo>
                  <a:lnTo>
                    <a:pt x="685" y="499"/>
                  </a:lnTo>
                  <a:lnTo>
                    <a:pt x="667" y="499"/>
                  </a:lnTo>
                  <a:lnTo>
                    <a:pt x="644" y="500"/>
                  </a:lnTo>
                  <a:lnTo>
                    <a:pt x="634" y="500"/>
                  </a:lnTo>
                  <a:lnTo>
                    <a:pt x="628" y="499"/>
                  </a:lnTo>
                  <a:lnTo>
                    <a:pt x="628" y="499"/>
                  </a:lnTo>
                  <a:lnTo>
                    <a:pt x="557" y="483"/>
                  </a:lnTo>
                  <a:lnTo>
                    <a:pt x="557" y="483"/>
                  </a:lnTo>
                  <a:lnTo>
                    <a:pt x="505" y="580"/>
                  </a:lnTo>
                  <a:lnTo>
                    <a:pt x="449" y="683"/>
                  </a:lnTo>
                  <a:lnTo>
                    <a:pt x="449" y="683"/>
                  </a:lnTo>
                  <a:lnTo>
                    <a:pt x="449" y="686"/>
                  </a:lnTo>
                  <a:lnTo>
                    <a:pt x="449" y="691"/>
                  </a:lnTo>
                  <a:lnTo>
                    <a:pt x="452" y="702"/>
                  </a:lnTo>
                  <a:lnTo>
                    <a:pt x="452" y="713"/>
                  </a:lnTo>
                  <a:lnTo>
                    <a:pt x="452" y="717"/>
                  </a:lnTo>
                  <a:lnTo>
                    <a:pt x="449" y="721"/>
                  </a:lnTo>
                  <a:lnTo>
                    <a:pt x="449" y="721"/>
                  </a:lnTo>
                  <a:lnTo>
                    <a:pt x="442" y="727"/>
                  </a:lnTo>
                  <a:lnTo>
                    <a:pt x="434" y="731"/>
                  </a:lnTo>
                  <a:lnTo>
                    <a:pt x="429" y="735"/>
                  </a:lnTo>
                  <a:lnTo>
                    <a:pt x="428" y="736"/>
                  </a:lnTo>
                  <a:lnTo>
                    <a:pt x="428" y="737"/>
                  </a:lnTo>
                  <a:lnTo>
                    <a:pt x="428" y="737"/>
                  </a:lnTo>
                  <a:lnTo>
                    <a:pt x="433" y="750"/>
                  </a:lnTo>
                  <a:lnTo>
                    <a:pt x="444" y="770"/>
                  </a:lnTo>
                  <a:lnTo>
                    <a:pt x="460" y="802"/>
                  </a:lnTo>
                  <a:lnTo>
                    <a:pt x="460" y="802"/>
                  </a:lnTo>
                  <a:lnTo>
                    <a:pt x="534" y="945"/>
                  </a:lnTo>
                  <a:lnTo>
                    <a:pt x="606" y="1084"/>
                  </a:lnTo>
                  <a:lnTo>
                    <a:pt x="606" y="1084"/>
                  </a:lnTo>
                  <a:lnTo>
                    <a:pt x="611" y="1094"/>
                  </a:lnTo>
                  <a:lnTo>
                    <a:pt x="616" y="1105"/>
                  </a:lnTo>
                  <a:lnTo>
                    <a:pt x="617" y="1111"/>
                  </a:lnTo>
                  <a:lnTo>
                    <a:pt x="617" y="1117"/>
                  </a:lnTo>
                  <a:lnTo>
                    <a:pt x="617" y="1117"/>
                  </a:lnTo>
                  <a:lnTo>
                    <a:pt x="628" y="1469"/>
                  </a:lnTo>
                  <a:lnTo>
                    <a:pt x="617" y="1475"/>
                  </a:lnTo>
                  <a:lnTo>
                    <a:pt x="617" y="1475"/>
                  </a:lnTo>
                  <a:lnTo>
                    <a:pt x="682" y="1513"/>
                  </a:lnTo>
                  <a:lnTo>
                    <a:pt x="682" y="1513"/>
                  </a:lnTo>
                  <a:lnTo>
                    <a:pt x="690" y="1517"/>
                  </a:lnTo>
                  <a:lnTo>
                    <a:pt x="701" y="1521"/>
                  </a:lnTo>
                  <a:lnTo>
                    <a:pt x="726" y="1530"/>
                  </a:lnTo>
                  <a:lnTo>
                    <a:pt x="751" y="1541"/>
                  </a:lnTo>
                  <a:lnTo>
                    <a:pt x="759" y="1546"/>
                  </a:lnTo>
                  <a:lnTo>
                    <a:pt x="762" y="1548"/>
                  </a:lnTo>
                  <a:lnTo>
                    <a:pt x="763" y="1550"/>
                  </a:lnTo>
                  <a:lnTo>
                    <a:pt x="763" y="1550"/>
                  </a:lnTo>
                  <a:lnTo>
                    <a:pt x="764" y="1560"/>
                  </a:lnTo>
                  <a:lnTo>
                    <a:pt x="764" y="1569"/>
                  </a:lnTo>
                  <a:lnTo>
                    <a:pt x="763" y="1575"/>
                  </a:lnTo>
                  <a:lnTo>
                    <a:pt x="760" y="1578"/>
                  </a:lnTo>
                  <a:lnTo>
                    <a:pt x="756" y="1582"/>
                  </a:lnTo>
                  <a:lnTo>
                    <a:pt x="752" y="1583"/>
                  </a:lnTo>
                  <a:lnTo>
                    <a:pt x="752" y="1583"/>
                  </a:lnTo>
                  <a:lnTo>
                    <a:pt x="744" y="1584"/>
                  </a:lnTo>
                  <a:lnTo>
                    <a:pt x="730" y="1584"/>
                  </a:lnTo>
                  <a:lnTo>
                    <a:pt x="694" y="1583"/>
                  </a:lnTo>
                  <a:lnTo>
                    <a:pt x="659" y="1580"/>
                  </a:lnTo>
                  <a:lnTo>
                    <a:pt x="639" y="1578"/>
                  </a:lnTo>
                  <a:lnTo>
                    <a:pt x="639" y="1578"/>
                  </a:lnTo>
                  <a:lnTo>
                    <a:pt x="618" y="1576"/>
                  </a:lnTo>
                  <a:lnTo>
                    <a:pt x="586" y="1575"/>
                  </a:lnTo>
                  <a:lnTo>
                    <a:pt x="536" y="1572"/>
                  </a:lnTo>
                  <a:lnTo>
                    <a:pt x="536" y="1572"/>
                  </a:lnTo>
                  <a:lnTo>
                    <a:pt x="522" y="1569"/>
                  </a:lnTo>
                  <a:lnTo>
                    <a:pt x="514" y="1567"/>
                  </a:lnTo>
                  <a:lnTo>
                    <a:pt x="514" y="1567"/>
                  </a:lnTo>
                  <a:lnTo>
                    <a:pt x="514" y="1564"/>
                  </a:lnTo>
                  <a:lnTo>
                    <a:pt x="509" y="1556"/>
                  </a:lnTo>
                  <a:lnTo>
                    <a:pt x="509" y="1556"/>
                  </a:lnTo>
                  <a:lnTo>
                    <a:pt x="506" y="1549"/>
                  </a:lnTo>
                  <a:lnTo>
                    <a:pt x="505" y="1540"/>
                  </a:lnTo>
                  <a:lnTo>
                    <a:pt x="503" y="1529"/>
                  </a:lnTo>
                  <a:lnTo>
                    <a:pt x="503" y="1513"/>
                  </a:lnTo>
                  <a:lnTo>
                    <a:pt x="487" y="1518"/>
                  </a:lnTo>
                  <a:lnTo>
                    <a:pt x="487" y="1518"/>
                  </a:lnTo>
                  <a:lnTo>
                    <a:pt x="482" y="1488"/>
                  </a:lnTo>
                  <a:lnTo>
                    <a:pt x="478" y="1464"/>
                  </a:lnTo>
                  <a:lnTo>
                    <a:pt x="476" y="1452"/>
                  </a:lnTo>
                  <a:lnTo>
                    <a:pt x="476" y="1442"/>
                  </a:lnTo>
                  <a:lnTo>
                    <a:pt x="476" y="1442"/>
                  </a:lnTo>
                  <a:lnTo>
                    <a:pt x="476" y="1423"/>
                  </a:lnTo>
                  <a:lnTo>
                    <a:pt x="474" y="1389"/>
                  </a:lnTo>
                  <a:lnTo>
                    <a:pt x="465" y="1296"/>
                  </a:lnTo>
                  <a:lnTo>
                    <a:pt x="455" y="1166"/>
                  </a:lnTo>
                  <a:lnTo>
                    <a:pt x="455" y="1166"/>
                  </a:lnTo>
                  <a:lnTo>
                    <a:pt x="403" y="1103"/>
                  </a:lnTo>
                  <a:lnTo>
                    <a:pt x="352" y="1041"/>
                  </a:lnTo>
                  <a:lnTo>
                    <a:pt x="352" y="1041"/>
                  </a:lnTo>
                  <a:lnTo>
                    <a:pt x="345" y="1068"/>
                  </a:lnTo>
                  <a:lnTo>
                    <a:pt x="332" y="1129"/>
                  </a:lnTo>
                  <a:lnTo>
                    <a:pt x="319" y="1191"/>
                  </a:lnTo>
                  <a:lnTo>
                    <a:pt x="314" y="1220"/>
                  </a:lnTo>
                  <a:lnTo>
                    <a:pt x="314" y="1220"/>
                  </a:lnTo>
                  <a:lnTo>
                    <a:pt x="295" y="1260"/>
                  </a:lnTo>
                  <a:lnTo>
                    <a:pt x="252" y="1350"/>
                  </a:lnTo>
                  <a:lnTo>
                    <a:pt x="190" y="1480"/>
                  </a:lnTo>
                  <a:lnTo>
                    <a:pt x="190" y="1496"/>
                  </a:lnTo>
                  <a:lnTo>
                    <a:pt x="173" y="1496"/>
                  </a:lnTo>
                  <a:lnTo>
                    <a:pt x="173" y="1496"/>
                  </a:lnTo>
                  <a:lnTo>
                    <a:pt x="211" y="1588"/>
                  </a:lnTo>
                  <a:lnTo>
                    <a:pt x="211" y="1588"/>
                  </a:lnTo>
                  <a:lnTo>
                    <a:pt x="215" y="1595"/>
                  </a:lnTo>
                  <a:lnTo>
                    <a:pt x="221" y="1601"/>
                  </a:lnTo>
                  <a:lnTo>
                    <a:pt x="222" y="1602"/>
                  </a:lnTo>
                  <a:lnTo>
                    <a:pt x="222" y="1605"/>
                  </a:lnTo>
                  <a:lnTo>
                    <a:pt x="221" y="1607"/>
                  </a:lnTo>
                  <a:lnTo>
                    <a:pt x="217" y="1610"/>
                  </a:lnTo>
                  <a:lnTo>
                    <a:pt x="217" y="1610"/>
                  </a:lnTo>
                  <a:lnTo>
                    <a:pt x="208" y="1616"/>
                  </a:lnTo>
                  <a:lnTo>
                    <a:pt x="200" y="1622"/>
                  </a:lnTo>
                  <a:lnTo>
                    <a:pt x="191" y="1628"/>
                  </a:lnTo>
                  <a:lnTo>
                    <a:pt x="185" y="1630"/>
                  </a:lnTo>
                  <a:lnTo>
                    <a:pt x="179" y="1632"/>
                  </a:lnTo>
                  <a:lnTo>
                    <a:pt x="179" y="1632"/>
                  </a:lnTo>
                  <a:lnTo>
                    <a:pt x="164" y="1633"/>
                  </a:lnTo>
                  <a:lnTo>
                    <a:pt x="149" y="1633"/>
                  </a:lnTo>
                  <a:lnTo>
                    <a:pt x="135" y="1630"/>
                  </a:lnTo>
                  <a:lnTo>
                    <a:pt x="125" y="1626"/>
                  </a:lnTo>
                  <a:lnTo>
                    <a:pt x="125" y="1626"/>
                  </a:lnTo>
                  <a:lnTo>
                    <a:pt x="119" y="1624"/>
                  </a:lnTo>
                  <a:lnTo>
                    <a:pt x="114" y="1622"/>
                  </a:lnTo>
                  <a:lnTo>
                    <a:pt x="103" y="1620"/>
                  </a:lnTo>
                  <a:lnTo>
                    <a:pt x="94" y="1617"/>
                  </a:lnTo>
                  <a:lnTo>
                    <a:pt x="89" y="1614"/>
                  </a:lnTo>
                  <a:lnTo>
                    <a:pt x="87" y="1610"/>
                  </a:lnTo>
                  <a:lnTo>
                    <a:pt x="87" y="1610"/>
                  </a:lnTo>
                  <a:lnTo>
                    <a:pt x="69" y="1579"/>
                  </a:lnTo>
                  <a:lnTo>
                    <a:pt x="54" y="1556"/>
                  </a:lnTo>
                  <a:lnTo>
                    <a:pt x="54" y="1556"/>
                  </a:lnTo>
                  <a:lnTo>
                    <a:pt x="41" y="1541"/>
                  </a:lnTo>
                  <a:lnTo>
                    <a:pt x="33" y="1527"/>
                  </a:lnTo>
                  <a:lnTo>
                    <a:pt x="29" y="1522"/>
                  </a:lnTo>
                  <a:lnTo>
                    <a:pt x="27" y="1518"/>
                  </a:lnTo>
                  <a:lnTo>
                    <a:pt x="27" y="1518"/>
                  </a:lnTo>
                  <a:lnTo>
                    <a:pt x="22" y="1485"/>
                  </a:lnTo>
                  <a:lnTo>
                    <a:pt x="0" y="1464"/>
                  </a:lnTo>
                  <a:lnTo>
                    <a:pt x="0" y="1464"/>
                  </a:lnTo>
                  <a:lnTo>
                    <a:pt x="119" y="1263"/>
                  </a:lnTo>
                  <a:lnTo>
                    <a:pt x="119" y="1263"/>
                  </a:lnTo>
                  <a:lnTo>
                    <a:pt x="130" y="1242"/>
                  </a:lnTo>
                  <a:lnTo>
                    <a:pt x="139" y="1214"/>
                  </a:lnTo>
                  <a:lnTo>
                    <a:pt x="152" y="1182"/>
                  </a:lnTo>
                  <a:lnTo>
                    <a:pt x="152" y="1182"/>
                  </a:lnTo>
                  <a:lnTo>
                    <a:pt x="131" y="1109"/>
                  </a:lnTo>
                  <a:lnTo>
                    <a:pt x="112" y="1040"/>
                  </a:lnTo>
                  <a:lnTo>
                    <a:pt x="104" y="1004"/>
                  </a:lnTo>
                  <a:lnTo>
                    <a:pt x="98" y="971"/>
                  </a:lnTo>
                  <a:lnTo>
                    <a:pt x="98" y="971"/>
                  </a:lnTo>
                  <a:lnTo>
                    <a:pt x="91" y="941"/>
                  </a:lnTo>
                  <a:lnTo>
                    <a:pt x="84" y="916"/>
                  </a:lnTo>
                  <a:lnTo>
                    <a:pt x="72" y="876"/>
                  </a:lnTo>
                  <a:lnTo>
                    <a:pt x="66" y="858"/>
                  </a:lnTo>
                  <a:lnTo>
                    <a:pt x="64" y="839"/>
                  </a:lnTo>
                  <a:lnTo>
                    <a:pt x="62" y="820"/>
                  </a:lnTo>
                  <a:lnTo>
                    <a:pt x="65" y="797"/>
                  </a:lnTo>
                  <a:lnTo>
                    <a:pt x="65" y="797"/>
                  </a:lnTo>
                  <a:lnTo>
                    <a:pt x="75" y="748"/>
                  </a:lnTo>
                  <a:lnTo>
                    <a:pt x="83" y="705"/>
                  </a:lnTo>
                  <a:lnTo>
                    <a:pt x="92" y="662"/>
                  </a:lnTo>
                  <a:lnTo>
                    <a:pt x="60" y="651"/>
                  </a:lnTo>
                  <a:lnTo>
                    <a:pt x="200" y="477"/>
                  </a:lnTo>
                  <a:lnTo>
                    <a:pt x="379" y="255"/>
                  </a:lnTo>
                  <a:lnTo>
                    <a:pt x="379" y="255"/>
                  </a:lnTo>
                  <a:lnTo>
                    <a:pt x="405" y="241"/>
                  </a:lnTo>
                  <a:lnTo>
                    <a:pt x="433" y="228"/>
                  </a:lnTo>
                  <a:lnTo>
                    <a:pt x="433" y="228"/>
                  </a:lnTo>
                  <a:lnTo>
                    <a:pt x="476" y="217"/>
                  </a:lnTo>
                  <a:lnTo>
                    <a:pt x="476" y="217"/>
                  </a:lnTo>
                  <a:lnTo>
                    <a:pt x="471" y="202"/>
                  </a:lnTo>
                  <a:lnTo>
                    <a:pt x="465" y="185"/>
                  </a:lnTo>
                  <a:lnTo>
                    <a:pt x="465" y="185"/>
                  </a:lnTo>
                  <a:lnTo>
                    <a:pt x="464" y="175"/>
                  </a:lnTo>
                  <a:lnTo>
                    <a:pt x="465" y="156"/>
                  </a:lnTo>
                  <a:lnTo>
                    <a:pt x="465" y="130"/>
                  </a:lnTo>
                  <a:lnTo>
                    <a:pt x="487" y="82"/>
                  </a:lnTo>
                  <a:lnTo>
                    <a:pt x="487" y="82"/>
                  </a:lnTo>
                  <a:lnTo>
                    <a:pt x="492" y="79"/>
                  </a:lnTo>
                  <a:lnTo>
                    <a:pt x="497" y="75"/>
                  </a:lnTo>
                  <a:lnTo>
                    <a:pt x="498" y="73"/>
                  </a:lnTo>
                  <a:lnTo>
                    <a:pt x="498" y="71"/>
                  </a:lnTo>
                  <a:lnTo>
                    <a:pt x="498" y="71"/>
                  </a:lnTo>
                  <a:lnTo>
                    <a:pt x="501" y="49"/>
                  </a:lnTo>
                  <a:lnTo>
                    <a:pt x="503" y="33"/>
                  </a:lnTo>
                  <a:lnTo>
                    <a:pt x="547" y="11"/>
                  </a:lnTo>
                  <a:lnTo>
                    <a:pt x="574" y="11"/>
                  </a:lnTo>
                  <a:lnTo>
                    <a:pt x="574" y="11"/>
                  </a:lnTo>
                  <a:lnTo>
                    <a:pt x="586" y="10"/>
                  </a:lnTo>
                  <a:lnTo>
                    <a:pt x="594" y="8"/>
                  </a:lnTo>
                  <a:lnTo>
                    <a:pt x="598" y="7"/>
                  </a:lnTo>
                  <a:lnTo>
                    <a:pt x="601" y="6"/>
                  </a:lnTo>
                  <a:lnTo>
                    <a:pt x="601" y="6"/>
                  </a:lnTo>
                  <a:lnTo>
                    <a:pt x="603" y="4"/>
                  </a:lnTo>
                  <a:lnTo>
                    <a:pt x="607" y="3"/>
                  </a:lnTo>
                  <a:lnTo>
                    <a:pt x="620" y="0"/>
                  </a:lnTo>
                  <a:lnTo>
                    <a:pt x="633" y="0"/>
                  </a:lnTo>
                  <a:lnTo>
                    <a:pt x="666" y="6"/>
                  </a:lnTo>
                  <a:lnTo>
                    <a:pt x="666" y="6"/>
                  </a:lnTo>
                  <a:lnTo>
                    <a:pt x="675" y="6"/>
                  </a:lnTo>
                  <a:lnTo>
                    <a:pt x="682" y="8"/>
                  </a:lnTo>
                  <a:lnTo>
                    <a:pt x="687" y="11"/>
                  </a:lnTo>
                  <a:lnTo>
                    <a:pt x="687" y="11"/>
                  </a:lnTo>
                  <a:lnTo>
                    <a:pt x="694" y="15"/>
                  </a:lnTo>
                  <a:lnTo>
                    <a:pt x="703" y="19"/>
                  </a:lnTo>
                  <a:lnTo>
                    <a:pt x="710" y="23"/>
                  </a:lnTo>
                  <a:lnTo>
                    <a:pt x="713" y="25"/>
                  </a:lnTo>
                  <a:lnTo>
                    <a:pt x="714" y="27"/>
                  </a:lnTo>
                  <a:lnTo>
                    <a:pt x="714" y="27"/>
                  </a:lnTo>
                  <a:lnTo>
                    <a:pt x="716" y="30"/>
                  </a:lnTo>
                  <a:lnTo>
                    <a:pt x="718" y="34"/>
                  </a:lnTo>
                  <a:lnTo>
                    <a:pt x="725" y="45"/>
                  </a:lnTo>
                  <a:lnTo>
                    <a:pt x="736" y="60"/>
                  </a:lnTo>
                  <a:lnTo>
                    <a:pt x="725" y="60"/>
                  </a:lnTo>
                  <a:lnTo>
                    <a:pt x="736" y="82"/>
                  </a:lnTo>
                  <a:lnTo>
                    <a:pt x="720" y="82"/>
                  </a:lnTo>
                  <a:lnTo>
                    <a:pt x="720" y="82"/>
                  </a:lnTo>
                  <a:lnTo>
                    <a:pt x="714" y="78"/>
                  </a:lnTo>
                  <a:lnTo>
                    <a:pt x="710" y="76"/>
                  </a:lnTo>
                  <a:lnTo>
                    <a:pt x="709" y="76"/>
                  </a:lnTo>
                  <a:lnTo>
                    <a:pt x="709" y="76"/>
                  </a:lnTo>
                  <a:lnTo>
                    <a:pt x="709" y="76"/>
                  </a:ln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" name="Rectangle 10">
              <a:extLst>
                <a:ext uri="{FF2B5EF4-FFF2-40B4-BE49-F238E27FC236}">
                  <a16:creationId xmlns:a16="http://schemas.microsoft.com/office/drawing/2014/main" id="{1404011D-BF83-BA44-76D9-466D9135101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700000">
              <a:off x="5595418" y="882925"/>
              <a:ext cx="375435" cy="2592043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599077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1753</TotalTime>
  <Words>16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pptxj72__押す、支える動作の男性のシルエット</dc:title>
  <dc:subject>pptxj72__押す、支える動作の男性のシルエット</dc:subject>
  <dc:creator>でじけろお</dc:creator>
  <cp:revision>1</cp:revision>
  <dcterms:created xsi:type="dcterms:W3CDTF">2018-05-20T00:31:01Z</dcterms:created>
  <dcterms:modified xsi:type="dcterms:W3CDTF">2022-05-23T06:07:33Z</dcterms:modified>
  <cp:version>1</cp:version>
</cp:coreProperties>
</file>