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360" r:id="rId2"/>
    <p:sldId id="372" r:id="rId3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9875" autoAdjust="0"/>
    <p:restoredTop sz="94660"/>
  </p:normalViewPr>
  <p:slideViewPr>
    <p:cSldViewPr snapToGrid="0">
      <p:cViewPr varScale="1">
        <p:scale>
          <a:sx n="65" d="100"/>
          <a:sy n="65" d="100"/>
        </p:scale>
        <p:origin x="96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1628507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7">
            <a:extLst>
              <a:ext uri="{FF2B5EF4-FFF2-40B4-BE49-F238E27FC236}">
                <a16:creationId xmlns:a16="http://schemas.microsoft.com/office/drawing/2014/main" id="{6FEA16B7-CEE1-42FD-86F9-73240B2D3853}"/>
              </a:ext>
            </a:extLst>
          </p:cNvPr>
          <p:cNvPicPr>
            <a:picLocks noChangeAspect="1" noChangeArrowheads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8" name="Text Box 8">
            <a:extLst>
              <a:ext uri="{FF2B5EF4-FFF2-40B4-BE49-F238E27FC236}">
                <a16:creationId xmlns:a16="http://schemas.microsoft.com/office/drawing/2014/main" id="{DB816F65-3612-4649-976E-FD912774F0C5}"/>
              </a:ext>
            </a:extLst>
          </p:cNvPr>
          <p:cNvSpPr txBox="1">
            <a:spLocks noChangeArrowheads="1"/>
          </p:cNvSpPr>
          <p:nvPr userDrawn="1"/>
        </p:nvSpPr>
        <p:spPr bwMode="auto">
          <a:xfrm>
            <a:off x="0" y="6643688"/>
            <a:ext cx="3188693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Copyright©20222 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  <a:hlinkClick r:id="rId4"/>
              </a:rPr>
              <a:t>https://www.digipot.net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 All rights reserved. </a:t>
            </a:r>
          </a:p>
        </p:txBody>
      </p:sp>
      <p:sp>
        <p:nvSpPr>
          <p:cNvPr id="24" name="Rectangle 11">
            <a:extLst>
              <a:ext uri="{FF2B5EF4-FFF2-40B4-BE49-F238E27FC236}">
                <a16:creationId xmlns:a16="http://schemas.microsoft.com/office/drawing/2014/main" id="{F9187257-6E83-48C0-B4DF-464D934360F1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5" name="Rectangle 12">
            <a:extLst>
              <a:ext uri="{FF2B5EF4-FFF2-40B4-BE49-F238E27FC236}">
                <a16:creationId xmlns:a16="http://schemas.microsoft.com/office/drawing/2014/main" id="{0B084819-ED57-4A6C-9F02-2C1E1E4AFD5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6" name="Rectangle 13">
            <a:extLst>
              <a:ext uri="{FF2B5EF4-FFF2-40B4-BE49-F238E27FC236}">
                <a16:creationId xmlns:a16="http://schemas.microsoft.com/office/drawing/2014/main" id="{82A10073-338D-4C34-A38B-86D53ECD061D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7" name="Rectangle 14">
            <a:extLst>
              <a:ext uri="{FF2B5EF4-FFF2-40B4-BE49-F238E27FC236}">
                <a16:creationId xmlns:a16="http://schemas.microsoft.com/office/drawing/2014/main" id="{BA8B7101-BAFC-4134-BC14-9A3B3B2E381B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8" name="Rectangle 18">
            <a:extLst>
              <a:ext uri="{FF2B5EF4-FFF2-40B4-BE49-F238E27FC236}">
                <a16:creationId xmlns:a16="http://schemas.microsoft.com/office/drawing/2014/main" id="{746D1E01-A4BF-4417-9E25-336E5992EEB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9" name="Rectangle 19">
            <a:extLst>
              <a:ext uri="{FF2B5EF4-FFF2-40B4-BE49-F238E27FC236}">
                <a16:creationId xmlns:a16="http://schemas.microsoft.com/office/drawing/2014/main" id="{1850D1B6-4BA7-4DFB-88D3-6BC5AF6C170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0881040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E3105C37-F427-40C5-9112-7CC265ADB1CA}"/>
              </a:ext>
            </a:extLst>
          </p:cNvPr>
          <p:cNvSpPr txBox="1"/>
          <p:nvPr/>
        </p:nvSpPr>
        <p:spPr>
          <a:xfrm>
            <a:off x="276046" y="232912"/>
            <a:ext cx="510909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rPr>
              <a:t>荷物を持ち上げる女性のシルエット</a:t>
            </a:r>
          </a:p>
        </p:txBody>
      </p:sp>
      <p:grpSp>
        <p:nvGrpSpPr>
          <p:cNvPr id="23" name="グループ化 22">
            <a:extLst>
              <a:ext uri="{FF2B5EF4-FFF2-40B4-BE49-F238E27FC236}">
                <a16:creationId xmlns:a16="http://schemas.microsoft.com/office/drawing/2014/main" id="{A7F36CA1-D040-208F-E282-C15D700C6CBE}"/>
              </a:ext>
            </a:extLst>
          </p:cNvPr>
          <p:cNvGrpSpPr/>
          <p:nvPr/>
        </p:nvGrpSpPr>
        <p:grpSpPr>
          <a:xfrm>
            <a:off x="1423143" y="3874249"/>
            <a:ext cx="1077992" cy="2478177"/>
            <a:chOff x="373063" y="4205288"/>
            <a:chExt cx="1136650" cy="2613025"/>
          </a:xfrm>
        </p:grpSpPr>
        <p:sp>
          <p:nvSpPr>
            <p:cNvPr id="3" name="Rectangle 23">
              <a:extLst>
                <a:ext uri="{FF2B5EF4-FFF2-40B4-BE49-F238E27FC236}">
                  <a16:creationId xmlns:a16="http://schemas.microsoft.com/office/drawing/2014/main" id="{C874DB9F-C193-BF9F-454D-3E428752B6E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39788" y="4205288"/>
              <a:ext cx="669925" cy="481013"/>
            </a:xfrm>
            <a:prstGeom prst="rect">
              <a:avLst/>
            </a:prstGeom>
            <a:solidFill>
              <a:srgbClr val="FF9900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4" name="Freeform 24">
              <a:extLst>
                <a:ext uri="{FF2B5EF4-FFF2-40B4-BE49-F238E27FC236}">
                  <a16:creationId xmlns:a16="http://schemas.microsoft.com/office/drawing/2014/main" id="{5306E740-25AD-E762-25EE-1FCAE02CD45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73063" y="4524375"/>
              <a:ext cx="1068388" cy="2293938"/>
            </a:xfrm>
            <a:custGeom>
              <a:avLst/>
              <a:gdLst>
                <a:gd name="T0" fmla="*/ 301 w 673"/>
                <a:gd name="T1" fmla="*/ 44 h 1445"/>
                <a:gd name="T2" fmla="*/ 242 w 673"/>
                <a:gd name="T3" fmla="*/ 127 h 1445"/>
                <a:gd name="T4" fmla="*/ 193 w 673"/>
                <a:gd name="T5" fmla="*/ 203 h 1445"/>
                <a:gd name="T6" fmla="*/ 174 w 673"/>
                <a:gd name="T7" fmla="*/ 400 h 1445"/>
                <a:gd name="T8" fmla="*/ 69 w 673"/>
                <a:gd name="T9" fmla="*/ 515 h 1445"/>
                <a:gd name="T10" fmla="*/ 39 w 673"/>
                <a:gd name="T11" fmla="*/ 919 h 1445"/>
                <a:gd name="T12" fmla="*/ 1 w 673"/>
                <a:gd name="T13" fmla="*/ 1363 h 1445"/>
                <a:gd name="T14" fmla="*/ 102 w 673"/>
                <a:gd name="T15" fmla="*/ 1427 h 1445"/>
                <a:gd name="T16" fmla="*/ 251 w 673"/>
                <a:gd name="T17" fmla="*/ 1444 h 1445"/>
                <a:gd name="T18" fmla="*/ 473 w 673"/>
                <a:gd name="T19" fmla="*/ 1358 h 1445"/>
                <a:gd name="T20" fmla="*/ 534 w 673"/>
                <a:gd name="T21" fmla="*/ 1367 h 1445"/>
                <a:gd name="T22" fmla="*/ 609 w 673"/>
                <a:gd name="T23" fmla="*/ 1430 h 1445"/>
                <a:gd name="T24" fmla="*/ 641 w 673"/>
                <a:gd name="T25" fmla="*/ 1418 h 1445"/>
                <a:gd name="T26" fmla="*/ 635 w 673"/>
                <a:gd name="T27" fmla="*/ 1395 h 1445"/>
                <a:gd name="T28" fmla="*/ 673 w 673"/>
                <a:gd name="T29" fmla="*/ 1376 h 1445"/>
                <a:gd name="T30" fmla="*/ 620 w 673"/>
                <a:gd name="T31" fmla="*/ 1246 h 1445"/>
                <a:gd name="T32" fmla="*/ 615 w 673"/>
                <a:gd name="T33" fmla="*/ 1232 h 1445"/>
                <a:gd name="T34" fmla="*/ 558 w 673"/>
                <a:gd name="T35" fmla="*/ 1209 h 1445"/>
                <a:gd name="T36" fmla="*/ 495 w 673"/>
                <a:gd name="T37" fmla="*/ 1213 h 1445"/>
                <a:gd name="T38" fmla="*/ 386 w 673"/>
                <a:gd name="T39" fmla="*/ 1227 h 1445"/>
                <a:gd name="T40" fmla="*/ 303 w 673"/>
                <a:gd name="T41" fmla="*/ 1222 h 1445"/>
                <a:gd name="T42" fmla="*/ 343 w 673"/>
                <a:gd name="T43" fmla="*/ 1103 h 1445"/>
                <a:gd name="T44" fmla="*/ 299 w 673"/>
                <a:gd name="T45" fmla="*/ 929 h 1445"/>
                <a:gd name="T46" fmla="*/ 279 w 673"/>
                <a:gd name="T47" fmla="*/ 826 h 1445"/>
                <a:gd name="T48" fmla="*/ 366 w 673"/>
                <a:gd name="T49" fmla="*/ 583 h 1445"/>
                <a:gd name="T50" fmla="*/ 380 w 673"/>
                <a:gd name="T51" fmla="*/ 607 h 1445"/>
                <a:gd name="T52" fmla="*/ 399 w 673"/>
                <a:gd name="T53" fmla="*/ 709 h 1445"/>
                <a:gd name="T54" fmla="*/ 415 w 673"/>
                <a:gd name="T55" fmla="*/ 729 h 1445"/>
                <a:gd name="T56" fmla="*/ 452 w 673"/>
                <a:gd name="T57" fmla="*/ 751 h 1445"/>
                <a:gd name="T58" fmla="*/ 492 w 673"/>
                <a:gd name="T59" fmla="*/ 669 h 1445"/>
                <a:gd name="T60" fmla="*/ 547 w 673"/>
                <a:gd name="T61" fmla="*/ 507 h 1445"/>
                <a:gd name="T62" fmla="*/ 561 w 673"/>
                <a:gd name="T63" fmla="*/ 359 h 1445"/>
                <a:gd name="T64" fmla="*/ 510 w 673"/>
                <a:gd name="T65" fmla="*/ 275 h 1445"/>
                <a:gd name="T66" fmla="*/ 414 w 673"/>
                <a:gd name="T67" fmla="*/ 251 h 1445"/>
                <a:gd name="T68" fmla="*/ 491 w 673"/>
                <a:gd name="T69" fmla="*/ 158 h 1445"/>
                <a:gd name="T70" fmla="*/ 515 w 673"/>
                <a:gd name="T71" fmla="*/ 116 h 1445"/>
                <a:gd name="T72" fmla="*/ 567 w 673"/>
                <a:gd name="T73" fmla="*/ 126 h 1445"/>
                <a:gd name="T74" fmla="*/ 625 w 673"/>
                <a:gd name="T75" fmla="*/ 126 h 1445"/>
                <a:gd name="T76" fmla="*/ 648 w 673"/>
                <a:gd name="T77" fmla="*/ 103 h 1445"/>
                <a:gd name="T78" fmla="*/ 625 w 673"/>
                <a:gd name="T79" fmla="*/ 102 h 1445"/>
                <a:gd name="T80" fmla="*/ 591 w 673"/>
                <a:gd name="T81" fmla="*/ 98 h 1445"/>
                <a:gd name="T82" fmla="*/ 585 w 673"/>
                <a:gd name="T83" fmla="*/ 80 h 1445"/>
                <a:gd name="T84" fmla="*/ 565 w 673"/>
                <a:gd name="T85" fmla="*/ 66 h 1445"/>
                <a:gd name="T86" fmla="*/ 553 w 673"/>
                <a:gd name="T87" fmla="*/ 39 h 1445"/>
                <a:gd name="T88" fmla="*/ 486 w 673"/>
                <a:gd name="T89" fmla="*/ 20 h 1445"/>
                <a:gd name="T90" fmla="*/ 440 w 673"/>
                <a:gd name="T91" fmla="*/ 2 h 1445"/>
                <a:gd name="T92" fmla="*/ 481 w 673"/>
                <a:gd name="T93" fmla="*/ 87 h 1445"/>
                <a:gd name="T94" fmla="*/ 432 w 673"/>
                <a:gd name="T95" fmla="*/ 107 h 1445"/>
                <a:gd name="T96" fmla="*/ 399 w 673"/>
                <a:gd name="T97" fmla="*/ 131 h 1445"/>
                <a:gd name="T98" fmla="*/ 337 w 673"/>
                <a:gd name="T99" fmla="*/ 222 h 1445"/>
                <a:gd name="T100" fmla="*/ 323 w 673"/>
                <a:gd name="T101" fmla="*/ 251 h 1445"/>
                <a:gd name="T102" fmla="*/ 306 w 673"/>
                <a:gd name="T103" fmla="*/ 251 h 1445"/>
                <a:gd name="T104" fmla="*/ 353 w 673"/>
                <a:gd name="T105" fmla="*/ 145 h 1445"/>
                <a:gd name="T106" fmla="*/ 385 w 673"/>
                <a:gd name="T107" fmla="*/ 78 h 1445"/>
                <a:gd name="T108" fmla="*/ 465 w 673"/>
                <a:gd name="T109" fmla="*/ 68 h 1445"/>
                <a:gd name="T110" fmla="*/ 485 w 673"/>
                <a:gd name="T111" fmla="*/ 73 h 1445"/>
                <a:gd name="T112" fmla="*/ 481 w 673"/>
                <a:gd name="T113" fmla="*/ 87 h 14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673" h="1445">
                  <a:moveTo>
                    <a:pt x="380" y="1"/>
                  </a:moveTo>
                  <a:lnTo>
                    <a:pt x="351" y="25"/>
                  </a:lnTo>
                  <a:lnTo>
                    <a:pt x="351" y="25"/>
                  </a:lnTo>
                  <a:lnTo>
                    <a:pt x="348" y="25"/>
                  </a:lnTo>
                  <a:lnTo>
                    <a:pt x="332" y="30"/>
                  </a:lnTo>
                  <a:lnTo>
                    <a:pt x="332" y="30"/>
                  </a:lnTo>
                  <a:lnTo>
                    <a:pt x="318" y="36"/>
                  </a:lnTo>
                  <a:lnTo>
                    <a:pt x="301" y="44"/>
                  </a:lnTo>
                  <a:lnTo>
                    <a:pt x="291" y="50"/>
                  </a:lnTo>
                  <a:lnTo>
                    <a:pt x="283" y="57"/>
                  </a:lnTo>
                  <a:lnTo>
                    <a:pt x="276" y="64"/>
                  </a:lnTo>
                  <a:lnTo>
                    <a:pt x="270" y="73"/>
                  </a:lnTo>
                  <a:lnTo>
                    <a:pt x="270" y="73"/>
                  </a:lnTo>
                  <a:lnTo>
                    <a:pt x="260" y="91"/>
                  </a:lnTo>
                  <a:lnTo>
                    <a:pt x="251" y="110"/>
                  </a:lnTo>
                  <a:lnTo>
                    <a:pt x="242" y="127"/>
                  </a:lnTo>
                  <a:lnTo>
                    <a:pt x="236" y="134"/>
                  </a:lnTo>
                  <a:lnTo>
                    <a:pt x="231" y="140"/>
                  </a:lnTo>
                  <a:lnTo>
                    <a:pt x="231" y="140"/>
                  </a:lnTo>
                  <a:lnTo>
                    <a:pt x="225" y="147"/>
                  </a:lnTo>
                  <a:lnTo>
                    <a:pt x="219" y="156"/>
                  </a:lnTo>
                  <a:lnTo>
                    <a:pt x="207" y="176"/>
                  </a:lnTo>
                  <a:lnTo>
                    <a:pt x="193" y="203"/>
                  </a:lnTo>
                  <a:lnTo>
                    <a:pt x="193" y="203"/>
                  </a:lnTo>
                  <a:lnTo>
                    <a:pt x="192" y="226"/>
                  </a:lnTo>
                  <a:lnTo>
                    <a:pt x="191" y="244"/>
                  </a:lnTo>
                  <a:lnTo>
                    <a:pt x="188" y="256"/>
                  </a:lnTo>
                  <a:lnTo>
                    <a:pt x="188" y="256"/>
                  </a:lnTo>
                  <a:lnTo>
                    <a:pt x="187" y="264"/>
                  </a:lnTo>
                  <a:lnTo>
                    <a:pt x="185" y="282"/>
                  </a:lnTo>
                  <a:lnTo>
                    <a:pt x="180" y="331"/>
                  </a:lnTo>
                  <a:lnTo>
                    <a:pt x="174" y="400"/>
                  </a:lnTo>
                  <a:lnTo>
                    <a:pt x="174" y="400"/>
                  </a:lnTo>
                  <a:lnTo>
                    <a:pt x="127" y="443"/>
                  </a:lnTo>
                  <a:lnTo>
                    <a:pt x="93" y="477"/>
                  </a:lnTo>
                  <a:lnTo>
                    <a:pt x="80" y="491"/>
                  </a:lnTo>
                  <a:lnTo>
                    <a:pt x="73" y="501"/>
                  </a:lnTo>
                  <a:lnTo>
                    <a:pt x="73" y="501"/>
                  </a:lnTo>
                  <a:lnTo>
                    <a:pt x="71" y="507"/>
                  </a:lnTo>
                  <a:lnTo>
                    <a:pt x="69" y="515"/>
                  </a:lnTo>
                  <a:lnTo>
                    <a:pt x="65" y="542"/>
                  </a:lnTo>
                  <a:lnTo>
                    <a:pt x="55" y="615"/>
                  </a:lnTo>
                  <a:lnTo>
                    <a:pt x="45" y="690"/>
                  </a:lnTo>
                  <a:lnTo>
                    <a:pt x="42" y="719"/>
                  </a:lnTo>
                  <a:lnTo>
                    <a:pt x="39" y="737"/>
                  </a:lnTo>
                  <a:lnTo>
                    <a:pt x="39" y="737"/>
                  </a:lnTo>
                  <a:lnTo>
                    <a:pt x="6" y="900"/>
                  </a:lnTo>
                  <a:lnTo>
                    <a:pt x="39" y="919"/>
                  </a:lnTo>
                  <a:lnTo>
                    <a:pt x="39" y="919"/>
                  </a:lnTo>
                  <a:lnTo>
                    <a:pt x="6" y="1131"/>
                  </a:lnTo>
                  <a:lnTo>
                    <a:pt x="6" y="1131"/>
                  </a:lnTo>
                  <a:lnTo>
                    <a:pt x="3" y="1160"/>
                  </a:lnTo>
                  <a:lnTo>
                    <a:pt x="1" y="1198"/>
                  </a:lnTo>
                  <a:lnTo>
                    <a:pt x="0" y="1242"/>
                  </a:lnTo>
                  <a:lnTo>
                    <a:pt x="0" y="1286"/>
                  </a:lnTo>
                  <a:lnTo>
                    <a:pt x="1" y="1363"/>
                  </a:lnTo>
                  <a:lnTo>
                    <a:pt x="1" y="1395"/>
                  </a:lnTo>
                  <a:lnTo>
                    <a:pt x="73" y="1405"/>
                  </a:lnTo>
                  <a:lnTo>
                    <a:pt x="73" y="1405"/>
                  </a:lnTo>
                  <a:lnTo>
                    <a:pt x="75" y="1407"/>
                  </a:lnTo>
                  <a:lnTo>
                    <a:pt x="81" y="1415"/>
                  </a:lnTo>
                  <a:lnTo>
                    <a:pt x="87" y="1418"/>
                  </a:lnTo>
                  <a:lnTo>
                    <a:pt x="93" y="1423"/>
                  </a:lnTo>
                  <a:lnTo>
                    <a:pt x="102" y="1427"/>
                  </a:lnTo>
                  <a:lnTo>
                    <a:pt x="111" y="1429"/>
                  </a:lnTo>
                  <a:lnTo>
                    <a:pt x="111" y="1429"/>
                  </a:lnTo>
                  <a:lnTo>
                    <a:pt x="141" y="1435"/>
                  </a:lnTo>
                  <a:lnTo>
                    <a:pt x="181" y="1441"/>
                  </a:lnTo>
                  <a:lnTo>
                    <a:pt x="201" y="1444"/>
                  </a:lnTo>
                  <a:lnTo>
                    <a:pt x="221" y="1445"/>
                  </a:lnTo>
                  <a:lnTo>
                    <a:pt x="237" y="1445"/>
                  </a:lnTo>
                  <a:lnTo>
                    <a:pt x="251" y="1444"/>
                  </a:lnTo>
                  <a:lnTo>
                    <a:pt x="251" y="1444"/>
                  </a:lnTo>
                  <a:lnTo>
                    <a:pt x="266" y="1438"/>
                  </a:lnTo>
                  <a:lnTo>
                    <a:pt x="293" y="1427"/>
                  </a:lnTo>
                  <a:lnTo>
                    <a:pt x="362" y="1398"/>
                  </a:lnTo>
                  <a:lnTo>
                    <a:pt x="398" y="1382"/>
                  </a:lnTo>
                  <a:lnTo>
                    <a:pt x="433" y="1369"/>
                  </a:lnTo>
                  <a:lnTo>
                    <a:pt x="461" y="1359"/>
                  </a:lnTo>
                  <a:lnTo>
                    <a:pt x="473" y="1358"/>
                  </a:lnTo>
                  <a:lnTo>
                    <a:pt x="481" y="1357"/>
                  </a:lnTo>
                  <a:lnTo>
                    <a:pt x="481" y="1357"/>
                  </a:lnTo>
                  <a:lnTo>
                    <a:pt x="505" y="1357"/>
                  </a:lnTo>
                  <a:lnTo>
                    <a:pt x="521" y="1357"/>
                  </a:lnTo>
                  <a:lnTo>
                    <a:pt x="525" y="1358"/>
                  </a:lnTo>
                  <a:lnTo>
                    <a:pt x="529" y="1359"/>
                  </a:lnTo>
                  <a:lnTo>
                    <a:pt x="533" y="1362"/>
                  </a:lnTo>
                  <a:lnTo>
                    <a:pt x="534" y="1367"/>
                  </a:lnTo>
                  <a:lnTo>
                    <a:pt x="534" y="1367"/>
                  </a:lnTo>
                  <a:lnTo>
                    <a:pt x="535" y="1370"/>
                  </a:lnTo>
                  <a:lnTo>
                    <a:pt x="539" y="1374"/>
                  </a:lnTo>
                  <a:lnTo>
                    <a:pt x="548" y="1385"/>
                  </a:lnTo>
                  <a:lnTo>
                    <a:pt x="561" y="1397"/>
                  </a:lnTo>
                  <a:lnTo>
                    <a:pt x="578" y="1410"/>
                  </a:lnTo>
                  <a:lnTo>
                    <a:pt x="594" y="1422"/>
                  </a:lnTo>
                  <a:lnTo>
                    <a:pt x="609" y="1430"/>
                  </a:lnTo>
                  <a:lnTo>
                    <a:pt x="615" y="1433"/>
                  </a:lnTo>
                  <a:lnTo>
                    <a:pt x="621" y="1435"/>
                  </a:lnTo>
                  <a:lnTo>
                    <a:pt x="626" y="1435"/>
                  </a:lnTo>
                  <a:lnTo>
                    <a:pt x="630" y="1434"/>
                  </a:lnTo>
                  <a:lnTo>
                    <a:pt x="630" y="1434"/>
                  </a:lnTo>
                  <a:lnTo>
                    <a:pt x="635" y="1429"/>
                  </a:lnTo>
                  <a:lnTo>
                    <a:pt x="638" y="1424"/>
                  </a:lnTo>
                  <a:lnTo>
                    <a:pt x="641" y="1418"/>
                  </a:lnTo>
                  <a:lnTo>
                    <a:pt x="642" y="1413"/>
                  </a:lnTo>
                  <a:lnTo>
                    <a:pt x="642" y="1409"/>
                  </a:lnTo>
                  <a:lnTo>
                    <a:pt x="642" y="1405"/>
                  </a:lnTo>
                  <a:lnTo>
                    <a:pt x="641" y="1401"/>
                  </a:lnTo>
                  <a:lnTo>
                    <a:pt x="639" y="1400"/>
                  </a:lnTo>
                  <a:lnTo>
                    <a:pt x="639" y="1400"/>
                  </a:lnTo>
                  <a:lnTo>
                    <a:pt x="637" y="1399"/>
                  </a:lnTo>
                  <a:lnTo>
                    <a:pt x="635" y="1395"/>
                  </a:lnTo>
                  <a:lnTo>
                    <a:pt x="629" y="1388"/>
                  </a:lnTo>
                  <a:lnTo>
                    <a:pt x="620" y="1376"/>
                  </a:lnTo>
                  <a:lnTo>
                    <a:pt x="620" y="1376"/>
                  </a:lnTo>
                  <a:lnTo>
                    <a:pt x="647" y="1379"/>
                  </a:lnTo>
                  <a:lnTo>
                    <a:pt x="666" y="1379"/>
                  </a:lnTo>
                  <a:lnTo>
                    <a:pt x="671" y="1379"/>
                  </a:lnTo>
                  <a:lnTo>
                    <a:pt x="673" y="1377"/>
                  </a:lnTo>
                  <a:lnTo>
                    <a:pt x="673" y="1376"/>
                  </a:lnTo>
                  <a:lnTo>
                    <a:pt x="673" y="1376"/>
                  </a:lnTo>
                  <a:lnTo>
                    <a:pt x="669" y="1367"/>
                  </a:lnTo>
                  <a:lnTo>
                    <a:pt x="662" y="1352"/>
                  </a:lnTo>
                  <a:lnTo>
                    <a:pt x="649" y="1328"/>
                  </a:lnTo>
                  <a:lnTo>
                    <a:pt x="649" y="1328"/>
                  </a:lnTo>
                  <a:lnTo>
                    <a:pt x="620" y="1290"/>
                  </a:lnTo>
                  <a:lnTo>
                    <a:pt x="615" y="1261"/>
                  </a:lnTo>
                  <a:lnTo>
                    <a:pt x="620" y="1246"/>
                  </a:lnTo>
                  <a:lnTo>
                    <a:pt x="620" y="1246"/>
                  </a:lnTo>
                  <a:lnTo>
                    <a:pt x="621" y="1244"/>
                  </a:lnTo>
                  <a:lnTo>
                    <a:pt x="625" y="1239"/>
                  </a:lnTo>
                  <a:lnTo>
                    <a:pt x="625" y="1237"/>
                  </a:lnTo>
                  <a:lnTo>
                    <a:pt x="624" y="1234"/>
                  </a:lnTo>
                  <a:lnTo>
                    <a:pt x="620" y="1233"/>
                  </a:lnTo>
                  <a:lnTo>
                    <a:pt x="615" y="1232"/>
                  </a:lnTo>
                  <a:lnTo>
                    <a:pt x="615" y="1232"/>
                  </a:lnTo>
                  <a:lnTo>
                    <a:pt x="605" y="1231"/>
                  </a:lnTo>
                  <a:lnTo>
                    <a:pt x="596" y="1232"/>
                  </a:lnTo>
                  <a:lnTo>
                    <a:pt x="591" y="1232"/>
                  </a:lnTo>
                  <a:lnTo>
                    <a:pt x="577" y="1218"/>
                  </a:lnTo>
                  <a:lnTo>
                    <a:pt x="577" y="1218"/>
                  </a:lnTo>
                  <a:lnTo>
                    <a:pt x="573" y="1215"/>
                  </a:lnTo>
                  <a:lnTo>
                    <a:pt x="569" y="1213"/>
                  </a:lnTo>
                  <a:lnTo>
                    <a:pt x="558" y="1209"/>
                  </a:lnTo>
                  <a:lnTo>
                    <a:pt x="547" y="1208"/>
                  </a:lnTo>
                  <a:lnTo>
                    <a:pt x="539" y="1208"/>
                  </a:lnTo>
                  <a:lnTo>
                    <a:pt x="539" y="1208"/>
                  </a:lnTo>
                  <a:lnTo>
                    <a:pt x="516" y="1209"/>
                  </a:lnTo>
                  <a:lnTo>
                    <a:pt x="503" y="1210"/>
                  </a:lnTo>
                  <a:lnTo>
                    <a:pt x="498" y="1211"/>
                  </a:lnTo>
                  <a:lnTo>
                    <a:pt x="495" y="1213"/>
                  </a:lnTo>
                  <a:lnTo>
                    <a:pt x="495" y="1213"/>
                  </a:lnTo>
                  <a:lnTo>
                    <a:pt x="487" y="1215"/>
                  </a:lnTo>
                  <a:lnTo>
                    <a:pt x="474" y="1219"/>
                  </a:lnTo>
                  <a:lnTo>
                    <a:pt x="452" y="1222"/>
                  </a:lnTo>
                  <a:lnTo>
                    <a:pt x="452" y="1222"/>
                  </a:lnTo>
                  <a:lnTo>
                    <a:pt x="399" y="1227"/>
                  </a:lnTo>
                  <a:lnTo>
                    <a:pt x="399" y="1227"/>
                  </a:lnTo>
                  <a:lnTo>
                    <a:pt x="392" y="1227"/>
                  </a:lnTo>
                  <a:lnTo>
                    <a:pt x="386" y="1227"/>
                  </a:lnTo>
                  <a:lnTo>
                    <a:pt x="377" y="1225"/>
                  </a:lnTo>
                  <a:lnTo>
                    <a:pt x="367" y="1222"/>
                  </a:lnTo>
                  <a:lnTo>
                    <a:pt x="362" y="1222"/>
                  </a:lnTo>
                  <a:lnTo>
                    <a:pt x="356" y="1222"/>
                  </a:lnTo>
                  <a:lnTo>
                    <a:pt x="356" y="1222"/>
                  </a:lnTo>
                  <a:lnTo>
                    <a:pt x="342" y="1224"/>
                  </a:lnTo>
                  <a:lnTo>
                    <a:pt x="324" y="1222"/>
                  </a:lnTo>
                  <a:lnTo>
                    <a:pt x="303" y="1222"/>
                  </a:lnTo>
                  <a:lnTo>
                    <a:pt x="303" y="1222"/>
                  </a:lnTo>
                  <a:lnTo>
                    <a:pt x="312" y="1205"/>
                  </a:lnTo>
                  <a:lnTo>
                    <a:pt x="327" y="1174"/>
                  </a:lnTo>
                  <a:lnTo>
                    <a:pt x="327" y="1174"/>
                  </a:lnTo>
                  <a:lnTo>
                    <a:pt x="331" y="1163"/>
                  </a:lnTo>
                  <a:lnTo>
                    <a:pt x="335" y="1147"/>
                  </a:lnTo>
                  <a:lnTo>
                    <a:pt x="339" y="1126"/>
                  </a:lnTo>
                  <a:lnTo>
                    <a:pt x="343" y="1103"/>
                  </a:lnTo>
                  <a:lnTo>
                    <a:pt x="345" y="1080"/>
                  </a:lnTo>
                  <a:lnTo>
                    <a:pt x="347" y="1060"/>
                  </a:lnTo>
                  <a:lnTo>
                    <a:pt x="348" y="1044"/>
                  </a:lnTo>
                  <a:lnTo>
                    <a:pt x="347" y="1035"/>
                  </a:lnTo>
                  <a:lnTo>
                    <a:pt x="347" y="1035"/>
                  </a:lnTo>
                  <a:lnTo>
                    <a:pt x="337" y="1012"/>
                  </a:lnTo>
                  <a:lnTo>
                    <a:pt x="321" y="976"/>
                  </a:lnTo>
                  <a:lnTo>
                    <a:pt x="299" y="929"/>
                  </a:lnTo>
                  <a:lnTo>
                    <a:pt x="318" y="919"/>
                  </a:lnTo>
                  <a:lnTo>
                    <a:pt x="318" y="919"/>
                  </a:lnTo>
                  <a:lnTo>
                    <a:pt x="309" y="906"/>
                  </a:lnTo>
                  <a:lnTo>
                    <a:pt x="301" y="890"/>
                  </a:lnTo>
                  <a:lnTo>
                    <a:pt x="293" y="871"/>
                  </a:lnTo>
                  <a:lnTo>
                    <a:pt x="284" y="850"/>
                  </a:lnTo>
                  <a:lnTo>
                    <a:pt x="282" y="838"/>
                  </a:lnTo>
                  <a:lnTo>
                    <a:pt x="279" y="826"/>
                  </a:lnTo>
                  <a:lnTo>
                    <a:pt x="278" y="815"/>
                  </a:lnTo>
                  <a:lnTo>
                    <a:pt x="278" y="803"/>
                  </a:lnTo>
                  <a:lnTo>
                    <a:pt x="281" y="791"/>
                  </a:lnTo>
                  <a:lnTo>
                    <a:pt x="284" y="780"/>
                  </a:lnTo>
                  <a:lnTo>
                    <a:pt x="284" y="780"/>
                  </a:lnTo>
                  <a:lnTo>
                    <a:pt x="332" y="663"/>
                  </a:lnTo>
                  <a:lnTo>
                    <a:pt x="355" y="610"/>
                  </a:lnTo>
                  <a:lnTo>
                    <a:pt x="366" y="583"/>
                  </a:lnTo>
                  <a:lnTo>
                    <a:pt x="366" y="583"/>
                  </a:lnTo>
                  <a:lnTo>
                    <a:pt x="374" y="560"/>
                  </a:lnTo>
                  <a:lnTo>
                    <a:pt x="380" y="544"/>
                  </a:lnTo>
                  <a:lnTo>
                    <a:pt x="380" y="544"/>
                  </a:lnTo>
                  <a:lnTo>
                    <a:pt x="380" y="566"/>
                  </a:lnTo>
                  <a:lnTo>
                    <a:pt x="379" y="586"/>
                  </a:lnTo>
                  <a:lnTo>
                    <a:pt x="380" y="607"/>
                  </a:lnTo>
                  <a:lnTo>
                    <a:pt x="380" y="607"/>
                  </a:lnTo>
                  <a:lnTo>
                    <a:pt x="381" y="614"/>
                  </a:lnTo>
                  <a:lnTo>
                    <a:pt x="383" y="620"/>
                  </a:lnTo>
                  <a:lnTo>
                    <a:pt x="386" y="628"/>
                  </a:lnTo>
                  <a:lnTo>
                    <a:pt x="391" y="642"/>
                  </a:lnTo>
                  <a:lnTo>
                    <a:pt x="392" y="651"/>
                  </a:lnTo>
                  <a:lnTo>
                    <a:pt x="395" y="664"/>
                  </a:lnTo>
                  <a:lnTo>
                    <a:pt x="395" y="664"/>
                  </a:lnTo>
                  <a:lnTo>
                    <a:pt x="399" y="709"/>
                  </a:lnTo>
                  <a:lnTo>
                    <a:pt x="399" y="722"/>
                  </a:lnTo>
                  <a:lnTo>
                    <a:pt x="414" y="674"/>
                  </a:lnTo>
                  <a:lnTo>
                    <a:pt x="414" y="674"/>
                  </a:lnTo>
                  <a:lnTo>
                    <a:pt x="414" y="686"/>
                  </a:lnTo>
                  <a:lnTo>
                    <a:pt x="413" y="699"/>
                  </a:lnTo>
                  <a:lnTo>
                    <a:pt x="414" y="713"/>
                  </a:lnTo>
                  <a:lnTo>
                    <a:pt x="414" y="713"/>
                  </a:lnTo>
                  <a:lnTo>
                    <a:pt x="415" y="729"/>
                  </a:lnTo>
                  <a:lnTo>
                    <a:pt x="414" y="749"/>
                  </a:lnTo>
                  <a:lnTo>
                    <a:pt x="414" y="770"/>
                  </a:lnTo>
                  <a:lnTo>
                    <a:pt x="428" y="746"/>
                  </a:lnTo>
                  <a:lnTo>
                    <a:pt x="428" y="799"/>
                  </a:lnTo>
                  <a:lnTo>
                    <a:pt x="428" y="799"/>
                  </a:lnTo>
                  <a:lnTo>
                    <a:pt x="435" y="783"/>
                  </a:lnTo>
                  <a:lnTo>
                    <a:pt x="452" y="751"/>
                  </a:lnTo>
                  <a:lnTo>
                    <a:pt x="452" y="751"/>
                  </a:lnTo>
                  <a:lnTo>
                    <a:pt x="457" y="740"/>
                  </a:lnTo>
                  <a:lnTo>
                    <a:pt x="462" y="727"/>
                  </a:lnTo>
                  <a:lnTo>
                    <a:pt x="471" y="698"/>
                  </a:lnTo>
                  <a:lnTo>
                    <a:pt x="481" y="664"/>
                  </a:lnTo>
                  <a:lnTo>
                    <a:pt x="486" y="708"/>
                  </a:lnTo>
                  <a:lnTo>
                    <a:pt x="486" y="708"/>
                  </a:lnTo>
                  <a:lnTo>
                    <a:pt x="488" y="687"/>
                  </a:lnTo>
                  <a:lnTo>
                    <a:pt x="492" y="669"/>
                  </a:lnTo>
                  <a:lnTo>
                    <a:pt x="495" y="655"/>
                  </a:lnTo>
                  <a:lnTo>
                    <a:pt x="495" y="655"/>
                  </a:lnTo>
                  <a:lnTo>
                    <a:pt x="504" y="636"/>
                  </a:lnTo>
                  <a:lnTo>
                    <a:pt x="512" y="612"/>
                  </a:lnTo>
                  <a:lnTo>
                    <a:pt x="529" y="563"/>
                  </a:lnTo>
                  <a:lnTo>
                    <a:pt x="529" y="563"/>
                  </a:lnTo>
                  <a:lnTo>
                    <a:pt x="539" y="533"/>
                  </a:lnTo>
                  <a:lnTo>
                    <a:pt x="547" y="507"/>
                  </a:lnTo>
                  <a:lnTo>
                    <a:pt x="553" y="483"/>
                  </a:lnTo>
                  <a:lnTo>
                    <a:pt x="559" y="460"/>
                  </a:lnTo>
                  <a:lnTo>
                    <a:pt x="561" y="438"/>
                  </a:lnTo>
                  <a:lnTo>
                    <a:pt x="564" y="417"/>
                  </a:lnTo>
                  <a:lnTo>
                    <a:pt x="564" y="395"/>
                  </a:lnTo>
                  <a:lnTo>
                    <a:pt x="563" y="371"/>
                  </a:lnTo>
                  <a:lnTo>
                    <a:pt x="563" y="371"/>
                  </a:lnTo>
                  <a:lnTo>
                    <a:pt x="561" y="359"/>
                  </a:lnTo>
                  <a:lnTo>
                    <a:pt x="559" y="348"/>
                  </a:lnTo>
                  <a:lnTo>
                    <a:pt x="554" y="330"/>
                  </a:lnTo>
                  <a:lnTo>
                    <a:pt x="548" y="316"/>
                  </a:lnTo>
                  <a:lnTo>
                    <a:pt x="540" y="304"/>
                  </a:lnTo>
                  <a:lnTo>
                    <a:pt x="531" y="294"/>
                  </a:lnTo>
                  <a:lnTo>
                    <a:pt x="524" y="287"/>
                  </a:lnTo>
                  <a:lnTo>
                    <a:pt x="510" y="275"/>
                  </a:lnTo>
                  <a:lnTo>
                    <a:pt x="510" y="275"/>
                  </a:lnTo>
                  <a:lnTo>
                    <a:pt x="504" y="270"/>
                  </a:lnTo>
                  <a:lnTo>
                    <a:pt x="498" y="266"/>
                  </a:lnTo>
                  <a:lnTo>
                    <a:pt x="487" y="263"/>
                  </a:lnTo>
                  <a:lnTo>
                    <a:pt x="480" y="260"/>
                  </a:lnTo>
                  <a:lnTo>
                    <a:pt x="476" y="260"/>
                  </a:lnTo>
                  <a:lnTo>
                    <a:pt x="462" y="260"/>
                  </a:lnTo>
                  <a:lnTo>
                    <a:pt x="447" y="251"/>
                  </a:lnTo>
                  <a:lnTo>
                    <a:pt x="414" y="251"/>
                  </a:lnTo>
                  <a:lnTo>
                    <a:pt x="414" y="251"/>
                  </a:lnTo>
                  <a:lnTo>
                    <a:pt x="446" y="215"/>
                  </a:lnTo>
                  <a:lnTo>
                    <a:pt x="469" y="190"/>
                  </a:lnTo>
                  <a:lnTo>
                    <a:pt x="477" y="179"/>
                  </a:lnTo>
                  <a:lnTo>
                    <a:pt x="481" y="174"/>
                  </a:lnTo>
                  <a:lnTo>
                    <a:pt x="481" y="174"/>
                  </a:lnTo>
                  <a:lnTo>
                    <a:pt x="485" y="167"/>
                  </a:lnTo>
                  <a:lnTo>
                    <a:pt x="491" y="158"/>
                  </a:lnTo>
                  <a:lnTo>
                    <a:pt x="494" y="152"/>
                  </a:lnTo>
                  <a:lnTo>
                    <a:pt x="495" y="150"/>
                  </a:lnTo>
                  <a:lnTo>
                    <a:pt x="495" y="150"/>
                  </a:lnTo>
                  <a:lnTo>
                    <a:pt x="495" y="150"/>
                  </a:lnTo>
                  <a:lnTo>
                    <a:pt x="498" y="145"/>
                  </a:lnTo>
                  <a:lnTo>
                    <a:pt x="504" y="133"/>
                  </a:lnTo>
                  <a:lnTo>
                    <a:pt x="515" y="116"/>
                  </a:lnTo>
                  <a:lnTo>
                    <a:pt x="515" y="116"/>
                  </a:lnTo>
                  <a:lnTo>
                    <a:pt x="527" y="121"/>
                  </a:lnTo>
                  <a:lnTo>
                    <a:pt x="536" y="123"/>
                  </a:lnTo>
                  <a:lnTo>
                    <a:pt x="543" y="126"/>
                  </a:lnTo>
                  <a:lnTo>
                    <a:pt x="543" y="126"/>
                  </a:lnTo>
                  <a:lnTo>
                    <a:pt x="548" y="126"/>
                  </a:lnTo>
                  <a:lnTo>
                    <a:pt x="554" y="125"/>
                  </a:lnTo>
                  <a:lnTo>
                    <a:pt x="560" y="125"/>
                  </a:lnTo>
                  <a:lnTo>
                    <a:pt x="567" y="126"/>
                  </a:lnTo>
                  <a:lnTo>
                    <a:pt x="567" y="126"/>
                  </a:lnTo>
                  <a:lnTo>
                    <a:pt x="579" y="129"/>
                  </a:lnTo>
                  <a:lnTo>
                    <a:pt x="585" y="131"/>
                  </a:lnTo>
                  <a:lnTo>
                    <a:pt x="591" y="131"/>
                  </a:lnTo>
                  <a:lnTo>
                    <a:pt x="591" y="131"/>
                  </a:lnTo>
                  <a:lnTo>
                    <a:pt x="609" y="129"/>
                  </a:lnTo>
                  <a:lnTo>
                    <a:pt x="618" y="128"/>
                  </a:lnTo>
                  <a:lnTo>
                    <a:pt x="625" y="126"/>
                  </a:lnTo>
                  <a:lnTo>
                    <a:pt x="625" y="126"/>
                  </a:lnTo>
                  <a:lnTo>
                    <a:pt x="637" y="120"/>
                  </a:lnTo>
                  <a:lnTo>
                    <a:pt x="642" y="116"/>
                  </a:lnTo>
                  <a:lnTo>
                    <a:pt x="643" y="114"/>
                  </a:lnTo>
                  <a:lnTo>
                    <a:pt x="644" y="111"/>
                  </a:lnTo>
                  <a:lnTo>
                    <a:pt x="644" y="111"/>
                  </a:lnTo>
                  <a:lnTo>
                    <a:pt x="647" y="107"/>
                  </a:lnTo>
                  <a:lnTo>
                    <a:pt x="648" y="103"/>
                  </a:lnTo>
                  <a:lnTo>
                    <a:pt x="648" y="102"/>
                  </a:lnTo>
                  <a:lnTo>
                    <a:pt x="647" y="102"/>
                  </a:lnTo>
                  <a:lnTo>
                    <a:pt x="639" y="102"/>
                  </a:lnTo>
                  <a:lnTo>
                    <a:pt x="639" y="102"/>
                  </a:lnTo>
                  <a:lnTo>
                    <a:pt x="631" y="103"/>
                  </a:lnTo>
                  <a:lnTo>
                    <a:pt x="627" y="104"/>
                  </a:lnTo>
                  <a:lnTo>
                    <a:pt x="626" y="104"/>
                  </a:lnTo>
                  <a:lnTo>
                    <a:pt x="625" y="102"/>
                  </a:lnTo>
                  <a:lnTo>
                    <a:pt x="625" y="102"/>
                  </a:lnTo>
                  <a:lnTo>
                    <a:pt x="624" y="99"/>
                  </a:lnTo>
                  <a:lnTo>
                    <a:pt x="623" y="98"/>
                  </a:lnTo>
                  <a:lnTo>
                    <a:pt x="619" y="97"/>
                  </a:lnTo>
                  <a:lnTo>
                    <a:pt x="611" y="97"/>
                  </a:lnTo>
                  <a:lnTo>
                    <a:pt x="611" y="97"/>
                  </a:lnTo>
                  <a:lnTo>
                    <a:pt x="595" y="98"/>
                  </a:lnTo>
                  <a:lnTo>
                    <a:pt x="591" y="98"/>
                  </a:lnTo>
                  <a:lnTo>
                    <a:pt x="587" y="97"/>
                  </a:lnTo>
                  <a:lnTo>
                    <a:pt x="587" y="97"/>
                  </a:lnTo>
                  <a:lnTo>
                    <a:pt x="575" y="91"/>
                  </a:lnTo>
                  <a:lnTo>
                    <a:pt x="567" y="87"/>
                  </a:lnTo>
                  <a:lnTo>
                    <a:pt x="567" y="87"/>
                  </a:lnTo>
                  <a:lnTo>
                    <a:pt x="576" y="85"/>
                  </a:lnTo>
                  <a:lnTo>
                    <a:pt x="583" y="81"/>
                  </a:lnTo>
                  <a:lnTo>
                    <a:pt x="585" y="80"/>
                  </a:lnTo>
                  <a:lnTo>
                    <a:pt x="587" y="78"/>
                  </a:lnTo>
                  <a:lnTo>
                    <a:pt x="587" y="78"/>
                  </a:lnTo>
                  <a:lnTo>
                    <a:pt x="587" y="74"/>
                  </a:lnTo>
                  <a:lnTo>
                    <a:pt x="585" y="70"/>
                  </a:lnTo>
                  <a:lnTo>
                    <a:pt x="582" y="69"/>
                  </a:lnTo>
                  <a:lnTo>
                    <a:pt x="577" y="68"/>
                  </a:lnTo>
                  <a:lnTo>
                    <a:pt x="577" y="68"/>
                  </a:lnTo>
                  <a:lnTo>
                    <a:pt x="565" y="66"/>
                  </a:lnTo>
                  <a:lnTo>
                    <a:pt x="558" y="63"/>
                  </a:lnTo>
                  <a:lnTo>
                    <a:pt x="567" y="44"/>
                  </a:lnTo>
                  <a:lnTo>
                    <a:pt x="567" y="44"/>
                  </a:lnTo>
                  <a:lnTo>
                    <a:pt x="567" y="43"/>
                  </a:lnTo>
                  <a:lnTo>
                    <a:pt x="565" y="42"/>
                  </a:lnTo>
                  <a:lnTo>
                    <a:pt x="560" y="39"/>
                  </a:lnTo>
                  <a:lnTo>
                    <a:pt x="553" y="39"/>
                  </a:lnTo>
                  <a:lnTo>
                    <a:pt x="553" y="39"/>
                  </a:lnTo>
                  <a:lnTo>
                    <a:pt x="546" y="40"/>
                  </a:lnTo>
                  <a:lnTo>
                    <a:pt x="541" y="42"/>
                  </a:lnTo>
                  <a:lnTo>
                    <a:pt x="537" y="42"/>
                  </a:lnTo>
                  <a:lnTo>
                    <a:pt x="529" y="39"/>
                  </a:lnTo>
                  <a:lnTo>
                    <a:pt x="529" y="39"/>
                  </a:lnTo>
                  <a:lnTo>
                    <a:pt x="505" y="30"/>
                  </a:lnTo>
                  <a:lnTo>
                    <a:pt x="494" y="25"/>
                  </a:lnTo>
                  <a:lnTo>
                    <a:pt x="486" y="20"/>
                  </a:lnTo>
                  <a:lnTo>
                    <a:pt x="486" y="20"/>
                  </a:lnTo>
                  <a:lnTo>
                    <a:pt x="479" y="15"/>
                  </a:lnTo>
                  <a:lnTo>
                    <a:pt x="471" y="12"/>
                  </a:lnTo>
                  <a:lnTo>
                    <a:pt x="457" y="6"/>
                  </a:lnTo>
                  <a:lnTo>
                    <a:pt x="457" y="6"/>
                  </a:lnTo>
                  <a:lnTo>
                    <a:pt x="451" y="3"/>
                  </a:lnTo>
                  <a:lnTo>
                    <a:pt x="446" y="3"/>
                  </a:lnTo>
                  <a:lnTo>
                    <a:pt x="440" y="2"/>
                  </a:lnTo>
                  <a:lnTo>
                    <a:pt x="433" y="1"/>
                  </a:lnTo>
                  <a:lnTo>
                    <a:pt x="433" y="1"/>
                  </a:lnTo>
                  <a:lnTo>
                    <a:pt x="427" y="0"/>
                  </a:lnTo>
                  <a:lnTo>
                    <a:pt x="420" y="0"/>
                  </a:lnTo>
                  <a:lnTo>
                    <a:pt x="402" y="0"/>
                  </a:lnTo>
                  <a:lnTo>
                    <a:pt x="380" y="1"/>
                  </a:lnTo>
                  <a:lnTo>
                    <a:pt x="380" y="1"/>
                  </a:lnTo>
                  <a:close/>
                  <a:moveTo>
                    <a:pt x="481" y="87"/>
                  </a:moveTo>
                  <a:lnTo>
                    <a:pt x="481" y="87"/>
                  </a:lnTo>
                  <a:lnTo>
                    <a:pt x="470" y="101"/>
                  </a:lnTo>
                  <a:lnTo>
                    <a:pt x="462" y="111"/>
                  </a:lnTo>
                  <a:lnTo>
                    <a:pt x="462" y="111"/>
                  </a:lnTo>
                  <a:lnTo>
                    <a:pt x="453" y="109"/>
                  </a:lnTo>
                  <a:lnTo>
                    <a:pt x="438" y="107"/>
                  </a:lnTo>
                  <a:lnTo>
                    <a:pt x="438" y="107"/>
                  </a:lnTo>
                  <a:lnTo>
                    <a:pt x="432" y="107"/>
                  </a:lnTo>
                  <a:lnTo>
                    <a:pt x="427" y="107"/>
                  </a:lnTo>
                  <a:lnTo>
                    <a:pt x="423" y="108"/>
                  </a:lnTo>
                  <a:lnTo>
                    <a:pt x="419" y="111"/>
                  </a:lnTo>
                  <a:lnTo>
                    <a:pt x="419" y="111"/>
                  </a:lnTo>
                  <a:lnTo>
                    <a:pt x="408" y="122"/>
                  </a:lnTo>
                  <a:lnTo>
                    <a:pt x="402" y="127"/>
                  </a:lnTo>
                  <a:lnTo>
                    <a:pt x="399" y="131"/>
                  </a:lnTo>
                  <a:lnTo>
                    <a:pt x="399" y="131"/>
                  </a:lnTo>
                  <a:lnTo>
                    <a:pt x="389" y="149"/>
                  </a:lnTo>
                  <a:lnTo>
                    <a:pt x="375" y="169"/>
                  </a:lnTo>
                  <a:lnTo>
                    <a:pt x="375" y="169"/>
                  </a:lnTo>
                  <a:lnTo>
                    <a:pt x="362" y="187"/>
                  </a:lnTo>
                  <a:lnTo>
                    <a:pt x="351" y="203"/>
                  </a:lnTo>
                  <a:lnTo>
                    <a:pt x="351" y="203"/>
                  </a:lnTo>
                  <a:lnTo>
                    <a:pt x="344" y="212"/>
                  </a:lnTo>
                  <a:lnTo>
                    <a:pt x="337" y="222"/>
                  </a:lnTo>
                  <a:lnTo>
                    <a:pt x="337" y="222"/>
                  </a:lnTo>
                  <a:lnTo>
                    <a:pt x="331" y="230"/>
                  </a:lnTo>
                  <a:lnTo>
                    <a:pt x="327" y="236"/>
                  </a:lnTo>
                  <a:lnTo>
                    <a:pt x="327" y="236"/>
                  </a:lnTo>
                  <a:lnTo>
                    <a:pt x="326" y="244"/>
                  </a:lnTo>
                  <a:lnTo>
                    <a:pt x="324" y="250"/>
                  </a:lnTo>
                  <a:lnTo>
                    <a:pt x="324" y="251"/>
                  </a:lnTo>
                  <a:lnTo>
                    <a:pt x="323" y="251"/>
                  </a:lnTo>
                  <a:lnTo>
                    <a:pt x="323" y="251"/>
                  </a:lnTo>
                  <a:lnTo>
                    <a:pt x="320" y="251"/>
                  </a:lnTo>
                  <a:lnTo>
                    <a:pt x="318" y="251"/>
                  </a:lnTo>
                  <a:lnTo>
                    <a:pt x="315" y="251"/>
                  </a:lnTo>
                  <a:lnTo>
                    <a:pt x="313" y="251"/>
                  </a:lnTo>
                  <a:lnTo>
                    <a:pt x="313" y="251"/>
                  </a:lnTo>
                  <a:lnTo>
                    <a:pt x="311" y="250"/>
                  </a:lnTo>
                  <a:lnTo>
                    <a:pt x="306" y="251"/>
                  </a:lnTo>
                  <a:lnTo>
                    <a:pt x="299" y="251"/>
                  </a:lnTo>
                  <a:lnTo>
                    <a:pt x="299" y="251"/>
                  </a:lnTo>
                  <a:lnTo>
                    <a:pt x="299" y="248"/>
                  </a:lnTo>
                  <a:lnTo>
                    <a:pt x="302" y="241"/>
                  </a:lnTo>
                  <a:lnTo>
                    <a:pt x="313" y="221"/>
                  </a:lnTo>
                  <a:lnTo>
                    <a:pt x="332" y="183"/>
                  </a:lnTo>
                  <a:lnTo>
                    <a:pt x="332" y="183"/>
                  </a:lnTo>
                  <a:lnTo>
                    <a:pt x="353" y="145"/>
                  </a:lnTo>
                  <a:lnTo>
                    <a:pt x="367" y="123"/>
                  </a:lnTo>
                  <a:lnTo>
                    <a:pt x="372" y="115"/>
                  </a:lnTo>
                  <a:lnTo>
                    <a:pt x="375" y="111"/>
                  </a:lnTo>
                  <a:lnTo>
                    <a:pt x="375" y="111"/>
                  </a:lnTo>
                  <a:lnTo>
                    <a:pt x="378" y="109"/>
                  </a:lnTo>
                  <a:lnTo>
                    <a:pt x="379" y="104"/>
                  </a:lnTo>
                  <a:lnTo>
                    <a:pt x="383" y="93"/>
                  </a:lnTo>
                  <a:lnTo>
                    <a:pt x="385" y="78"/>
                  </a:lnTo>
                  <a:lnTo>
                    <a:pt x="419" y="49"/>
                  </a:lnTo>
                  <a:lnTo>
                    <a:pt x="419" y="49"/>
                  </a:lnTo>
                  <a:lnTo>
                    <a:pt x="427" y="51"/>
                  </a:lnTo>
                  <a:lnTo>
                    <a:pt x="443" y="58"/>
                  </a:lnTo>
                  <a:lnTo>
                    <a:pt x="443" y="58"/>
                  </a:lnTo>
                  <a:lnTo>
                    <a:pt x="458" y="66"/>
                  </a:lnTo>
                  <a:lnTo>
                    <a:pt x="464" y="68"/>
                  </a:lnTo>
                  <a:lnTo>
                    <a:pt x="465" y="68"/>
                  </a:lnTo>
                  <a:lnTo>
                    <a:pt x="467" y="68"/>
                  </a:lnTo>
                  <a:lnTo>
                    <a:pt x="467" y="68"/>
                  </a:lnTo>
                  <a:lnTo>
                    <a:pt x="468" y="68"/>
                  </a:lnTo>
                  <a:lnTo>
                    <a:pt x="470" y="68"/>
                  </a:lnTo>
                  <a:lnTo>
                    <a:pt x="477" y="70"/>
                  </a:lnTo>
                  <a:lnTo>
                    <a:pt x="486" y="73"/>
                  </a:lnTo>
                  <a:lnTo>
                    <a:pt x="486" y="73"/>
                  </a:lnTo>
                  <a:lnTo>
                    <a:pt x="485" y="73"/>
                  </a:lnTo>
                  <a:lnTo>
                    <a:pt x="483" y="74"/>
                  </a:lnTo>
                  <a:lnTo>
                    <a:pt x="482" y="78"/>
                  </a:lnTo>
                  <a:lnTo>
                    <a:pt x="481" y="83"/>
                  </a:lnTo>
                  <a:lnTo>
                    <a:pt x="481" y="83"/>
                  </a:lnTo>
                  <a:lnTo>
                    <a:pt x="482" y="84"/>
                  </a:lnTo>
                  <a:lnTo>
                    <a:pt x="482" y="85"/>
                  </a:lnTo>
                  <a:lnTo>
                    <a:pt x="481" y="87"/>
                  </a:lnTo>
                  <a:lnTo>
                    <a:pt x="481" y="87"/>
                  </a:ln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6E180920-F040-E9B2-AA97-21C4AF89F6F8}"/>
              </a:ext>
            </a:extLst>
          </p:cNvPr>
          <p:cNvGrpSpPr/>
          <p:nvPr/>
        </p:nvGrpSpPr>
        <p:grpSpPr>
          <a:xfrm>
            <a:off x="1439072" y="996419"/>
            <a:ext cx="1137441" cy="2490833"/>
            <a:chOff x="3024188" y="4143375"/>
            <a:chExt cx="1220788" cy="2673351"/>
          </a:xfrm>
        </p:grpSpPr>
        <p:sp>
          <p:nvSpPr>
            <p:cNvPr id="9" name="Rectangle 28">
              <a:extLst>
                <a:ext uri="{FF2B5EF4-FFF2-40B4-BE49-F238E27FC236}">
                  <a16:creationId xmlns:a16="http://schemas.microsoft.com/office/drawing/2014/main" id="{91956354-0CC1-7C40-0EF6-306B520BA20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354388" y="4143375"/>
              <a:ext cx="501650" cy="366713"/>
            </a:xfrm>
            <a:prstGeom prst="rect">
              <a:avLst/>
            </a:prstGeom>
            <a:solidFill>
              <a:srgbClr val="FF9900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" name="Freeform 29">
              <a:extLst>
                <a:ext uri="{FF2B5EF4-FFF2-40B4-BE49-F238E27FC236}">
                  <a16:creationId xmlns:a16="http://schemas.microsoft.com/office/drawing/2014/main" id="{52F2CAE5-99B8-458C-6FA0-DEB183907B51}"/>
                </a:ext>
              </a:extLst>
            </p:cNvPr>
            <p:cNvSpPr>
              <a:spLocks/>
            </p:cNvSpPr>
            <p:nvPr/>
          </p:nvSpPr>
          <p:spPr bwMode="auto">
            <a:xfrm>
              <a:off x="3024188" y="4319588"/>
              <a:ext cx="1220788" cy="2497138"/>
            </a:xfrm>
            <a:custGeom>
              <a:avLst/>
              <a:gdLst>
                <a:gd name="T0" fmla="*/ 179 w 769"/>
                <a:gd name="T1" fmla="*/ 101 h 1573"/>
                <a:gd name="T2" fmla="*/ 131 w 769"/>
                <a:gd name="T3" fmla="*/ 149 h 1573"/>
                <a:gd name="T4" fmla="*/ 44 w 769"/>
                <a:gd name="T5" fmla="*/ 264 h 1573"/>
                <a:gd name="T6" fmla="*/ 1 w 769"/>
                <a:gd name="T7" fmla="*/ 361 h 1573"/>
                <a:gd name="T8" fmla="*/ 216 w 769"/>
                <a:gd name="T9" fmla="*/ 494 h 1573"/>
                <a:gd name="T10" fmla="*/ 241 w 769"/>
                <a:gd name="T11" fmla="*/ 697 h 1573"/>
                <a:gd name="T12" fmla="*/ 202 w 769"/>
                <a:gd name="T13" fmla="*/ 860 h 1573"/>
                <a:gd name="T14" fmla="*/ 106 w 769"/>
                <a:gd name="T15" fmla="*/ 1100 h 1573"/>
                <a:gd name="T16" fmla="*/ 116 w 769"/>
                <a:gd name="T17" fmla="*/ 1241 h 1573"/>
                <a:gd name="T18" fmla="*/ 160 w 769"/>
                <a:gd name="T19" fmla="*/ 1361 h 1573"/>
                <a:gd name="T20" fmla="*/ 115 w 769"/>
                <a:gd name="T21" fmla="*/ 1498 h 1573"/>
                <a:gd name="T22" fmla="*/ 73 w 769"/>
                <a:gd name="T23" fmla="*/ 1563 h 1573"/>
                <a:gd name="T24" fmla="*/ 151 w 769"/>
                <a:gd name="T25" fmla="*/ 1564 h 1573"/>
                <a:gd name="T26" fmla="*/ 202 w 769"/>
                <a:gd name="T27" fmla="*/ 1508 h 1573"/>
                <a:gd name="T28" fmla="*/ 217 w 769"/>
                <a:gd name="T29" fmla="*/ 1510 h 1573"/>
                <a:gd name="T30" fmla="*/ 227 w 769"/>
                <a:gd name="T31" fmla="*/ 1446 h 1573"/>
                <a:gd name="T32" fmla="*/ 222 w 769"/>
                <a:gd name="T33" fmla="*/ 1342 h 1573"/>
                <a:gd name="T34" fmla="*/ 262 w 769"/>
                <a:gd name="T35" fmla="*/ 1212 h 1573"/>
                <a:gd name="T36" fmla="*/ 414 w 769"/>
                <a:gd name="T37" fmla="*/ 1212 h 1573"/>
                <a:gd name="T38" fmla="*/ 589 w 769"/>
                <a:gd name="T39" fmla="*/ 1209 h 1573"/>
                <a:gd name="T40" fmla="*/ 630 w 769"/>
                <a:gd name="T41" fmla="*/ 1347 h 1573"/>
                <a:gd name="T42" fmla="*/ 631 w 769"/>
                <a:gd name="T43" fmla="*/ 1469 h 1573"/>
                <a:gd name="T44" fmla="*/ 654 w 769"/>
                <a:gd name="T45" fmla="*/ 1472 h 1573"/>
                <a:gd name="T46" fmla="*/ 745 w 769"/>
                <a:gd name="T47" fmla="*/ 1565 h 1573"/>
                <a:gd name="T48" fmla="*/ 764 w 769"/>
                <a:gd name="T49" fmla="*/ 1521 h 1573"/>
                <a:gd name="T50" fmla="*/ 720 w 769"/>
                <a:gd name="T51" fmla="*/ 1458 h 1573"/>
                <a:gd name="T52" fmla="*/ 706 w 769"/>
                <a:gd name="T53" fmla="*/ 1292 h 1573"/>
                <a:gd name="T54" fmla="*/ 700 w 769"/>
                <a:gd name="T55" fmla="*/ 1116 h 1573"/>
                <a:gd name="T56" fmla="*/ 677 w 769"/>
                <a:gd name="T57" fmla="*/ 971 h 1573"/>
                <a:gd name="T58" fmla="*/ 580 w 769"/>
                <a:gd name="T59" fmla="*/ 825 h 1573"/>
                <a:gd name="T60" fmla="*/ 569 w 769"/>
                <a:gd name="T61" fmla="*/ 729 h 1573"/>
                <a:gd name="T62" fmla="*/ 572 w 769"/>
                <a:gd name="T63" fmla="*/ 456 h 1573"/>
                <a:gd name="T64" fmla="*/ 754 w 769"/>
                <a:gd name="T65" fmla="*/ 370 h 1573"/>
                <a:gd name="T66" fmla="*/ 701 w 769"/>
                <a:gd name="T67" fmla="*/ 263 h 1573"/>
                <a:gd name="T68" fmla="*/ 592 w 769"/>
                <a:gd name="T69" fmla="*/ 168 h 1573"/>
                <a:gd name="T70" fmla="*/ 563 w 769"/>
                <a:gd name="T71" fmla="*/ 86 h 1573"/>
                <a:gd name="T72" fmla="*/ 515 w 769"/>
                <a:gd name="T73" fmla="*/ 0 h 1573"/>
                <a:gd name="T74" fmla="*/ 520 w 769"/>
                <a:gd name="T75" fmla="*/ 52 h 1573"/>
                <a:gd name="T76" fmla="*/ 515 w 769"/>
                <a:gd name="T77" fmla="*/ 101 h 1573"/>
                <a:gd name="T78" fmla="*/ 510 w 769"/>
                <a:gd name="T79" fmla="*/ 125 h 1573"/>
                <a:gd name="T80" fmla="*/ 481 w 769"/>
                <a:gd name="T81" fmla="*/ 129 h 1573"/>
                <a:gd name="T82" fmla="*/ 511 w 769"/>
                <a:gd name="T83" fmla="*/ 179 h 1573"/>
                <a:gd name="T84" fmla="*/ 547 w 769"/>
                <a:gd name="T85" fmla="*/ 216 h 1573"/>
                <a:gd name="T86" fmla="*/ 618 w 769"/>
                <a:gd name="T87" fmla="*/ 299 h 1573"/>
                <a:gd name="T88" fmla="*/ 572 w 769"/>
                <a:gd name="T89" fmla="*/ 303 h 1573"/>
                <a:gd name="T90" fmla="*/ 486 w 769"/>
                <a:gd name="T91" fmla="*/ 245 h 1573"/>
                <a:gd name="T92" fmla="*/ 457 w 769"/>
                <a:gd name="T93" fmla="*/ 173 h 1573"/>
                <a:gd name="T94" fmla="*/ 386 w 769"/>
                <a:gd name="T95" fmla="*/ 108 h 1573"/>
                <a:gd name="T96" fmla="*/ 292 w 769"/>
                <a:gd name="T97" fmla="*/ 135 h 1573"/>
                <a:gd name="T98" fmla="*/ 265 w 769"/>
                <a:gd name="T99" fmla="*/ 236 h 1573"/>
                <a:gd name="T100" fmla="*/ 246 w 769"/>
                <a:gd name="T101" fmla="*/ 293 h 1573"/>
                <a:gd name="T102" fmla="*/ 136 w 769"/>
                <a:gd name="T103" fmla="*/ 322 h 1573"/>
                <a:gd name="T104" fmla="*/ 162 w 769"/>
                <a:gd name="T105" fmla="*/ 273 h 1573"/>
                <a:gd name="T106" fmla="*/ 187 w 769"/>
                <a:gd name="T107" fmla="*/ 233 h 1573"/>
                <a:gd name="T108" fmla="*/ 232 w 769"/>
                <a:gd name="T109" fmla="*/ 163 h 1573"/>
                <a:gd name="T110" fmla="*/ 258 w 769"/>
                <a:gd name="T111" fmla="*/ 108 h 1573"/>
                <a:gd name="T112" fmla="*/ 222 w 769"/>
                <a:gd name="T113" fmla="*/ 77 h 1573"/>
                <a:gd name="T114" fmla="*/ 210 w 769"/>
                <a:gd name="T115" fmla="*/ 14 h 15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769" h="1573">
                  <a:moveTo>
                    <a:pt x="194" y="22"/>
                  </a:moveTo>
                  <a:lnTo>
                    <a:pt x="194" y="22"/>
                  </a:lnTo>
                  <a:lnTo>
                    <a:pt x="192" y="24"/>
                  </a:lnTo>
                  <a:lnTo>
                    <a:pt x="190" y="28"/>
                  </a:lnTo>
                  <a:lnTo>
                    <a:pt x="187" y="36"/>
                  </a:lnTo>
                  <a:lnTo>
                    <a:pt x="185" y="46"/>
                  </a:lnTo>
                  <a:lnTo>
                    <a:pt x="184" y="58"/>
                  </a:lnTo>
                  <a:lnTo>
                    <a:pt x="184" y="58"/>
                  </a:lnTo>
                  <a:lnTo>
                    <a:pt x="182" y="80"/>
                  </a:lnTo>
                  <a:lnTo>
                    <a:pt x="181" y="91"/>
                  </a:lnTo>
                  <a:lnTo>
                    <a:pt x="179" y="101"/>
                  </a:lnTo>
                  <a:lnTo>
                    <a:pt x="179" y="101"/>
                  </a:lnTo>
                  <a:lnTo>
                    <a:pt x="178" y="104"/>
                  </a:lnTo>
                  <a:lnTo>
                    <a:pt x="178" y="108"/>
                  </a:lnTo>
                  <a:lnTo>
                    <a:pt x="178" y="114"/>
                  </a:lnTo>
                  <a:lnTo>
                    <a:pt x="176" y="117"/>
                  </a:lnTo>
                  <a:lnTo>
                    <a:pt x="175" y="119"/>
                  </a:lnTo>
                  <a:lnTo>
                    <a:pt x="173" y="123"/>
                  </a:lnTo>
                  <a:lnTo>
                    <a:pt x="169" y="125"/>
                  </a:lnTo>
                  <a:lnTo>
                    <a:pt x="169" y="125"/>
                  </a:lnTo>
                  <a:lnTo>
                    <a:pt x="155" y="135"/>
                  </a:lnTo>
                  <a:lnTo>
                    <a:pt x="131" y="149"/>
                  </a:lnTo>
                  <a:lnTo>
                    <a:pt x="131" y="149"/>
                  </a:lnTo>
                  <a:lnTo>
                    <a:pt x="132" y="151"/>
                  </a:lnTo>
                  <a:lnTo>
                    <a:pt x="132" y="155"/>
                  </a:lnTo>
                  <a:lnTo>
                    <a:pt x="131" y="162"/>
                  </a:lnTo>
                  <a:lnTo>
                    <a:pt x="128" y="165"/>
                  </a:lnTo>
                  <a:lnTo>
                    <a:pt x="126" y="168"/>
                  </a:lnTo>
                  <a:lnTo>
                    <a:pt x="126" y="168"/>
                  </a:lnTo>
                  <a:lnTo>
                    <a:pt x="110" y="184"/>
                  </a:lnTo>
                  <a:lnTo>
                    <a:pt x="85" y="214"/>
                  </a:lnTo>
                  <a:lnTo>
                    <a:pt x="60" y="244"/>
                  </a:lnTo>
                  <a:lnTo>
                    <a:pt x="44" y="264"/>
                  </a:lnTo>
                  <a:lnTo>
                    <a:pt x="44" y="264"/>
                  </a:lnTo>
                  <a:lnTo>
                    <a:pt x="36" y="276"/>
                  </a:lnTo>
                  <a:lnTo>
                    <a:pt x="28" y="288"/>
                  </a:lnTo>
                  <a:lnTo>
                    <a:pt x="19" y="300"/>
                  </a:lnTo>
                  <a:lnTo>
                    <a:pt x="11" y="312"/>
                  </a:lnTo>
                  <a:lnTo>
                    <a:pt x="11" y="312"/>
                  </a:lnTo>
                  <a:lnTo>
                    <a:pt x="5" y="325"/>
                  </a:lnTo>
                  <a:lnTo>
                    <a:pt x="1" y="337"/>
                  </a:lnTo>
                  <a:lnTo>
                    <a:pt x="0" y="350"/>
                  </a:lnTo>
                  <a:lnTo>
                    <a:pt x="1" y="361"/>
                  </a:lnTo>
                  <a:lnTo>
                    <a:pt x="1" y="361"/>
                  </a:lnTo>
                  <a:lnTo>
                    <a:pt x="5" y="371"/>
                  </a:lnTo>
                  <a:lnTo>
                    <a:pt x="11" y="380"/>
                  </a:lnTo>
                  <a:lnTo>
                    <a:pt x="16" y="386"/>
                  </a:lnTo>
                  <a:lnTo>
                    <a:pt x="20" y="389"/>
                  </a:lnTo>
                  <a:lnTo>
                    <a:pt x="20" y="389"/>
                  </a:lnTo>
                  <a:lnTo>
                    <a:pt x="29" y="394"/>
                  </a:lnTo>
                  <a:lnTo>
                    <a:pt x="42" y="404"/>
                  </a:lnTo>
                  <a:lnTo>
                    <a:pt x="59" y="418"/>
                  </a:lnTo>
                  <a:lnTo>
                    <a:pt x="208" y="452"/>
                  </a:lnTo>
                  <a:lnTo>
                    <a:pt x="208" y="452"/>
                  </a:lnTo>
                  <a:lnTo>
                    <a:pt x="216" y="494"/>
                  </a:lnTo>
                  <a:lnTo>
                    <a:pt x="222" y="525"/>
                  </a:lnTo>
                  <a:lnTo>
                    <a:pt x="227" y="543"/>
                  </a:lnTo>
                  <a:lnTo>
                    <a:pt x="227" y="543"/>
                  </a:lnTo>
                  <a:lnTo>
                    <a:pt x="235" y="571"/>
                  </a:lnTo>
                  <a:lnTo>
                    <a:pt x="239" y="590"/>
                  </a:lnTo>
                  <a:lnTo>
                    <a:pt x="241" y="606"/>
                  </a:lnTo>
                  <a:lnTo>
                    <a:pt x="241" y="606"/>
                  </a:lnTo>
                  <a:lnTo>
                    <a:pt x="241" y="628"/>
                  </a:lnTo>
                  <a:lnTo>
                    <a:pt x="241" y="656"/>
                  </a:lnTo>
                  <a:lnTo>
                    <a:pt x="241" y="684"/>
                  </a:lnTo>
                  <a:lnTo>
                    <a:pt x="241" y="697"/>
                  </a:lnTo>
                  <a:lnTo>
                    <a:pt x="241" y="697"/>
                  </a:lnTo>
                  <a:lnTo>
                    <a:pt x="241" y="702"/>
                  </a:lnTo>
                  <a:lnTo>
                    <a:pt x="238" y="712"/>
                  </a:lnTo>
                  <a:lnTo>
                    <a:pt x="229" y="737"/>
                  </a:lnTo>
                  <a:lnTo>
                    <a:pt x="217" y="774"/>
                  </a:lnTo>
                  <a:lnTo>
                    <a:pt x="232" y="779"/>
                  </a:lnTo>
                  <a:lnTo>
                    <a:pt x="232" y="779"/>
                  </a:lnTo>
                  <a:lnTo>
                    <a:pt x="228" y="791"/>
                  </a:lnTo>
                  <a:lnTo>
                    <a:pt x="217" y="822"/>
                  </a:lnTo>
                  <a:lnTo>
                    <a:pt x="210" y="842"/>
                  </a:lnTo>
                  <a:lnTo>
                    <a:pt x="202" y="860"/>
                  </a:lnTo>
                  <a:lnTo>
                    <a:pt x="193" y="879"/>
                  </a:lnTo>
                  <a:lnTo>
                    <a:pt x="184" y="894"/>
                  </a:lnTo>
                  <a:lnTo>
                    <a:pt x="184" y="894"/>
                  </a:lnTo>
                  <a:lnTo>
                    <a:pt x="174" y="910"/>
                  </a:lnTo>
                  <a:lnTo>
                    <a:pt x="164" y="926"/>
                  </a:lnTo>
                  <a:lnTo>
                    <a:pt x="148" y="959"/>
                  </a:lnTo>
                  <a:lnTo>
                    <a:pt x="121" y="1015"/>
                  </a:lnTo>
                  <a:lnTo>
                    <a:pt x="121" y="1015"/>
                  </a:lnTo>
                  <a:lnTo>
                    <a:pt x="116" y="1028"/>
                  </a:lnTo>
                  <a:lnTo>
                    <a:pt x="113" y="1048"/>
                  </a:lnTo>
                  <a:lnTo>
                    <a:pt x="106" y="1100"/>
                  </a:lnTo>
                  <a:lnTo>
                    <a:pt x="100" y="1148"/>
                  </a:lnTo>
                  <a:lnTo>
                    <a:pt x="97" y="1169"/>
                  </a:lnTo>
                  <a:lnTo>
                    <a:pt x="97" y="1169"/>
                  </a:lnTo>
                  <a:lnTo>
                    <a:pt x="116" y="1172"/>
                  </a:lnTo>
                  <a:lnTo>
                    <a:pt x="116" y="1172"/>
                  </a:lnTo>
                  <a:lnTo>
                    <a:pt x="116" y="1182"/>
                  </a:lnTo>
                  <a:lnTo>
                    <a:pt x="116" y="1193"/>
                  </a:lnTo>
                  <a:lnTo>
                    <a:pt x="116" y="1193"/>
                  </a:lnTo>
                  <a:lnTo>
                    <a:pt x="115" y="1214"/>
                  </a:lnTo>
                  <a:lnTo>
                    <a:pt x="115" y="1227"/>
                  </a:lnTo>
                  <a:lnTo>
                    <a:pt x="116" y="1241"/>
                  </a:lnTo>
                  <a:lnTo>
                    <a:pt x="119" y="1255"/>
                  </a:lnTo>
                  <a:lnTo>
                    <a:pt x="121" y="1268"/>
                  </a:lnTo>
                  <a:lnTo>
                    <a:pt x="126" y="1282"/>
                  </a:lnTo>
                  <a:lnTo>
                    <a:pt x="131" y="1294"/>
                  </a:lnTo>
                  <a:lnTo>
                    <a:pt x="131" y="1294"/>
                  </a:lnTo>
                  <a:lnTo>
                    <a:pt x="142" y="1315"/>
                  </a:lnTo>
                  <a:lnTo>
                    <a:pt x="151" y="1334"/>
                  </a:lnTo>
                  <a:lnTo>
                    <a:pt x="157" y="1350"/>
                  </a:lnTo>
                  <a:lnTo>
                    <a:pt x="160" y="1356"/>
                  </a:lnTo>
                  <a:lnTo>
                    <a:pt x="160" y="1361"/>
                  </a:lnTo>
                  <a:lnTo>
                    <a:pt x="160" y="1361"/>
                  </a:lnTo>
                  <a:lnTo>
                    <a:pt x="160" y="1366"/>
                  </a:lnTo>
                  <a:lnTo>
                    <a:pt x="161" y="1374"/>
                  </a:lnTo>
                  <a:lnTo>
                    <a:pt x="164" y="1392"/>
                  </a:lnTo>
                  <a:lnTo>
                    <a:pt x="166" y="1402"/>
                  </a:lnTo>
                  <a:lnTo>
                    <a:pt x="164" y="1411"/>
                  </a:lnTo>
                  <a:lnTo>
                    <a:pt x="163" y="1421"/>
                  </a:lnTo>
                  <a:lnTo>
                    <a:pt x="160" y="1428"/>
                  </a:lnTo>
                  <a:lnTo>
                    <a:pt x="160" y="1428"/>
                  </a:lnTo>
                  <a:lnTo>
                    <a:pt x="148" y="1448"/>
                  </a:lnTo>
                  <a:lnTo>
                    <a:pt x="132" y="1473"/>
                  </a:lnTo>
                  <a:lnTo>
                    <a:pt x="115" y="1498"/>
                  </a:lnTo>
                  <a:lnTo>
                    <a:pt x="108" y="1508"/>
                  </a:lnTo>
                  <a:lnTo>
                    <a:pt x="102" y="1515"/>
                  </a:lnTo>
                  <a:lnTo>
                    <a:pt x="102" y="1515"/>
                  </a:lnTo>
                  <a:lnTo>
                    <a:pt x="90" y="1527"/>
                  </a:lnTo>
                  <a:lnTo>
                    <a:pt x="78" y="1541"/>
                  </a:lnTo>
                  <a:lnTo>
                    <a:pt x="74" y="1549"/>
                  </a:lnTo>
                  <a:lnTo>
                    <a:pt x="72" y="1555"/>
                  </a:lnTo>
                  <a:lnTo>
                    <a:pt x="71" y="1559"/>
                  </a:lnTo>
                  <a:lnTo>
                    <a:pt x="72" y="1562"/>
                  </a:lnTo>
                  <a:lnTo>
                    <a:pt x="73" y="1563"/>
                  </a:lnTo>
                  <a:lnTo>
                    <a:pt x="73" y="1563"/>
                  </a:lnTo>
                  <a:lnTo>
                    <a:pt x="79" y="1567"/>
                  </a:lnTo>
                  <a:lnTo>
                    <a:pt x="85" y="1569"/>
                  </a:lnTo>
                  <a:lnTo>
                    <a:pt x="92" y="1571"/>
                  </a:lnTo>
                  <a:lnTo>
                    <a:pt x="102" y="1573"/>
                  </a:lnTo>
                  <a:lnTo>
                    <a:pt x="102" y="1573"/>
                  </a:lnTo>
                  <a:lnTo>
                    <a:pt x="113" y="1573"/>
                  </a:lnTo>
                  <a:lnTo>
                    <a:pt x="120" y="1571"/>
                  </a:lnTo>
                  <a:lnTo>
                    <a:pt x="136" y="1568"/>
                  </a:lnTo>
                  <a:lnTo>
                    <a:pt x="136" y="1568"/>
                  </a:lnTo>
                  <a:lnTo>
                    <a:pt x="144" y="1567"/>
                  </a:lnTo>
                  <a:lnTo>
                    <a:pt x="151" y="1564"/>
                  </a:lnTo>
                  <a:lnTo>
                    <a:pt x="158" y="1561"/>
                  </a:lnTo>
                  <a:lnTo>
                    <a:pt x="161" y="1557"/>
                  </a:lnTo>
                  <a:lnTo>
                    <a:pt x="164" y="1553"/>
                  </a:lnTo>
                  <a:lnTo>
                    <a:pt x="164" y="1553"/>
                  </a:lnTo>
                  <a:lnTo>
                    <a:pt x="181" y="1528"/>
                  </a:lnTo>
                  <a:lnTo>
                    <a:pt x="188" y="1516"/>
                  </a:lnTo>
                  <a:lnTo>
                    <a:pt x="193" y="1510"/>
                  </a:lnTo>
                  <a:lnTo>
                    <a:pt x="193" y="1510"/>
                  </a:lnTo>
                  <a:lnTo>
                    <a:pt x="196" y="1508"/>
                  </a:lnTo>
                  <a:lnTo>
                    <a:pt x="199" y="1506"/>
                  </a:lnTo>
                  <a:lnTo>
                    <a:pt x="202" y="1508"/>
                  </a:lnTo>
                  <a:lnTo>
                    <a:pt x="203" y="1510"/>
                  </a:lnTo>
                  <a:lnTo>
                    <a:pt x="203" y="1510"/>
                  </a:lnTo>
                  <a:lnTo>
                    <a:pt x="208" y="1521"/>
                  </a:lnTo>
                  <a:lnTo>
                    <a:pt x="210" y="1524"/>
                  </a:lnTo>
                  <a:lnTo>
                    <a:pt x="211" y="1526"/>
                  </a:lnTo>
                  <a:lnTo>
                    <a:pt x="212" y="1524"/>
                  </a:lnTo>
                  <a:lnTo>
                    <a:pt x="212" y="1524"/>
                  </a:lnTo>
                  <a:lnTo>
                    <a:pt x="214" y="1522"/>
                  </a:lnTo>
                  <a:lnTo>
                    <a:pt x="215" y="1521"/>
                  </a:lnTo>
                  <a:lnTo>
                    <a:pt x="217" y="1517"/>
                  </a:lnTo>
                  <a:lnTo>
                    <a:pt x="217" y="1510"/>
                  </a:lnTo>
                  <a:lnTo>
                    <a:pt x="217" y="1510"/>
                  </a:lnTo>
                  <a:lnTo>
                    <a:pt x="216" y="1500"/>
                  </a:lnTo>
                  <a:lnTo>
                    <a:pt x="214" y="1493"/>
                  </a:lnTo>
                  <a:lnTo>
                    <a:pt x="212" y="1486"/>
                  </a:lnTo>
                  <a:lnTo>
                    <a:pt x="212" y="1484"/>
                  </a:lnTo>
                  <a:lnTo>
                    <a:pt x="212" y="1481"/>
                  </a:lnTo>
                  <a:lnTo>
                    <a:pt x="212" y="1481"/>
                  </a:lnTo>
                  <a:lnTo>
                    <a:pt x="216" y="1475"/>
                  </a:lnTo>
                  <a:lnTo>
                    <a:pt x="221" y="1466"/>
                  </a:lnTo>
                  <a:lnTo>
                    <a:pt x="224" y="1454"/>
                  </a:lnTo>
                  <a:lnTo>
                    <a:pt x="227" y="1446"/>
                  </a:lnTo>
                  <a:lnTo>
                    <a:pt x="227" y="1438"/>
                  </a:lnTo>
                  <a:lnTo>
                    <a:pt x="227" y="1438"/>
                  </a:lnTo>
                  <a:lnTo>
                    <a:pt x="228" y="1404"/>
                  </a:lnTo>
                  <a:lnTo>
                    <a:pt x="228" y="1391"/>
                  </a:lnTo>
                  <a:lnTo>
                    <a:pt x="227" y="1380"/>
                  </a:lnTo>
                  <a:lnTo>
                    <a:pt x="227" y="1380"/>
                  </a:lnTo>
                  <a:lnTo>
                    <a:pt x="226" y="1372"/>
                  </a:lnTo>
                  <a:lnTo>
                    <a:pt x="224" y="1362"/>
                  </a:lnTo>
                  <a:lnTo>
                    <a:pt x="223" y="1351"/>
                  </a:lnTo>
                  <a:lnTo>
                    <a:pt x="222" y="1342"/>
                  </a:lnTo>
                  <a:lnTo>
                    <a:pt x="222" y="1342"/>
                  </a:lnTo>
                  <a:lnTo>
                    <a:pt x="218" y="1321"/>
                  </a:lnTo>
                  <a:lnTo>
                    <a:pt x="217" y="1298"/>
                  </a:lnTo>
                  <a:lnTo>
                    <a:pt x="217" y="1298"/>
                  </a:lnTo>
                  <a:lnTo>
                    <a:pt x="216" y="1271"/>
                  </a:lnTo>
                  <a:lnTo>
                    <a:pt x="216" y="1258"/>
                  </a:lnTo>
                  <a:lnTo>
                    <a:pt x="217" y="1246"/>
                  </a:lnTo>
                  <a:lnTo>
                    <a:pt x="217" y="1246"/>
                  </a:lnTo>
                  <a:lnTo>
                    <a:pt x="227" y="1201"/>
                  </a:lnTo>
                  <a:lnTo>
                    <a:pt x="227" y="1201"/>
                  </a:lnTo>
                  <a:lnTo>
                    <a:pt x="244" y="1207"/>
                  </a:lnTo>
                  <a:lnTo>
                    <a:pt x="262" y="1212"/>
                  </a:lnTo>
                  <a:lnTo>
                    <a:pt x="283" y="1215"/>
                  </a:lnTo>
                  <a:lnTo>
                    <a:pt x="308" y="1217"/>
                  </a:lnTo>
                  <a:lnTo>
                    <a:pt x="308" y="1217"/>
                  </a:lnTo>
                  <a:lnTo>
                    <a:pt x="324" y="1217"/>
                  </a:lnTo>
                  <a:lnTo>
                    <a:pt x="337" y="1215"/>
                  </a:lnTo>
                  <a:lnTo>
                    <a:pt x="364" y="1211"/>
                  </a:lnTo>
                  <a:lnTo>
                    <a:pt x="376" y="1209"/>
                  </a:lnTo>
                  <a:lnTo>
                    <a:pt x="388" y="1208"/>
                  </a:lnTo>
                  <a:lnTo>
                    <a:pt x="401" y="1209"/>
                  </a:lnTo>
                  <a:lnTo>
                    <a:pt x="414" y="1212"/>
                  </a:lnTo>
                  <a:lnTo>
                    <a:pt x="414" y="1212"/>
                  </a:lnTo>
                  <a:lnTo>
                    <a:pt x="439" y="1220"/>
                  </a:lnTo>
                  <a:lnTo>
                    <a:pt x="458" y="1226"/>
                  </a:lnTo>
                  <a:lnTo>
                    <a:pt x="474" y="1231"/>
                  </a:lnTo>
                  <a:lnTo>
                    <a:pt x="480" y="1231"/>
                  </a:lnTo>
                  <a:lnTo>
                    <a:pt x="486" y="1231"/>
                  </a:lnTo>
                  <a:lnTo>
                    <a:pt x="486" y="1231"/>
                  </a:lnTo>
                  <a:lnTo>
                    <a:pt x="526" y="1221"/>
                  </a:lnTo>
                  <a:lnTo>
                    <a:pt x="568" y="1212"/>
                  </a:lnTo>
                  <a:lnTo>
                    <a:pt x="568" y="1212"/>
                  </a:lnTo>
                  <a:lnTo>
                    <a:pt x="577" y="1211"/>
                  </a:lnTo>
                  <a:lnTo>
                    <a:pt x="589" y="1209"/>
                  </a:lnTo>
                  <a:lnTo>
                    <a:pt x="589" y="1209"/>
                  </a:lnTo>
                  <a:lnTo>
                    <a:pt x="590" y="1225"/>
                  </a:lnTo>
                  <a:lnTo>
                    <a:pt x="593" y="1241"/>
                  </a:lnTo>
                  <a:lnTo>
                    <a:pt x="596" y="1256"/>
                  </a:lnTo>
                  <a:lnTo>
                    <a:pt x="601" y="1270"/>
                  </a:lnTo>
                  <a:lnTo>
                    <a:pt x="601" y="1270"/>
                  </a:lnTo>
                  <a:lnTo>
                    <a:pt x="607" y="1282"/>
                  </a:lnTo>
                  <a:lnTo>
                    <a:pt x="612" y="1295"/>
                  </a:lnTo>
                  <a:lnTo>
                    <a:pt x="622" y="1319"/>
                  </a:lnTo>
                  <a:lnTo>
                    <a:pt x="630" y="1347"/>
                  </a:lnTo>
                  <a:lnTo>
                    <a:pt x="630" y="1347"/>
                  </a:lnTo>
                  <a:lnTo>
                    <a:pt x="634" y="1374"/>
                  </a:lnTo>
                  <a:lnTo>
                    <a:pt x="635" y="1395"/>
                  </a:lnTo>
                  <a:lnTo>
                    <a:pt x="635" y="1403"/>
                  </a:lnTo>
                  <a:lnTo>
                    <a:pt x="635" y="1409"/>
                  </a:lnTo>
                  <a:lnTo>
                    <a:pt x="635" y="1409"/>
                  </a:lnTo>
                  <a:lnTo>
                    <a:pt x="634" y="1421"/>
                  </a:lnTo>
                  <a:lnTo>
                    <a:pt x="632" y="1435"/>
                  </a:lnTo>
                  <a:lnTo>
                    <a:pt x="630" y="1457"/>
                  </a:lnTo>
                  <a:lnTo>
                    <a:pt x="630" y="1457"/>
                  </a:lnTo>
                  <a:lnTo>
                    <a:pt x="630" y="1463"/>
                  </a:lnTo>
                  <a:lnTo>
                    <a:pt x="631" y="1469"/>
                  </a:lnTo>
                  <a:lnTo>
                    <a:pt x="635" y="1481"/>
                  </a:lnTo>
                  <a:lnTo>
                    <a:pt x="635" y="1481"/>
                  </a:lnTo>
                  <a:lnTo>
                    <a:pt x="637" y="1485"/>
                  </a:lnTo>
                  <a:lnTo>
                    <a:pt x="640" y="1487"/>
                  </a:lnTo>
                  <a:lnTo>
                    <a:pt x="644" y="1491"/>
                  </a:lnTo>
                  <a:lnTo>
                    <a:pt x="644" y="1491"/>
                  </a:lnTo>
                  <a:lnTo>
                    <a:pt x="649" y="1481"/>
                  </a:lnTo>
                  <a:lnTo>
                    <a:pt x="649" y="1481"/>
                  </a:lnTo>
                  <a:lnTo>
                    <a:pt x="652" y="1474"/>
                  </a:lnTo>
                  <a:lnTo>
                    <a:pt x="654" y="1472"/>
                  </a:lnTo>
                  <a:lnTo>
                    <a:pt x="654" y="1472"/>
                  </a:lnTo>
                  <a:lnTo>
                    <a:pt x="672" y="1502"/>
                  </a:lnTo>
                  <a:lnTo>
                    <a:pt x="692" y="1534"/>
                  </a:lnTo>
                  <a:lnTo>
                    <a:pt x="692" y="1534"/>
                  </a:lnTo>
                  <a:lnTo>
                    <a:pt x="694" y="1538"/>
                  </a:lnTo>
                  <a:lnTo>
                    <a:pt x="696" y="1542"/>
                  </a:lnTo>
                  <a:lnTo>
                    <a:pt x="702" y="1547"/>
                  </a:lnTo>
                  <a:lnTo>
                    <a:pt x="712" y="1553"/>
                  </a:lnTo>
                  <a:lnTo>
                    <a:pt x="712" y="1553"/>
                  </a:lnTo>
                  <a:lnTo>
                    <a:pt x="727" y="1561"/>
                  </a:lnTo>
                  <a:lnTo>
                    <a:pt x="737" y="1563"/>
                  </a:lnTo>
                  <a:lnTo>
                    <a:pt x="745" y="1565"/>
                  </a:lnTo>
                  <a:lnTo>
                    <a:pt x="754" y="1565"/>
                  </a:lnTo>
                  <a:lnTo>
                    <a:pt x="760" y="1564"/>
                  </a:lnTo>
                  <a:lnTo>
                    <a:pt x="762" y="1563"/>
                  </a:lnTo>
                  <a:lnTo>
                    <a:pt x="763" y="1561"/>
                  </a:lnTo>
                  <a:lnTo>
                    <a:pt x="764" y="1557"/>
                  </a:lnTo>
                  <a:lnTo>
                    <a:pt x="764" y="1553"/>
                  </a:lnTo>
                  <a:lnTo>
                    <a:pt x="764" y="1553"/>
                  </a:lnTo>
                  <a:lnTo>
                    <a:pt x="764" y="1539"/>
                  </a:lnTo>
                  <a:lnTo>
                    <a:pt x="764" y="1529"/>
                  </a:lnTo>
                  <a:lnTo>
                    <a:pt x="764" y="1524"/>
                  </a:lnTo>
                  <a:lnTo>
                    <a:pt x="764" y="1521"/>
                  </a:lnTo>
                  <a:lnTo>
                    <a:pt x="762" y="1516"/>
                  </a:lnTo>
                  <a:lnTo>
                    <a:pt x="760" y="1510"/>
                  </a:lnTo>
                  <a:lnTo>
                    <a:pt x="760" y="1510"/>
                  </a:lnTo>
                  <a:lnTo>
                    <a:pt x="756" y="1504"/>
                  </a:lnTo>
                  <a:lnTo>
                    <a:pt x="751" y="1499"/>
                  </a:lnTo>
                  <a:lnTo>
                    <a:pt x="742" y="1492"/>
                  </a:lnTo>
                  <a:lnTo>
                    <a:pt x="733" y="1482"/>
                  </a:lnTo>
                  <a:lnTo>
                    <a:pt x="730" y="1478"/>
                  </a:lnTo>
                  <a:lnTo>
                    <a:pt x="726" y="1472"/>
                  </a:lnTo>
                  <a:lnTo>
                    <a:pt x="726" y="1472"/>
                  </a:lnTo>
                  <a:lnTo>
                    <a:pt x="720" y="1458"/>
                  </a:lnTo>
                  <a:lnTo>
                    <a:pt x="713" y="1446"/>
                  </a:lnTo>
                  <a:lnTo>
                    <a:pt x="707" y="1435"/>
                  </a:lnTo>
                  <a:lnTo>
                    <a:pt x="702" y="1423"/>
                  </a:lnTo>
                  <a:lnTo>
                    <a:pt x="702" y="1423"/>
                  </a:lnTo>
                  <a:lnTo>
                    <a:pt x="700" y="1405"/>
                  </a:lnTo>
                  <a:lnTo>
                    <a:pt x="697" y="1380"/>
                  </a:lnTo>
                  <a:lnTo>
                    <a:pt x="697" y="1356"/>
                  </a:lnTo>
                  <a:lnTo>
                    <a:pt x="697" y="1342"/>
                  </a:lnTo>
                  <a:lnTo>
                    <a:pt x="697" y="1342"/>
                  </a:lnTo>
                  <a:lnTo>
                    <a:pt x="702" y="1313"/>
                  </a:lnTo>
                  <a:lnTo>
                    <a:pt x="706" y="1292"/>
                  </a:lnTo>
                  <a:lnTo>
                    <a:pt x="707" y="1270"/>
                  </a:lnTo>
                  <a:lnTo>
                    <a:pt x="707" y="1270"/>
                  </a:lnTo>
                  <a:lnTo>
                    <a:pt x="707" y="1252"/>
                  </a:lnTo>
                  <a:lnTo>
                    <a:pt x="704" y="1227"/>
                  </a:lnTo>
                  <a:lnTo>
                    <a:pt x="700" y="1182"/>
                  </a:lnTo>
                  <a:lnTo>
                    <a:pt x="700" y="1182"/>
                  </a:lnTo>
                  <a:lnTo>
                    <a:pt x="706" y="1171"/>
                  </a:lnTo>
                  <a:lnTo>
                    <a:pt x="709" y="1163"/>
                  </a:lnTo>
                  <a:lnTo>
                    <a:pt x="712" y="1154"/>
                  </a:lnTo>
                  <a:lnTo>
                    <a:pt x="712" y="1154"/>
                  </a:lnTo>
                  <a:lnTo>
                    <a:pt x="700" y="1116"/>
                  </a:lnTo>
                  <a:lnTo>
                    <a:pt x="691" y="1086"/>
                  </a:lnTo>
                  <a:lnTo>
                    <a:pt x="688" y="1072"/>
                  </a:lnTo>
                  <a:lnTo>
                    <a:pt x="688" y="1063"/>
                  </a:lnTo>
                  <a:lnTo>
                    <a:pt x="688" y="1063"/>
                  </a:lnTo>
                  <a:lnTo>
                    <a:pt x="689" y="1045"/>
                  </a:lnTo>
                  <a:lnTo>
                    <a:pt x="689" y="1024"/>
                  </a:lnTo>
                  <a:lnTo>
                    <a:pt x="688" y="1003"/>
                  </a:lnTo>
                  <a:lnTo>
                    <a:pt x="685" y="993"/>
                  </a:lnTo>
                  <a:lnTo>
                    <a:pt x="683" y="986"/>
                  </a:lnTo>
                  <a:lnTo>
                    <a:pt x="683" y="986"/>
                  </a:lnTo>
                  <a:lnTo>
                    <a:pt x="677" y="971"/>
                  </a:lnTo>
                  <a:lnTo>
                    <a:pt x="672" y="953"/>
                  </a:lnTo>
                  <a:lnTo>
                    <a:pt x="666" y="938"/>
                  </a:lnTo>
                  <a:lnTo>
                    <a:pt x="662" y="929"/>
                  </a:lnTo>
                  <a:lnTo>
                    <a:pt x="659" y="923"/>
                  </a:lnTo>
                  <a:lnTo>
                    <a:pt x="659" y="923"/>
                  </a:lnTo>
                  <a:lnTo>
                    <a:pt x="619" y="870"/>
                  </a:lnTo>
                  <a:lnTo>
                    <a:pt x="595" y="842"/>
                  </a:lnTo>
                  <a:lnTo>
                    <a:pt x="587" y="832"/>
                  </a:lnTo>
                  <a:lnTo>
                    <a:pt x="582" y="827"/>
                  </a:lnTo>
                  <a:lnTo>
                    <a:pt x="582" y="827"/>
                  </a:lnTo>
                  <a:lnTo>
                    <a:pt x="580" y="825"/>
                  </a:lnTo>
                  <a:lnTo>
                    <a:pt x="578" y="819"/>
                  </a:lnTo>
                  <a:lnTo>
                    <a:pt x="575" y="804"/>
                  </a:lnTo>
                  <a:lnTo>
                    <a:pt x="572" y="784"/>
                  </a:lnTo>
                  <a:lnTo>
                    <a:pt x="601" y="779"/>
                  </a:lnTo>
                  <a:lnTo>
                    <a:pt x="601" y="779"/>
                  </a:lnTo>
                  <a:lnTo>
                    <a:pt x="598" y="774"/>
                  </a:lnTo>
                  <a:lnTo>
                    <a:pt x="582" y="755"/>
                  </a:lnTo>
                  <a:lnTo>
                    <a:pt x="582" y="755"/>
                  </a:lnTo>
                  <a:lnTo>
                    <a:pt x="578" y="750"/>
                  </a:lnTo>
                  <a:lnTo>
                    <a:pt x="576" y="744"/>
                  </a:lnTo>
                  <a:lnTo>
                    <a:pt x="569" y="729"/>
                  </a:lnTo>
                  <a:lnTo>
                    <a:pt x="563" y="709"/>
                  </a:lnTo>
                  <a:lnTo>
                    <a:pt x="557" y="688"/>
                  </a:lnTo>
                  <a:lnTo>
                    <a:pt x="547" y="652"/>
                  </a:lnTo>
                  <a:lnTo>
                    <a:pt x="544" y="635"/>
                  </a:lnTo>
                  <a:lnTo>
                    <a:pt x="544" y="635"/>
                  </a:lnTo>
                  <a:lnTo>
                    <a:pt x="558" y="549"/>
                  </a:lnTo>
                  <a:lnTo>
                    <a:pt x="569" y="490"/>
                  </a:lnTo>
                  <a:lnTo>
                    <a:pt x="571" y="470"/>
                  </a:lnTo>
                  <a:lnTo>
                    <a:pt x="572" y="462"/>
                  </a:lnTo>
                  <a:lnTo>
                    <a:pt x="572" y="462"/>
                  </a:lnTo>
                  <a:lnTo>
                    <a:pt x="572" y="456"/>
                  </a:lnTo>
                  <a:lnTo>
                    <a:pt x="575" y="447"/>
                  </a:lnTo>
                  <a:lnTo>
                    <a:pt x="577" y="438"/>
                  </a:lnTo>
                  <a:lnTo>
                    <a:pt x="577" y="438"/>
                  </a:lnTo>
                  <a:lnTo>
                    <a:pt x="646" y="418"/>
                  </a:lnTo>
                  <a:lnTo>
                    <a:pt x="694" y="404"/>
                  </a:lnTo>
                  <a:lnTo>
                    <a:pt x="712" y="398"/>
                  </a:lnTo>
                  <a:lnTo>
                    <a:pt x="721" y="394"/>
                  </a:lnTo>
                  <a:lnTo>
                    <a:pt x="721" y="394"/>
                  </a:lnTo>
                  <a:lnTo>
                    <a:pt x="732" y="387"/>
                  </a:lnTo>
                  <a:lnTo>
                    <a:pt x="746" y="377"/>
                  </a:lnTo>
                  <a:lnTo>
                    <a:pt x="754" y="370"/>
                  </a:lnTo>
                  <a:lnTo>
                    <a:pt x="760" y="364"/>
                  </a:lnTo>
                  <a:lnTo>
                    <a:pt x="766" y="358"/>
                  </a:lnTo>
                  <a:lnTo>
                    <a:pt x="769" y="351"/>
                  </a:lnTo>
                  <a:lnTo>
                    <a:pt x="769" y="351"/>
                  </a:lnTo>
                  <a:lnTo>
                    <a:pt x="769" y="349"/>
                  </a:lnTo>
                  <a:lnTo>
                    <a:pt x="769" y="346"/>
                  </a:lnTo>
                  <a:lnTo>
                    <a:pt x="766" y="339"/>
                  </a:lnTo>
                  <a:lnTo>
                    <a:pt x="760" y="329"/>
                  </a:lnTo>
                  <a:lnTo>
                    <a:pt x="750" y="319"/>
                  </a:lnTo>
                  <a:lnTo>
                    <a:pt x="727" y="292"/>
                  </a:lnTo>
                  <a:lnTo>
                    <a:pt x="701" y="263"/>
                  </a:lnTo>
                  <a:lnTo>
                    <a:pt x="648" y="210"/>
                  </a:lnTo>
                  <a:lnTo>
                    <a:pt x="620" y="183"/>
                  </a:lnTo>
                  <a:lnTo>
                    <a:pt x="620" y="183"/>
                  </a:lnTo>
                  <a:lnTo>
                    <a:pt x="614" y="177"/>
                  </a:lnTo>
                  <a:lnTo>
                    <a:pt x="607" y="172"/>
                  </a:lnTo>
                  <a:lnTo>
                    <a:pt x="601" y="168"/>
                  </a:lnTo>
                  <a:lnTo>
                    <a:pt x="601" y="168"/>
                  </a:lnTo>
                  <a:lnTo>
                    <a:pt x="598" y="169"/>
                  </a:lnTo>
                  <a:lnTo>
                    <a:pt x="594" y="169"/>
                  </a:lnTo>
                  <a:lnTo>
                    <a:pt x="593" y="169"/>
                  </a:lnTo>
                  <a:lnTo>
                    <a:pt x="592" y="168"/>
                  </a:lnTo>
                  <a:lnTo>
                    <a:pt x="592" y="168"/>
                  </a:lnTo>
                  <a:lnTo>
                    <a:pt x="581" y="155"/>
                  </a:lnTo>
                  <a:lnTo>
                    <a:pt x="572" y="144"/>
                  </a:lnTo>
                  <a:lnTo>
                    <a:pt x="572" y="144"/>
                  </a:lnTo>
                  <a:lnTo>
                    <a:pt x="568" y="125"/>
                  </a:lnTo>
                  <a:lnTo>
                    <a:pt x="568" y="125"/>
                  </a:lnTo>
                  <a:lnTo>
                    <a:pt x="566" y="118"/>
                  </a:lnTo>
                  <a:lnTo>
                    <a:pt x="566" y="108"/>
                  </a:lnTo>
                  <a:lnTo>
                    <a:pt x="565" y="97"/>
                  </a:lnTo>
                  <a:lnTo>
                    <a:pt x="564" y="91"/>
                  </a:lnTo>
                  <a:lnTo>
                    <a:pt x="563" y="86"/>
                  </a:lnTo>
                  <a:lnTo>
                    <a:pt x="563" y="86"/>
                  </a:lnTo>
                  <a:lnTo>
                    <a:pt x="559" y="74"/>
                  </a:lnTo>
                  <a:lnTo>
                    <a:pt x="557" y="61"/>
                  </a:lnTo>
                  <a:lnTo>
                    <a:pt x="553" y="49"/>
                  </a:lnTo>
                  <a:lnTo>
                    <a:pt x="551" y="43"/>
                  </a:lnTo>
                  <a:lnTo>
                    <a:pt x="548" y="38"/>
                  </a:lnTo>
                  <a:lnTo>
                    <a:pt x="548" y="38"/>
                  </a:lnTo>
                  <a:lnTo>
                    <a:pt x="529" y="14"/>
                  </a:lnTo>
                  <a:lnTo>
                    <a:pt x="529" y="14"/>
                  </a:lnTo>
                  <a:lnTo>
                    <a:pt x="521" y="5"/>
                  </a:lnTo>
                  <a:lnTo>
                    <a:pt x="515" y="0"/>
                  </a:lnTo>
                  <a:lnTo>
                    <a:pt x="515" y="0"/>
                  </a:lnTo>
                  <a:lnTo>
                    <a:pt x="517" y="3"/>
                  </a:lnTo>
                  <a:lnTo>
                    <a:pt x="520" y="8"/>
                  </a:lnTo>
                  <a:lnTo>
                    <a:pt x="520" y="14"/>
                  </a:lnTo>
                  <a:lnTo>
                    <a:pt x="520" y="14"/>
                  </a:lnTo>
                  <a:lnTo>
                    <a:pt x="518" y="25"/>
                  </a:lnTo>
                  <a:lnTo>
                    <a:pt x="518" y="30"/>
                  </a:lnTo>
                  <a:lnTo>
                    <a:pt x="520" y="34"/>
                  </a:lnTo>
                  <a:lnTo>
                    <a:pt x="520" y="34"/>
                  </a:lnTo>
                  <a:lnTo>
                    <a:pt x="521" y="41"/>
                  </a:lnTo>
                  <a:lnTo>
                    <a:pt x="520" y="52"/>
                  </a:lnTo>
                  <a:lnTo>
                    <a:pt x="520" y="67"/>
                  </a:lnTo>
                  <a:lnTo>
                    <a:pt x="520" y="67"/>
                  </a:lnTo>
                  <a:lnTo>
                    <a:pt x="521" y="79"/>
                  </a:lnTo>
                  <a:lnTo>
                    <a:pt x="521" y="86"/>
                  </a:lnTo>
                  <a:lnTo>
                    <a:pt x="521" y="90"/>
                  </a:lnTo>
                  <a:lnTo>
                    <a:pt x="520" y="91"/>
                  </a:lnTo>
                  <a:lnTo>
                    <a:pt x="520" y="91"/>
                  </a:lnTo>
                  <a:lnTo>
                    <a:pt x="516" y="96"/>
                  </a:lnTo>
                  <a:lnTo>
                    <a:pt x="515" y="100"/>
                  </a:lnTo>
                  <a:lnTo>
                    <a:pt x="515" y="101"/>
                  </a:lnTo>
                  <a:lnTo>
                    <a:pt x="515" y="101"/>
                  </a:lnTo>
                  <a:lnTo>
                    <a:pt x="516" y="104"/>
                  </a:lnTo>
                  <a:lnTo>
                    <a:pt x="516" y="111"/>
                  </a:lnTo>
                  <a:lnTo>
                    <a:pt x="516" y="117"/>
                  </a:lnTo>
                  <a:lnTo>
                    <a:pt x="515" y="120"/>
                  </a:lnTo>
                  <a:lnTo>
                    <a:pt x="515" y="120"/>
                  </a:lnTo>
                  <a:lnTo>
                    <a:pt x="514" y="123"/>
                  </a:lnTo>
                  <a:lnTo>
                    <a:pt x="515" y="125"/>
                  </a:lnTo>
                  <a:lnTo>
                    <a:pt x="515" y="126"/>
                  </a:lnTo>
                  <a:lnTo>
                    <a:pt x="514" y="126"/>
                  </a:lnTo>
                  <a:lnTo>
                    <a:pt x="510" y="125"/>
                  </a:lnTo>
                  <a:lnTo>
                    <a:pt x="510" y="125"/>
                  </a:lnTo>
                  <a:lnTo>
                    <a:pt x="493" y="118"/>
                  </a:lnTo>
                  <a:lnTo>
                    <a:pt x="485" y="115"/>
                  </a:lnTo>
                  <a:lnTo>
                    <a:pt x="481" y="115"/>
                  </a:lnTo>
                  <a:lnTo>
                    <a:pt x="481" y="115"/>
                  </a:lnTo>
                  <a:lnTo>
                    <a:pt x="480" y="115"/>
                  </a:lnTo>
                  <a:lnTo>
                    <a:pt x="478" y="115"/>
                  </a:lnTo>
                  <a:lnTo>
                    <a:pt x="476" y="117"/>
                  </a:lnTo>
                  <a:lnTo>
                    <a:pt x="476" y="120"/>
                  </a:lnTo>
                  <a:lnTo>
                    <a:pt x="476" y="120"/>
                  </a:lnTo>
                  <a:lnTo>
                    <a:pt x="479" y="125"/>
                  </a:lnTo>
                  <a:lnTo>
                    <a:pt x="481" y="129"/>
                  </a:lnTo>
                  <a:lnTo>
                    <a:pt x="484" y="133"/>
                  </a:lnTo>
                  <a:lnTo>
                    <a:pt x="486" y="139"/>
                  </a:lnTo>
                  <a:lnTo>
                    <a:pt x="486" y="139"/>
                  </a:lnTo>
                  <a:lnTo>
                    <a:pt x="487" y="145"/>
                  </a:lnTo>
                  <a:lnTo>
                    <a:pt x="487" y="148"/>
                  </a:lnTo>
                  <a:lnTo>
                    <a:pt x="487" y="151"/>
                  </a:lnTo>
                  <a:lnTo>
                    <a:pt x="491" y="159"/>
                  </a:lnTo>
                  <a:lnTo>
                    <a:pt x="491" y="159"/>
                  </a:lnTo>
                  <a:lnTo>
                    <a:pt x="494" y="163"/>
                  </a:lnTo>
                  <a:lnTo>
                    <a:pt x="499" y="169"/>
                  </a:lnTo>
                  <a:lnTo>
                    <a:pt x="511" y="179"/>
                  </a:lnTo>
                  <a:lnTo>
                    <a:pt x="526" y="190"/>
                  </a:lnTo>
                  <a:lnTo>
                    <a:pt x="539" y="197"/>
                  </a:lnTo>
                  <a:lnTo>
                    <a:pt x="539" y="197"/>
                  </a:lnTo>
                  <a:lnTo>
                    <a:pt x="544" y="201"/>
                  </a:lnTo>
                  <a:lnTo>
                    <a:pt x="547" y="204"/>
                  </a:lnTo>
                  <a:lnTo>
                    <a:pt x="550" y="208"/>
                  </a:lnTo>
                  <a:lnTo>
                    <a:pt x="550" y="210"/>
                  </a:lnTo>
                  <a:lnTo>
                    <a:pt x="550" y="215"/>
                  </a:lnTo>
                  <a:lnTo>
                    <a:pt x="548" y="216"/>
                  </a:lnTo>
                  <a:lnTo>
                    <a:pt x="548" y="216"/>
                  </a:lnTo>
                  <a:lnTo>
                    <a:pt x="547" y="216"/>
                  </a:lnTo>
                  <a:lnTo>
                    <a:pt x="545" y="219"/>
                  </a:lnTo>
                  <a:lnTo>
                    <a:pt x="544" y="222"/>
                  </a:lnTo>
                  <a:lnTo>
                    <a:pt x="544" y="225"/>
                  </a:lnTo>
                  <a:lnTo>
                    <a:pt x="544" y="226"/>
                  </a:lnTo>
                  <a:lnTo>
                    <a:pt x="544" y="226"/>
                  </a:lnTo>
                  <a:lnTo>
                    <a:pt x="547" y="236"/>
                  </a:lnTo>
                  <a:lnTo>
                    <a:pt x="552" y="243"/>
                  </a:lnTo>
                  <a:lnTo>
                    <a:pt x="558" y="250"/>
                  </a:lnTo>
                  <a:lnTo>
                    <a:pt x="558" y="250"/>
                  </a:lnTo>
                  <a:lnTo>
                    <a:pt x="598" y="282"/>
                  </a:lnTo>
                  <a:lnTo>
                    <a:pt x="618" y="299"/>
                  </a:lnTo>
                  <a:lnTo>
                    <a:pt x="624" y="305"/>
                  </a:lnTo>
                  <a:lnTo>
                    <a:pt x="625" y="306"/>
                  </a:lnTo>
                  <a:lnTo>
                    <a:pt x="625" y="308"/>
                  </a:lnTo>
                  <a:lnTo>
                    <a:pt x="625" y="308"/>
                  </a:lnTo>
                  <a:lnTo>
                    <a:pt x="618" y="309"/>
                  </a:lnTo>
                  <a:lnTo>
                    <a:pt x="606" y="308"/>
                  </a:lnTo>
                  <a:lnTo>
                    <a:pt x="606" y="308"/>
                  </a:lnTo>
                  <a:lnTo>
                    <a:pt x="589" y="304"/>
                  </a:lnTo>
                  <a:lnTo>
                    <a:pt x="581" y="303"/>
                  </a:lnTo>
                  <a:lnTo>
                    <a:pt x="572" y="303"/>
                  </a:lnTo>
                  <a:lnTo>
                    <a:pt x="572" y="303"/>
                  </a:lnTo>
                  <a:lnTo>
                    <a:pt x="553" y="305"/>
                  </a:lnTo>
                  <a:lnTo>
                    <a:pt x="529" y="308"/>
                  </a:lnTo>
                  <a:lnTo>
                    <a:pt x="529" y="308"/>
                  </a:lnTo>
                  <a:lnTo>
                    <a:pt x="522" y="294"/>
                  </a:lnTo>
                  <a:lnTo>
                    <a:pt x="517" y="287"/>
                  </a:lnTo>
                  <a:lnTo>
                    <a:pt x="505" y="274"/>
                  </a:lnTo>
                  <a:lnTo>
                    <a:pt x="505" y="274"/>
                  </a:lnTo>
                  <a:lnTo>
                    <a:pt x="492" y="258"/>
                  </a:lnTo>
                  <a:lnTo>
                    <a:pt x="488" y="251"/>
                  </a:lnTo>
                  <a:lnTo>
                    <a:pt x="486" y="245"/>
                  </a:lnTo>
                  <a:lnTo>
                    <a:pt x="486" y="245"/>
                  </a:lnTo>
                  <a:lnTo>
                    <a:pt x="486" y="238"/>
                  </a:lnTo>
                  <a:lnTo>
                    <a:pt x="486" y="231"/>
                  </a:lnTo>
                  <a:lnTo>
                    <a:pt x="486" y="226"/>
                  </a:lnTo>
                  <a:lnTo>
                    <a:pt x="484" y="220"/>
                  </a:lnTo>
                  <a:lnTo>
                    <a:pt x="481" y="214"/>
                  </a:lnTo>
                  <a:lnTo>
                    <a:pt x="476" y="207"/>
                  </a:lnTo>
                  <a:lnTo>
                    <a:pt x="476" y="207"/>
                  </a:lnTo>
                  <a:lnTo>
                    <a:pt x="469" y="197"/>
                  </a:lnTo>
                  <a:lnTo>
                    <a:pt x="464" y="187"/>
                  </a:lnTo>
                  <a:lnTo>
                    <a:pt x="457" y="173"/>
                  </a:lnTo>
                  <a:lnTo>
                    <a:pt x="457" y="173"/>
                  </a:lnTo>
                  <a:lnTo>
                    <a:pt x="457" y="173"/>
                  </a:lnTo>
                  <a:lnTo>
                    <a:pt x="455" y="165"/>
                  </a:lnTo>
                  <a:lnTo>
                    <a:pt x="450" y="153"/>
                  </a:lnTo>
                  <a:lnTo>
                    <a:pt x="442" y="141"/>
                  </a:lnTo>
                  <a:lnTo>
                    <a:pt x="438" y="135"/>
                  </a:lnTo>
                  <a:lnTo>
                    <a:pt x="433" y="130"/>
                  </a:lnTo>
                  <a:lnTo>
                    <a:pt x="433" y="130"/>
                  </a:lnTo>
                  <a:lnTo>
                    <a:pt x="427" y="125"/>
                  </a:lnTo>
                  <a:lnTo>
                    <a:pt x="421" y="121"/>
                  </a:lnTo>
                  <a:lnTo>
                    <a:pt x="404" y="114"/>
                  </a:lnTo>
                  <a:lnTo>
                    <a:pt x="386" y="108"/>
                  </a:lnTo>
                  <a:lnTo>
                    <a:pt x="378" y="106"/>
                  </a:lnTo>
                  <a:lnTo>
                    <a:pt x="371" y="106"/>
                  </a:lnTo>
                  <a:lnTo>
                    <a:pt x="371" y="106"/>
                  </a:lnTo>
                  <a:lnTo>
                    <a:pt x="355" y="107"/>
                  </a:lnTo>
                  <a:lnTo>
                    <a:pt x="337" y="111"/>
                  </a:lnTo>
                  <a:lnTo>
                    <a:pt x="313" y="115"/>
                  </a:lnTo>
                  <a:lnTo>
                    <a:pt x="313" y="115"/>
                  </a:lnTo>
                  <a:lnTo>
                    <a:pt x="310" y="118"/>
                  </a:lnTo>
                  <a:lnTo>
                    <a:pt x="305" y="121"/>
                  </a:lnTo>
                  <a:lnTo>
                    <a:pt x="299" y="127"/>
                  </a:lnTo>
                  <a:lnTo>
                    <a:pt x="292" y="135"/>
                  </a:lnTo>
                  <a:lnTo>
                    <a:pt x="286" y="143"/>
                  </a:lnTo>
                  <a:lnTo>
                    <a:pt x="280" y="153"/>
                  </a:lnTo>
                  <a:lnTo>
                    <a:pt x="276" y="163"/>
                  </a:lnTo>
                  <a:lnTo>
                    <a:pt x="275" y="168"/>
                  </a:lnTo>
                  <a:lnTo>
                    <a:pt x="275" y="173"/>
                  </a:lnTo>
                  <a:lnTo>
                    <a:pt x="275" y="173"/>
                  </a:lnTo>
                  <a:lnTo>
                    <a:pt x="275" y="198"/>
                  </a:lnTo>
                  <a:lnTo>
                    <a:pt x="274" y="218"/>
                  </a:lnTo>
                  <a:lnTo>
                    <a:pt x="274" y="218"/>
                  </a:lnTo>
                  <a:lnTo>
                    <a:pt x="265" y="236"/>
                  </a:lnTo>
                  <a:lnTo>
                    <a:pt x="265" y="236"/>
                  </a:lnTo>
                  <a:lnTo>
                    <a:pt x="262" y="244"/>
                  </a:lnTo>
                  <a:lnTo>
                    <a:pt x="260" y="251"/>
                  </a:lnTo>
                  <a:lnTo>
                    <a:pt x="258" y="260"/>
                  </a:lnTo>
                  <a:lnTo>
                    <a:pt x="256" y="269"/>
                  </a:lnTo>
                  <a:lnTo>
                    <a:pt x="256" y="269"/>
                  </a:lnTo>
                  <a:lnTo>
                    <a:pt x="254" y="274"/>
                  </a:lnTo>
                  <a:lnTo>
                    <a:pt x="254" y="278"/>
                  </a:lnTo>
                  <a:lnTo>
                    <a:pt x="256" y="281"/>
                  </a:lnTo>
                  <a:lnTo>
                    <a:pt x="256" y="282"/>
                  </a:lnTo>
                  <a:lnTo>
                    <a:pt x="254" y="285"/>
                  </a:lnTo>
                  <a:lnTo>
                    <a:pt x="246" y="293"/>
                  </a:lnTo>
                  <a:lnTo>
                    <a:pt x="246" y="293"/>
                  </a:lnTo>
                  <a:lnTo>
                    <a:pt x="217" y="317"/>
                  </a:lnTo>
                  <a:lnTo>
                    <a:pt x="217" y="317"/>
                  </a:lnTo>
                  <a:lnTo>
                    <a:pt x="214" y="322"/>
                  </a:lnTo>
                  <a:lnTo>
                    <a:pt x="211" y="328"/>
                  </a:lnTo>
                  <a:lnTo>
                    <a:pt x="211" y="328"/>
                  </a:lnTo>
                  <a:lnTo>
                    <a:pt x="203" y="327"/>
                  </a:lnTo>
                  <a:lnTo>
                    <a:pt x="203" y="327"/>
                  </a:lnTo>
                  <a:lnTo>
                    <a:pt x="186" y="325"/>
                  </a:lnTo>
                  <a:lnTo>
                    <a:pt x="167" y="323"/>
                  </a:lnTo>
                  <a:lnTo>
                    <a:pt x="136" y="322"/>
                  </a:lnTo>
                  <a:lnTo>
                    <a:pt x="136" y="322"/>
                  </a:lnTo>
                  <a:lnTo>
                    <a:pt x="131" y="321"/>
                  </a:lnTo>
                  <a:lnTo>
                    <a:pt x="128" y="320"/>
                  </a:lnTo>
                  <a:lnTo>
                    <a:pt x="126" y="317"/>
                  </a:lnTo>
                  <a:lnTo>
                    <a:pt x="124" y="315"/>
                  </a:lnTo>
                  <a:lnTo>
                    <a:pt x="121" y="310"/>
                  </a:lnTo>
                  <a:lnTo>
                    <a:pt x="121" y="308"/>
                  </a:lnTo>
                  <a:lnTo>
                    <a:pt x="121" y="308"/>
                  </a:lnTo>
                  <a:lnTo>
                    <a:pt x="142" y="291"/>
                  </a:lnTo>
                  <a:lnTo>
                    <a:pt x="157" y="279"/>
                  </a:lnTo>
                  <a:lnTo>
                    <a:pt x="162" y="273"/>
                  </a:lnTo>
                  <a:lnTo>
                    <a:pt x="164" y="269"/>
                  </a:lnTo>
                  <a:lnTo>
                    <a:pt x="164" y="269"/>
                  </a:lnTo>
                  <a:lnTo>
                    <a:pt x="166" y="267"/>
                  </a:lnTo>
                  <a:lnTo>
                    <a:pt x="167" y="266"/>
                  </a:lnTo>
                  <a:lnTo>
                    <a:pt x="172" y="262"/>
                  </a:lnTo>
                  <a:lnTo>
                    <a:pt x="175" y="257"/>
                  </a:lnTo>
                  <a:lnTo>
                    <a:pt x="178" y="255"/>
                  </a:lnTo>
                  <a:lnTo>
                    <a:pt x="179" y="250"/>
                  </a:lnTo>
                  <a:lnTo>
                    <a:pt x="179" y="250"/>
                  </a:lnTo>
                  <a:lnTo>
                    <a:pt x="182" y="240"/>
                  </a:lnTo>
                  <a:lnTo>
                    <a:pt x="187" y="233"/>
                  </a:lnTo>
                  <a:lnTo>
                    <a:pt x="191" y="226"/>
                  </a:lnTo>
                  <a:lnTo>
                    <a:pt x="193" y="221"/>
                  </a:lnTo>
                  <a:lnTo>
                    <a:pt x="193" y="221"/>
                  </a:lnTo>
                  <a:lnTo>
                    <a:pt x="193" y="214"/>
                  </a:lnTo>
                  <a:lnTo>
                    <a:pt x="191" y="204"/>
                  </a:lnTo>
                  <a:lnTo>
                    <a:pt x="188" y="192"/>
                  </a:lnTo>
                  <a:lnTo>
                    <a:pt x="212" y="163"/>
                  </a:lnTo>
                  <a:lnTo>
                    <a:pt x="212" y="163"/>
                  </a:lnTo>
                  <a:lnTo>
                    <a:pt x="221" y="165"/>
                  </a:lnTo>
                  <a:lnTo>
                    <a:pt x="227" y="165"/>
                  </a:lnTo>
                  <a:lnTo>
                    <a:pt x="232" y="163"/>
                  </a:lnTo>
                  <a:lnTo>
                    <a:pt x="232" y="163"/>
                  </a:lnTo>
                  <a:lnTo>
                    <a:pt x="236" y="159"/>
                  </a:lnTo>
                  <a:lnTo>
                    <a:pt x="242" y="150"/>
                  </a:lnTo>
                  <a:lnTo>
                    <a:pt x="251" y="139"/>
                  </a:lnTo>
                  <a:lnTo>
                    <a:pt x="251" y="139"/>
                  </a:lnTo>
                  <a:lnTo>
                    <a:pt x="258" y="127"/>
                  </a:lnTo>
                  <a:lnTo>
                    <a:pt x="262" y="118"/>
                  </a:lnTo>
                  <a:lnTo>
                    <a:pt x="262" y="113"/>
                  </a:lnTo>
                  <a:lnTo>
                    <a:pt x="260" y="111"/>
                  </a:lnTo>
                  <a:lnTo>
                    <a:pt x="260" y="111"/>
                  </a:lnTo>
                  <a:lnTo>
                    <a:pt x="258" y="108"/>
                  </a:lnTo>
                  <a:lnTo>
                    <a:pt x="256" y="107"/>
                  </a:lnTo>
                  <a:lnTo>
                    <a:pt x="248" y="106"/>
                  </a:lnTo>
                  <a:lnTo>
                    <a:pt x="241" y="106"/>
                  </a:lnTo>
                  <a:lnTo>
                    <a:pt x="241" y="106"/>
                  </a:lnTo>
                  <a:lnTo>
                    <a:pt x="234" y="107"/>
                  </a:lnTo>
                  <a:lnTo>
                    <a:pt x="229" y="108"/>
                  </a:lnTo>
                  <a:lnTo>
                    <a:pt x="228" y="107"/>
                  </a:lnTo>
                  <a:lnTo>
                    <a:pt x="227" y="106"/>
                  </a:lnTo>
                  <a:lnTo>
                    <a:pt x="227" y="106"/>
                  </a:lnTo>
                  <a:lnTo>
                    <a:pt x="224" y="89"/>
                  </a:lnTo>
                  <a:lnTo>
                    <a:pt x="222" y="77"/>
                  </a:lnTo>
                  <a:lnTo>
                    <a:pt x="212" y="62"/>
                  </a:lnTo>
                  <a:lnTo>
                    <a:pt x="212" y="62"/>
                  </a:lnTo>
                  <a:lnTo>
                    <a:pt x="210" y="59"/>
                  </a:lnTo>
                  <a:lnTo>
                    <a:pt x="208" y="54"/>
                  </a:lnTo>
                  <a:lnTo>
                    <a:pt x="206" y="49"/>
                  </a:lnTo>
                  <a:lnTo>
                    <a:pt x="206" y="43"/>
                  </a:lnTo>
                  <a:lnTo>
                    <a:pt x="206" y="43"/>
                  </a:lnTo>
                  <a:lnTo>
                    <a:pt x="211" y="25"/>
                  </a:lnTo>
                  <a:lnTo>
                    <a:pt x="211" y="22"/>
                  </a:lnTo>
                  <a:lnTo>
                    <a:pt x="211" y="18"/>
                  </a:lnTo>
                  <a:lnTo>
                    <a:pt x="210" y="14"/>
                  </a:lnTo>
                  <a:lnTo>
                    <a:pt x="208" y="13"/>
                  </a:lnTo>
                  <a:lnTo>
                    <a:pt x="208" y="13"/>
                  </a:lnTo>
                  <a:lnTo>
                    <a:pt x="205" y="14"/>
                  </a:lnTo>
                  <a:lnTo>
                    <a:pt x="203" y="16"/>
                  </a:lnTo>
                  <a:lnTo>
                    <a:pt x="199" y="18"/>
                  </a:lnTo>
                  <a:lnTo>
                    <a:pt x="194" y="22"/>
                  </a:lnTo>
                  <a:lnTo>
                    <a:pt x="194" y="22"/>
                  </a:ln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  <p:grpSp>
        <p:nvGrpSpPr>
          <p:cNvPr id="19" name="グループ化 18">
            <a:extLst>
              <a:ext uri="{FF2B5EF4-FFF2-40B4-BE49-F238E27FC236}">
                <a16:creationId xmlns:a16="http://schemas.microsoft.com/office/drawing/2014/main" id="{35B3FA6B-7B4B-A50F-5751-C958B7DA2803}"/>
              </a:ext>
            </a:extLst>
          </p:cNvPr>
          <p:cNvGrpSpPr/>
          <p:nvPr/>
        </p:nvGrpSpPr>
        <p:grpSpPr>
          <a:xfrm>
            <a:off x="4485032" y="959521"/>
            <a:ext cx="935936" cy="2490117"/>
            <a:chOff x="4595813" y="3822700"/>
            <a:chExt cx="1127125" cy="2998788"/>
          </a:xfrm>
        </p:grpSpPr>
        <p:sp>
          <p:nvSpPr>
            <p:cNvPr id="11" name="Rectangle 30">
              <a:extLst>
                <a:ext uri="{FF2B5EF4-FFF2-40B4-BE49-F238E27FC236}">
                  <a16:creationId xmlns:a16="http://schemas.microsoft.com/office/drawing/2014/main" id="{69B4489B-ECDA-8C1D-3D90-7C932EC2836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840288" y="3822700"/>
              <a:ext cx="471488" cy="358775"/>
            </a:xfrm>
            <a:prstGeom prst="rect">
              <a:avLst/>
            </a:prstGeom>
            <a:solidFill>
              <a:srgbClr val="FF9900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2" name="Freeform 31">
              <a:extLst>
                <a:ext uri="{FF2B5EF4-FFF2-40B4-BE49-F238E27FC236}">
                  <a16:creationId xmlns:a16="http://schemas.microsoft.com/office/drawing/2014/main" id="{5720AF59-D19C-9CF8-87FF-7116DAF25166}"/>
                </a:ext>
              </a:extLst>
            </p:cNvPr>
            <p:cNvSpPr>
              <a:spLocks/>
            </p:cNvSpPr>
            <p:nvPr/>
          </p:nvSpPr>
          <p:spPr bwMode="auto">
            <a:xfrm>
              <a:off x="4595813" y="3963988"/>
              <a:ext cx="1127125" cy="2857500"/>
            </a:xfrm>
            <a:custGeom>
              <a:avLst/>
              <a:gdLst>
                <a:gd name="T0" fmla="*/ 89 w 710"/>
                <a:gd name="T1" fmla="*/ 133 h 1800"/>
                <a:gd name="T2" fmla="*/ 48 w 710"/>
                <a:gd name="T3" fmla="*/ 205 h 1800"/>
                <a:gd name="T4" fmla="*/ 2 w 710"/>
                <a:gd name="T5" fmla="*/ 344 h 1800"/>
                <a:gd name="T6" fmla="*/ 115 w 710"/>
                <a:gd name="T7" fmla="*/ 574 h 1800"/>
                <a:gd name="T8" fmla="*/ 192 w 710"/>
                <a:gd name="T9" fmla="*/ 787 h 1800"/>
                <a:gd name="T10" fmla="*/ 151 w 710"/>
                <a:gd name="T11" fmla="*/ 920 h 1800"/>
                <a:gd name="T12" fmla="*/ 138 w 710"/>
                <a:gd name="T13" fmla="*/ 1034 h 1800"/>
                <a:gd name="T14" fmla="*/ 10 w 710"/>
                <a:gd name="T15" fmla="*/ 1455 h 1800"/>
                <a:gd name="T16" fmla="*/ 85 w 710"/>
                <a:gd name="T17" fmla="*/ 1609 h 1800"/>
                <a:gd name="T18" fmla="*/ 8 w 710"/>
                <a:gd name="T19" fmla="*/ 1787 h 1800"/>
                <a:gd name="T20" fmla="*/ 64 w 710"/>
                <a:gd name="T21" fmla="*/ 1794 h 1800"/>
                <a:gd name="T22" fmla="*/ 134 w 710"/>
                <a:gd name="T23" fmla="*/ 1734 h 1800"/>
                <a:gd name="T24" fmla="*/ 154 w 710"/>
                <a:gd name="T25" fmla="*/ 1744 h 1800"/>
                <a:gd name="T26" fmla="*/ 167 w 710"/>
                <a:gd name="T27" fmla="*/ 1711 h 1800"/>
                <a:gd name="T28" fmla="*/ 155 w 710"/>
                <a:gd name="T29" fmla="*/ 1599 h 1800"/>
                <a:gd name="T30" fmla="*/ 263 w 710"/>
                <a:gd name="T31" fmla="*/ 1478 h 1800"/>
                <a:gd name="T32" fmla="*/ 404 w 710"/>
                <a:gd name="T33" fmla="*/ 1494 h 1800"/>
                <a:gd name="T34" fmla="*/ 552 w 710"/>
                <a:gd name="T35" fmla="*/ 1460 h 1800"/>
                <a:gd name="T36" fmla="*/ 571 w 710"/>
                <a:gd name="T37" fmla="*/ 1566 h 1800"/>
                <a:gd name="T38" fmla="*/ 563 w 710"/>
                <a:gd name="T39" fmla="*/ 1655 h 1800"/>
                <a:gd name="T40" fmla="*/ 571 w 710"/>
                <a:gd name="T41" fmla="*/ 1715 h 1800"/>
                <a:gd name="T42" fmla="*/ 605 w 710"/>
                <a:gd name="T43" fmla="*/ 1727 h 1800"/>
                <a:gd name="T44" fmla="*/ 680 w 710"/>
                <a:gd name="T45" fmla="*/ 1769 h 1800"/>
                <a:gd name="T46" fmla="*/ 710 w 710"/>
                <a:gd name="T47" fmla="*/ 1735 h 1800"/>
                <a:gd name="T48" fmla="*/ 649 w 710"/>
                <a:gd name="T49" fmla="*/ 1651 h 1800"/>
                <a:gd name="T50" fmla="*/ 662 w 710"/>
                <a:gd name="T51" fmla="*/ 1508 h 1800"/>
                <a:gd name="T52" fmla="*/ 658 w 710"/>
                <a:gd name="T53" fmla="*/ 1316 h 1800"/>
                <a:gd name="T54" fmla="*/ 604 w 710"/>
                <a:gd name="T55" fmla="*/ 1177 h 1800"/>
                <a:gd name="T56" fmla="*/ 529 w 710"/>
                <a:gd name="T57" fmla="*/ 927 h 1800"/>
                <a:gd name="T58" fmla="*/ 502 w 710"/>
                <a:gd name="T59" fmla="*/ 646 h 1800"/>
                <a:gd name="T60" fmla="*/ 624 w 710"/>
                <a:gd name="T61" fmla="*/ 421 h 1800"/>
                <a:gd name="T62" fmla="*/ 654 w 710"/>
                <a:gd name="T63" fmla="*/ 333 h 1800"/>
                <a:gd name="T64" fmla="*/ 548 w 710"/>
                <a:gd name="T65" fmla="*/ 160 h 1800"/>
                <a:gd name="T66" fmla="*/ 499 w 710"/>
                <a:gd name="T67" fmla="*/ 123 h 1800"/>
                <a:gd name="T68" fmla="*/ 480 w 710"/>
                <a:gd name="T69" fmla="*/ 32 h 1800"/>
                <a:gd name="T70" fmla="*/ 460 w 710"/>
                <a:gd name="T71" fmla="*/ 4 h 1800"/>
                <a:gd name="T72" fmla="*/ 446 w 710"/>
                <a:gd name="T73" fmla="*/ 32 h 1800"/>
                <a:gd name="T74" fmla="*/ 448 w 710"/>
                <a:gd name="T75" fmla="*/ 108 h 1800"/>
                <a:gd name="T76" fmla="*/ 418 w 710"/>
                <a:gd name="T77" fmla="*/ 133 h 1800"/>
                <a:gd name="T78" fmla="*/ 410 w 710"/>
                <a:gd name="T79" fmla="*/ 161 h 1800"/>
                <a:gd name="T80" fmla="*/ 461 w 710"/>
                <a:gd name="T81" fmla="*/ 181 h 1800"/>
                <a:gd name="T82" fmla="*/ 463 w 710"/>
                <a:gd name="T83" fmla="*/ 218 h 1800"/>
                <a:gd name="T84" fmla="*/ 521 w 710"/>
                <a:gd name="T85" fmla="*/ 307 h 1800"/>
                <a:gd name="T86" fmla="*/ 538 w 710"/>
                <a:gd name="T87" fmla="*/ 349 h 1800"/>
                <a:gd name="T88" fmla="*/ 504 w 710"/>
                <a:gd name="T89" fmla="*/ 407 h 1800"/>
                <a:gd name="T90" fmla="*/ 461 w 710"/>
                <a:gd name="T91" fmla="*/ 442 h 1800"/>
                <a:gd name="T92" fmla="*/ 430 w 710"/>
                <a:gd name="T93" fmla="*/ 413 h 1800"/>
                <a:gd name="T94" fmla="*/ 391 w 710"/>
                <a:gd name="T95" fmla="*/ 296 h 1800"/>
                <a:gd name="T96" fmla="*/ 352 w 710"/>
                <a:gd name="T97" fmla="*/ 241 h 1800"/>
                <a:gd name="T98" fmla="*/ 306 w 710"/>
                <a:gd name="T99" fmla="*/ 237 h 1800"/>
                <a:gd name="T100" fmla="*/ 236 w 710"/>
                <a:gd name="T101" fmla="*/ 259 h 1800"/>
                <a:gd name="T102" fmla="*/ 211 w 710"/>
                <a:gd name="T103" fmla="*/ 373 h 1800"/>
                <a:gd name="T104" fmla="*/ 184 w 710"/>
                <a:gd name="T105" fmla="*/ 437 h 1800"/>
                <a:gd name="T106" fmla="*/ 125 w 710"/>
                <a:gd name="T107" fmla="*/ 387 h 1800"/>
                <a:gd name="T108" fmla="*/ 96 w 710"/>
                <a:gd name="T109" fmla="*/ 325 h 1800"/>
                <a:gd name="T110" fmla="*/ 144 w 710"/>
                <a:gd name="T111" fmla="*/ 195 h 1800"/>
                <a:gd name="T112" fmla="*/ 169 w 710"/>
                <a:gd name="T113" fmla="*/ 142 h 1800"/>
                <a:gd name="T114" fmla="*/ 212 w 710"/>
                <a:gd name="T115" fmla="*/ 139 h 1800"/>
                <a:gd name="T116" fmla="*/ 182 w 710"/>
                <a:gd name="T117" fmla="*/ 108 h 1800"/>
                <a:gd name="T118" fmla="*/ 160 w 710"/>
                <a:gd name="T119" fmla="*/ 52 h 1800"/>
                <a:gd name="T120" fmla="*/ 144 w 710"/>
                <a:gd name="T121" fmla="*/ 27 h 1800"/>
                <a:gd name="T122" fmla="*/ 130 w 710"/>
                <a:gd name="T123" fmla="*/ 51 h 1800"/>
                <a:gd name="T124" fmla="*/ 118 w 710"/>
                <a:gd name="T125" fmla="*/ 106 h 18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710" h="1800">
                  <a:moveTo>
                    <a:pt x="115" y="108"/>
                  </a:moveTo>
                  <a:lnTo>
                    <a:pt x="115" y="108"/>
                  </a:lnTo>
                  <a:lnTo>
                    <a:pt x="112" y="113"/>
                  </a:lnTo>
                  <a:lnTo>
                    <a:pt x="107" y="122"/>
                  </a:lnTo>
                  <a:lnTo>
                    <a:pt x="101" y="133"/>
                  </a:lnTo>
                  <a:lnTo>
                    <a:pt x="101" y="133"/>
                  </a:lnTo>
                  <a:lnTo>
                    <a:pt x="100" y="131"/>
                  </a:lnTo>
                  <a:lnTo>
                    <a:pt x="95" y="131"/>
                  </a:lnTo>
                  <a:lnTo>
                    <a:pt x="92" y="131"/>
                  </a:lnTo>
                  <a:lnTo>
                    <a:pt x="89" y="133"/>
                  </a:lnTo>
                  <a:lnTo>
                    <a:pt x="85" y="134"/>
                  </a:lnTo>
                  <a:lnTo>
                    <a:pt x="82" y="137"/>
                  </a:lnTo>
                  <a:lnTo>
                    <a:pt x="82" y="137"/>
                  </a:lnTo>
                  <a:lnTo>
                    <a:pt x="72" y="147"/>
                  </a:lnTo>
                  <a:lnTo>
                    <a:pt x="70" y="151"/>
                  </a:lnTo>
                  <a:lnTo>
                    <a:pt x="67" y="157"/>
                  </a:lnTo>
                  <a:lnTo>
                    <a:pt x="67" y="157"/>
                  </a:lnTo>
                  <a:lnTo>
                    <a:pt x="64" y="169"/>
                  </a:lnTo>
                  <a:lnTo>
                    <a:pt x="59" y="181"/>
                  </a:lnTo>
                  <a:lnTo>
                    <a:pt x="48" y="205"/>
                  </a:lnTo>
                  <a:lnTo>
                    <a:pt x="48" y="205"/>
                  </a:lnTo>
                  <a:lnTo>
                    <a:pt x="34" y="236"/>
                  </a:lnTo>
                  <a:lnTo>
                    <a:pt x="23" y="262"/>
                  </a:lnTo>
                  <a:lnTo>
                    <a:pt x="10" y="296"/>
                  </a:lnTo>
                  <a:lnTo>
                    <a:pt x="10" y="296"/>
                  </a:lnTo>
                  <a:lnTo>
                    <a:pt x="2" y="315"/>
                  </a:lnTo>
                  <a:lnTo>
                    <a:pt x="0" y="325"/>
                  </a:lnTo>
                  <a:lnTo>
                    <a:pt x="0" y="335"/>
                  </a:lnTo>
                  <a:lnTo>
                    <a:pt x="0" y="335"/>
                  </a:lnTo>
                  <a:lnTo>
                    <a:pt x="2" y="344"/>
                  </a:lnTo>
                  <a:lnTo>
                    <a:pt x="6" y="355"/>
                  </a:lnTo>
                  <a:lnTo>
                    <a:pt x="19" y="392"/>
                  </a:lnTo>
                  <a:lnTo>
                    <a:pt x="19" y="392"/>
                  </a:lnTo>
                  <a:lnTo>
                    <a:pt x="26" y="409"/>
                  </a:lnTo>
                  <a:lnTo>
                    <a:pt x="37" y="431"/>
                  </a:lnTo>
                  <a:lnTo>
                    <a:pt x="65" y="481"/>
                  </a:lnTo>
                  <a:lnTo>
                    <a:pt x="91" y="529"/>
                  </a:lnTo>
                  <a:lnTo>
                    <a:pt x="106" y="556"/>
                  </a:lnTo>
                  <a:lnTo>
                    <a:pt x="106" y="556"/>
                  </a:lnTo>
                  <a:lnTo>
                    <a:pt x="115" y="574"/>
                  </a:lnTo>
                  <a:lnTo>
                    <a:pt x="118" y="582"/>
                  </a:lnTo>
                  <a:lnTo>
                    <a:pt x="120" y="589"/>
                  </a:lnTo>
                  <a:lnTo>
                    <a:pt x="120" y="589"/>
                  </a:lnTo>
                  <a:lnTo>
                    <a:pt x="124" y="600"/>
                  </a:lnTo>
                  <a:lnTo>
                    <a:pt x="132" y="622"/>
                  </a:lnTo>
                  <a:lnTo>
                    <a:pt x="156" y="686"/>
                  </a:lnTo>
                  <a:lnTo>
                    <a:pt x="181" y="751"/>
                  </a:lnTo>
                  <a:lnTo>
                    <a:pt x="188" y="775"/>
                  </a:lnTo>
                  <a:lnTo>
                    <a:pt x="192" y="787"/>
                  </a:lnTo>
                  <a:lnTo>
                    <a:pt x="192" y="787"/>
                  </a:lnTo>
                  <a:lnTo>
                    <a:pt x="193" y="791"/>
                  </a:lnTo>
                  <a:lnTo>
                    <a:pt x="194" y="796"/>
                  </a:lnTo>
                  <a:lnTo>
                    <a:pt x="199" y="806"/>
                  </a:lnTo>
                  <a:lnTo>
                    <a:pt x="202" y="809"/>
                  </a:lnTo>
                  <a:lnTo>
                    <a:pt x="203" y="814"/>
                  </a:lnTo>
                  <a:lnTo>
                    <a:pt x="203" y="819"/>
                  </a:lnTo>
                  <a:lnTo>
                    <a:pt x="202" y="825"/>
                  </a:lnTo>
                  <a:lnTo>
                    <a:pt x="202" y="825"/>
                  </a:lnTo>
                  <a:lnTo>
                    <a:pt x="184" y="860"/>
                  </a:lnTo>
                  <a:lnTo>
                    <a:pt x="151" y="920"/>
                  </a:lnTo>
                  <a:lnTo>
                    <a:pt x="119" y="981"/>
                  </a:lnTo>
                  <a:lnTo>
                    <a:pt x="109" y="1002"/>
                  </a:lnTo>
                  <a:lnTo>
                    <a:pt x="107" y="1009"/>
                  </a:lnTo>
                  <a:lnTo>
                    <a:pt x="106" y="1013"/>
                  </a:lnTo>
                  <a:lnTo>
                    <a:pt x="106" y="1013"/>
                  </a:lnTo>
                  <a:lnTo>
                    <a:pt x="108" y="1016"/>
                  </a:lnTo>
                  <a:lnTo>
                    <a:pt x="112" y="1021"/>
                  </a:lnTo>
                  <a:lnTo>
                    <a:pt x="119" y="1025"/>
                  </a:lnTo>
                  <a:lnTo>
                    <a:pt x="125" y="1028"/>
                  </a:lnTo>
                  <a:lnTo>
                    <a:pt x="138" y="1034"/>
                  </a:lnTo>
                  <a:lnTo>
                    <a:pt x="144" y="1037"/>
                  </a:lnTo>
                  <a:lnTo>
                    <a:pt x="144" y="1037"/>
                  </a:lnTo>
                  <a:lnTo>
                    <a:pt x="43" y="1316"/>
                  </a:lnTo>
                  <a:lnTo>
                    <a:pt x="43" y="1316"/>
                  </a:lnTo>
                  <a:lnTo>
                    <a:pt x="35" y="1340"/>
                  </a:lnTo>
                  <a:lnTo>
                    <a:pt x="29" y="1364"/>
                  </a:lnTo>
                  <a:lnTo>
                    <a:pt x="18" y="1408"/>
                  </a:lnTo>
                  <a:lnTo>
                    <a:pt x="12" y="1442"/>
                  </a:lnTo>
                  <a:lnTo>
                    <a:pt x="10" y="1455"/>
                  </a:lnTo>
                  <a:lnTo>
                    <a:pt x="10" y="1455"/>
                  </a:lnTo>
                  <a:lnTo>
                    <a:pt x="30" y="1457"/>
                  </a:lnTo>
                  <a:lnTo>
                    <a:pt x="30" y="1457"/>
                  </a:lnTo>
                  <a:lnTo>
                    <a:pt x="43" y="1508"/>
                  </a:lnTo>
                  <a:lnTo>
                    <a:pt x="43" y="1508"/>
                  </a:lnTo>
                  <a:lnTo>
                    <a:pt x="47" y="1516"/>
                  </a:lnTo>
                  <a:lnTo>
                    <a:pt x="52" y="1528"/>
                  </a:lnTo>
                  <a:lnTo>
                    <a:pt x="67" y="1560"/>
                  </a:lnTo>
                  <a:lnTo>
                    <a:pt x="74" y="1577"/>
                  </a:lnTo>
                  <a:lnTo>
                    <a:pt x="80" y="1593"/>
                  </a:lnTo>
                  <a:lnTo>
                    <a:pt x="85" y="1609"/>
                  </a:lnTo>
                  <a:lnTo>
                    <a:pt x="86" y="1616"/>
                  </a:lnTo>
                  <a:lnTo>
                    <a:pt x="86" y="1623"/>
                  </a:lnTo>
                  <a:lnTo>
                    <a:pt x="86" y="1672"/>
                  </a:lnTo>
                  <a:lnTo>
                    <a:pt x="86" y="1672"/>
                  </a:lnTo>
                  <a:lnTo>
                    <a:pt x="38" y="1739"/>
                  </a:lnTo>
                  <a:lnTo>
                    <a:pt x="38" y="1739"/>
                  </a:lnTo>
                  <a:lnTo>
                    <a:pt x="28" y="1753"/>
                  </a:lnTo>
                  <a:lnTo>
                    <a:pt x="17" y="1771"/>
                  </a:lnTo>
                  <a:lnTo>
                    <a:pt x="12" y="1780"/>
                  </a:lnTo>
                  <a:lnTo>
                    <a:pt x="8" y="1787"/>
                  </a:lnTo>
                  <a:lnTo>
                    <a:pt x="7" y="1793"/>
                  </a:lnTo>
                  <a:lnTo>
                    <a:pt x="8" y="1795"/>
                  </a:lnTo>
                  <a:lnTo>
                    <a:pt x="10" y="1797"/>
                  </a:lnTo>
                  <a:lnTo>
                    <a:pt x="10" y="1797"/>
                  </a:lnTo>
                  <a:lnTo>
                    <a:pt x="19" y="1799"/>
                  </a:lnTo>
                  <a:lnTo>
                    <a:pt x="30" y="1800"/>
                  </a:lnTo>
                  <a:lnTo>
                    <a:pt x="42" y="1799"/>
                  </a:lnTo>
                  <a:lnTo>
                    <a:pt x="53" y="1797"/>
                  </a:lnTo>
                  <a:lnTo>
                    <a:pt x="53" y="1797"/>
                  </a:lnTo>
                  <a:lnTo>
                    <a:pt x="64" y="1794"/>
                  </a:lnTo>
                  <a:lnTo>
                    <a:pt x="76" y="1791"/>
                  </a:lnTo>
                  <a:lnTo>
                    <a:pt x="82" y="1789"/>
                  </a:lnTo>
                  <a:lnTo>
                    <a:pt x="88" y="1786"/>
                  </a:lnTo>
                  <a:lnTo>
                    <a:pt x="95" y="1782"/>
                  </a:lnTo>
                  <a:lnTo>
                    <a:pt x="101" y="1777"/>
                  </a:lnTo>
                  <a:lnTo>
                    <a:pt x="101" y="1777"/>
                  </a:lnTo>
                  <a:lnTo>
                    <a:pt x="113" y="1765"/>
                  </a:lnTo>
                  <a:lnTo>
                    <a:pt x="124" y="1752"/>
                  </a:lnTo>
                  <a:lnTo>
                    <a:pt x="131" y="1741"/>
                  </a:lnTo>
                  <a:lnTo>
                    <a:pt x="134" y="1734"/>
                  </a:lnTo>
                  <a:lnTo>
                    <a:pt x="134" y="1734"/>
                  </a:lnTo>
                  <a:lnTo>
                    <a:pt x="136" y="1732"/>
                  </a:lnTo>
                  <a:lnTo>
                    <a:pt x="137" y="1730"/>
                  </a:lnTo>
                  <a:lnTo>
                    <a:pt x="139" y="1729"/>
                  </a:lnTo>
                  <a:lnTo>
                    <a:pt x="144" y="1729"/>
                  </a:lnTo>
                  <a:lnTo>
                    <a:pt x="144" y="1729"/>
                  </a:lnTo>
                  <a:lnTo>
                    <a:pt x="148" y="1738"/>
                  </a:lnTo>
                  <a:lnTo>
                    <a:pt x="150" y="1742"/>
                  </a:lnTo>
                  <a:lnTo>
                    <a:pt x="152" y="1744"/>
                  </a:lnTo>
                  <a:lnTo>
                    <a:pt x="154" y="1744"/>
                  </a:lnTo>
                  <a:lnTo>
                    <a:pt x="154" y="1744"/>
                  </a:lnTo>
                  <a:lnTo>
                    <a:pt x="158" y="1742"/>
                  </a:lnTo>
                  <a:lnTo>
                    <a:pt x="164" y="1740"/>
                  </a:lnTo>
                  <a:lnTo>
                    <a:pt x="167" y="1739"/>
                  </a:lnTo>
                  <a:lnTo>
                    <a:pt x="168" y="1736"/>
                  </a:lnTo>
                  <a:lnTo>
                    <a:pt x="169" y="1734"/>
                  </a:lnTo>
                  <a:lnTo>
                    <a:pt x="168" y="1729"/>
                  </a:lnTo>
                  <a:lnTo>
                    <a:pt x="168" y="1729"/>
                  </a:lnTo>
                  <a:lnTo>
                    <a:pt x="167" y="1720"/>
                  </a:lnTo>
                  <a:lnTo>
                    <a:pt x="167" y="1711"/>
                  </a:lnTo>
                  <a:lnTo>
                    <a:pt x="168" y="1700"/>
                  </a:lnTo>
                  <a:lnTo>
                    <a:pt x="168" y="1686"/>
                  </a:lnTo>
                  <a:lnTo>
                    <a:pt x="168" y="1686"/>
                  </a:lnTo>
                  <a:lnTo>
                    <a:pt x="167" y="1670"/>
                  </a:lnTo>
                  <a:lnTo>
                    <a:pt x="166" y="1663"/>
                  </a:lnTo>
                  <a:lnTo>
                    <a:pt x="163" y="1647"/>
                  </a:lnTo>
                  <a:lnTo>
                    <a:pt x="163" y="1647"/>
                  </a:lnTo>
                  <a:lnTo>
                    <a:pt x="161" y="1628"/>
                  </a:lnTo>
                  <a:lnTo>
                    <a:pt x="157" y="1615"/>
                  </a:lnTo>
                  <a:lnTo>
                    <a:pt x="155" y="1599"/>
                  </a:lnTo>
                  <a:lnTo>
                    <a:pt x="154" y="1575"/>
                  </a:lnTo>
                  <a:lnTo>
                    <a:pt x="154" y="1575"/>
                  </a:lnTo>
                  <a:lnTo>
                    <a:pt x="154" y="1540"/>
                  </a:lnTo>
                  <a:lnTo>
                    <a:pt x="156" y="1503"/>
                  </a:lnTo>
                  <a:lnTo>
                    <a:pt x="156" y="1503"/>
                  </a:lnTo>
                  <a:lnTo>
                    <a:pt x="170" y="1502"/>
                  </a:lnTo>
                  <a:lnTo>
                    <a:pt x="187" y="1498"/>
                  </a:lnTo>
                  <a:lnTo>
                    <a:pt x="224" y="1488"/>
                  </a:lnTo>
                  <a:lnTo>
                    <a:pt x="244" y="1483"/>
                  </a:lnTo>
                  <a:lnTo>
                    <a:pt x="263" y="1478"/>
                  </a:lnTo>
                  <a:lnTo>
                    <a:pt x="281" y="1476"/>
                  </a:lnTo>
                  <a:lnTo>
                    <a:pt x="298" y="1474"/>
                  </a:lnTo>
                  <a:lnTo>
                    <a:pt x="298" y="1474"/>
                  </a:lnTo>
                  <a:lnTo>
                    <a:pt x="314" y="1474"/>
                  </a:lnTo>
                  <a:lnTo>
                    <a:pt x="330" y="1476"/>
                  </a:lnTo>
                  <a:lnTo>
                    <a:pt x="355" y="1479"/>
                  </a:lnTo>
                  <a:lnTo>
                    <a:pt x="376" y="1484"/>
                  </a:lnTo>
                  <a:lnTo>
                    <a:pt x="389" y="1489"/>
                  </a:lnTo>
                  <a:lnTo>
                    <a:pt x="389" y="1489"/>
                  </a:lnTo>
                  <a:lnTo>
                    <a:pt x="404" y="1494"/>
                  </a:lnTo>
                  <a:lnTo>
                    <a:pt x="414" y="1496"/>
                  </a:lnTo>
                  <a:lnTo>
                    <a:pt x="426" y="1497"/>
                  </a:lnTo>
                  <a:lnTo>
                    <a:pt x="439" y="1497"/>
                  </a:lnTo>
                  <a:lnTo>
                    <a:pt x="452" y="1497"/>
                  </a:lnTo>
                  <a:lnTo>
                    <a:pt x="467" y="1494"/>
                  </a:lnTo>
                  <a:lnTo>
                    <a:pt x="480" y="1489"/>
                  </a:lnTo>
                  <a:lnTo>
                    <a:pt x="480" y="1489"/>
                  </a:lnTo>
                  <a:lnTo>
                    <a:pt x="515" y="1473"/>
                  </a:lnTo>
                  <a:lnTo>
                    <a:pt x="534" y="1466"/>
                  </a:lnTo>
                  <a:lnTo>
                    <a:pt x="552" y="1460"/>
                  </a:lnTo>
                  <a:lnTo>
                    <a:pt x="552" y="1460"/>
                  </a:lnTo>
                  <a:lnTo>
                    <a:pt x="553" y="1489"/>
                  </a:lnTo>
                  <a:lnTo>
                    <a:pt x="554" y="1504"/>
                  </a:lnTo>
                  <a:lnTo>
                    <a:pt x="557" y="1518"/>
                  </a:lnTo>
                  <a:lnTo>
                    <a:pt x="557" y="1518"/>
                  </a:lnTo>
                  <a:lnTo>
                    <a:pt x="562" y="1531"/>
                  </a:lnTo>
                  <a:lnTo>
                    <a:pt x="566" y="1542"/>
                  </a:lnTo>
                  <a:lnTo>
                    <a:pt x="570" y="1552"/>
                  </a:lnTo>
                  <a:lnTo>
                    <a:pt x="571" y="1558"/>
                  </a:lnTo>
                  <a:lnTo>
                    <a:pt x="571" y="1566"/>
                  </a:lnTo>
                  <a:lnTo>
                    <a:pt x="571" y="1566"/>
                  </a:lnTo>
                  <a:lnTo>
                    <a:pt x="571" y="1583"/>
                  </a:lnTo>
                  <a:lnTo>
                    <a:pt x="572" y="1598"/>
                  </a:lnTo>
                  <a:lnTo>
                    <a:pt x="574" y="1614"/>
                  </a:lnTo>
                  <a:lnTo>
                    <a:pt x="572" y="1621"/>
                  </a:lnTo>
                  <a:lnTo>
                    <a:pt x="571" y="1628"/>
                  </a:lnTo>
                  <a:lnTo>
                    <a:pt x="571" y="1628"/>
                  </a:lnTo>
                  <a:lnTo>
                    <a:pt x="568" y="1640"/>
                  </a:lnTo>
                  <a:lnTo>
                    <a:pt x="565" y="1649"/>
                  </a:lnTo>
                  <a:lnTo>
                    <a:pt x="563" y="1655"/>
                  </a:lnTo>
                  <a:lnTo>
                    <a:pt x="562" y="1662"/>
                  </a:lnTo>
                  <a:lnTo>
                    <a:pt x="562" y="1662"/>
                  </a:lnTo>
                  <a:lnTo>
                    <a:pt x="562" y="1679"/>
                  </a:lnTo>
                  <a:lnTo>
                    <a:pt x="562" y="1688"/>
                  </a:lnTo>
                  <a:lnTo>
                    <a:pt x="562" y="1696"/>
                  </a:lnTo>
                  <a:lnTo>
                    <a:pt x="562" y="1696"/>
                  </a:lnTo>
                  <a:lnTo>
                    <a:pt x="563" y="1702"/>
                  </a:lnTo>
                  <a:lnTo>
                    <a:pt x="565" y="1708"/>
                  </a:lnTo>
                  <a:lnTo>
                    <a:pt x="569" y="1712"/>
                  </a:lnTo>
                  <a:lnTo>
                    <a:pt x="571" y="1715"/>
                  </a:lnTo>
                  <a:lnTo>
                    <a:pt x="571" y="1715"/>
                  </a:lnTo>
                  <a:lnTo>
                    <a:pt x="575" y="1716"/>
                  </a:lnTo>
                  <a:lnTo>
                    <a:pt x="581" y="1715"/>
                  </a:lnTo>
                  <a:lnTo>
                    <a:pt x="584" y="1712"/>
                  </a:lnTo>
                  <a:lnTo>
                    <a:pt x="586" y="1711"/>
                  </a:lnTo>
                  <a:lnTo>
                    <a:pt x="586" y="1710"/>
                  </a:lnTo>
                  <a:lnTo>
                    <a:pt x="586" y="1710"/>
                  </a:lnTo>
                  <a:lnTo>
                    <a:pt x="588" y="1711"/>
                  </a:lnTo>
                  <a:lnTo>
                    <a:pt x="596" y="1718"/>
                  </a:lnTo>
                  <a:lnTo>
                    <a:pt x="605" y="1727"/>
                  </a:lnTo>
                  <a:lnTo>
                    <a:pt x="610" y="1734"/>
                  </a:lnTo>
                  <a:lnTo>
                    <a:pt x="610" y="1734"/>
                  </a:lnTo>
                  <a:lnTo>
                    <a:pt x="612" y="1738"/>
                  </a:lnTo>
                  <a:lnTo>
                    <a:pt x="619" y="1741"/>
                  </a:lnTo>
                  <a:lnTo>
                    <a:pt x="638" y="1752"/>
                  </a:lnTo>
                  <a:lnTo>
                    <a:pt x="659" y="1762"/>
                  </a:lnTo>
                  <a:lnTo>
                    <a:pt x="672" y="1768"/>
                  </a:lnTo>
                  <a:lnTo>
                    <a:pt x="672" y="1768"/>
                  </a:lnTo>
                  <a:lnTo>
                    <a:pt x="676" y="1769"/>
                  </a:lnTo>
                  <a:lnTo>
                    <a:pt x="680" y="1769"/>
                  </a:lnTo>
                  <a:lnTo>
                    <a:pt x="685" y="1769"/>
                  </a:lnTo>
                  <a:lnTo>
                    <a:pt x="691" y="1768"/>
                  </a:lnTo>
                  <a:lnTo>
                    <a:pt x="695" y="1765"/>
                  </a:lnTo>
                  <a:lnTo>
                    <a:pt x="700" y="1762"/>
                  </a:lnTo>
                  <a:lnTo>
                    <a:pt x="703" y="1758"/>
                  </a:lnTo>
                  <a:lnTo>
                    <a:pt x="706" y="1753"/>
                  </a:lnTo>
                  <a:lnTo>
                    <a:pt x="706" y="1753"/>
                  </a:lnTo>
                  <a:lnTo>
                    <a:pt x="709" y="1744"/>
                  </a:lnTo>
                  <a:lnTo>
                    <a:pt x="710" y="1740"/>
                  </a:lnTo>
                  <a:lnTo>
                    <a:pt x="710" y="1735"/>
                  </a:lnTo>
                  <a:lnTo>
                    <a:pt x="710" y="1732"/>
                  </a:lnTo>
                  <a:lnTo>
                    <a:pt x="709" y="1727"/>
                  </a:lnTo>
                  <a:lnTo>
                    <a:pt x="706" y="1721"/>
                  </a:lnTo>
                  <a:lnTo>
                    <a:pt x="701" y="1715"/>
                  </a:lnTo>
                  <a:lnTo>
                    <a:pt x="701" y="1715"/>
                  </a:lnTo>
                  <a:lnTo>
                    <a:pt x="679" y="1690"/>
                  </a:lnTo>
                  <a:lnTo>
                    <a:pt x="662" y="1672"/>
                  </a:lnTo>
                  <a:lnTo>
                    <a:pt x="662" y="1672"/>
                  </a:lnTo>
                  <a:lnTo>
                    <a:pt x="655" y="1662"/>
                  </a:lnTo>
                  <a:lnTo>
                    <a:pt x="649" y="1651"/>
                  </a:lnTo>
                  <a:lnTo>
                    <a:pt x="646" y="1639"/>
                  </a:lnTo>
                  <a:lnTo>
                    <a:pt x="643" y="1628"/>
                  </a:lnTo>
                  <a:lnTo>
                    <a:pt x="643" y="1628"/>
                  </a:lnTo>
                  <a:lnTo>
                    <a:pt x="643" y="1620"/>
                  </a:lnTo>
                  <a:lnTo>
                    <a:pt x="646" y="1605"/>
                  </a:lnTo>
                  <a:lnTo>
                    <a:pt x="653" y="1567"/>
                  </a:lnTo>
                  <a:lnTo>
                    <a:pt x="660" y="1530"/>
                  </a:lnTo>
                  <a:lnTo>
                    <a:pt x="662" y="1515"/>
                  </a:lnTo>
                  <a:lnTo>
                    <a:pt x="662" y="1508"/>
                  </a:lnTo>
                  <a:lnTo>
                    <a:pt x="662" y="1508"/>
                  </a:lnTo>
                  <a:lnTo>
                    <a:pt x="658" y="1427"/>
                  </a:lnTo>
                  <a:lnTo>
                    <a:pt x="658" y="1427"/>
                  </a:lnTo>
                  <a:lnTo>
                    <a:pt x="667" y="1421"/>
                  </a:lnTo>
                  <a:lnTo>
                    <a:pt x="667" y="1421"/>
                  </a:lnTo>
                  <a:lnTo>
                    <a:pt x="667" y="1409"/>
                  </a:lnTo>
                  <a:lnTo>
                    <a:pt x="666" y="1379"/>
                  </a:lnTo>
                  <a:lnTo>
                    <a:pt x="664" y="1344"/>
                  </a:lnTo>
                  <a:lnTo>
                    <a:pt x="661" y="1329"/>
                  </a:lnTo>
                  <a:lnTo>
                    <a:pt x="658" y="1316"/>
                  </a:lnTo>
                  <a:lnTo>
                    <a:pt x="658" y="1316"/>
                  </a:lnTo>
                  <a:lnTo>
                    <a:pt x="654" y="1305"/>
                  </a:lnTo>
                  <a:lnTo>
                    <a:pt x="652" y="1294"/>
                  </a:lnTo>
                  <a:lnTo>
                    <a:pt x="647" y="1271"/>
                  </a:lnTo>
                  <a:lnTo>
                    <a:pt x="644" y="1259"/>
                  </a:lnTo>
                  <a:lnTo>
                    <a:pt x="641" y="1247"/>
                  </a:lnTo>
                  <a:lnTo>
                    <a:pt x="636" y="1234"/>
                  </a:lnTo>
                  <a:lnTo>
                    <a:pt x="629" y="1219"/>
                  </a:lnTo>
                  <a:lnTo>
                    <a:pt x="629" y="1219"/>
                  </a:lnTo>
                  <a:lnTo>
                    <a:pt x="616" y="1195"/>
                  </a:lnTo>
                  <a:lnTo>
                    <a:pt x="604" y="1177"/>
                  </a:lnTo>
                  <a:lnTo>
                    <a:pt x="592" y="1157"/>
                  </a:lnTo>
                  <a:lnTo>
                    <a:pt x="576" y="1128"/>
                  </a:lnTo>
                  <a:lnTo>
                    <a:pt x="576" y="1128"/>
                  </a:lnTo>
                  <a:lnTo>
                    <a:pt x="558" y="1094"/>
                  </a:lnTo>
                  <a:lnTo>
                    <a:pt x="541" y="1067"/>
                  </a:lnTo>
                  <a:lnTo>
                    <a:pt x="523" y="1041"/>
                  </a:lnTo>
                  <a:lnTo>
                    <a:pt x="562" y="1032"/>
                  </a:lnTo>
                  <a:lnTo>
                    <a:pt x="562" y="1032"/>
                  </a:lnTo>
                  <a:lnTo>
                    <a:pt x="545" y="975"/>
                  </a:lnTo>
                  <a:lnTo>
                    <a:pt x="529" y="927"/>
                  </a:lnTo>
                  <a:lnTo>
                    <a:pt x="521" y="906"/>
                  </a:lnTo>
                  <a:lnTo>
                    <a:pt x="514" y="888"/>
                  </a:lnTo>
                  <a:lnTo>
                    <a:pt x="514" y="888"/>
                  </a:lnTo>
                  <a:lnTo>
                    <a:pt x="494" y="848"/>
                  </a:lnTo>
                  <a:lnTo>
                    <a:pt x="491" y="838"/>
                  </a:lnTo>
                  <a:lnTo>
                    <a:pt x="490" y="830"/>
                  </a:lnTo>
                  <a:lnTo>
                    <a:pt x="490" y="830"/>
                  </a:lnTo>
                  <a:lnTo>
                    <a:pt x="491" y="793"/>
                  </a:lnTo>
                  <a:lnTo>
                    <a:pt x="496" y="720"/>
                  </a:lnTo>
                  <a:lnTo>
                    <a:pt x="502" y="646"/>
                  </a:lnTo>
                  <a:lnTo>
                    <a:pt x="505" y="617"/>
                  </a:lnTo>
                  <a:lnTo>
                    <a:pt x="509" y="599"/>
                  </a:lnTo>
                  <a:lnTo>
                    <a:pt x="509" y="599"/>
                  </a:lnTo>
                  <a:lnTo>
                    <a:pt x="511" y="592"/>
                  </a:lnTo>
                  <a:lnTo>
                    <a:pt x="516" y="582"/>
                  </a:lnTo>
                  <a:lnTo>
                    <a:pt x="532" y="558"/>
                  </a:lnTo>
                  <a:lnTo>
                    <a:pt x="551" y="528"/>
                  </a:lnTo>
                  <a:lnTo>
                    <a:pt x="572" y="497"/>
                  </a:lnTo>
                  <a:lnTo>
                    <a:pt x="611" y="440"/>
                  </a:lnTo>
                  <a:lnTo>
                    <a:pt x="624" y="421"/>
                  </a:lnTo>
                  <a:lnTo>
                    <a:pt x="628" y="415"/>
                  </a:lnTo>
                  <a:lnTo>
                    <a:pt x="629" y="411"/>
                  </a:lnTo>
                  <a:lnTo>
                    <a:pt x="629" y="411"/>
                  </a:lnTo>
                  <a:lnTo>
                    <a:pt x="630" y="407"/>
                  </a:lnTo>
                  <a:lnTo>
                    <a:pt x="634" y="398"/>
                  </a:lnTo>
                  <a:lnTo>
                    <a:pt x="643" y="374"/>
                  </a:lnTo>
                  <a:lnTo>
                    <a:pt x="648" y="361"/>
                  </a:lnTo>
                  <a:lnTo>
                    <a:pt x="652" y="349"/>
                  </a:lnTo>
                  <a:lnTo>
                    <a:pt x="654" y="338"/>
                  </a:lnTo>
                  <a:lnTo>
                    <a:pt x="654" y="333"/>
                  </a:lnTo>
                  <a:lnTo>
                    <a:pt x="653" y="330"/>
                  </a:lnTo>
                  <a:lnTo>
                    <a:pt x="653" y="330"/>
                  </a:lnTo>
                  <a:lnTo>
                    <a:pt x="648" y="320"/>
                  </a:lnTo>
                  <a:lnTo>
                    <a:pt x="640" y="304"/>
                  </a:lnTo>
                  <a:lnTo>
                    <a:pt x="614" y="264"/>
                  </a:lnTo>
                  <a:lnTo>
                    <a:pt x="588" y="223"/>
                  </a:lnTo>
                  <a:lnTo>
                    <a:pt x="571" y="195"/>
                  </a:lnTo>
                  <a:lnTo>
                    <a:pt x="571" y="195"/>
                  </a:lnTo>
                  <a:lnTo>
                    <a:pt x="560" y="177"/>
                  </a:lnTo>
                  <a:lnTo>
                    <a:pt x="548" y="160"/>
                  </a:lnTo>
                  <a:lnTo>
                    <a:pt x="539" y="148"/>
                  </a:lnTo>
                  <a:lnTo>
                    <a:pt x="533" y="142"/>
                  </a:lnTo>
                  <a:lnTo>
                    <a:pt x="533" y="142"/>
                  </a:lnTo>
                  <a:lnTo>
                    <a:pt x="528" y="142"/>
                  </a:lnTo>
                  <a:lnTo>
                    <a:pt x="522" y="142"/>
                  </a:lnTo>
                  <a:lnTo>
                    <a:pt x="514" y="142"/>
                  </a:lnTo>
                  <a:lnTo>
                    <a:pt x="514" y="142"/>
                  </a:lnTo>
                  <a:lnTo>
                    <a:pt x="506" y="134"/>
                  </a:lnTo>
                  <a:lnTo>
                    <a:pt x="499" y="123"/>
                  </a:lnTo>
                  <a:lnTo>
                    <a:pt x="499" y="123"/>
                  </a:lnTo>
                  <a:lnTo>
                    <a:pt x="493" y="95"/>
                  </a:lnTo>
                  <a:lnTo>
                    <a:pt x="485" y="56"/>
                  </a:lnTo>
                  <a:lnTo>
                    <a:pt x="485" y="56"/>
                  </a:lnTo>
                  <a:lnTo>
                    <a:pt x="484" y="50"/>
                  </a:lnTo>
                  <a:lnTo>
                    <a:pt x="484" y="45"/>
                  </a:lnTo>
                  <a:lnTo>
                    <a:pt x="485" y="39"/>
                  </a:lnTo>
                  <a:lnTo>
                    <a:pt x="485" y="36"/>
                  </a:lnTo>
                  <a:lnTo>
                    <a:pt x="484" y="35"/>
                  </a:lnTo>
                  <a:lnTo>
                    <a:pt x="482" y="33"/>
                  </a:lnTo>
                  <a:lnTo>
                    <a:pt x="480" y="32"/>
                  </a:lnTo>
                  <a:lnTo>
                    <a:pt x="480" y="32"/>
                  </a:lnTo>
                  <a:lnTo>
                    <a:pt x="476" y="29"/>
                  </a:lnTo>
                  <a:lnTo>
                    <a:pt x="474" y="27"/>
                  </a:lnTo>
                  <a:lnTo>
                    <a:pt x="469" y="19"/>
                  </a:lnTo>
                  <a:lnTo>
                    <a:pt x="466" y="12"/>
                  </a:lnTo>
                  <a:lnTo>
                    <a:pt x="466" y="12"/>
                  </a:lnTo>
                  <a:lnTo>
                    <a:pt x="466" y="11"/>
                  </a:lnTo>
                  <a:lnTo>
                    <a:pt x="466" y="9"/>
                  </a:lnTo>
                  <a:lnTo>
                    <a:pt x="462" y="5"/>
                  </a:lnTo>
                  <a:lnTo>
                    <a:pt x="460" y="4"/>
                  </a:lnTo>
                  <a:lnTo>
                    <a:pt x="456" y="3"/>
                  </a:lnTo>
                  <a:lnTo>
                    <a:pt x="456" y="3"/>
                  </a:lnTo>
                  <a:lnTo>
                    <a:pt x="448" y="1"/>
                  </a:lnTo>
                  <a:lnTo>
                    <a:pt x="443" y="0"/>
                  </a:lnTo>
                  <a:lnTo>
                    <a:pt x="442" y="1"/>
                  </a:lnTo>
                  <a:lnTo>
                    <a:pt x="440" y="3"/>
                  </a:lnTo>
                  <a:lnTo>
                    <a:pt x="442" y="7"/>
                  </a:lnTo>
                  <a:lnTo>
                    <a:pt x="442" y="7"/>
                  </a:lnTo>
                  <a:lnTo>
                    <a:pt x="444" y="17"/>
                  </a:lnTo>
                  <a:lnTo>
                    <a:pt x="446" y="32"/>
                  </a:lnTo>
                  <a:lnTo>
                    <a:pt x="446" y="32"/>
                  </a:lnTo>
                  <a:lnTo>
                    <a:pt x="450" y="48"/>
                  </a:lnTo>
                  <a:lnTo>
                    <a:pt x="451" y="57"/>
                  </a:lnTo>
                  <a:lnTo>
                    <a:pt x="451" y="65"/>
                  </a:lnTo>
                  <a:lnTo>
                    <a:pt x="451" y="65"/>
                  </a:lnTo>
                  <a:lnTo>
                    <a:pt x="450" y="77"/>
                  </a:lnTo>
                  <a:lnTo>
                    <a:pt x="449" y="92"/>
                  </a:lnTo>
                  <a:lnTo>
                    <a:pt x="446" y="108"/>
                  </a:lnTo>
                  <a:lnTo>
                    <a:pt x="446" y="108"/>
                  </a:lnTo>
                  <a:lnTo>
                    <a:pt x="448" y="108"/>
                  </a:lnTo>
                  <a:lnTo>
                    <a:pt x="450" y="111"/>
                  </a:lnTo>
                  <a:lnTo>
                    <a:pt x="450" y="112"/>
                  </a:lnTo>
                  <a:lnTo>
                    <a:pt x="449" y="113"/>
                  </a:lnTo>
                  <a:lnTo>
                    <a:pt x="446" y="116"/>
                  </a:lnTo>
                  <a:lnTo>
                    <a:pt x="442" y="118"/>
                  </a:lnTo>
                  <a:lnTo>
                    <a:pt x="442" y="118"/>
                  </a:lnTo>
                  <a:lnTo>
                    <a:pt x="432" y="123"/>
                  </a:lnTo>
                  <a:lnTo>
                    <a:pt x="425" y="128"/>
                  </a:lnTo>
                  <a:lnTo>
                    <a:pt x="421" y="131"/>
                  </a:lnTo>
                  <a:lnTo>
                    <a:pt x="418" y="133"/>
                  </a:lnTo>
                  <a:lnTo>
                    <a:pt x="418" y="133"/>
                  </a:lnTo>
                  <a:lnTo>
                    <a:pt x="414" y="134"/>
                  </a:lnTo>
                  <a:lnTo>
                    <a:pt x="412" y="137"/>
                  </a:lnTo>
                  <a:lnTo>
                    <a:pt x="409" y="142"/>
                  </a:lnTo>
                  <a:lnTo>
                    <a:pt x="408" y="147"/>
                  </a:lnTo>
                  <a:lnTo>
                    <a:pt x="408" y="147"/>
                  </a:lnTo>
                  <a:lnTo>
                    <a:pt x="407" y="158"/>
                  </a:lnTo>
                  <a:lnTo>
                    <a:pt x="407" y="159"/>
                  </a:lnTo>
                  <a:lnTo>
                    <a:pt x="408" y="160"/>
                  </a:lnTo>
                  <a:lnTo>
                    <a:pt x="410" y="161"/>
                  </a:lnTo>
                  <a:lnTo>
                    <a:pt x="413" y="161"/>
                  </a:lnTo>
                  <a:lnTo>
                    <a:pt x="413" y="161"/>
                  </a:lnTo>
                  <a:lnTo>
                    <a:pt x="427" y="160"/>
                  </a:lnTo>
                  <a:lnTo>
                    <a:pt x="433" y="160"/>
                  </a:lnTo>
                  <a:lnTo>
                    <a:pt x="437" y="161"/>
                  </a:lnTo>
                  <a:lnTo>
                    <a:pt x="437" y="161"/>
                  </a:lnTo>
                  <a:lnTo>
                    <a:pt x="449" y="169"/>
                  </a:lnTo>
                  <a:lnTo>
                    <a:pt x="456" y="175"/>
                  </a:lnTo>
                  <a:lnTo>
                    <a:pt x="460" y="178"/>
                  </a:lnTo>
                  <a:lnTo>
                    <a:pt x="461" y="181"/>
                  </a:lnTo>
                  <a:lnTo>
                    <a:pt x="461" y="181"/>
                  </a:lnTo>
                  <a:lnTo>
                    <a:pt x="462" y="185"/>
                  </a:lnTo>
                  <a:lnTo>
                    <a:pt x="462" y="189"/>
                  </a:lnTo>
                  <a:lnTo>
                    <a:pt x="461" y="195"/>
                  </a:lnTo>
                  <a:lnTo>
                    <a:pt x="461" y="195"/>
                  </a:lnTo>
                  <a:lnTo>
                    <a:pt x="461" y="200"/>
                  </a:lnTo>
                  <a:lnTo>
                    <a:pt x="461" y="209"/>
                  </a:lnTo>
                  <a:lnTo>
                    <a:pt x="461" y="209"/>
                  </a:lnTo>
                  <a:lnTo>
                    <a:pt x="461" y="213"/>
                  </a:lnTo>
                  <a:lnTo>
                    <a:pt x="463" y="218"/>
                  </a:lnTo>
                  <a:lnTo>
                    <a:pt x="467" y="229"/>
                  </a:lnTo>
                  <a:lnTo>
                    <a:pt x="474" y="238"/>
                  </a:lnTo>
                  <a:lnTo>
                    <a:pt x="480" y="248"/>
                  </a:lnTo>
                  <a:lnTo>
                    <a:pt x="480" y="248"/>
                  </a:lnTo>
                  <a:lnTo>
                    <a:pt x="496" y="271"/>
                  </a:lnTo>
                  <a:lnTo>
                    <a:pt x="502" y="280"/>
                  </a:lnTo>
                  <a:lnTo>
                    <a:pt x="504" y="286"/>
                  </a:lnTo>
                  <a:lnTo>
                    <a:pt x="504" y="286"/>
                  </a:lnTo>
                  <a:lnTo>
                    <a:pt x="510" y="294"/>
                  </a:lnTo>
                  <a:lnTo>
                    <a:pt x="521" y="307"/>
                  </a:lnTo>
                  <a:lnTo>
                    <a:pt x="533" y="321"/>
                  </a:lnTo>
                  <a:lnTo>
                    <a:pt x="536" y="326"/>
                  </a:lnTo>
                  <a:lnTo>
                    <a:pt x="538" y="330"/>
                  </a:lnTo>
                  <a:lnTo>
                    <a:pt x="538" y="330"/>
                  </a:lnTo>
                  <a:lnTo>
                    <a:pt x="538" y="333"/>
                  </a:lnTo>
                  <a:lnTo>
                    <a:pt x="539" y="339"/>
                  </a:lnTo>
                  <a:lnTo>
                    <a:pt x="540" y="344"/>
                  </a:lnTo>
                  <a:lnTo>
                    <a:pt x="539" y="347"/>
                  </a:lnTo>
                  <a:lnTo>
                    <a:pt x="538" y="349"/>
                  </a:lnTo>
                  <a:lnTo>
                    <a:pt x="538" y="349"/>
                  </a:lnTo>
                  <a:lnTo>
                    <a:pt x="533" y="354"/>
                  </a:lnTo>
                  <a:lnTo>
                    <a:pt x="527" y="359"/>
                  </a:lnTo>
                  <a:lnTo>
                    <a:pt x="521" y="363"/>
                  </a:lnTo>
                  <a:lnTo>
                    <a:pt x="520" y="366"/>
                  </a:lnTo>
                  <a:lnTo>
                    <a:pt x="518" y="368"/>
                  </a:lnTo>
                  <a:lnTo>
                    <a:pt x="518" y="368"/>
                  </a:lnTo>
                  <a:lnTo>
                    <a:pt x="512" y="387"/>
                  </a:lnTo>
                  <a:lnTo>
                    <a:pt x="508" y="398"/>
                  </a:lnTo>
                  <a:lnTo>
                    <a:pt x="504" y="407"/>
                  </a:lnTo>
                  <a:lnTo>
                    <a:pt x="504" y="407"/>
                  </a:lnTo>
                  <a:lnTo>
                    <a:pt x="498" y="413"/>
                  </a:lnTo>
                  <a:lnTo>
                    <a:pt x="488" y="421"/>
                  </a:lnTo>
                  <a:lnTo>
                    <a:pt x="470" y="436"/>
                  </a:lnTo>
                  <a:lnTo>
                    <a:pt x="470" y="436"/>
                  </a:lnTo>
                  <a:lnTo>
                    <a:pt x="466" y="440"/>
                  </a:lnTo>
                  <a:lnTo>
                    <a:pt x="462" y="445"/>
                  </a:lnTo>
                  <a:lnTo>
                    <a:pt x="461" y="450"/>
                  </a:lnTo>
                  <a:lnTo>
                    <a:pt x="461" y="450"/>
                  </a:lnTo>
                  <a:lnTo>
                    <a:pt x="461" y="448"/>
                  </a:lnTo>
                  <a:lnTo>
                    <a:pt x="461" y="442"/>
                  </a:lnTo>
                  <a:lnTo>
                    <a:pt x="457" y="434"/>
                  </a:lnTo>
                  <a:lnTo>
                    <a:pt x="455" y="429"/>
                  </a:lnTo>
                  <a:lnTo>
                    <a:pt x="451" y="426"/>
                  </a:lnTo>
                  <a:lnTo>
                    <a:pt x="451" y="426"/>
                  </a:lnTo>
                  <a:lnTo>
                    <a:pt x="446" y="422"/>
                  </a:lnTo>
                  <a:lnTo>
                    <a:pt x="443" y="421"/>
                  </a:lnTo>
                  <a:lnTo>
                    <a:pt x="437" y="419"/>
                  </a:lnTo>
                  <a:lnTo>
                    <a:pt x="433" y="417"/>
                  </a:lnTo>
                  <a:lnTo>
                    <a:pt x="431" y="416"/>
                  </a:lnTo>
                  <a:lnTo>
                    <a:pt x="430" y="413"/>
                  </a:lnTo>
                  <a:lnTo>
                    <a:pt x="427" y="407"/>
                  </a:lnTo>
                  <a:lnTo>
                    <a:pt x="427" y="407"/>
                  </a:lnTo>
                  <a:lnTo>
                    <a:pt x="418" y="368"/>
                  </a:lnTo>
                  <a:lnTo>
                    <a:pt x="418" y="368"/>
                  </a:lnTo>
                  <a:lnTo>
                    <a:pt x="413" y="347"/>
                  </a:lnTo>
                  <a:lnTo>
                    <a:pt x="410" y="341"/>
                  </a:lnTo>
                  <a:lnTo>
                    <a:pt x="408" y="335"/>
                  </a:lnTo>
                  <a:lnTo>
                    <a:pt x="408" y="335"/>
                  </a:lnTo>
                  <a:lnTo>
                    <a:pt x="397" y="310"/>
                  </a:lnTo>
                  <a:lnTo>
                    <a:pt x="391" y="296"/>
                  </a:lnTo>
                  <a:lnTo>
                    <a:pt x="389" y="286"/>
                  </a:lnTo>
                  <a:lnTo>
                    <a:pt x="389" y="286"/>
                  </a:lnTo>
                  <a:lnTo>
                    <a:pt x="388" y="279"/>
                  </a:lnTo>
                  <a:lnTo>
                    <a:pt x="388" y="271"/>
                  </a:lnTo>
                  <a:lnTo>
                    <a:pt x="384" y="264"/>
                  </a:lnTo>
                  <a:lnTo>
                    <a:pt x="383" y="260"/>
                  </a:lnTo>
                  <a:lnTo>
                    <a:pt x="379" y="258"/>
                  </a:lnTo>
                  <a:lnTo>
                    <a:pt x="379" y="258"/>
                  </a:lnTo>
                  <a:lnTo>
                    <a:pt x="361" y="246"/>
                  </a:lnTo>
                  <a:lnTo>
                    <a:pt x="352" y="241"/>
                  </a:lnTo>
                  <a:lnTo>
                    <a:pt x="346" y="240"/>
                  </a:lnTo>
                  <a:lnTo>
                    <a:pt x="341" y="238"/>
                  </a:lnTo>
                  <a:lnTo>
                    <a:pt x="341" y="238"/>
                  </a:lnTo>
                  <a:lnTo>
                    <a:pt x="332" y="238"/>
                  </a:lnTo>
                  <a:lnTo>
                    <a:pt x="326" y="241"/>
                  </a:lnTo>
                  <a:lnTo>
                    <a:pt x="323" y="242"/>
                  </a:lnTo>
                  <a:lnTo>
                    <a:pt x="322" y="243"/>
                  </a:lnTo>
                  <a:lnTo>
                    <a:pt x="322" y="243"/>
                  </a:lnTo>
                  <a:lnTo>
                    <a:pt x="317" y="241"/>
                  </a:lnTo>
                  <a:lnTo>
                    <a:pt x="306" y="237"/>
                  </a:lnTo>
                  <a:lnTo>
                    <a:pt x="299" y="235"/>
                  </a:lnTo>
                  <a:lnTo>
                    <a:pt x="290" y="234"/>
                  </a:lnTo>
                  <a:lnTo>
                    <a:pt x="282" y="232"/>
                  </a:lnTo>
                  <a:lnTo>
                    <a:pt x="274" y="234"/>
                  </a:lnTo>
                  <a:lnTo>
                    <a:pt x="274" y="234"/>
                  </a:lnTo>
                  <a:lnTo>
                    <a:pt x="265" y="236"/>
                  </a:lnTo>
                  <a:lnTo>
                    <a:pt x="258" y="240"/>
                  </a:lnTo>
                  <a:lnTo>
                    <a:pt x="252" y="243"/>
                  </a:lnTo>
                  <a:lnTo>
                    <a:pt x="246" y="248"/>
                  </a:lnTo>
                  <a:lnTo>
                    <a:pt x="236" y="259"/>
                  </a:lnTo>
                  <a:lnTo>
                    <a:pt x="230" y="267"/>
                  </a:lnTo>
                  <a:lnTo>
                    <a:pt x="230" y="267"/>
                  </a:lnTo>
                  <a:lnTo>
                    <a:pt x="227" y="277"/>
                  </a:lnTo>
                  <a:lnTo>
                    <a:pt x="222" y="290"/>
                  </a:lnTo>
                  <a:lnTo>
                    <a:pt x="218" y="304"/>
                  </a:lnTo>
                  <a:lnTo>
                    <a:pt x="216" y="320"/>
                  </a:lnTo>
                  <a:lnTo>
                    <a:pt x="216" y="320"/>
                  </a:lnTo>
                  <a:lnTo>
                    <a:pt x="215" y="343"/>
                  </a:lnTo>
                  <a:lnTo>
                    <a:pt x="214" y="355"/>
                  </a:lnTo>
                  <a:lnTo>
                    <a:pt x="211" y="373"/>
                  </a:lnTo>
                  <a:lnTo>
                    <a:pt x="211" y="373"/>
                  </a:lnTo>
                  <a:lnTo>
                    <a:pt x="206" y="402"/>
                  </a:lnTo>
                  <a:lnTo>
                    <a:pt x="202" y="416"/>
                  </a:lnTo>
                  <a:lnTo>
                    <a:pt x="202" y="416"/>
                  </a:lnTo>
                  <a:lnTo>
                    <a:pt x="199" y="422"/>
                  </a:lnTo>
                  <a:lnTo>
                    <a:pt x="197" y="426"/>
                  </a:lnTo>
                  <a:lnTo>
                    <a:pt x="192" y="431"/>
                  </a:lnTo>
                  <a:lnTo>
                    <a:pt x="192" y="431"/>
                  </a:lnTo>
                  <a:lnTo>
                    <a:pt x="188" y="434"/>
                  </a:lnTo>
                  <a:lnTo>
                    <a:pt x="184" y="437"/>
                  </a:lnTo>
                  <a:lnTo>
                    <a:pt x="178" y="440"/>
                  </a:lnTo>
                  <a:lnTo>
                    <a:pt x="178" y="440"/>
                  </a:lnTo>
                  <a:lnTo>
                    <a:pt x="172" y="438"/>
                  </a:lnTo>
                  <a:lnTo>
                    <a:pt x="163" y="436"/>
                  </a:lnTo>
                  <a:lnTo>
                    <a:pt x="163" y="436"/>
                  </a:lnTo>
                  <a:lnTo>
                    <a:pt x="157" y="431"/>
                  </a:lnTo>
                  <a:lnTo>
                    <a:pt x="146" y="419"/>
                  </a:lnTo>
                  <a:lnTo>
                    <a:pt x="134" y="403"/>
                  </a:lnTo>
                  <a:lnTo>
                    <a:pt x="128" y="395"/>
                  </a:lnTo>
                  <a:lnTo>
                    <a:pt x="125" y="387"/>
                  </a:lnTo>
                  <a:lnTo>
                    <a:pt x="125" y="387"/>
                  </a:lnTo>
                  <a:lnTo>
                    <a:pt x="110" y="357"/>
                  </a:lnTo>
                  <a:lnTo>
                    <a:pt x="101" y="339"/>
                  </a:lnTo>
                  <a:lnTo>
                    <a:pt x="101" y="339"/>
                  </a:lnTo>
                  <a:lnTo>
                    <a:pt x="100" y="338"/>
                  </a:lnTo>
                  <a:lnTo>
                    <a:pt x="98" y="338"/>
                  </a:lnTo>
                  <a:lnTo>
                    <a:pt x="96" y="337"/>
                  </a:lnTo>
                  <a:lnTo>
                    <a:pt x="95" y="337"/>
                  </a:lnTo>
                  <a:lnTo>
                    <a:pt x="95" y="335"/>
                  </a:lnTo>
                  <a:lnTo>
                    <a:pt x="96" y="325"/>
                  </a:lnTo>
                  <a:lnTo>
                    <a:pt x="96" y="325"/>
                  </a:lnTo>
                  <a:lnTo>
                    <a:pt x="101" y="303"/>
                  </a:lnTo>
                  <a:lnTo>
                    <a:pt x="110" y="276"/>
                  </a:lnTo>
                  <a:lnTo>
                    <a:pt x="119" y="249"/>
                  </a:lnTo>
                  <a:lnTo>
                    <a:pt x="125" y="234"/>
                  </a:lnTo>
                  <a:lnTo>
                    <a:pt x="125" y="234"/>
                  </a:lnTo>
                  <a:lnTo>
                    <a:pt x="137" y="214"/>
                  </a:lnTo>
                  <a:lnTo>
                    <a:pt x="143" y="203"/>
                  </a:lnTo>
                  <a:lnTo>
                    <a:pt x="144" y="199"/>
                  </a:lnTo>
                  <a:lnTo>
                    <a:pt x="144" y="195"/>
                  </a:lnTo>
                  <a:lnTo>
                    <a:pt x="144" y="195"/>
                  </a:lnTo>
                  <a:lnTo>
                    <a:pt x="143" y="187"/>
                  </a:lnTo>
                  <a:lnTo>
                    <a:pt x="143" y="175"/>
                  </a:lnTo>
                  <a:lnTo>
                    <a:pt x="144" y="161"/>
                  </a:lnTo>
                  <a:lnTo>
                    <a:pt x="158" y="137"/>
                  </a:lnTo>
                  <a:lnTo>
                    <a:pt x="158" y="137"/>
                  </a:lnTo>
                  <a:lnTo>
                    <a:pt x="160" y="139"/>
                  </a:lnTo>
                  <a:lnTo>
                    <a:pt x="162" y="141"/>
                  </a:lnTo>
                  <a:lnTo>
                    <a:pt x="166" y="142"/>
                  </a:lnTo>
                  <a:lnTo>
                    <a:pt x="169" y="142"/>
                  </a:lnTo>
                  <a:lnTo>
                    <a:pt x="173" y="142"/>
                  </a:lnTo>
                  <a:lnTo>
                    <a:pt x="173" y="142"/>
                  </a:lnTo>
                  <a:lnTo>
                    <a:pt x="181" y="141"/>
                  </a:lnTo>
                  <a:lnTo>
                    <a:pt x="188" y="142"/>
                  </a:lnTo>
                  <a:lnTo>
                    <a:pt x="196" y="143"/>
                  </a:lnTo>
                  <a:lnTo>
                    <a:pt x="202" y="142"/>
                  </a:lnTo>
                  <a:lnTo>
                    <a:pt x="202" y="142"/>
                  </a:lnTo>
                  <a:lnTo>
                    <a:pt x="208" y="141"/>
                  </a:lnTo>
                  <a:lnTo>
                    <a:pt x="211" y="140"/>
                  </a:lnTo>
                  <a:lnTo>
                    <a:pt x="212" y="139"/>
                  </a:lnTo>
                  <a:lnTo>
                    <a:pt x="212" y="137"/>
                  </a:lnTo>
                  <a:lnTo>
                    <a:pt x="211" y="133"/>
                  </a:lnTo>
                  <a:lnTo>
                    <a:pt x="211" y="133"/>
                  </a:lnTo>
                  <a:lnTo>
                    <a:pt x="209" y="128"/>
                  </a:lnTo>
                  <a:lnTo>
                    <a:pt x="206" y="125"/>
                  </a:lnTo>
                  <a:lnTo>
                    <a:pt x="202" y="123"/>
                  </a:lnTo>
                  <a:lnTo>
                    <a:pt x="202" y="123"/>
                  </a:lnTo>
                  <a:lnTo>
                    <a:pt x="193" y="116"/>
                  </a:lnTo>
                  <a:lnTo>
                    <a:pt x="182" y="108"/>
                  </a:lnTo>
                  <a:lnTo>
                    <a:pt x="182" y="108"/>
                  </a:lnTo>
                  <a:lnTo>
                    <a:pt x="172" y="101"/>
                  </a:lnTo>
                  <a:lnTo>
                    <a:pt x="167" y="98"/>
                  </a:lnTo>
                  <a:lnTo>
                    <a:pt x="163" y="94"/>
                  </a:lnTo>
                  <a:lnTo>
                    <a:pt x="163" y="94"/>
                  </a:lnTo>
                  <a:lnTo>
                    <a:pt x="161" y="89"/>
                  </a:lnTo>
                  <a:lnTo>
                    <a:pt x="158" y="84"/>
                  </a:lnTo>
                  <a:lnTo>
                    <a:pt x="158" y="84"/>
                  </a:lnTo>
                  <a:lnTo>
                    <a:pt x="157" y="77"/>
                  </a:lnTo>
                  <a:lnTo>
                    <a:pt x="158" y="65"/>
                  </a:lnTo>
                  <a:lnTo>
                    <a:pt x="160" y="52"/>
                  </a:lnTo>
                  <a:lnTo>
                    <a:pt x="158" y="41"/>
                  </a:lnTo>
                  <a:lnTo>
                    <a:pt x="158" y="41"/>
                  </a:lnTo>
                  <a:lnTo>
                    <a:pt x="156" y="26"/>
                  </a:lnTo>
                  <a:lnTo>
                    <a:pt x="155" y="19"/>
                  </a:lnTo>
                  <a:lnTo>
                    <a:pt x="154" y="17"/>
                  </a:lnTo>
                  <a:lnTo>
                    <a:pt x="154" y="17"/>
                  </a:lnTo>
                  <a:lnTo>
                    <a:pt x="151" y="17"/>
                  </a:lnTo>
                  <a:lnTo>
                    <a:pt x="149" y="17"/>
                  </a:lnTo>
                  <a:lnTo>
                    <a:pt x="145" y="21"/>
                  </a:lnTo>
                  <a:lnTo>
                    <a:pt x="144" y="27"/>
                  </a:lnTo>
                  <a:lnTo>
                    <a:pt x="144" y="27"/>
                  </a:lnTo>
                  <a:lnTo>
                    <a:pt x="143" y="33"/>
                  </a:lnTo>
                  <a:lnTo>
                    <a:pt x="140" y="34"/>
                  </a:lnTo>
                  <a:lnTo>
                    <a:pt x="137" y="35"/>
                  </a:lnTo>
                  <a:lnTo>
                    <a:pt x="134" y="36"/>
                  </a:lnTo>
                  <a:lnTo>
                    <a:pt x="134" y="36"/>
                  </a:lnTo>
                  <a:lnTo>
                    <a:pt x="133" y="39"/>
                  </a:lnTo>
                  <a:lnTo>
                    <a:pt x="132" y="41"/>
                  </a:lnTo>
                  <a:lnTo>
                    <a:pt x="131" y="45"/>
                  </a:lnTo>
                  <a:lnTo>
                    <a:pt x="130" y="51"/>
                  </a:lnTo>
                  <a:lnTo>
                    <a:pt x="130" y="51"/>
                  </a:lnTo>
                  <a:lnTo>
                    <a:pt x="125" y="68"/>
                  </a:lnTo>
                  <a:lnTo>
                    <a:pt x="122" y="76"/>
                  </a:lnTo>
                  <a:lnTo>
                    <a:pt x="120" y="80"/>
                  </a:lnTo>
                  <a:lnTo>
                    <a:pt x="120" y="80"/>
                  </a:lnTo>
                  <a:lnTo>
                    <a:pt x="120" y="81"/>
                  </a:lnTo>
                  <a:lnTo>
                    <a:pt x="119" y="84"/>
                  </a:lnTo>
                  <a:lnTo>
                    <a:pt x="120" y="93"/>
                  </a:lnTo>
                  <a:lnTo>
                    <a:pt x="119" y="102"/>
                  </a:lnTo>
                  <a:lnTo>
                    <a:pt x="118" y="106"/>
                  </a:lnTo>
                  <a:lnTo>
                    <a:pt x="115" y="108"/>
                  </a:lnTo>
                  <a:lnTo>
                    <a:pt x="115" y="108"/>
                  </a:ln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  <p:grpSp>
        <p:nvGrpSpPr>
          <p:cNvPr id="20" name="グループ化 19">
            <a:extLst>
              <a:ext uri="{FF2B5EF4-FFF2-40B4-BE49-F238E27FC236}">
                <a16:creationId xmlns:a16="http://schemas.microsoft.com/office/drawing/2014/main" id="{B8224197-8EFF-05AD-91D5-035F39FE8B5F}"/>
              </a:ext>
            </a:extLst>
          </p:cNvPr>
          <p:cNvGrpSpPr/>
          <p:nvPr/>
        </p:nvGrpSpPr>
        <p:grpSpPr>
          <a:xfrm>
            <a:off x="7168812" y="925809"/>
            <a:ext cx="1417413" cy="2503191"/>
            <a:chOff x="6318250" y="3449638"/>
            <a:chExt cx="1906588" cy="3367088"/>
          </a:xfrm>
        </p:grpSpPr>
        <p:sp>
          <p:nvSpPr>
            <p:cNvPr id="13" name="Freeform 32">
              <a:extLst>
                <a:ext uri="{FF2B5EF4-FFF2-40B4-BE49-F238E27FC236}">
                  <a16:creationId xmlns:a16="http://schemas.microsoft.com/office/drawing/2014/main" id="{3CD28D24-4274-11B6-99FD-6A3DD9EA04A8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8250" y="3449638"/>
              <a:ext cx="944563" cy="679450"/>
            </a:xfrm>
            <a:custGeom>
              <a:avLst/>
              <a:gdLst>
                <a:gd name="T0" fmla="*/ 48 w 595"/>
                <a:gd name="T1" fmla="*/ 0 h 428"/>
                <a:gd name="T2" fmla="*/ 579 w 595"/>
                <a:gd name="T3" fmla="*/ 65 h 428"/>
                <a:gd name="T4" fmla="*/ 595 w 595"/>
                <a:gd name="T5" fmla="*/ 234 h 428"/>
                <a:gd name="T6" fmla="*/ 539 w 595"/>
                <a:gd name="T7" fmla="*/ 428 h 428"/>
                <a:gd name="T8" fmla="*/ 24 w 595"/>
                <a:gd name="T9" fmla="*/ 339 h 428"/>
                <a:gd name="T10" fmla="*/ 0 w 595"/>
                <a:gd name="T11" fmla="*/ 113 h 428"/>
                <a:gd name="T12" fmla="*/ 48 w 595"/>
                <a:gd name="T13" fmla="*/ 0 h 4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95" h="428">
                  <a:moveTo>
                    <a:pt x="48" y="0"/>
                  </a:moveTo>
                  <a:lnTo>
                    <a:pt x="579" y="65"/>
                  </a:lnTo>
                  <a:lnTo>
                    <a:pt x="595" y="234"/>
                  </a:lnTo>
                  <a:lnTo>
                    <a:pt x="539" y="428"/>
                  </a:lnTo>
                  <a:lnTo>
                    <a:pt x="24" y="339"/>
                  </a:lnTo>
                  <a:lnTo>
                    <a:pt x="0" y="113"/>
                  </a:lnTo>
                  <a:lnTo>
                    <a:pt x="48" y="0"/>
                  </a:lnTo>
                  <a:close/>
                </a:path>
              </a:pathLst>
            </a:custGeom>
            <a:solidFill>
              <a:srgbClr val="FF9900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" name="Freeform 33">
              <a:extLst>
                <a:ext uri="{FF2B5EF4-FFF2-40B4-BE49-F238E27FC236}">
                  <a16:creationId xmlns:a16="http://schemas.microsoft.com/office/drawing/2014/main" id="{968EA183-5BAA-9EF6-9834-1763926BA83C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643688" y="3827463"/>
              <a:ext cx="1581150" cy="2989263"/>
            </a:xfrm>
            <a:custGeom>
              <a:avLst/>
              <a:gdLst>
                <a:gd name="T0" fmla="*/ 347 w 996"/>
                <a:gd name="T1" fmla="*/ 901 h 1883"/>
                <a:gd name="T2" fmla="*/ 329 w 996"/>
                <a:gd name="T3" fmla="*/ 1326 h 1883"/>
                <a:gd name="T4" fmla="*/ 385 w 996"/>
                <a:gd name="T5" fmla="*/ 1570 h 1883"/>
                <a:gd name="T6" fmla="*/ 373 w 996"/>
                <a:gd name="T7" fmla="*/ 1747 h 1883"/>
                <a:gd name="T8" fmla="*/ 275 w 996"/>
                <a:gd name="T9" fmla="*/ 1825 h 1883"/>
                <a:gd name="T10" fmla="*/ 264 w 996"/>
                <a:gd name="T11" fmla="*/ 1871 h 1883"/>
                <a:gd name="T12" fmla="*/ 361 w 996"/>
                <a:gd name="T13" fmla="*/ 1859 h 1883"/>
                <a:gd name="T14" fmla="*/ 428 w 996"/>
                <a:gd name="T15" fmla="*/ 1801 h 1883"/>
                <a:gd name="T16" fmla="*/ 471 w 996"/>
                <a:gd name="T17" fmla="*/ 1830 h 1883"/>
                <a:gd name="T18" fmla="*/ 467 w 996"/>
                <a:gd name="T19" fmla="*/ 1741 h 1883"/>
                <a:gd name="T20" fmla="*/ 491 w 996"/>
                <a:gd name="T21" fmla="*/ 1541 h 1883"/>
                <a:gd name="T22" fmla="*/ 606 w 996"/>
                <a:gd name="T23" fmla="*/ 1464 h 1883"/>
                <a:gd name="T24" fmla="*/ 711 w 996"/>
                <a:gd name="T25" fmla="*/ 1580 h 1883"/>
                <a:gd name="T26" fmla="*/ 745 w 996"/>
                <a:gd name="T27" fmla="*/ 1738 h 1883"/>
                <a:gd name="T28" fmla="*/ 757 w 996"/>
                <a:gd name="T29" fmla="*/ 1839 h 1883"/>
                <a:gd name="T30" fmla="*/ 783 w 996"/>
                <a:gd name="T31" fmla="*/ 1844 h 1883"/>
                <a:gd name="T32" fmla="*/ 860 w 996"/>
                <a:gd name="T33" fmla="*/ 1873 h 1883"/>
                <a:gd name="T34" fmla="*/ 897 w 996"/>
                <a:gd name="T35" fmla="*/ 1830 h 1883"/>
                <a:gd name="T36" fmla="*/ 840 w 996"/>
                <a:gd name="T37" fmla="*/ 1776 h 1883"/>
                <a:gd name="T38" fmla="*/ 812 w 996"/>
                <a:gd name="T39" fmla="*/ 1637 h 1883"/>
                <a:gd name="T40" fmla="*/ 837 w 996"/>
                <a:gd name="T41" fmla="*/ 1369 h 1883"/>
                <a:gd name="T42" fmla="*/ 769 w 996"/>
                <a:gd name="T43" fmla="*/ 924 h 1883"/>
                <a:gd name="T44" fmla="*/ 860 w 996"/>
                <a:gd name="T45" fmla="*/ 820 h 1883"/>
                <a:gd name="T46" fmla="*/ 901 w 996"/>
                <a:gd name="T47" fmla="*/ 800 h 1883"/>
                <a:gd name="T48" fmla="*/ 993 w 996"/>
                <a:gd name="T49" fmla="*/ 655 h 1883"/>
                <a:gd name="T50" fmla="*/ 983 w 996"/>
                <a:gd name="T51" fmla="*/ 586 h 1883"/>
                <a:gd name="T52" fmla="*/ 869 w 996"/>
                <a:gd name="T53" fmla="*/ 416 h 1883"/>
                <a:gd name="T54" fmla="*/ 786 w 996"/>
                <a:gd name="T55" fmla="*/ 348 h 1883"/>
                <a:gd name="T56" fmla="*/ 745 w 996"/>
                <a:gd name="T57" fmla="*/ 338 h 1883"/>
                <a:gd name="T58" fmla="*/ 731 w 996"/>
                <a:gd name="T59" fmla="*/ 234 h 1883"/>
                <a:gd name="T60" fmla="*/ 702 w 996"/>
                <a:gd name="T61" fmla="*/ 161 h 1883"/>
                <a:gd name="T62" fmla="*/ 624 w 996"/>
                <a:gd name="T63" fmla="*/ 104 h 1883"/>
                <a:gd name="T64" fmla="*/ 542 w 996"/>
                <a:gd name="T65" fmla="*/ 92 h 1883"/>
                <a:gd name="T66" fmla="*/ 500 w 996"/>
                <a:gd name="T67" fmla="*/ 132 h 1883"/>
                <a:gd name="T68" fmla="*/ 482 w 996"/>
                <a:gd name="T69" fmla="*/ 157 h 1883"/>
                <a:gd name="T70" fmla="*/ 481 w 996"/>
                <a:gd name="T71" fmla="*/ 229 h 1883"/>
                <a:gd name="T72" fmla="*/ 519 w 996"/>
                <a:gd name="T73" fmla="*/ 305 h 1883"/>
                <a:gd name="T74" fmla="*/ 462 w 996"/>
                <a:gd name="T75" fmla="*/ 363 h 1883"/>
                <a:gd name="T76" fmla="*/ 317 w 996"/>
                <a:gd name="T77" fmla="*/ 301 h 1883"/>
                <a:gd name="T78" fmla="*/ 208 w 996"/>
                <a:gd name="T79" fmla="*/ 180 h 1883"/>
                <a:gd name="T80" fmla="*/ 184 w 996"/>
                <a:gd name="T81" fmla="*/ 89 h 1883"/>
                <a:gd name="T82" fmla="*/ 161 w 996"/>
                <a:gd name="T83" fmla="*/ 66 h 1883"/>
                <a:gd name="T84" fmla="*/ 170 w 996"/>
                <a:gd name="T85" fmla="*/ 30 h 1883"/>
                <a:gd name="T86" fmla="*/ 130 w 996"/>
                <a:gd name="T87" fmla="*/ 3 h 1883"/>
                <a:gd name="T88" fmla="*/ 35 w 996"/>
                <a:gd name="T89" fmla="*/ 7 h 1883"/>
                <a:gd name="T90" fmla="*/ 12 w 996"/>
                <a:gd name="T91" fmla="*/ 19 h 1883"/>
                <a:gd name="T92" fmla="*/ 19 w 996"/>
                <a:gd name="T93" fmla="*/ 35 h 1883"/>
                <a:gd name="T94" fmla="*/ 48 w 996"/>
                <a:gd name="T95" fmla="*/ 49 h 1883"/>
                <a:gd name="T96" fmla="*/ 95 w 996"/>
                <a:gd name="T97" fmla="*/ 99 h 1883"/>
                <a:gd name="T98" fmla="*/ 89 w 996"/>
                <a:gd name="T99" fmla="*/ 140 h 1883"/>
                <a:gd name="T100" fmla="*/ 136 w 996"/>
                <a:gd name="T101" fmla="*/ 291 h 1883"/>
                <a:gd name="T102" fmla="*/ 265 w 996"/>
                <a:gd name="T103" fmla="*/ 430 h 1883"/>
                <a:gd name="T104" fmla="*/ 789 w 996"/>
                <a:gd name="T105" fmla="*/ 531 h 1883"/>
                <a:gd name="T106" fmla="*/ 889 w 996"/>
                <a:gd name="T107" fmla="*/ 627 h 1883"/>
                <a:gd name="T108" fmla="*/ 841 w 996"/>
                <a:gd name="T109" fmla="*/ 743 h 1883"/>
                <a:gd name="T110" fmla="*/ 807 w 996"/>
                <a:gd name="T111" fmla="*/ 776 h 1883"/>
                <a:gd name="T112" fmla="*/ 726 w 996"/>
                <a:gd name="T113" fmla="*/ 705 h 18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996" h="1883">
                  <a:moveTo>
                    <a:pt x="400" y="541"/>
                  </a:moveTo>
                  <a:lnTo>
                    <a:pt x="400" y="541"/>
                  </a:lnTo>
                  <a:lnTo>
                    <a:pt x="402" y="629"/>
                  </a:lnTo>
                  <a:lnTo>
                    <a:pt x="403" y="691"/>
                  </a:lnTo>
                  <a:lnTo>
                    <a:pt x="404" y="723"/>
                  </a:lnTo>
                  <a:lnTo>
                    <a:pt x="404" y="723"/>
                  </a:lnTo>
                  <a:lnTo>
                    <a:pt x="402" y="733"/>
                  </a:lnTo>
                  <a:lnTo>
                    <a:pt x="396" y="755"/>
                  </a:lnTo>
                  <a:lnTo>
                    <a:pt x="376" y="816"/>
                  </a:lnTo>
                  <a:lnTo>
                    <a:pt x="347" y="901"/>
                  </a:lnTo>
                  <a:lnTo>
                    <a:pt x="376" y="911"/>
                  </a:lnTo>
                  <a:lnTo>
                    <a:pt x="376" y="911"/>
                  </a:lnTo>
                  <a:lnTo>
                    <a:pt x="360" y="1037"/>
                  </a:lnTo>
                  <a:lnTo>
                    <a:pt x="347" y="1135"/>
                  </a:lnTo>
                  <a:lnTo>
                    <a:pt x="342" y="1173"/>
                  </a:lnTo>
                  <a:lnTo>
                    <a:pt x="337" y="1200"/>
                  </a:lnTo>
                  <a:lnTo>
                    <a:pt x="337" y="1200"/>
                  </a:lnTo>
                  <a:lnTo>
                    <a:pt x="334" y="1222"/>
                  </a:lnTo>
                  <a:lnTo>
                    <a:pt x="331" y="1254"/>
                  </a:lnTo>
                  <a:lnTo>
                    <a:pt x="329" y="1326"/>
                  </a:lnTo>
                  <a:lnTo>
                    <a:pt x="328" y="1388"/>
                  </a:lnTo>
                  <a:lnTo>
                    <a:pt x="328" y="1416"/>
                  </a:lnTo>
                  <a:lnTo>
                    <a:pt x="328" y="1416"/>
                  </a:lnTo>
                  <a:lnTo>
                    <a:pt x="352" y="1423"/>
                  </a:lnTo>
                  <a:lnTo>
                    <a:pt x="373" y="1430"/>
                  </a:lnTo>
                  <a:lnTo>
                    <a:pt x="394" y="1439"/>
                  </a:lnTo>
                  <a:lnTo>
                    <a:pt x="394" y="1439"/>
                  </a:lnTo>
                  <a:lnTo>
                    <a:pt x="389" y="1515"/>
                  </a:lnTo>
                  <a:lnTo>
                    <a:pt x="385" y="1570"/>
                  </a:lnTo>
                  <a:lnTo>
                    <a:pt x="385" y="1570"/>
                  </a:lnTo>
                  <a:lnTo>
                    <a:pt x="385" y="1583"/>
                  </a:lnTo>
                  <a:lnTo>
                    <a:pt x="385" y="1601"/>
                  </a:lnTo>
                  <a:lnTo>
                    <a:pt x="388" y="1643"/>
                  </a:lnTo>
                  <a:lnTo>
                    <a:pt x="389" y="1665"/>
                  </a:lnTo>
                  <a:lnTo>
                    <a:pt x="389" y="1685"/>
                  </a:lnTo>
                  <a:lnTo>
                    <a:pt x="388" y="1702"/>
                  </a:lnTo>
                  <a:lnTo>
                    <a:pt x="385" y="1714"/>
                  </a:lnTo>
                  <a:lnTo>
                    <a:pt x="385" y="1714"/>
                  </a:lnTo>
                  <a:lnTo>
                    <a:pt x="379" y="1731"/>
                  </a:lnTo>
                  <a:lnTo>
                    <a:pt x="373" y="1747"/>
                  </a:lnTo>
                  <a:lnTo>
                    <a:pt x="370" y="1753"/>
                  </a:lnTo>
                  <a:lnTo>
                    <a:pt x="365" y="1759"/>
                  </a:lnTo>
                  <a:lnTo>
                    <a:pt x="359" y="1764"/>
                  </a:lnTo>
                  <a:lnTo>
                    <a:pt x="352" y="1767"/>
                  </a:lnTo>
                  <a:lnTo>
                    <a:pt x="352" y="1767"/>
                  </a:lnTo>
                  <a:lnTo>
                    <a:pt x="342" y="1772"/>
                  </a:lnTo>
                  <a:lnTo>
                    <a:pt x="332" y="1779"/>
                  </a:lnTo>
                  <a:lnTo>
                    <a:pt x="308" y="1797"/>
                  </a:lnTo>
                  <a:lnTo>
                    <a:pt x="287" y="1815"/>
                  </a:lnTo>
                  <a:lnTo>
                    <a:pt x="275" y="1825"/>
                  </a:lnTo>
                  <a:lnTo>
                    <a:pt x="275" y="1825"/>
                  </a:lnTo>
                  <a:lnTo>
                    <a:pt x="268" y="1830"/>
                  </a:lnTo>
                  <a:lnTo>
                    <a:pt x="258" y="1838"/>
                  </a:lnTo>
                  <a:lnTo>
                    <a:pt x="254" y="1842"/>
                  </a:lnTo>
                  <a:lnTo>
                    <a:pt x="252" y="1846"/>
                  </a:lnTo>
                  <a:lnTo>
                    <a:pt x="250" y="1850"/>
                  </a:lnTo>
                  <a:lnTo>
                    <a:pt x="251" y="1854"/>
                  </a:lnTo>
                  <a:lnTo>
                    <a:pt x="251" y="1854"/>
                  </a:lnTo>
                  <a:lnTo>
                    <a:pt x="256" y="1862"/>
                  </a:lnTo>
                  <a:lnTo>
                    <a:pt x="264" y="1871"/>
                  </a:lnTo>
                  <a:lnTo>
                    <a:pt x="269" y="1875"/>
                  </a:lnTo>
                  <a:lnTo>
                    <a:pt x="274" y="1879"/>
                  </a:lnTo>
                  <a:lnTo>
                    <a:pt x="280" y="1881"/>
                  </a:lnTo>
                  <a:lnTo>
                    <a:pt x="284" y="1883"/>
                  </a:lnTo>
                  <a:lnTo>
                    <a:pt x="284" y="1883"/>
                  </a:lnTo>
                  <a:lnTo>
                    <a:pt x="292" y="1883"/>
                  </a:lnTo>
                  <a:lnTo>
                    <a:pt x="300" y="1880"/>
                  </a:lnTo>
                  <a:lnTo>
                    <a:pt x="320" y="1875"/>
                  </a:lnTo>
                  <a:lnTo>
                    <a:pt x="343" y="1867"/>
                  </a:lnTo>
                  <a:lnTo>
                    <a:pt x="361" y="1859"/>
                  </a:lnTo>
                  <a:lnTo>
                    <a:pt x="361" y="1859"/>
                  </a:lnTo>
                  <a:lnTo>
                    <a:pt x="390" y="1843"/>
                  </a:lnTo>
                  <a:lnTo>
                    <a:pt x="401" y="1836"/>
                  </a:lnTo>
                  <a:lnTo>
                    <a:pt x="409" y="1830"/>
                  </a:lnTo>
                  <a:lnTo>
                    <a:pt x="409" y="1830"/>
                  </a:lnTo>
                  <a:lnTo>
                    <a:pt x="415" y="1822"/>
                  </a:lnTo>
                  <a:lnTo>
                    <a:pt x="421" y="1812"/>
                  </a:lnTo>
                  <a:lnTo>
                    <a:pt x="426" y="1803"/>
                  </a:lnTo>
                  <a:lnTo>
                    <a:pt x="428" y="1801"/>
                  </a:lnTo>
                  <a:lnTo>
                    <a:pt x="428" y="1801"/>
                  </a:lnTo>
                  <a:lnTo>
                    <a:pt x="439" y="1819"/>
                  </a:lnTo>
                  <a:lnTo>
                    <a:pt x="446" y="1830"/>
                  </a:lnTo>
                  <a:lnTo>
                    <a:pt x="450" y="1833"/>
                  </a:lnTo>
                  <a:lnTo>
                    <a:pt x="452" y="1834"/>
                  </a:lnTo>
                  <a:lnTo>
                    <a:pt x="452" y="1834"/>
                  </a:lnTo>
                  <a:lnTo>
                    <a:pt x="457" y="1833"/>
                  </a:lnTo>
                  <a:lnTo>
                    <a:pt x="463" y="1833"/>
                  </a:lnTo>
                  <a:lnTo>
                    <a:pt x="469" y="1832"/>
                  </a:lnTo>
                  <a:lnTo>
                    <a:pt x="470" y="1831"/>
                  </a:lnTo>
                  <a:lnTo>
                    <a:pt x="471" y="1830"/>
                  </a:lnTo>
                  <a:lnTo>
                    <a:pt x="471" y="1830"/>
                  </a:lnTo>
                  <a:lnTo>
                    <a:pt x="475" y="1822"/>
                  </a:lnTo>
                  <a:lnTo>
                    <a:pt x="476" y="1816"/>
                  </a:lnTo>
                  <a:lnTo>
                    <a:pt x="476" y="1806"/>
                  </a:lnTo>
                  <a:lnTo>
                    <a:pt x="476" y="1806"/>
                  </a:lnTo>
                  <a:lnTo>
                    <a:pt x="475" y="1789"/>
                  </a:lnTo>
                  <a:lnTo>
                    <a:pt x="474" y="1779"/>
                  </a:lnTo>
                  <a:lnTo>
                    <a:pt x="471" y="1762"/>
                  </a:lnTo>
                  <a:lnTo>
                    <a:pt x="471" y="1762"/>
                  </a:lnTo>
                  <a:lnTo>
                    <a:pt x="467" y="1741"/>
                  </a:lnTo>
                  <a:lnTo>
                    <a:pt x="462" y="1721"/>
                  </a:lnTo>
                  <a:lnTo>
                    <a:pt x="458" y="1707"/>
                  </a:lnTo>
                  <a:lnTo>
                    <a:pt x="457" y="1702"/>
                  </a:lnTo>
                  <a:lnTo>
                    <a:pt x="457" y="1700"/>
                  </a:lnTo>
                  <a:lnTo>
                    <a:pt x="457" y="1700"/>
                  </a:lnTo>
                  <a:lnTo>
                    <a:pt x="463" y="1677"/>
                  </a:lnTo>
                  <a:lnTo>
                    <a:pt x="474" y="1629"/>
                  </a:lnTo>
                  <a:lnTo>
                    <a:pt x="485" y="1576"/>
                  </a:lnTo>
                  <a:lnTo>
                    <a:pt x="491" y="1541"/>
                  </a:lnTo>
                  <a:lnTo>
                    <a:pt x="491" y="1541"/>
                  </a:lnTo>
                  <a:lnTo>
                    <a:pt x="495" y="1512"/>
                  </a:lnTo>
                  <a:lnTo>
                    <a:pt x="503" y="1475"/>
                  </a:lnTo>
                  <a:lnTo>
                    <a:pt x="503" y="1475"/>
                  </a:lnTo>
                  <a:lnTo>
                    <a:pt x="527" y="1469"/>
                  </a:lnTo>
                  <a:lnTo>
                    <a:pt x="552" y="1462"/>
                  </a:lnTo>
                  <a:lnTo>
                    <a:pt x="565" y="1461"/>
                  </a:lnTo>
                  <a:lnTo>
                    <a:pt x="578" y="1459"/>
                  </a:lnTo>
                  <a:lnTo>
                    <a:pt x="591" y="1461"/>
                  </a:lnTo>
                  <a:lnTo>
                    <a:pt x="606" y="1464"/>
                  </a:lnTo>
                  <a:lnTo>
                    <a:pt x="606" y="1464"/>
                  </a:lnTo>
                  <a:lnTo>
                    <a:pt x="633" y="1475"/>
                  </a:lnTo>
                  <a:lnTo>
                    <a:pt x="660" y="1486"/>
                  </a:lnTo>
                  <a:lnTo>
                    <a:pt x="683" y="1494"/>
                  </a:lnTo>
                  <a:lnTo>
                    <a:pt x="702" y="1501"/>
                  </a:lnTo>
                  <a:lnTo>
                    <a:pt x="702" y="1501"/>
                  </a:lnTo>
                  <a:lnTo>
                    <a:pt x="702" y="1518"/>
                  </a:lnTo>
                  <a:lnTo>
                    <a:pt x="703" y="1539"/>
                  </a:lnTo>
                  <a:lnTo>
                    <a:pt x="707" y="1560"/>
                  </a:lnTo>
                  <a:lnTo>
                    <a:pt x="709" y="1570"/>
                  </a:lnTo>
                  <a:lnTo>
                    <a:pt x="711" y="1580"/>
                  </a:lnTo>
                  <a:lnTo>
                    <a:pt x="711" y="1580"/>
                  </a:lnTo>
                  <a:lnTo>
                    <a:pt x="733" y="1642"/>
                  </a:lnTo>
                  <a:lnTo>
                    <a:pt x="741" y="1671"/>
                  </a:lnTo>
                  <a:lnTo>
                    <a:pt x="744" y="1682"/>
                  </a:lnTo>
                  <a:lnTo>
                    <a:pt x="745" y="1690"/>
                  </a:lnTo>
                  <a:lnTo>
                    <a:pt x="745" y="1690"/>
                  </a:lnTo>
                  <a:lnTo>
                    <a:pt x="745" y="1714"/>
                  </a:lnTo>
                  <a:lnTo>
                    <a:pt x="745" y="1726"/>
                  </a:lnTo>
                  <a:lnTo>
                    <a:pt x="745" y="1738"/>
                  </a:lnTo>
                  <a:lnTo>
                    <a:pt x="745" y="1738"/>
                  </a:lnTo>
                  <a:lnTo>
                    <a:pt x="745" y="1753"/>
                  </a:lnTo>
                  <a:lnTo>
                    <a:pt x="745" y="1768"/>
                  </a:lnTo>
                  <a:lnTo>
                    <a:pt x="745" y="1801"/>
                  </a:lnTo>
                  <a:lnTo>
                    <a:pt x="745" y="1801"/>
                  </a:lnTo>
                  <a:lnTo>
                    <a:pt x="746" y="1820"/>
                  </a:lnTo>
                  <a:lnTo>
                    <a:pt x="747" y="1825"/>
                  </a:lnTo>
                  <a:lnTo>
                    <a:pt x="750" y="1830"/>
                  </a:lnTo>
                  <a:lnTo>
                    <a:pt x="750" y="1830"/>
                  </a:lnTo>
                  <a:lnTo>
                    <a:pt x="755" y="1837"/>
                  </a:lnTo>
                  <a:lnTo>
                    <a:pt x="757" y="1839"/>
                  </a:lnTo>
                  <a:lnTo>
                    <a:pt x="759" y="1839"/>
                  </a:lnTo>
                  <a:lnTo>
                    <a:pt x="759" y="1839"/>
                  </a:lnTo>
                  <a:lnTo>
                    <a:pt x="763" y="1838"/>
                  </a:lnTo>
                  <a:lnTo>
                    <a:pt x="765" y="1834"/>
                  </a:lnTo>
                  <a:lnTo>
                    <a:pt x="769" y="1830"/>
                  </a:lnTo>
                  <a:lnTo>
                    <a:pt x="769" y="1830"/>
                  </a:lnTo>
                  <a:lnTo>
                    <a:pt x="776" y="1836"/>
                  </a:lnTo>
                  <a:lnTo>
                    <a:pt x="781" y="1840"/>
                  </a:lnTo>
                  <a:lnTo>
                    <a:pt x="783" y="1843"/>
                  </a:lnTo>
                  <a:lnTo>
                    <a:pt x="783" y="1844"/>
                  </a:lnTo>
                  <a:lnTo>
                    <a:pt x="783" y="1844"/>
                  </a:lnTo>
                  <a:lnTo>
                    <a:pt x="786" y="1846"/>
                  </a:lnTo>
                  <a:lnTo>
                    <a:pt x="792" y="1851"/>
                  </a:lnTo>
                  <a:lnTo>
                    <a:pt x="800" y="1856"/>
                  </a:lnTo>
                  <a:lnTo>
                    <a:pt x="811" y="1862"/>
                  </a:lnTo>
                  <a:lnTo>
                    <a:pt x="823" y="1868"/>
                  </a:lnTo>
                  <a:lnTo>
                    <a:pt x="836" y="1872"/>
                  </a:lnTo>
                  <a:lnTo>
                    <a:pt x="849" y="1874"/>
                  </a:lnTo>
                  <a:lnTo>
                    <a:pt x="854" y="1874"/>
                  </a:lnTo>
                  <a:lnTo>
                    <a:pt x="860" y="1873"/>
                  </a:lnTo>
                  <a:lnTo>
                    <a:pt x="860" y="1873"/>
                  </a:lnTo>
                  <a:lnTo>
                    <a:pt x="878" y="1868"/>
                  </a:lnTo>
                  <a:lnTo>
                    <a:pt x="884" y="1866"/>
                  </a:lnTo>
                  <a:lnTo>
                    <a:pt x="890" y="1863"/>
                  </a:lnTo>
                  <a:lnTo>
                    <a:pt x="894" y="1861"/>
                  </a:lnTo>
                  <a:lnTo>
                    <a:pt x="896" y="1856"/>
                  </a:lnTo>
                  <a:lnTo>
                    <a:pt x="899" y="1851"/>
                  </a:lnTo>
                  <a:lnTo>
                    <a:pt x="899" y="1844"/>
                  </a:lnTo>
                  <a:lnTo>
                    <a:pt x="899" y="1844"/>
                  </a:lnTo>
                  <a:lnTo>
                    <a:pt x="897" y="1830"/>
                  </a:lnTo>
                  <a:lnTo>
                    <a:pt x="896" y="1824"/>
                  </a:lnTo>
                  <a:lnTo>
                    <a:pt x="894" y="1818"/>
                  </a:lnTo>
                  <a:lnTo>
                    <a:pt x="891" y="1812"/>
                  </a:lnTo>
                  <a:lnTo>
                    <a:pt x="887" y="1806"/>
                  </a:lnTo>
                  <a:lnTo>
                    <a:pt x="882" y="1801"/>
                  </a:lnTo>
                  <a:lnTo>
                    <a:pt x="875" y="1796"/>
                  </a:lnTo>
                  <a:lnTo>
                    <a:pt x="875" y="1796"/>
                  </a:lnTo>
                  <a:lnTo>
                    <a:pt x="860" y="1788"/>
                  </a:lnTo>
                  <a:lnTo>
                    <a:pt x="849" y="1782"/>
                  </a:lnTo>
                  <a:lnTo>
                    <a:pt x="840" y="1776"/>
                  </a:lnTo>
                  <a:lnTo>
                    <a:pt x="835" y="1772"/>
                  </a:lnTo>
                  <a:lnTo>
                    <a:pt x="831" y="1767"/>
                  </a:lnTo>
                  <a:lnTo>
                    <a:pt x="831" y="1767"/>
                  </a:lnTo>
                  <a:lnTo>
                    <a:pt x="818" y="1749"/>
                  </a:lnTo>
                  <a:lnTo>
                    <a:pt x="812" y="1738"/>
                  </a:lnTo>
                  <a:lnTo>
                    <a:pt x="812" y="1738"/>
                  </a:lnTo>
                  <a:lnTo>
                    <a:pt x="811" y="1724"/>
                  </a:lnTo>
                  <a:lnTo>
                    <a:pt x="811" y="1694"/>
                  </a:lnTo>
                  <a:lnTo>
                    <a:pt x="811" y="1661"/>
                  </a:lnTo>
                  <a:lnTo>
                    <a:pt x="812" y="1637"/>
                  </a:lnTo>
                  <a:lnTo>
                    <a:pt x="812" y="1637"/>
                  </a:lnTo>
                  <a:lnTo>
                    <a:pt x="812" y="1610"/>
                  </a:lnTo>
                  <a:lnTo>
                    <a:pt x="812" y="1562"/>
                  </a:lnTo>
                  <a:lnTo>
                    <a:pt x="811" y="1507"/>
                  </a:lnTo>
                  <a:lnTo>
                    <a:pt x="811" y="1463"/>
                  </a:lnTo>
                  <a:lnTo>
                    <a:pt x="811" y="1463"/>
                  </a:lnTo>
                  <a:lnTo>
                    <a:pt x="834" y="1442"/>
                  </a:lnTo>
                  <a:lnTo>
                    <a:pt x="846" y="1430"/>
                  </a:lnTo>
                  <a:lnTo>
                    <a:pt x="846" y="1430"/>
                  </a:lnTo>
                  <a:lnTo>
                    <a:pt x="837" y="1369"/>
                  </a:lnTo>
                  <a:lnTo>
                    <a:pt x="829" y="1313"/>
                  </a:lnTo>
                  <a:lnTo>
                    <a:pt x="822" y="1257"/>
                  </a:lnTo>
                  <a:lnTo>
                    <a:pt x="822" y="1257"/>
                  </a:lnTo>
                  <a:lnTo>
                    <a:pt x="812" y="1186"/>
                  </a:lnTo>
                  <a:lnTo>
                    <a:pt x="799" y="1094"/>
                  </a:lnTo>
                  <a:lnTo>
                    <a:pt x="787" y="1010"/>
                  </a:lnTo>
                  <a:lnTo>
                    <a:pt x="779" y="959"/>
                  </a:lnTo>
                  <a:lnTo>
                    <a:pt x="779" y="959"/>
                  </a:lnTo>
                  <a:lnTo>
                    <a:pt x="774" y="939"/>
                  </a:lnTo>
                  <a:lnTo>
                    <a:pt x="769" y="924"/>
                  </a:lnTo>
                  <a:lnTo>
                    <a:pt x="764" y="911"/>
                  </a:lnTo>
                  <a:lnTo>
                    <a:pt x="798" y="897"/>
                  </a:lnTo>
                  <a:lnTo>
                    <a:pt x="793" y="873"/>
                  </a:lnTo>
                  <a:lnTo>
                    <a:pt x="793" y="873"/>
                  </a:lnTo>
                  <a:lnTo>
                    <a:pt x="846" y="844"/>
                  </a:lnTo>
                  <a:lnTo>
                    <a:pt x="846" y="844"/>
                  </a:lnTo>
                  <a:lnTo>
                    <a:pt x="849" y="841"/>
                  </a:lnTo>
                  <a:lnTo>
                    <a:pt x="852" y="838"/>
                  </a:lnTo>
                  <a:lnTo>
                    <a:pt x="857" y="829"/>
                  </a:lnTo>
                  <a:lnTo>
                    <a:pt x="860" y="820"/>
                  </a:lnTo>
                  <a:lnTo>
                    <a:pt x="879" y="800"/>
                  </a:lnTo>
                  <a:lnTo>
                    <a:pt x="879" y="800"/>
                  </a:lnTo>
                  <a:lnTo>
                    <a:pt x="888" y="802"/>
                  </a:lnTo>
                  <a:lnTo>
                    <a:pt x="894" y="802"/>
                  </a:lnTo>
                  <a:lnTo>
                    <a:pt x="899" y="800"/>
                  </a:lnTo>
                  <a:lnTo>
                    <a:pt x="899" y="800"/>
                  </a:lnTo>
                  <a:lnTo>
                    <a:pt x="900" y="800"/>
                  </a:lnTo>
                  <a:lnTo>
                    <a:pt x="901" y="800"/>
                  </a:lnTo>
                  <a:lnTo>
                    <a:pt x="901" y="800"/>
                  </a:lnTo>
                  <a:lnTo>
                    <a:pt x="901" y="800"/>
                  </a:lnTo>
                  <a:lnTo>
                    <a:pt x="906" y="796"/>
                  </a:lnTo>
                  <a:lnTo>
                    <a:pt x="918" y="781"/>
                  </a:lnTo>
                  <a:lnTo>
                    <a:pt x="918" y="781"/>
                  </a:lnTo>
                  <a:lnTo>
                    <a:pt x="927" y="768"/>
                  </a:lnTo>
                  <a:lnTo>
                    <a:pt x="938" y="752"/>
                  </a:lnTo>
                  <a:lnTo>
                    <a:pt x="960" y="717"/>
                  </a:lnTo>
                  <a:lnTo>
                    <a:pt x="979" y="685"/>
                  </a:lnTo>
                  <a:lnTo>
                    <a:pt x="990" y="666"/>
                  </a:lnTo>
                  <a:lnTo>
                    <a:pt x="990" y="666"/>
                  </a:lnTo>
                  <a:lnTo>
                    <a:pt x="993" y="655"/>
                  </a:lnTo>
                  <a:lnTo>
                    <a:pt x="996" y="648"/>
                  </a:lnTo>
                  <a:lnTo>
                    <a:pt x="996" y="641"/>
                  </a:lnTo>
                  <a:lnTo>
                    <a:pt x="996" y="633"/>
                  </a:lnTo>
                  <a:lnTo>
                    <a:pt x="996" y="625"/>
                  </a:lnTo>
                  <a:lnTo>
                    <a:pt x="993" y="616"/>
                  </a:lnTo>
                  <a:lnTo>
                    <a:pt x="990" y="608"/>
                  </a:lnTo>
                  <a:lnTo>
                    <a:pt x="990" y="608"/>
                  </a:lnTo>
                  <a:lnTo>
                    <a:pt x="986" y="601"/>
                  </a:lnTo>
                  <a:lnTo>
                    <a:pt x="985" y="595"/>
                  </a:lnTo>
                  <a:lnTo>
                    <a:pt x="983" y="586"/>
                  </a:lnTo>
                  <a:lnTo>
                    <a:pt x="980" y="582"/>
                  </a:lnTo>
                  <a:lnTo>
                    <a:pt x="975" y="576"/>
                  </a:lnTo>
                  <a:lnTo>
                    <a:pt x="956" y="555"/>
                  </a:lnTo>
                  <a:lnTo>
                    <a:pt x="956" y="555"/>
                  </a:lnTo>
                  <a:lnTo>
                    <a:pt x="949" y="548"/>
                  </a:lnTo>
                  <a:lnTo>
                    <a:pt x="942" y="538"/>
                  </a:lnTo>
                  <a:lnTo>
                    <a:pt x="926" y="515"/>
                  </a:lnTo>
                  <a:lnTo>
                    <a:pt x="911" y="490"/>
                  </a:lnTo>
                  <a:lnTo>
                    <a:pt x="895" y="464"/>
                  </a:lnTo>
                  <a:lnTo>
                    <a:pt x="869" y="416"/>
                  </a:lnTo>
                  <a:lnTo>
                    <a:pt x="858" y="398"/>
                  </a:lnTo>
                  <a:lnTo>
                    <a:pt x="851" y="387"/>
                  </a:lnTo>
                  <a:lnTo>
                    <a:pt x="851" y="387"/>
                  </a:lnTo>
                  <a:lnTo>
                    <a:pt x="845" y="381"/>
                  </a:lnTo>
                  <a:lnTo>
                    <a:pt x="839" y="376"/>
                  </a:lnTo>
                  <a:lnTo>
                    <a:pt x="825" y="366"/>
                  </a:lnTo>
                  <a:lnTo>
                    <a:pt x="812" y="359"/>
                  </a:lnTo>
                  <a:lnTo>
                    <a:pt x="798" y="353"/>
                  </a:lnTo>
                  <a:lnTo>
                    <a:pt x="798" y="353"/>
                  </a:lnTo>
                  <a:lnTo>
                    <a:pt x="786" y="348"/>
                  </a:lnTo>
                  <a:lnTo>
                    <a:pt x="775" y="346"/>
                  </a:lnTo>
                  <a:lnTo>
                    <a:pt x="767" y="345"/>
                  </a:lnTo>
                  <a:lnTo>
                    <a:pt x="759" y="344"/>
                  </a:lnTo>
                  <a:lnTo>
                    <a:pt x="759" y="344"/>
                  </a:lnTo>
                  <a:lnTo>
                    <a:pt x="755" y="342"/>
                  </a:lnTo>
                  <a:lnTo>
                    <a:pt x="751" y="342"/>
                  </a:lnTo>
                  <a:lnTo>
                    <a:pt x="750" y="344"/>
                  </a:lnTo>
                  <a:lnTo>
                    <a:pt x="750" y="344"/>
                  </a:lnTo>
                  <a:lnTo>
                    <a:pt x="749" y="342"/>
                  </a:lnTo>
                  <a:lnTo>
                    <a:pt x="745" y="338"/>
                  </a:lnTo>
                  <a:lnTo>
                    <a:pt x="741" y="332"/>
                  </a:lnTo>
                  <a:lnTo>
                    <a:pt x="740" y="328"/>
                  </a:lnTo>
                  <a:lnTo>
                    <a:pt x="740" y="324"/>
                  </a:lnTo>
                  <a:lnTo>
                    <a:pt x="740" y="324"/>
                  </a:lnTo>
                  <a:lnTo>
                    <a:pt x="740" y="315"/>
                  </a:lnTo>
                  <a:lnTo>
                    <a:pt x="739" y="301"/>
                  </a:lnTo>
                  <a:lnTo>
                    <a:pt x="735" y="276"/>
                  </a:lnTo>
                  <a:lnTo>
                    <a:pt x="735" y="276"/>
                  </a:lnTo>
                  <a:lnTo>
                    <a:pt x="733" y="250"/>
                  </a:lnTo>
                  <a:lnTo>
                    <a:pt x="731" y="234"/>
                  </a:lnTo>
                  <a:lnTo>
                    <a:pt x="728" y="227"/>
                  </a:lnTo>
                  <a:lnTo>
                    <a:pt x="726" y="219"/>
                  </a:lnTo>
                  <a:lnTo>
                    <a:pt x="726" y="219"/>
                  </a:lnTo>
                  <a:lnTo>
                    <a:pt x="723" y="211"/>
                  </a:lnTo>
                  <a:lnTo>
                    <a:pt x="722" y="205"/>
                  </a:lnTo>
                  <a:lnTo>
                    <a:pt x="721" y="193"/>
                  </a:lnTo>
                  <a:lnTo>
                    <a:pt x="720" y="187"/>
                  </a:lnTo>
                  <a:lnTo>
                    <a:pt x="716" y="180"/>
                  </a:lnTo>
                  <a:lnTo>
                    <a:pt x="710" y="172"/>
                  </a:lnTo>
                  <a:lnTo>
                    <a:pt x="702" y="161"/>
                  </a:lnTo>
                  <a:lnTo>
                    <a:pt x="702" y="161"/>
                  </a:lnTo>
                  <a:lnTo>
                    <a:pt x="693" y="150"/>
                  </a:lnTo>
                  <a:lnTo>
                    <a:pt x="687" y="142"/>
                  </a:lnTo>
                  <a:lnTo>
                    <a:pt x="679" y="130"/>
                  </a:lnTo>
                  <a:lnTo>
                    <a:pt x="675" y="126"/>
                  </a:lnTo>
                  <a:lnTo>
                    <a:pt x="669" y="121"/>
                  </a:lnTo>
                  <a:lnTo>
                    <a:pt x="661" y="118"/>
                  </a:lnTo>
                  <a:lnTo>
                    <a:pt x="649" y="113"/>
                  </a:lnTo>
                  <a:lnTo>
                    <a:pt x="649" y="113"/>
                  </a:lnTo>
                  <a:lnTo>
                    <a:pt x="624" y="104"/>
                  </a:lnTo>
                  <a:lnTo>
                    <a:pt x="608" y="101"/>
                  </a:lnTo>
                  <a:lnTo>
                    <a:pt x="596" y="98"/>
                  </a:lnTo>
                  <a:lnTo>
                    <a:pt x="596" y="98"/>
                  </a:lnTo>
                  <a:lnTo>
                    <a:pt x="588" y="97"/>
                  </a:lnTo>
                  <a:lnTo>
                    <a:pt x="567" y="93"/>
                  </a:lnTo>
                  <a:lnTo>
                    <a:pt x="567" y="93"/>
                  </a:lnTo>
                  <a:lnTo>
                    <a:pt x="557" y="91"/>
                  </a:lnTo>
                  <a:lnTo>
                    <a:pt x="552" y="91"/>
                  </a:lnTo>
                  <a:lnTo>
                    <a:pt x="547" y="91"/>
                  </a:lnTo>
                  <a:lnTo>
                    <a:pt x="542" y="92"/>
                  </a:lnTo>
                  <a:lnTo>
                    <a:pt x="536" y="95"/>
                  </a:lnTo>
                  <a:lnTo>
                    <a:pt x="530" y="98"/>
                  </a:lnTo>
                  <a:lnTo>
                    <a:pt x="524" y="103"/>
                  </a:lnTo>
                  <a:lnTo>
                    <a:pt x="524" y="103"/>
                  </a:lnTo>
                  <a:lnTo>
                    <a:pt x="518" y="109"/>
                  </a:lnTo>
                  <a:lnTo>
                    <a:pt x="515" y="114"/>
                  </a:lnTo>
                  <a:lnTo>
                    <a:pt x="510" y="121"/>
                  </a:lnTo>
                  <a:lnTo>
                    <a:pt x="506" y="127"/>
                  </a:lnTo>
                  <a:lnTo>
                    <a:pt x="504" y="130"/>
                  </a:lnTo>
                  <a:lnTo>
                    <a:pt x="500" y="132"/>
                  </a:lnTo>
                  <a:lnTo>
                    <a:pt x="500" y="132"/>
                  </a:lnTo>
                  <a:lnTo>
                    <a:pt x="487" y="139"/>
                  </a:lnTo>
                  <a:lnTo>
                    <a:pt x="481" y="142"/>
                  </a:lnTo>
                  <a:lnTo>
                    <a:pt x="491" y="146"/>
                  </a:lnTo>
                  <a:lnTo>
                    <a:pt x="491" y="146"/>
                  </a:lnTo>
                  <a:lnTo>
                    <a:pt x="491" y="148"/>
                  </a:lnTo>
                  <a:lnTo>
                    <a:pt x="486" y="151"/>
                  </a:lnTo>
                  <a:lnTo>
                    <a:pt x="486" y="151"/>
                  </a:lnTo>
                  <a:lnTo>
                    <a:pt x="483" y="155"/>
                  </a:lnTo>
                  <a:lnTo>
                    <a:pt x="482" y="157"/>
                  </a:lnTo>
                  <a:lnTo>
                    <a:pt x="481" y="161"/>
                  </a:lnTo>
                  <a:lnTo>
                    <a:pt x="481" y="175"/>
                  </a:lnTo>
                  <a:lnTo>
                    <a:pt x="500" y="166"/>
                  </a:lnTo>
                  <a:lnTo>
                    <a:pt x="500" y="166"/>
                  </a:lnTo>
                  <a:lnTo>
                    <a:pt x="491" y="179"/>
                  </a:lnTo>
                  <a:lnTo>
                    <a:pt x="485" y="191"/>
                  </a:lnTo>
                  <a:lnTo>
                    <a:pt x="482" y="196"/>
                  </a:lnTo>
                  <a:lnTo>
                    <a:pt x="481" y="199"/>
                  </a:lnTo>
                  <a:lnTo>
                    <a:pt x="481" y="199"/>
                  </a:lnTo>
                  <a:lnTo>
                    <a:pt x="481" y="229"/>
                  </a:lnTo>
                  <a:lnTo>
                    <a:pt x="480" y="246"/>
                  </a:lnTo>
                  <a:lnTo>
                    <a:pt x="481" y="257"/>
                  </a:lnTo>
                  <a:lnTo>
                    <a:pt x="481" y="257"/>
                  </a:lnTo>
                  <a:lnTo>
                    <a:pt x="485" y="271"/>
                  </a:lnTo>
                  <a:lnTo>
                    <a:pt x="487" y="280"/>
                  </a:lnTo>
                  <a:lnTo>
                    <a:pt x="491" y="286"/>
                  </a:lnTo>
                  <a:lnTo>
                    <a:pt x="491" y="286"/>
                  </a:lnTo>
                  <a:lnTo>
                    <a:pt x="498" y="292"/>
                  </a:lnTo>
                  <a:lnTo>
                    <a:pt x="507" y="298"/>
                  </a:lnTo>
                  <a:lnTo>
                    <a:pt x="519" y="305"/>
                  </a:lnTo>
                  <a:lnTo>
                    <a:pt x="519" y="334"/>
                  </a:lnTo>
                  <a:lnTo>
                    <a:pt x="519" y="334"/>
                  </a:lnTo>
                  <a:lnTo>
                    <a:pt x="518" y="342"/>
                  </a:lnTo>
                  <a:lnTo>
                    <a:pt x="517" y="351"/>
                  </a:lnTo>
                  <a:lnTo>
                    <a:pt x="515" y="358"/>
                  </a:lnTo>
                  <a:lnTo>
                    <a:pt x="515" y="358"/>
                  </a:lnTo>
                  <a:lnTo>
                    <a:pt x="500" y="360"/>
                  </a:lnTo>
                  <a:lnTo>
                    <a:pt x="476" y="363"/>
                  </a:lnTo>
                  <a:lnTo>
                    <a:pt x="476" y="363"/>
                  </a:lnTo>
                  <a:lnTo>
                    <a:pt x="462" y="363"/>
                  </a:lnTo>
                  <a:lnTo>
                    <a:pt x="444" y="360"/>
                  </a:lnTo>
                  <a:lnTo>
                    <a:pt x="419" y="358"/>
                  </a:lnTo>
                  <a:lnTo>
                    <a:pt x="419" y="358"/>
                  </a:lnTo>
                  <a:lnTo>
                    <a:pt x="398" y="353"/>
                  </a:lnTo>
                  <a:lnTo>
                    <a:pt x="383" y="348"/>
                  </a:lnTo>
                  <a:lnTo>
                    <a:pt x="371" y="344"/>
                  </a:lnTo>
                  <a:lnTo>
                    <a:pt x="371" y="344"/>
                  </a:lnTo>
                  <a:lnTo>
                    <a:pt x="364" y="339"/>
                  </a:lnTo>
                  <a:lnTo>
                    <a:pt x="350" y="329"/>
                  </a:lnTo>
                  <a:lnTo>
                    <a:pt x="317" y="301"/>
                  </a:lnTo>
                  <a:lnTo>
                    <a:pt x="282" y="273"/>
                  </a:lnTo>
                  <a:lnTo>
                    <a:pt x="269" y="261"/>
                  </a:lnTo>
                  <a:lnTo>
                    <a:pt x="260" y="252"/>
                  </a:lnTo>
                  <a:lnTo>
                    <a:pt x="260" y="252"/>
                  </a:lnTo>
                  <a:lnTo>
                    <a:pt x="235" y="223"/>
                  </a:lnTo>
                  <a:lnTo>
                    <a:pt x="217" y="204"/>
                  </a:lnTo>
                  <a:lnTo>
                    <a:pt x="217" y="204"/>
                  </a:lnTo>
                  <a:lnTo>
                    <a:pt x="215" y="202"/>
                  </a:lnTo>
                  <a:lnTo>
                    <a:pt x="212" y="196"/>
                  </a:lnTo>
                  <a:lnTo>
                    <a:pt x="208" y="180"/>
                  </a:lnTo>
                  <a:lnTo>
                    <a:pt x="208" y="180"/>
                  </a:lnTo>
                  <a:lnTo>
                    <a:pt x="203" y="164"/>
                  </a:lnTo>
                  <a:lnTo>
                    <a:pt x="199" y="143"/>
                  </a:lnTo>
                  <a:lnTo>
                    <a:pt x="194" y="122"/>
                  </a:lnTo>
                  <a:lnTo>
                    <a:pt x="193" y="108"/>
                  </a:lnTo>
                  <a:lnTo>
                    <a:pt x="193" y="108"/>
                  </a:lnTo>
                  <a:lnTo>
                    <a:pt x="192" y="101"/>
                  </a:lnTo>
                  <a:lnTo>
                    <a:pt x="191" y="96"/>
                  </a:lnTo>
                  <a:lnTo>
                    <a:pt x="187" y="91"/>
                  </a:lnTo>
                  <a:lnTo>
                    <a:pt x="184" y="89"/>
                  </a:lnTo>
                  <a:lnTo>
                    <a:pt x="184" y="89"/>
                  </a:lnTo>
                  <a:lnTo>
                    <a:pt x="179" y="86"/>
                  </a:lnTo>
                  <a:lnTo>
                    <a:pt x="173" y="84"/>
                  </a:lnTo>
                  <a:lnTo>
                    <a:pt x="168" y="81"/>
                  </a:lnTo>
                  <a:lnTo>
                    <a:pt x="164" y="79"/>
                  </a:lnTo>
                  <a:lnTo>
                    <a:pt x="164" y="79"/>
                  </a:lnTo>
                  <a:lnTo>
                    <a:pt x="161" y="71"/>
                  </a:lnTo>
                  <a:lnTo>
                    <a:pt x="160" y="65"/>
                  </a:lnTo>
                  <a:lnTo>
                    <a:pt x="160" y="65"/>
                  </a:lnTo>
                  <a:lnTo>
                    <a:pt x="161" y="66"/>
                  </a:lnTo>
                  <a:lnTo>
                    <a:pt x="162" y="66"/>
                  </a:lnTo>
                  <a:lnTo>
                    <a:pt x="166" y="65"/>
                  </a:lnTo>
                  <a:lnTo>
                    <a:pt x="169" y="60"/>
                  </a:lnTo>
                  <a:lnTo>
                    <a:pt x="169" y="60"/>
                  </a:lnTo>
                  <a:lnTo>
                    <a:pt x="172" y="55"/>
                  </a:lnTo>
                  <a:lnTo>
                    <a:pt x="173" y="50"/>
                  </a:lnTo>
                  <a:lnTo>
                    <a:pt x="173" y="45"/>
                  </a:lnTo>
                  <a:lnTo>
                    <a:pt x="173" y="39"/>
                  </a:lnTo>
                  <a:lnTo>
                    <a:pt x="172" y="35"/>
                  </a:lnTo>
                  <a:lnTo>
                    <a:pt x="170" y="30"/>
                  </a:lnTo>
                  <a:lnTo>
                    <a:pt x="168" y="25"/>
                  </a:lnTo>
                  <a:lnTo>
                    <a:pt x="164" y="21"/>
                  </a:lnTo>
                  <a:lnTo>
                    <a:pt x="164" y="21"/>
                  </a:lnTo>
                  <a:lnTo>
                    <a:pt x="160" y="17"/>
                  </a:lnTo>
                  <a:lnTo>
                    <a:pt x="157" y="13"/>
                  </a:lnTo>
                  <a:lnTo>
                    <a:pt x="152" y="11"/>
                  </a:lnTo>
                  <a:lnTo>
                    <a:pt x="145" y="7"/>
                  </a:lnTo>
                  <a:lnTo>
                    <a:pt x="145" y="7"/>
                  </a:lnTo>
                  <a:lnTo>
                    <a:pt x="137" y="4"/>
                  </a:lnTo>
                  <a:lnTo>
                    <a:pt x="130" y="3"/>
                  </a:lnTo>
                  <a:lnTo>
                    <a:pt x="112" y="2"/>
                  </a:lnTo>
                  <a:lnTo>
                    <a:pt x="112" y="2"/>
                  </a:lnTo>
                  <a:lnTo>
                    <a:pt x="102" y="1"/>
                  </a:lnTo>
                  <a:lnTo>
                    <a:pt x="98" y="0"/>
                  </a:lnTo>
                  <a:lnTo>
                    <a:pt x="94" y="1"/>
                  </a:lnTo>
                  <a:lnTo>
                    <a:pt x="88" y="2"/>
                  </a:lnTo>
                  <a:lnTo>
                    <a:pt x="88" y="2"/>
                  </a:lnTo>
                  <a:lnTo>
                    <a:pt x="74" y="4"/>
                  </a:lnTo>
                  <a:lnTo>
                    <a:pt x="54" y="6"/>
                  </a:lnTo>
                  <a:lnTo>
                    <a:pt x="35" y="7"/>
                  </a:lnTo>
                  <a:lnTo>
                    <a:pt x="20" y="7"/>
                  </a:lnTo>
                  <a:lnTo>
                    <a:pt x="20" y="7"/>
                  </a:lnTo>
                  <a:lnTo>
                    <a:pt x="16" y="7"/>
                  </a:lnTo>
                  <a:lnTo>
                    <a:pt x="11" y="8"/>
                  </a:lnTo>
                  <a:lnTo>
                    <a:pt x="4" y="11"/>
                  </a:lnTo>
                  <a:lnTo>
                    <a:pt x="0" y="14"/>
                  </a:lnTo>
                  <a:lnTo>
                    <a:pt x="0" y="15"/>
                  </a:lnTo>
                  <a:lnTo>
                    <a:pt x="1" y="17"/>
                  </a:lnTo>
                  <a:lnTo>
                    <a:pt x="1" y="17"/>
                  </a:lnTo>
                  <a:lnTo>
                    <a:pt x="12" y="19"/>
                  </a:lnTo>
                  <a:lnTo>
                    <a:pt x="20" y="21"/>
                  </a:lnTo>
                  <a:lnTo>
                    <a:pt x="20" y="21"/>
                  </a:lnTo>
                  <a:lnTo>
                    <a:pt x="13" y="24"/>
                  </a:lnTo>
                  <a:lnTo>
                    <a:pt x="7" y="27"/>
                  </a:lnTo>
                  <a:lnTo>
                    <a:pt x="6" y="30"/>
                  </a:lnTo>
                  <a:lnTo>
                    <a:pt x="6" y="31"/>
                  </a:lnTo>
                  <a:lnTo>
                    <a:pt x="6" y="31"/>
                  </a:lnTo>
                  <a:lnTo>
                    <a:pt x="8" y="32"/>
                  </a:lnTo>
                  <a:lnTo>
                    <a:pt x="11" y="33"/>
                  </a:lnTo>
                  <a:lnTo>
                    <a:pt x="19" y="35"/>
                  </a:lnTo>
                  <a:lnTo>
                    <a:pt x="30" y="36"/>
                  </a:lnTo>
                  <a:lnTo>
                    <a:pt x="30" y="36"/>
                  </a:lnTo>
                  <a:lnTo>
                    <a:pt x="24" y="44"/>
                  </a:lnTo>
                  <a:lnTo>
                    <a:pt x="22" y="47"/>
                  </a:lnTo>
                  <a:lnTo>
                    <a:pt x="22" y="49"/>
                  </a:lnTo>
                  <a:lnTo>
                    <a:pt x="23" y="50"/>
                  </a:lnTo>
                  <a:lnTo>
                    <a:pt x="25" y="50"/>
                  </a:lnTo>
                  <a:lnTo>
                    <a:pt x="25" y="50"/>
                  </a:lnTo>
                  <a:lnTo>
                    <a:pt x="36" y="49"/>
                  </a:lnTo>
                  <a:lnTo>
                    <a:pt x="48" y="49"/>
                  </a:lnTo>
                  <a:lnTo>
                    <a:pt x="64" y="50"/>
                  </a:lnTo>
                  <a:lnTo>
                    <a:pt x="64" y="50"/>
                  </a:lnTo>
                  <a:lnTo>
                    <a:pt x="80" y="55"/>
                  </a:lnTo>
                  <a:lnTo>
                    <a:pt x="92" y="60"/>
                  </a:lnTo>
                  <a:lnTo>
                    <a:pt x="96" y="62"/>
                  </a:lnTo>
                  <a:lnTo>
                    <a:pt x="97" y="65"/>
                  </a:lnTo>
                  <a:lnTo>
                    <a:pt x="97" y="93"/>
                  </a:lnTo>
                  <a:lnTo>
                    <a:pt x="97" y="93"/>
                  </a:lnTo>
                  <a:lnTo>
                    <a:pt x="97" y="96"/>
                  </a:lnTo>
                  <a:lnTo>
                    <a:pt x="95" y="99"/>
                  </a:lnTo>
                  <a:lnTo>
                    <a:pt x="92" y="103"/>
                  </a:lnTo>
                  <a:lnTo>
                    <a:pt x="92" y="103"/>
                  </a:lnTo>
                  <a:lnTo>
                    <a:pt x="91" y="105"/>
                  </a:lnTo>
                  <a:lnTo>
                    <a:pt x="90" y="108"/>
                  </a:lnTo>
                  <a:lnTo>
                    <a:pt x="90" y="113"/>
                  </a:lnTo>
                  <a:lnTo>
                    <a:pt x="90" y="120"/>
                  </a:lnTo>
                  <a:lnTo>
                    <a:pt x="88" y="127"/>
                  </a:lnTo>
                  <a:lnTo>
                    <a:pt x="88" y="127"/>
                  </a:lnTo>
                  <a:lnTo>
                    <a:pt x="88" y="133"/>
                  </a:lnTo>
                  <a:lnTo>
                    <a:pt x="89" y="140"/>
                  </a:lnTo>
                  <a:lnTo>
                    <a:pt x="96" y="162"/>
                  </a:lnTo>
                  <a:lnTo>
                    <a:pt x="104" y="186"/>
                  </a:lnTo>
                  <a:lnTo>
                    <a:pt x="109" y="198"/>
                  </a:lnTo>
                  <a:lnTo>
                    <a:pt x="112" y="209"/>
                  </a:lnTo>
                  <a:lnTo>
                    <a:pt x="112" y="209"/>
                  </a:lnTo>
                  <a:lnTo>
                    <a:pt x="116" y="231"/>
                  </a:lnTo>
                  <a:lnTo>
                    <a:pt x="122" y="252"/>
                  </a:lnTo>
                  <a:lnTo>
                    <a:pt x="130" y="273"/>
                  </a:lnTo>
                  <a:lnTo>
                    <a:pt x="136" y="291"/>
                  </a:lnTo>
                  <a:lnTo>
                    <a:pt x="136" y="291"/>
                  </a:lnTo>
                  <a:lnTo>
                    <a:pt x="139" y="299"/>
                  </a:lnTo>
                  <a:lnTo>
                    <a:pt x="144" y="307"/>
                  </a:lnTo>
                  <a:lnTo>
                    <a:pt x="156" y="324"/>
                  </a:lnTo>
                  <a:lnTo>
                    <a:pt x="169" y="342"/>
                  </a:lnTo>
                  <a:lnTo>
                    <a:pt x="184" y="358"/>
                  </a:lnTo>
                  <a:lnTo>
                    <a:pt x="184" y="358"/>
                  </a:lnTo>
                  <a:lnTo>
                    <a:pt x="202" y="375"/>
                  </a:lnTo>
                  <a:lnTo>
                    <a:pt x="223" y="393"/>
                  </a:lnTo>
                  <a:lnTo>
                    <a:pt x="245" y="412"/>
                  </a:lnTo>
                  <a:lnTo>
                    <a:pt x="265" y="430"/>
                  </a:lnTo>
                  <a:lnTo>
                    <a:pt x="265" y="430"/>
                  </a:lnTo>
                  <a:lnTo>
                    <a:pt x="283" y="448"/>
                  </a:lnTo>
                  <a:lnTo>
                    <a:pt x="302" y="464"/>
                  </a:lnTo>
                  <a:lnTo>
                    <a:pt x="332" y="488"/>
                  </a:lnTo>
                  <a:lnTo>
                    <a:pt x="332" y="488"/>
                  </a:lnTo>
                  <a:lnTo>
                    <a:pt x="400" y="541"/>
                  </a:lnTo>
                  <a:lnTo>
                    <a:pt x="400" y="541"/>
                  </a:lnTo>
                  <a:close/>
                  <a:moveTo>
                    <a:pt x="779" y="526"/>
                  </a:moveTo>
                  <a:lnTo>
                    <a:pt x="779" y="526"/>
                  </a:lnTo>
                  <a:lnTo>
                    <a:pt x="789" y="531"/>
                  </a:lnTo>
                  <a:lnTo>
                    <a:pt x="798" y="536"/>
                  </a:lnTo>
                  <a:lnTo>
                    <a:pt x="803" y="541"/>
                  </a:lnTo>
                  <a:lnTo>
                    <a:pt x="803" y="541"/>
                  </a:lnTo>
                  <a:lnTo>
                    <a:pt x="810" y="548"/>
                  </a:lnTo>
                  <a:lnTo>
                    <a:pt x="825" y="560"/>
                  </a:lnTo>
                  <a:lnTo>
                    <a:pt x="840" y="574"/>
                  </a:lnTo>
                  <a:lnTo>
                    <a:pt x="851" y="584"/>
                  </a:lnTo>
                  <a:lnTo>
                    <a:pt x="851" y="584"/>
                  </a:lnTo>
                  <a:lnTo>
                    <a:pt x="889" y="627"/>
                  </a:lnTo>
                  <a:lnTo>
                    <a:pt x="889" y="627"/>
                  </a:lnTo>
                  <a:lnTo>
                    <a:pt x="869" y="662"/>
                  </a:lnTo>
                  <a:lnTo>
                    <a:pt x="852" y="689"/>
                  </a:lnTo>
                  <a:lnTo>
                    <a:pt x="841" y="704"/>
                  </a:lnTo>
                  <a:lnTo>
                    <a:pt x="841" y="704"/>
                  </a:lnTo>
                  <a:lnTo>
                    <a:pt x="839" y="708"/>
                  </a:lnTo>
                  <a:lnTo>
                    <a:pt x="836" y="713"/>
                  </a:lnTo>
                  <a:lnTo>
                    <a:pt x="833" y="722"/>
                  </a:lnTo>
                  <a:lnTo>
                    <a:pt x="831" y="733"/>
                  </a:lnTo>
                  <a:lnTo>
                    <a:pt x="841" y="743"/>
                  </a:lnTo>
                  <a:lnTo>
                    <a:pt x="841" y="743"/>
                  </a:lnTo>
                  <a:lnTo>
                    <a:pt x="837" y="754"/>
                  </a:lnTo>
                  <a:lnTo>
                    <a:pt x="833" y="762"/>
                  </a:lnTo>
                  <a:lnTo>
                    <a:pt x="827" y="772"/>
                  </a:lnTo>
                  <a:lnTo>
                    <a:pt x="827" y="772"/>
                  </a:lnTo>
                  <a:lnTo>
                    <a:pt x="823" y="776"/>
                  </a:lnTo>
                  <a:lnTo>
                    <a:pt x="822" y="778"/>
                  </a:lnTo>
                  <a:lnTo>
                    <a:pt x="819" y="778"/>
                  </a:lnTo>
                  <a:lnTo>
                    <a:pt x="816" y="776"/>
                  </a:lnTo>
                  <a:lnTo>
                    <a:pt x="807" y="776"/>
                  </a:lnTo>
                  <a:lnTo>
                    <a:pt x="807" y="776"/>
                  </a:lnTo>
                  <a:lnTo>
                    <a:pt x="795" y="778"/>
                  </a:lnTo>
                  <a:lnTo>
                    <a:pt x="785" y="776"/>
                  </a:lnTo>
                  <a:lnTo>
                    <a:pt x="774" y="776"/>
                  </a:lnTo>
                  <a:lnTo>
                    <a:pt x="745" y="791"/>
                  </a:lnTo>
                  <a:lnTo>
                    <a:pt x="745" y="791"/>
                  </a:lnTo>
                  <a:lnTo>
                    <a:pt x="735" y="761"/>
                  </a:lnTo>
                  <a:lnTo>
                    <a:pt x="729" y="738"/>
                  </a:lnTo>
                  <a:lnTo>
                    <a:pt x="726" y="723"/>
                  </a:lnTo>
                  <a:lnTo>
                    <a:pt x="726" y="723"/>
                  </a:lnTo>
                  <a:lnTo>
                    <a:pt x="726" y="705"/>
                  </a:lnTo>
                  <a:lnTo>
                    <a:pt x="725" y="695"/>
                  </a:lnTo>
                  <a:lnTo>
                    <a:pt x="726" y="685"/>
                  </a:lnTo>
                  <a:lnTo>
                    <a:pt x="726" y="685"/>
                  </a:lnTo>
                  <a:lnTo>
                    <a:pt x="734" y="655"/>
                  </a:lnTo>
                  <a:lnTo>
                    <a:pt x="752" y="602"/>
                  </a:lnTo>
                  <a:lnTo>
                    <a:pt x="779" y="526"/>
                  </a:lnTo>
                  <a:lnTo>
                    <a:pt x="779" y="526"/>
                  </a:ln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  <p:grpSp>
        <p:nvGrpSpPr>
          <p:cNvPr id="21" name="グループ化 20">
            <a:extLst>
              <a:ext uri="{FF2B5EF4-FFF2-40B4-BE49-F238E27FC236}">
                <a16:creationId xmlns:a16="http://schemas.microsoft.com/office/drawing/2014/main" id="{3AC76A68-C249-4CA2-8503-37C019F2D5C2}"/>
              </a:ext>
            </a:extLst>
          </p:cNvPr>
          <p:cNvGrpSpPr/>
          <p:nvPr/>
        </p:nvGrpSpPr>
        <p:grpSpPr>
          <a:xfrm>
            <a:off x="7344927" y="3874249"/>
            <a:ext cx="1052202" cy="2478177"/>
            <a:chOff x="8328025" y="3784600"/>
            <a:chExt cx="1304926" cy="3073401"/>
          </a:xfrm>
        </p:grpSpPr>
        <p:sp>
          <p:nvSpPr>
            <p:cNvPr id="15" name="Rectangle 34">
              <a:extLst>
                <a:ext uri="{FF2B5EF4-FFF2-40B4-BE49-F238E27FC236}">
                  <a16:creationId xmlns:a16="http://schemas.microsoft.com/office/drawing/2014/main" id="{034052F5-C90F-980F-155B-287CC8D5358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329613" y="3784600"/>
              <a:ext cx="1303338" cy="733425"/>
            </a:xfrm>
            <a:prstGeom prst="rect">
              <a:avLst/>
            </a:prstGeom>
            <a:solidFill>
              <a:srgbClr val="FF9900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6" name="Freeform 35">
              <a:extLst>
                <a:ext uri="{FF2B5EF4-FFF2-40B4-BE49-F238E27FC236}">
                  <a16:creationId xmlns:a16="http://schemas.microsoft.com/office/drawing/2014/main" id="{678E93B1-CB8D-E9BB-9527-EAA027D9FAE9}"/>
                </a:ext>
              </a:extLst>
            </p:cNvPr>
            <p:cNvSpPr>
              <a:spLocks/>
            </p:cNvSpPr>
            <p:nvPr/>
          </p:nvSpPr>
          <p:spPr bwMode="auto">
            <a:xfrm>
              <a:off x="8328025" y="4484688"/>
              <a:ext cx="1300163" cy="2373313"/>
            </a:xfrm>
            <a:custGeom>
              <a:avLst/>
              <a:gdLst>
                <a:gd name="T0" fmla="*/ 56 w 819"/>
                <a:gd name="T1" fmla="*/ 85 h 1495"/>
                <a:gd name="T2" fmla="*/ 7 w 819"/>
                <a:gd name="T3" fmla="*/ 222 h 1495"/>
                <a:gd name="T4" fmla="*/ 49 w 819"/>
                <a:gd name="T5" fmla="*/ 364 h 1495"/>
                <a:gd name="T6" fmla="*/ 189 w 819"/>
                <a:gd name="T7" fmla="*/ 524 h 1495"/>
                <a:gd name="T8" fmla="*/ 240 w 819"/>
                <a:gd name="T9" fmla="*/ 805 h 1495"/>
                <a:gd name="T10" fmla="*/ 232 w 819"/>
                <a:gd name="T11" fmla="*/ 907 h 1495"/>
                <a:gd name="T12" fmla="*/ 216 w 819"/>
                <a:gd name="T13" fmla="*/ 1066 h 1495"/>
                <a:gd name="T14" fmla="*/ 259 w 819"/>
                <a:gd name="T15" fmla="*/ 1342 h 1495"/>
                <a:gd name="T16" fmla="*/ 300 w 819"/>
                <a:gd name="T17" fmla="*/ 1404 h 1495"/>
                <a:gd name="T18" fmla="*/ 385 w 819"/>
                <a:gd name="T19" fmla="*/ 1339 h 1495"/>
                <a:gd name="T20" fmla="*/ 432 w 819"/>
                <a:gd name="T21" fmla="*/ 1305 h 1495"/>
                <a:gd name="T22" fmla="*/ 463 w 819"/>
                <a:gd name="T23" fmla="*/ 1310 h 1495"/>
                <a:gd name="T24" fmla="*/ 486 w 819"/>
                <a:gd name="T25" fmla="*/ 1267 h 1495"/>
                <a:gd name="T26" fmla="*/ 500 w 819"/>
                <a:gd name="T27" fmla="*/ 1196 h 1495"/>
                <a:gd name="T28" fmla="*/ 534 w 819"/>
                <a:gd name="T29" fmla="*/ 1328 h 1495"/>
                <a:gd name="T30" fmla="*/ 530 w 819"/>
                <a:gd name="T31" fmla="*/ 1419 h 1495"/>
                <a:gd name="T32" fmla="*/ 553 w 819"/>
                <a:gd name="T33" fmla="*/ 1428 h 1495"/>
                <a:gd name="T34" fmla="*/ 601 w 819"/>
                <a:gd name="T35" fmla="*/ 1483 h 1495"/>
                <a:gd name="T36" fmla="*/ 680 w 819"/>
                <a:gd name="T37" fmla="*/ 1490 h 1495"/>
                <a:gd name="T38" fmla="*/ 687 w 819"/>
                <a:gd name="T39" fmla="*/ 1440 h 1495"/>
                <a:gd name="T40" fmla="*/ 637 w 819"/>
                <a:gd name="T41" fmla="*/ 1390 h 1495"/>
                <a:gd name="T42" fmla="*/ 628 w 819"/>
                <a:gd name="T43" fmla="*/ 1223 h 1495"/>
                <a:gd name="T44" fmla="*/ 684 w 819"/>
                <a:gd name="T45" fmla="*/ 1134 h 1495"/>
                <a:gd name="T46" fmla="*/ 663 w 819"/>
                <a:gd name="T47" fmla="*/ 968 h 1495"/>
                <a:gd name="T48" fmla="*/ 618 w 819"/>
                <a:gd name="T49" fmla="*/ 887 h 1495"/>
                <a:gd name="T50" fmla="*/ 612 w 819"/>
                <a:gd name="T51" fmla="*/ 823 h 1495"/>
                <a:gd name="T52" fmla="*/ 571 w 819"/>
                <a:gd name="T53" fmla="*/ 724 h 1495"/>
                <a:gd name="T54" fmla="*/ 606 w 819"/>
                <a:gd name="T55" fmla="*/ 540 h 1495"/>
                <a:gd name="T56" fmla="*/ 646 w 819"/>
                <a:gd name="T57" fmla="*/ 480 h 1495"/>
                <a:gd name="T58" fmla="*/ 819 w 819"/>
                <a:gd name="T59" fmla="*/ 293 h 1495"/>
                <a:gd name="T60" fmla="*/ 769 w 819"/>
                <a:gd name="T61" fmla="*/ 98 h 1495"/>
                <a:gd name="T62" fmla="*/ 724 w 819"/>
                <a:gd name="T63" fmla="*/ 40 h 1495"/>
                <a:gd name="T64" fmla="*/ 682 w 819"/>
                <a:gd name="T65" fmla="*/ 21 h 1495"/>
                <a:gd name="T66" fmla="*/ 591 w 819"/>
                <a:gd name="T67" fmla="*/ 13 h 1495"/>
                <a:gd name="T68" fmla="*/ 572 w 819"/>
                <a:gd name="T69" fmla="*/ 21 h 1495"/>
                <a:gd name="T70" fmla="*/ 649 w 819"/>
                <a:gd name="T71" fmla="*/ 51 h 1495"/>
                <a:gd name="T72" fmla="*/ 675 w 819"/>
                <a:gd name="T73" fmla="*/ 99 h 1495"/>
                <a:gd name="T74" fmla="*/ 681 w 819"/>
                <a:gd name="T75" fmla="*/ 172 h 1495"/>
                <a:gd name="T76" fmla="*/ 681 w 819"/>
                <a:gd name="T77" fmla="*/ 294 h 1495"/>
                <a:gd name="T78" fmla="*/ 576 w 819"/>
                <a:gd name="T79" fmla="*/ 372 h 1495"/>
                <a:gd name="T80" fmla="*/ 537 w 819"/>
                <a:gd name="T81" fmla="*/ 386 h 1495"/>
                <a:gd name="T82" fmla="*/ 525 w 819"/>
                <a:gd name="T83" fmla="*/ 325 h 1495"/>
                <a:gd name="T84" fmla="*/ 490 w 819"/>
                <a:gd name="T85" fmla="*/ 257 h 1495"/>
                <a:gd name="T86" fmla="*/ 458 w 819"/>
                <a:gd name="T87" fmla="*/ 202 h 1495"/>
                <a:gd name="T88" fmla="*/ 429 w 819"/>
                <a:gd name="T89" fmla="*/ 159 h 1495"/>
                <a:gd name="T90" fmla="*/ 362 w 819"/>
                <a:gd name="T91" fmla="*/ 141 h 1495"/>
                <a:gd name="T92" fmla="*/ 296 w 819"/>
                <a:gd name="T93" fmla="*/ 184 h 1495"/>
                <a:gd name="T94" fmla="*/ 274 w 819"/>
                <a:gd name="T95" fmla="*/ 285 h 1495"/>
                <a:gd name="T96" fmla="*/ 265 w 819"/>
                <a:gd name="T97" fmla="*/ 370 h 1495"/>
                <a:gd name="T98" fmla="*/ 159 w 819"/>
                <a:gd name="T99" fmla="*/ 314 h 1495"/>
                <a:gd name="T100" fmla="*/ 128 w 819"/>
                <a:gd name="T101" fmla="*/ 192 h 1495"/>
                <a:gd name="T102" fmla="*/ 188 w 819"/>
                <a:gd name="T103" fmla="*/ 55 h 1495"/>
                <a:gd name="T104" fmla="*/ 261 w 819"/>
                <a:gd name="T105" fmla="*/ 27 h 1495"/>
                <a:gd name="T106" fmla="*/ 250 w 819"/>
                <a:gd name="T107" fmla="*/ 16 h 1495"/>
                <a:gd name="T108" fmla="*/ 207 w 819"/>
                <a:gd name="T109" fmla="*/ 7 h 1495"/>
                <a:gd name="T110" fmla="*/ 151 w 819"/>
                <a:gd name="T111" fmla="*/ 0 h 1495"/>
                <a:gd name="T112" fmla="*/ 121 w 819"/>
                <a:gd name="T113" fmla="*/ 4 h 1495"/>
                <a:gd name="T114" fmla="*/ 94 w 819"/>
                <a:gd name="T115" fmla="*/ 31 h 14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819" h="1495">
                  <a:moveTo>
                    <a:pt x="92" y="40"/>
                  </a:moveTo>
                  <a:lnTo>
                    <a:pt x="82" y="64"/>
                  </a:lnTo>
                  <a:lnTo>
                    <a:pt x="82" y="64"/>
                  </a:lnTo>
                  <a:lnTo>
                    <a:pt x="73" y="69"/>
                  </a:lnTo>
                  <a:lnTo>
                    <a:pt x="64" y="74"/>
                  </a:lnTo>
                  <a:lnTo>
                    <a:pt x="58" y="79"/>
                  </a:lnTo>
                  <a:lnTo>
                    <a:pt x="58" y="79"/>
                  </a:lnTo>
                  <a:lnTo>
                    <a:pt x="56" y="82"/>
                  </a:lnTo>
                  <a:lnTo>
                    <a:pt x="56" y="85"/>
                  </a:lnTo>
                  <a:lnTo>
                    <a:pt x="54" y="91"/>
                  </a:lnTo>
                  <a:lnTo>
                    <a:pt x="49" y="103"/>
                  </a:lnTo>
                  <a:lnTo>
                    <a:pt x="49" y="103"/>
                  </a:lnTo>
                  <a:lnTo>
                    <a:pt x="42" y="121"/>
                  </a:lnTo>
                  <a:lnTo>
                    <a:pt x="33" y="144"/>
                  </a:lnTo>
                  <a:lnTo>
                    <a:pt x="15" y="194"/>
                  </a:lnTo>
                  <a:lnTo>
                    <a:pt x="15" y="194"/>
                  </a:lnTo>
                  <a:lnTo>
                    <a:pt x="10" y="207"/>
                  </a:lnTo>
                  <a:lnTo>
                    <a:pt x="7" y="222"/>
                  </a:lnTo>
                  <a:lnTo>
                    <a:pt x="2" y="253"/>
                  </a:lnTo>
                  <a:lnTo>
                    <a:pt x="0" y="279"/>
                  </a:lnTo>
                  <a:lnTo>
                    <a:pt x="0" y="289"/>
                  </a:lnTo>
                  <a:lnTo>
                    <a:pt x="1" y="295"/>
                  </a:lnTo>
                  <a:lnTo>
                    <a:pt x="1" y="295"/>
                  </a:lnTo>
                  <a:lnTo>
                    <a:pt x="4" y="301"/>
                  </a:lnTo>
                  <a:lnTo>
                    <a:pt x="9" y="311"/>
                  </a:lnTo>
                  <a:lnTo>
                    <a:pt x="27" y="335"/>
                  </a:lnTo>
                  <a:lnTo>
                    <a:pt x="49" y="364"/>
                  </a:lnTo>
                  <a:lnTo>
                    <a:pt x="68" y="386"/>
                  </a:lnTo>
                  <a:lnTo>
                    <a:pt x="68" y="386"/>
                  </a:lnTo>
                  <a:lnTo>
                    <a:pt x="96" y="417"/>
                  </a:lnTo>
                  <a:lnTo>
                    <a:pt x="136" y="459"/>
                  </a:lnTo>
                  <a:lnTo>
                    <a:pt x="172" y="497"/>
                  </a:lnTo>
                  <a:lnTo>
                    <a:pt x="184" y="510"/>
                  </a:lnTo>
                  <a:lnTo>
                    <a:pt x="188" y="516"/>
                  </a:lnTo>
                  <a:lnTo>
                    <a:pt x="188" y="516"/>
                  </a:lnTo>
                  <a:lnTo>
                    <a:pt x="189" y="524"/>
                  </a:lnTo>
                  <a:lnTo>
                    <a:pt x="195" y="540"/>
                  </a:lnTo>
                  <a:lnTo>
                    <a:pt x="211" y="590"/>
                  </a:lnTo>
                  <a:lnTo>
                    <a:pt x="229" y="640"/>
                  </a:lnTo>
                  <a:lnTo>
                    <a:pt x="241" y="670"/>
                  </a:lnTo>
                  <a:lnTo>
                    <a:pt x="241" y="670"/>
                  </a:lnTo>
                  <a:lnTo>
                    <a:pt x="258" y="701"/>
                  </a:lnTo>
                  <a:lnTo>
                    <a:pt x="270" y="723"/>
                  </a:lnTo>
                  <a:lnTo>
                    <a:pt x="270" y="723"/>
                  </a:lnTo>
                  <a:lnTo>
                    <a:pt x="240" y="805"/>
                  </a:lnTo>
                  <a:lnTo>
                    <a:pt x="219" y="863"/>
                  </a:lnTo>
                  <a:lnTo>
                    <a:pt x="213" y="882"/>
                  </a:lnTo>
                  <a:lnTo>
                    <a:pt x="212" y="888"/>
                  </a:lnTo>
                  <a:lnTo>
                    <a:pt x="212" y="891"/>
                  </a:lnTo>
                  <a:lnTo>
                    <a:pt x="212" y="891"/>
                  </a:lnTo>
                  <a:lnTo>
                    <a:pt x="214" y="894"/>
                  </a:lnTo>
                  <a:lnTo>
                    <a:pt x="217" y="897"/>
                  </a:lnTo>
                  <a:lnTo>
                    <a:pt x="225" y="902"/>
                  </a:lnTo>
                  <a:lnTo>
                    <a:pt x="232" y="907"/>
                  </a:lnTo>
                  <a:lnTo>
                    <a:pt x="236" y="911"/>
                  </a:lnTo>
                  <a:lnTo>
                    <a:pt x="236" y="911"/>
                  </a:lnTo>
                  <a:lnTo>
                    <a:pt x="235" y="923"/>
                  </a:lnTo>
                  <a:lnTo>
                    <a:pt x="230" y="952"/>
                  </a:lnTo>
                  <a:lnTo>
                    <a:pt x="223" y="991"/>
                  </a:lnTo>
                  <a:lnTo>
                    <a:pt x="217" y="1036"/>
                  </a:lnTo>
                  <a:lnTo>
                    <a:pt x="217" y="1036"/>
                  </a:lnTo>
                  <a:lnTo>
                    <a:pt x="216" y="1049"/>
                  </a:lnTo>
                  <a:lnTo>
                    <a:pt x="216" y="1066"/>
                  </a:lnTo>
                  <a:lnTo>
                    <a:pt x="218" y="1109"/>
                  </a:lnTo>
                  <a:lnTo>
                    <a:pt x="222" y="1158"/>
                  </a:lnTo>
                  <a:lnTo>
                    <a:pt x="226" y="1210"/>
                  </a:lnTo>
                  <a:lnTo>
                    <a:pt x="236" y="1300"/>
                  </a:lnTo>
                  <a:lnTo>
                    <a:pt x="241" y="1339"/>
                  </a:lnTo>
                  <a:lnTo>
                    <a:pt x="241" y="1339"/>
                  </a:lnTo>
                  <a:lnTo>
                    <a:pt x="246" y="1340"/>
                  </a:lnTo>
                  <a:lnTo>
                    <a:pt x="259" y="1342"/>
                  </a:lnTo>
                  <a:lnTo>
                    <a:pt x="259" y="1342"/>
                  </a:lnTo>
                  <a:lnTo>
                    <a:pt x="262" y="1358"/>
                  </a:lnTo>
                  <a:lnTo>
                    <a:pt x="266" y="1374"/>
                  </a:lnTo>
                  <a:lnTo>
                    <a:pt x="272" y="1387"/>
                  </a:lnTo>
                  <a:lnTo>
                    <a:pt x="276" y="1393"/>
                  </a:lnTo>
                  <a:lnTo>
                    <a:pt x="279" y="1396"/>
                  </a:lnTo>
                  <a:lnTo>
                    <a:pt x="279" y="1396"/>
                  </a:lnTo>
                  <a:lnTo>
                    <a:pt x="283" y="1399"/>
                  </a:lnTo>
                  <a:lnTo>
                    <a:pt x="288" y="1401"/>
                  </a:lnTo>
                  <a:lnTo>
                    <a:pt x="300" y="1404"/>
                  </a:lnTo>
                  <a:lnTo>
                    <a:pt x="312" y="1404"/>
                  </a:lnTo>
                  <a:lnTo>
                    <a:pt x="325" y="1402"/>
                  </a:lnTo>
                  <a:lnTo>
                    <a:pt x="337" y="1399"/>
                  </a:lnTo>
                  <a:lnTo>
                    <a:pt x="348" y="1395"/>
                  </a:lnTo>
                  <a:lnTo>
                    <a:pt x="356" y="1392"/>
                  </a:lnTo>
                  <a:lnTo>
                    <a:pt x="361" y="1387"/>
                  </a:lnTo>
                  <a:lnTo>
                    <a:pt x="361" y="1387"/>
                  </a:lnTo>
                  <a:lnTo>
                    <a:pt x="375" y="1360"/>
                  </a:lnTo>
                  <a:lnTo>
                    <a:pt x="385" y="1339"/>
                  </a:lnTo>
                  <a:lnTo>
                    <a:pt x="385" y="1339"/>
                  </a:lnTo>
                  <a:lnTo>
                    <a:pt x="408" y="1297"/>
                  </a:lnTo>
                  <a:lnTo>
                    <a:pt x="422" y="1271"/>
                  </a:lnTo>
                  <a:lnTo>
                    <a:pt x="428" y="1262"/>
                  </a:lnTo>
                  <a:lnTo>
                    <a:pt x="428" y="1262"/>
                  </a:lnTo>
                  <a:lnTo>
                    <a:pt x="428" y="1270"/>
                  </a:lnTo>
                  <a:lnTo>
                    <a:pt x="428" y="1283"/>
                  </a:lnTo>
                  <a:lnTo>
                    <a:pt x="430" y="1299"/>
                  </a:lnTo>
                  <a:lnTo>
                    <a:pt x="432" y="1305"/>
                  </a:lnTo>
                  <a:lnTo>
                    <a:pt x="433" y="1310"/>
                  </a:lnTo>
                  <a:lnTo>
                    <a:pt x="433" y="1310"/>
                  </a:lnTo>
                  <a:lnTo>
                    <a:pt x="435" y="1313"/>
                  </a:lnTo>
                  <a:lnTo>
                    <a:pt x="439" y="1315"/>
                  </a:lnTo>
                  <a:lnTo>
                    <a:pt x="444" y="1316"/>
                  </a:lnTo>
                  <a:lnTo>
                    <a:pt x="448" y="1316"/>
                  </a:lnTo>
                  <a:lnTo>
                    <a:pt x="453" y="1316"/>
                  </a:lnTo>
                  <a:lnTo>
                    <a:pt x="458" y="1313"/>
                  </a:lnTo>
                  <a:lnTo>
                    <a:pt x="463" y="1310"/>
                  </a:lnTo>
                  <a:lnTo>
                    <a:pt x="466" y="1305"/>
                  </a:lnTo>
                  <a:lnTo>
                    <a:pt x="466" y="1305"/>
                  </a:lnTo>
                  <a:lnTo>
                    <a:pt x="470" y="1300"/>
                  </a:lnTo>
                  <a:lnTo>
                    <a:pt x="472" y="1298"/>
                  </a:lnTo>
                  <a:lnTo>
                    <a:pt x="477" y="1294"/>
                  </a:lnTo>
                  <a:lnTo>
                    <a:pt x="480" y="1292"/>
                  </a:lnTo>
                  <a:lnTo>
                    <a:pt x="482" y="1286"/>
                  </a:lnTo>
                  <a:lnTo>
                    <a:pt x="486" y="1267"/>
                  </a:lnTo>
                  <a:lnTo>
                    <a:pt x="486" y="1267"/>
                  </a:lnTo>
                  <a:lnTo>
                    <a:pt x="487" y="1252"/>
                  </a:lnTo>
                  <a:lnTo>
                    <a:pt x="487" y="1236"/>
                  </a:lnTo>
                  <a:lnTo>
                    <a:pt x="487" y="1222"/>
                  </a:lnTo>
                  <a:lnTo>
                    <a:pt x="486" y="1208"/>
                  </a:lnTo>
                  <a:lnTo>
                    <a:pt x="486" y="1208"/>
                  </a:lnTo>
                  <a:lnTo>
                    <a:pt x="490" y="1204"/>
                  </a:lnTo>
                  <a:lnTo>
                    <a:pt x="495" y="1199"/>
                  </a:lnTo>
                  <a:lnTo>
                    <a:pt x="495" y="1199"/>
                  </a:lnTo>
                  <a:lnTo>
                    <a:pt x="500" y="1196"/>
                  </a:lnTo>
                  <a:lnTo>
                    <a:pt x="506" y="1194"/>
                  </a:lnTo>
                  <a:lnTo>
                    <a:pt x="513" y="1194"/>
                  </a:lnTo>
                  <a:lnTo>
                    <a:pt x="522" y="1196"/>
                  </a:lnTo>
                  <a:lnTo>
                    <a:pt x="522" y="1196"/>
                  </a:lnTo>
                  <a:lnTo>
                    <a:pt x="529" y="1251"/>
                  </a:lnTo>
                  <a:lnTo>
                    <a:pt x="532" y="1280"/>
                  </a:lnTo>
                  <a:lnTo>
                    <a:pt x="534" y="1305"/>
                  </a:lnTo>
                  <a:lnTo>
                    <a:pt x="534" y="1305"/>
                  </a:lnTo>
                  <a:lnTo>
                    <a:pt x="534" y="1328"/>
                  </a:lnTo>
                  <a:lnTo>
                    <a:pt x="535" y="1341"/>
                  </a:lnTo>
                  <a:lnTo>
                    <a:pt x="535" y="1350"/>
                  </a:lnTo>
                  <a:lnTo>
                    <a:pt x="534" y="1358"/>
                  </a:lnTo>
                  <a:lnTo>
                    <a:pt x="534" y="1358"/>
                  </a:lnTo>
                  <a:lnTo>
                    <a:pt x="531" y="1380"/>
                  </a:lnTo>
                  <a:lnTo>
                    <a:pt x="529" y="1401"/>
                  </a:lnTo>
                  <a:lnTo>
                    <a:pt x="529" y="1401"/>
                  </a:lnTo>
                  <a:lnTo>
                    <a:pt x="529" y="1411"/>
                  </a:lnTo>
                  <a:lnTo>
                    <a:pt x="530" y="1419"/>
                  </a:lnTo>
                  <a:lnTo>
                    <a:pt x="531" y="1425"/>
                  </a:lnTo>
                  <a:lnTo>
                    <a:pt x="534" y="1430"/>
                  </a:lnTo>
                  <a:lnTo>
                    <a:pt x="534" y="1430"/>
                  </a:lnTo>
                  <a:lnTo>
                    <a:pt x="537" y="1434"/>
                  </a:lnTo>
                  <a:lnTo>
                    <a:pt x="542" y="1435"/>
                  </a:lnTo>
                  <a:lnTo>
                    <a:pt x="546" y="1436"/>
                  </a:lnTo>
                  <a:lnTo>
                    <a:pt x="548" y="1435"/>
                  </a:lnTo>
                  <a:lnTo>
                    <a:pt x="548" y="1435"/>
                  </a:lnTo>
                  <a:lnTo>
                    <a:pt x="553" y="1428"/>
                  </a:lnTo>
                  <a:lnTo>
                    <a:pt x="556" y="1424"/>
                  </a:lnTo>
                  <a:lnTo>
                    <a:pt x="558" y="1424"/>
                  </a:lnTo>
                  <a:lnTo>
                    <a:pt x="558" y="1425"/>
                  </a:lnTo>
                  <a:lnTo>
                    <a:pt x="558" y="1425"/>
                  </a:lnTo>
                  <a:lnTo>
                    <a:pt x="559" y="1429"/>
                  </a:lnTo>
                  <a:lnTo>
                    <a:pt x="564" y="1435"/>
                  </a:lnTo>
                  <a:lnTo>
                    <a:pt x="576" y="1453"/>
                  </a:lnTo>
                  <a:lnTo>
                    <a:pt x="590" y="1471"/>
                  </a:lnTo>
                  <a:lnTo>
                    <a:pt x="601" y="1483"/>
                  </a:lnTo>
                  <a:lnTo>
                    <a:pt x="601" y="1483"/>
                  </a:lnTo>
                  <a:lnTo>
                    <a:pt x="607" y="1487"/>
                  </a:lnTo>
                  <a:lnTo>
                    <a:pt x="616" y="1489"/>
                  </a:lnTo>
                  <a:lnTo>
                    <a:pt x="628" y="1493"/>
                  </a:lnTo>
                  <a:lnTo>
                    <a:pt x="642" y="1494"/>
                  </a:lnTo>
                  <a:lnTo>
                    <a:pt x="655" y="1495"/>
                  </a:lnTo>
                  <a:lnTo>
                    <a:pt x="667" y="1494"/>
                  </a:lnTo>
                  <a:lnTo>
                    <a:pt x="676" y="1493"/>
                  </a:lnTo>
                  <a:lnTo>
                    <a:pt x="680" y="1490"/>
                  </a:lnTo>
                  <a:lnTo>
                    <a:pt x="682" y="1488"/>
                  </a:lnTo>
                  <a:lnTo>
                    <a:pt x="682" y="1488"/>
                  </a:lnTo>
                  <a:lnTo>
                    <a:pt x="690" y="1477"/>
                  </a:lnTo>
                  <a:lnTo>
                    <a:pt x="693" y="1471"/>
                  </a:lnTo>
                  <a:lnTo>
                    <a:pt x="696" y="1465"/>
                  </a:lnTo>
                  <a:lnTo>
                    <a:pt x="696" y="1459"/>
                  </a:lnTo>
                  <a:lnTo>
                    <a:pt x="696" y="1453"/>
                  </a:lnTo>
                  <a:lnTo>
                    <a:pt x="692" y="1447"/>
                  </a:lnTo>
                  <a:lnTo>
                    <a:pt x="687" y="1440"/>
                  </a:lnTo>
                  <a:lnTo>
                    <a:pt x="687" y="1440"/>
                  </a:lnTo>
                  <a:lnTo>
                    <a:pt x="674" y="1428"/>
                  </a:lnTo>
                  <a:lnTo>
                    <a:pt x="661" y="1418"/>
                  </a:lnTo>
                  <a:lnTo>
                    <a:pt x="650" y="1410"/>
                  </a:lnTo>
                  <a:lnTo>
                    <a:pt x="646" y="1405"/>
                  </a:lnTo>
                  <a:lnTo>
                    <a:pt x="644" y="1401"/>
                  </a:lnTo>
                  <a:lnTo>
                    <a:pt x="644" y="1401"/>
                  </a:lnTo>
                  <a:lnTo>
                    <a:pt x="642" y="1396"/>
                  </a:lnTo>
                  <a:lnTo>
                    <a:pt x="637" y="1390"/>
                  </a:lnTo>
                  <a:lnTo>
                    <a:pt x="625" y="1374"/>
                  </a:lnTo>
                  <a:lnTo>
                    <a:pt x="619" y="1364"/>
                  </a:lnTo>
                  <a:lnTo>
                    <a:pt x="614" y="1353"/>
                  </a:lnTo>
                  <a:lnTo>
                    <a:pt x="612" y="1341"/>
                  </a:lnTo>
                  <a:lnTo>
                    <a:pt x="610" y="1329"/>
                  </a:lnTo>
                  <a:lnTo>
                    <a:pt x="610" y="1329"/>
                  </a:lnTo>
                  <a:lnTo>
                    <a:pt x="613" y="1311"/>
                  </a:lnTo>
                  <a:lnTo>
                    <a:pt x="616" y="1286"/>
                  </a:lnTo>
                  <a:lnTo>
                    <a:pt x="628" y="1223"/>
                  </a:lnTo>
                  <a:lnTo>
                    <a:pt x="628" y="1223"/>
                  </a:lnTo>
                  <a:lnTo>
                    <a:pt x="637" y="1218"/>
                  </a:lnTo>
                  <a:lnTo>
                    <a:pt x="645" y="1214"/>
                  </a:lnTo>
                  <a:lnTo>
                    <a:pt x="660" y="1205"/>
                  </a:lnTo>
                  <a:lnTo>
                    <a:pt x="673" y="1194"/>
                  </a:lnTo>
                  <a:lnTo>
                    <a:pt x="673" y="1194"/>
                  </a:lnTo>
                  <a:lnTo>
                    <a:pt x="675" y="1182"/>
                  </a:lnTo>
                  <a:lnTo>
                    <a:pt x="681" y="1152"/>
                  </a:lnTo>
                  <a:lnTo>
                    <a:pt x="684" y="1134"/>
                  </a:lnTo>
                  <a:lnTo>
                    <a:pt x="685" y="1116"/>
                  </a:lnTo>
                  <a:lnTo>
                    <a:pt x="685" y="1099"/>
                  </a:lnTo>
                  <a:lnTo>
                    <a:pt x="682" y="1084"/>
                  </a:lnTo>
                  <a:lnTo>
                    <a:pt x="682" y="1084"/>
                  </a:lnTo>
                  <a:lnTo>
                    <a:pt x="678" y="1056"/>
                  </a:lnTo>
                  <a:lnTo>
                    <a:pt x="674" y="1026"/>
                  </a:lnTo>
                  <a:lnTo>
                    <a:pt x="669" y="997"/>
                  </a:lnTo>
                  <a:lnTo>
                    <a:pt x="667" y="983"/>
                  </a:lnTo>
                  <a:lnTo>
                    <a:pt x="663" y="968"/>
                  </a:lnTo>
                  <a:lnTo>
                    <a:pt x="663" y="968"/>
                  </a:lnTo>
                  <a:lnTo>
                    <a:pt x="658" y="954"/>
                  </a:lnTo>
                  <a:lnTo>
                    <a:pt x="650" y="940"/>
                  </a:lnTo>
                  <a:lnTo>
                    <a:pt x="642" y="926"/>
                  </a:lnTo>
                  <a:lnTo>
                    <a:pt x="633" y="913"/>
                  </a:lnTo>
                  <a:lnTo>
                    <a:pt x="618" y="894"/>
                  </a:lnTo>
                  <a:lnTo>
                    <a:pt x="610" y="887"/>
                  </a:lnTo>
                  <a:lnTo>
                    <a:pt x="610" y="887"/>
                  </a:lnTo>
                  <a:lnTo>
                    <a:pt x="618" y="887"/>
                  </a:lnTo>
                  <a:lnTo>
                    <a:pt x="632" y="887"/>
                  </a:lnTo>
                  <a:lnTo>
                    <a:pt x="639" y="885"/>
                  </a:lnTo>
                  <a:lnTo>
                    <a:pt x="645" y="883"/>
                  </a:lnTo>
                  <a:lnTo>
                    <a:pt x="649" y="881"/>
                  </a:lnTo>
                  <a:lnTo>
                    <a:pt x="649" y="879"/>
                  </a:lnTo>
                  <a:lnTo>
                    <a:pt x="649" y="877"/>
                  </a:lnTo>
                  <a:lnTo>
                    <a:pt x="649" y="877"/>
                  </a:lnTo>
                  <a:lnTo>
                    <a:pt x="636" y="857"/>
                  </a:lnTo>
                  <a:lnTo>
                    <a:pt x="612" y="823"/>
                  </a:lnTo>
                  <a:lnTo>
                    <a:pt x="600" y="804"/>
                  </a:lnTo>
                  <a:lnTo>
                    <a:pt x="589" y="787"/>
                  </a:lnTo>
                  <a:lnTo>
                    <a:pt x="580" y="772"/>
                  </a:lnTo>
                  <a:lnTo>
                    <a:pt x="578" y="766"/>
                  </a:lnTo>
                  <a:lnTo>
                    <a:pt x="577" y="762"/>
                  </a:lnTo>
                  <a:lnTo>
                    <a:pt x="577" y="762"/>
                  </a:lnTo>
                  <a:lnTo>
                    <a:pt x="574" y="747"/>
                  </a:lnTo>
                  <a:lnTo>
                    <a:pt x="572" y="734"/>
                  </a:lnTo>
                  <a:lnTo>
                    <a:pt x="571" y="724"/>
                  </a:lnTo>
                  <a:lnTo>
                    <a:pt x="571" y="721"/>
                  </a:lnTo>
                  <a:lnTo>
                    <a:pt x="572" y="718"/>
                  </a:lnTo>
                  <a:lnTo>
                    <a:pt x="572" y="718"/>
                  </a:lnTo>
                  <a:lnTo>
                    <a:pt x="574" y="710"/>
                  </a:lnTo>
                  <a:lnTo>
                    <a:pt x="577" y="692"/>
                  </a:lnTo>
                  <a:lnTo>
                    <a:pt x="586" y="637"/>
                  </a:lnTo>
                  <a:lnTo>
                    <a:pt x="596" y="578"/>
                  </a:lnTo>
                  <a:lnTo>
                    <a:pt x="601" y="555"/>
                  </a:lnTo>
                  <a:lnTo>
                    <a:pt x="606" y="540"/>
                  </a:lnTo>
                  <a:lnTo>
                    <a:pt x="606" y="540"/>
                  </a:lnTo>
                  <a:lnTo>
                    <a:pt x="610" y="531"/>
                  </a:lnTo>
                  <a:lnTo>
                    <a:pt x="615" y="522"/>
                  </a:lnTo>
                  <a:lnTo>
                    <a:pt x="627" y="505"/>
                  </a:lnTo>
                  <a:lnTo>
                    <a:pt x="636" y="493"/>
                  </a:lnTo>
                  <a:lnTo>
                    <a:pt x="638" y="490"/>
                  </a:lnTo>
                  <a:lnTo>
                    <a:pt x="639" y="487"/>
                  </a:lnTo>
                  <a:lnTo>
                    <a:pt x="639" y="487"/>
                  </a:lnTo>
                  <a:lnTo>
                    <a:pt x="646" y="480"/>
                  </a:lnTo>
                  <a:lnTo>
                    <a:pt x="664" y="462"/>
                  </a:lnTo>
                  <a:lnTo>
                    <a:pt x="722" y="406"/>
                  </a:lnTo>
                  <a:lnTo>
                    <a:pt x="753" y="373"/>
                  </a:lnTo>
                  <a:lnTo>
                    <a:pt x="782" y="343"/>
                  </a:lnTo>
                  <a:lnTo>
                    <a:pt x="805" y="318"/>
                  </a:lnTo>
                  <a:lnTo>
                    <a:pt x="812" y="307"/>
                  </a:lnTo>
                  <a:lnTo>
                    <a:pt x="817" y="300"/>
                  </a:lnTo>
                  <a:lnTo>
                    <a:pt x="817" y="300"/>
                  </a:lnTo>
                  <a:lnTo>
                    <a:pt x="819" y="293"/>
                  </a:lnTo>
                  <a:lnTo>
                    <a:pt x="819" y="282"/>
                  </a:lnTo>
                  <a:lnTo>
                    <a:pt x="819" y="270"/>
                  </a:lnTo>
                  <a:lnTo>
                    <a:pt x="817" y="257"/>
                  </a:lnTo>
                  <a:lnTo>
                    <a:pt x="811" y="225"/>
                  </a:lnTo>
                  <a:lnTo>
                    <a:pt x="802" y="192"/>
                  </a:lnTo>
                  <a:lnTo>
                    <a:pt x="793" y="159"/>
                  </a:lnTo>
                  <a:lnTo>
                    <a:pt x="782" y="130"/>
                  </a:lnTo>
                  <a:lnTo>
                    <a:pt x="775" y="110"/>
                  </a:lnTo>
                  <a:lnTo>
                    <a:pt x="769" y="98"/>
                  </a:lnTo>
                  <a:lnTo>
                    <a:pt x="769" y="98"/>
                  </a:lnTo>
                  <a:lnTo>
                    <a:pt x="765" y="93"/>
                  </a:lnTo>
                  <a:lnTo>
                    <a:pt x="760" y="88"/>
                  </a:lnTo>
                  <a:lnTo>
                    <a:pt x="751" y="82"/>
                  </a:lnTo>
                  <a:lnTo>
                    <a:pt x="744" y="80"/>
                  </a:lnTo>
                  <a:lnTo>
                    <a:pt x="740" y="79"/>
                  </a:lnTo>
                  <a:lnTo>
                    <a:pt x="726" y="45"/>
                  </a:lnTo>
                  <a:lnTo>
                    <a:pt x="726" y="45"/>
                  </a:lnTo>
                  <a:lnTo>
                    <a:pt x="724" y="40"/>
                  </a:lnTo>
                  <a:lnTo>
                    <a:pt x="722" y="31"/>
                  </a:lnTo>
                  <a:lnTo>
                    <a:pt x="718" y="26"/>
                  </a:lnTo>
                  <a:lnTo>
                    <a:pt x="716" y="21"/>
                  </a:lnTo>
                  <a:lnTo>
                    <a:pt x="711" y="17"/>
                  </a:lnTo>
                  <a:lnTo>
                    <a:pt x="706" y="16"/>
                  </a:lnTo>
                  <a:lnTo>
                    <a:pt x="706" y="16"/>
                  </a:lnTo>
                  <a:lnTo>
                    <a:pt x="697" y="17"/>
                  </a:lnTo>
                  <a:lnTo>
                    <a:pt x="690" y="20"/>
                  </a:lnTo>
                  <a:lnTo>
                    <a:pt x="682" y="21"/>
                  </a:lnTo>
                  <a:lnTo>
                    <a:pt x="678" y="21"/>
                  </a:lnTo>
                  <a:lnTo>
                    <a:pt x="673" y="21"/>
                  </a:lnTo>
                  <a:lnTo>
                    <a:pt x="673" y="21"/>
                  </a:lnTo>
                  <a:lnTo>
                    <a:pt x="655" y="19"/>
                  </a:lnTo>
                  <a:lnTo>
                    <a:pt x="630" y="16"/>
                  </a:lnTo>
                  <a:lnTo>
                    <a:pt x="630" y="16"/>
                  </a:lnTo>
                  <a:lnTo>
                    <a:pt x="613" y="14"/>
                  </a:lnTo>
                  <a:lnTo>
                    <a:pt x="600" y="14"/>
                  </a:lnTo>
                  <a:lnTo>
                    <a:pt x="591" y="13"/>
                  </a:lnTo>
                  <a:lnTo>
                    <a:pt x="586" y="11"/>
                  </a:lnTo>
                  <a:lnTo>
                    <a:pt x="586" y="11"/>
                  </a:lnTo>
                  <a:lnTo>
                    <a:pt x="584" y="11"/>
                  </a:lnTo>
                  <a:lnTo>
                    <a:pt x="580" y="11"/>
                  </a:lnTo>
                  <a:lnTo>
                    <a:pt x="573" y="14"/>
                  </a:lnTo>
                  <a:lnTo>
                    <a:pt x="570" y="16"/>
                  </a:lnTo>
                  <a:lnTo>
                    <a:pt x="568" y="19"/>
                  </a:lnTo>
                  <a:lnTo>
                    <a:pt x="568" y="20"/>
                  </a:lnTo>
                  <a:lnTo>
                    <a:pt x="572" y="21"/>
                  </a:lnTo>
                  <a:lnTo>
                    <a:pt x="572" y="21"/>
                  </a:lnTo>
                  <a:lnTo>
                    <a:pt x="584" y="26"/>
                  </a:lnTo>
                  <a:lnTo>
                    <a:pt x="600" y="33"/>
                  </a:lnTo>
                  <a:lnTo>
                    <a:pt x="614" y="40"/>
                  </a:lnTo>
                  <a:lnTo>
                    <a:pt x="625" y="45"/>
                  </a:lnTo>
                  <a:lnTo>
                    <a:pt x="625" y="45"/>
                  </a:lnTo>
                  <a:lnTo>
                    <a:pt x="633" y="47"/>
                  </a:lnTo>
                  <a:lnTo>
                    <a:pt x="642" y="50"/>
                  </a:lnTo>
                  <a:lnTo>
                    <a:pt x="649" y="51"/>
                  </a:lnTo>
                  <a:lnTo>
                    <a:pt x="654" y="55"/>
                  </a:lnTo>
                  <a:lnTo>
                    <a:pt x="654" y="55"/>
                  </a:lnTo>
                  <a:lnTo>
                    <a:pt x="660" y="59"/>
                  </a:lnTo>
                  <a:lnTo>
                    <a:pt x="668" y="63"/>
                  </a:lnTo>
                  <a:lnTo>
                    <a:pt x="678" y="69"/>
                  </a:lnTo>
                  <a:lnTo>
                    <a:pt x="687" y="83"/>
                  </a:lnTo>
                  <a:lnTo>
                    <a:pt x="687" y="83"/>
                  </a:lnTo>
                  <a:lnTo>
                    <a:pt x="680" y="92"/>
                  </a:lnTo>
                  <a:lnTo>
                    <a:pt x="675" y="99"/>
                  </a:lnTo>
                  <a:lnTo>
                    <a:pt x="674" y="104"/>
                  </a:lnTo>
                  <a:lnTo>
                    <a:pt x="673" y="108"/>
                  </a:lnTo>
                  <a:lnTo>
                    <a:pt x="673" y="108"/>
                  </a:lnTo>
                  <a:lnTo>
                    <a:pt x="672" y="115"/>
                  </a:lnTo>
                  <a:lnTo>
                    <a:pt x="672" y="122"/>
                  </a:lnTo>
                  <a:lnTo>
                    <a:pt x="673" y="134"/>
                  </a:lnTo>
                  <a:lnTo>
                    <a:pt x="678" y="156"/>
                  </a:lnTo>
                  <a:lnTo>
                    <a:pt x="678" y="156"/>
                  </a:lnTo>
                  <a:lnTo>
                    <a:pt x="681" y="172"/>
                  </a:lnTo>
                  <a:lnTo>
                    <a:pt x="684" y="192"/>
                  </a:lnTo>
                  <a:lnTo>
                    <a:pt x="688" y="235"/>
                  </a:lnTo>
                  <a:lnTo>
                    <a:pt x="690" y="255"/>
                  </a:lnTo>
                  <a:lnTo>
                    <a:pt x="690" y="273"/>
                  </a:lnTo>
                  <a:lnTo>
                    <a:pt x="690" y="285"/>
                  </a:lnTo>
                  <a:lnTo>
                    <a:pt x="688" y="289"/>
                  </a:lnTo>
                  <a:lnTo>
                    <a:pt x="687" y="290"/>
                  </a:lnTo>
                  <a:lnTo>
                    <a:pt x="687" y="290"/>
                  </a:lnTo>
                  <a:lnTo>
                    <a:pt x="681" y="294"/>
                  </a:lnTo>
                  <a:lnTo>
                    <a:pt x="674" y="301"/>
                  </a:lnTo>
                  <a:lnTo>
                    <a:pt x="654" y="319"/>
                  </a:lnTo>
                  <a:lnTo>
                    <a:pt x="654" y="319"/>
                  </a:lnTo>
                  <a:lnTo>
                    <a:pt x="627" y="342"/>
                  </a:lnTo>
                  <a:lnTo>
                    <a:pt x="615" y="352"/>
                  </a:lnTo>
                  <a:lnTo>
                    <a:pt x="606" y="358"/>
                  </a:lnTo>
                  <a:lnTo>
                    <a:pt x="606" y="358"/>
                  </a:lnTo>
                  <a:lnTo>
                    <a:pt x="586" y="366"/>
                  </a:lnTo>
                  <a:lnTo>
                    <a:pt x="576" y="372"/>
                  </a:lnTo>
                  <a:lnTo>
                    <a:pt x="567" y="377"/>
                  </a:lnTo>
                  <a:lnTo>
                    <a:pt x="567" y="377"/>
                  </a:lnTo>
                  <a:lnTo>
                    <a:pt x="561" y="383"/>
                  </a:lnTo>
                  <a:lnTo>
                    <a:pt x="556" y="388"/>
                  </a:lnTo>
                  <a:lnTo>
                    <a:pt x="552" y="391"/>
                  </a:lnTo>
                  <a:lnTo>
                    <a:pt x="550" y="391"/>
                  </a:lnTo>
                  <a:lnTo>
                    <a:pt x="548" y="391"/>
                  </a:lnTo>
                  <a:lnTo>
                    <a:pt x="548" y="391"/>
                  </a:lnTo>
                  <a:lnTo>
                    <a:pt x="537" y="386"/>
                  </a:lnTo>
                  <a:lnTo>
                    <a:pt x="531" y="383"/>
                  </a:lnTo>
                  <a:lnTo>
                    <a:pt x="530" y="379"/>
                  </a:lnTo>
                  <a:lnTo>
                    <a:pt x="529" y="377"/>
                  </a:lnTo>
                  <a:lnTo>
                    <a:pt x="529" y="377"/>
                  </a:lnTo>
                  <a:lnTo>
                    <a:pt x="530" y="356"/>
                  </a:lnTo>
                  <a:lnTo>
                    <a:pt x="530" y="344"/>
                  </a:lnTo>
                  <a:lnTo>
                    <a:pt x="529" y="334"/>
                  </a:lnTo>
                  <a:lnTo>
                    <a:pt x="529" y="334"/>
                  </a:lnTo>
                  <a:lnTo>
                    <a:pt x="525" y="325"/>
                  </a:lnTo>
                  <a:lnTo>
                    <a:pt x="522" y="317"/>
                  </a:lnTo>
                  <a:lnTo>
                    <a:pt x="514" y="305"/>
                  </a:lnTo>
                  <a:lnTo>
                    <a:pt x="514" y="305"/>
                  </a:lnTo>
                  <a:lnTo>
                    <a:pt x="505" y="290"/>
                  </a:lnTo>
                  <a:lnTo>
                    <a:pt x="505" y="290"/>
                  </a:lnTo>
                  <a:lnTo>
                    <a:pt x="500" y="275"/>
                  </a:lnTo>
                  <a:lnTo>
                    <a:pt x="495" y="263"/>
                  </a:lnTo>
                  <a:lnTo>
                    <a:pt x="493" y="259"/>
                  </a:lnTo>
                  <a:lnTo>
                    <a:pt x="490" y="257"/>
                  </a:lnTo>
                  <a:lnTo>
                    <a:pt x="490" y="257"/>
                  </a:lnTo>
                  <a:lnTo>
                    <a:pt x="487" y="254"/>
                  </a:lnTo>
                  <a:lnTo>
                    <a:pt x="484" y="251"/>
                  </a:lnTo>
                  <a:lnTo>
                    <a:pt x="483" y="246"/>
                  </a:lnTo>
                  <a:lnTo>
                    <a:pt x="481" y="242"/>
                  </a:lnTo>
                  <a:lnTo>
                    <a:pt x="481" y="242"/>
                  </a:lnTo>
                  <a:lnTo>
                    <a:pt x="468" y="222"/>
                  </a:lnTo>
                  <a:lnTo>
                    <a:pt x="460" y="208"/>
                  </a:lnTo>
                  <a:lnTo>
                    <a:pt x="458" y="202"/>
                  </a:lnTo>
                  <a:lnTo>
                    <a:pt x="457" y="199"/>
                  </a:lnTo>
                  <a:lnTo>
                    <a:pt x="457" y="199"/>
                  </a:lnTo>
                  <a:lnTo>
                    <a:pt x="457" y="195"/>
                  </a:lnTo>
                  <a:lnTo>
                    <a:pt x="454" y="192"/>
                  </a:lnTo>
                  <a:lnTo>
                    <a:pt x="451" y="182"/>
                  </a:lnTo>
                  <a:lnTo>
                    <a:pt x="444" y="172"/>
                  </a:lnTo>
                  <a:lnTo>
                    <a:pt x="438" y="165"/>
                  </a:lnTo>
                  <a:lnTo>
                    <a:pt x="438" y="165"/>
                  </a:lnTo>
                  <a:lnTo>
                    <a:pt x="429" y="159"/>
                  </a:lnTo>
                  <a:lnTo>
                    <a:pt x="420" y="153"/>
                  </a:lnTo>
                  <a:lnTo>
                    <a:pt x="404" y="146"/>
                  </a:lnTo>
                  <a:lnTo>
                    <a:pt x="404" y="146"/>
                  </a:lnTo>
                  <a:lnTo>
                    <a:pt x="398" y="145"/>
                  </a:lnTo>
                  <a:lnTo>
                    <a:pt x="392" y="145"/>
                  </a:lnTo>
                  <a:lnTo>
                    <a:pt x="385" y="146"/>
                  </a:lnTo>
                  <a:lnTo>
                    <a:pt x="385" y="146"/>
                  </a:lnTo>
                  <a:lnTo>
                    <a:pt x="374" y="144"/>
                  </a:lnTo>
                  <a:lnTo>
                    <a:pt x="362" y="141"/>
                  </a:lnTo>
                  <a:lnTo>
                    <a:pt x="351" y="141"/>
                  </a:lnTo>
                  <a:lnTo>
                    <a:pt x="351" y="141"/>
                  </a:lnTo>
                  <a:lnTo>
                    <a:pt x="345" y="142"/>
                  </a:lnTo>
                  <a:lnTo>
                    <a:pt x="339" y="146"/>
                  </a:lnTo>
                  <a:lnTo>
                    <a:pt x="326" y="154"/>
                  </a:lnTo>
                  <a:lnTo>
                    <a:pt x="313" y="165"/>
                  </a:lnTo>
                  <a:lnTo>
                    <a:pt x="303" y="175"/>
                  </a:lnTo>
                  <a:lnTo>
                    <a:pt x="303" y="175"/>
                  </a:lnTo>
                  <a:lnTo>
                    <a:pt x="296" y="184"/>
                  </a:lnTo>
                  <a:lnTo>
                    <a:pt x="290" y="198"/>
                  </a:lnTo>
                  <a:lnTo>
                    <a:pt x="284" y="211"/>
                  </a:lnTo>
                  <a:lnTo>
                    <a:pt x="279" y="223"/>
                  </a:lnTo>
                  <a:lnTo>
                    <a:pt x="279" y="223"/>
                  </a:lnTo>
                  <a:lnTo>
                    <a:pt x="276" y="236"/>
                  </a:lnTo>
                  <a:lnTo>
                    <a:pt x="273" y="253"/>
                  </a:lnTo>
                  <a:lnTo>
                    <a:pt x="273" y="270"/>
                  </a:lnTo>
                  <a:lnTo>
                    <a:pt x="274" y="285"/>
                  </a:lnTo>
                  <a:lnTo>
                    <a:pt x="274" y="285"/>
                  </a:lnTo>
                  <a:lnTo>
                    <a:pt x="278" y="309"/>
                  </a:lnTo>
                  <a:lnTo>
                    <a:pt x="279" y="329"/>
                  </a:lnTo>
                  <a:lnTo>
                    <a:pt x="279" y="329"/>
                  </a:lnTo>
                  <a:lnTo>
                    <a:pt x="278" y="337"/>
                  </a:lnTo>
                  <a:lnTo>
                    <a:pt x="277" y="346"/>
                  </a:lnTo>
                  <a:lnTo>
                    <a:pt x="273" y="354"/>
                  </a:lnTo>
                  <a:lnTo>
                    <a:pt x="270" y="362"/>
                  </a:lnTo>
                  <a:lnTo>
                    <a:pt x="270" y="362"/>
                  </a:lnTo>
                  <a:lnTo>
                    <a:pt x="265" y="370"/>
                  </a:lnTo>
                  <a:lnTo>
                    <a:pt x="260" y="373"/>
                  </a:lnTo>
                  <a:lnTo>
                    <a:pt x="255" y="377"/>
                  </a:lnTo>
                  <a:lnTo>
                    <a:pt x="255" y="377"/>
                  </a:lnTo>
                  <a:lnTo>
                    <a:pt x="222" y="362"/>
                  </a:lnTo>
                  <a:lnTo>
                    <a:pt x="222" y="362"/>
                  </a:lnTo>
                  <a:lnTo>
                    <a:pt x="211" y="355"/>
                  </a:lnTo>
                  <a:lnTo>
                    <a:pt x="190" y="340"/>
                  </a:lnTo>
                  <a:lnTo>
                    <a:pt x="170" y="323"/>
                  </a:lnTo>
                  <a:lnTo>
                    <a:pt x="159" y="314"/>
                  </a:lnTo>
                  <a:lnTo>
                    <a:pt x="159" y="314"/>
                  </a:lnTo>
                  <a:lnTo>
                    <a:pt x="148" y="305"/>
                  </a:lnTo>
                  <a:lnTo>
                    <a:pt x="127" y="287"/>
                  </a:lnTo>
                  <a:lnTo>
                    <a:pt x="97" y="261"/>
                  </a:lnTo>
                  <a:lnTo>
                    <a:pt x="97" y="261"/>
                  </a:lnTo>
                  <a:lnTo>
                    <a:pt x="109" y="234"/>
                  </a:lnTo>
                  <a:lnTo>
                    <a:pt x="126" y="199"/>
                  </a:lnTo>
                  <a:lnTo>
                    <a:pt x="126" y="199"/>
                  </a:lnTo>
                  <a:lnTo>
                    <a:pt x="128" y="192"/>
                  </a:lnTo>
                  <a:lnTo>
                    <a:pt x="132" y="181"/>
                  </a:lnTo>
                  <a:lnTo>
                    <a:pt x="140" y="152"/>
                  </a:lnTo>
                  <a:lnTo>
                    <a:pt x="150" y="112"/>
                  </a:lnTo>
                  <a:lnTo>
                    <a:pt x="140" y="93"/>
                  </a:lnTo>
                  <a:lnTo>
                    <a:pt x="150" y="50"/>
                  </a:lnTo>
                  <a:lnTo>
                    <a:pt x="150" y="50"/>
                  </a:lnTo>
                  <a:lnTo>
                    <a:pt x="166" y="52"/>
                  </a:lnTo>
                  <a:lnTo>
                    <a:pt x="180" y="55"/>
                  </a:lnTo>
                  <a:lnTo>
                    <a:pt x="188" y="55"/>
                  </a:lnTo>
                  <a:lnTo>
                    <a:pt x="188" y="55"/>
                  </a:lnTo>
                  <a:lnTo>
                    <a:pt x="207" y="47"/>
                  </a:lnTo>
                  <a:lnTo>
                    <a:pt x="226" y="40"/>
                  </a:lnTo>
                  <a:lnTo>
                    <a:pt x="226" y="40"/>
                  </a:lnTo>
                  <a:lnTo>
                    <a:pt x="241" y="35"/>
                  </a:lnTo>
                  <a:lnTo>
                    <a:pt x="250" y="33"/>
                  </a:lnTo>
                  <a:lnTo>
                    <a:pt x="255" y="31"/>
                  </a:lnTo>
                  <a:lnTo>
                    <a:pt x="255" y="31"/>
                  </a:lnTo>
                  <a:lnTo>
                    <a:pt x="261" y="27"/>
                  </a:lnTo>
                  <a:lnTo>
                    <a:pt x="270" y="23"/>
                  </a:lnTo>
                  <a:lnTo>
                    <a:pt x="276" y="19"/>
                  </a:lnTo>
                  <a:lnTo>
                    <a:pt x="277" y="17"/>
                  </a:lnTo>
                  <a:lnTo>
                    <a:pt x="274" y="16"/>
                  </a:lnTo>
                  <a:lnTo>
                    <a:pt x="274" y="16"/>
                  </a:lnTo>
                  <a:lnTo>
                    <a:pt x="268" y="15"/>
                  </a:lnTo>
                  <a:lnTo>
                    <a:pt x="262" y="16"/>
                  </a:lnTo>
                  <a:lnTo>
                    <a:pt x="258" y="16"/>
                  </a:lnTo>
                  <a:lnTo>
                    <a:pt x="250" y="16"/>
                  </a:lnTo>
                  <a:lnTo>
                    <a:pt x="250" y="16"/>
                  </a:lnTo>
                  <a:lnTo>
                    <a:pt x="244" y="16"/>
                  </a:lnTo>
                  <a:lnTo>
                    <a:pt x="242" y="17"/>
                  </a:lnTo>
                  <a:lnTo>
                    <a:pt x="240" y="17"/>
                  </a:lnTo>
                  <a:lnTo>
                    <a:pt x="236" y="16"/>
                  </a:lnTo>
                  <a:lnTo>
                    <a:pt x="236" y="16"/>
                  </a:lnTo>
                  <a:lnTo>
                    <a:pt x="223" y="11"/>
                  </a:lnTo>
                  <a:lnTo>
                    <a:pt x="207" y="7"/>
                  </a:lnTo>
                  <a:lnTo>
                    <a:pt x="207" y="7"/>
                  </a:lnTo>
                  <a:lnTo>
                    <a:pt x="193" y="3"/>
                  </a:lnTo>
                  <a:lnTo>
                    <a:pt x="178" y="2"/>
                  </a:lnTo>
                  <a:lnTo>
                    <a:pt x="178" y="2"/>
                  </a:lnTo>
                  <a:lnTo>
                    <a:pt x="171" y="2"/>
                  </a:lnTo>
                  <a:lnTo>
                    <a:pt x="159" y="2"/>
                  </a:lnTo>
                  <a:lnTo>
                    <a:pt x="159" y="2"/>
                  </a:lnTo>
                  <a:lnTo>
                    <a:pt x="153" y="2"/>
                  </a:lnTo>
                  <a:lnTo>
                    <a:pt x="152" y="0"/>
                  </a:lnTo>
                  <a:lnTo>
                    <a:pt x="151" y="0"/>
                  </a:lnTo>
                  <a:lnTo>
                    <a:pt x="145" y="2"/>
                  </a:lnTo>
                  <a:lnTo>
                    <a:pt x="145" y="2"/>
                  </a:lnTo>
                  <a:lnTo>
                    <a:pt x="139" y="4"/>
                  </a:lnTo>
                  <a:lnTo>
                    <a:pt x="136" y="5"/>
                  </a:lnTo>
                  <a:lnTo>
                    <a:pt x="134" y="7"/>
                  </a:lnTo>
                  <a:lnTo>
                    <a:pt x="130" y="7"/>
                  </a:lnTo>
                  <a:lnTo>
                    <a:pt x="130" y="7"/>
                  </a:lnTo>
                  <a:lnTo>
                    <a:pt x="126" y="5"/>
                  </a:lnTo>
                  <a:lnTo>
                    <a:pt x="121" y="4"/>
                  </a:lnTo>
                  <a:lnTo>
                    <a:pt x="116" y="3"/>
                  </a:lnTo>
                  <a:lnTo>
                    <a:pt x="114" y="4"/>
                  </a:lnTo>
                  <a:lnTo>
                    <a:pt x="111" y="7"/>
                  </a:lnTo>
                  <a:lnTo>
                    <a:pt x="111" y="7"/>
                  </a:lnTo>
                  <a:lnTo>
                    <a:pt x="106" y="11"/>
                  </a:lnTo>
                  <a:lnTo>
                    <a:pt x="103" y="17"/>
                  </a:lnTo>
                  <a:lnTo>
                    <a:pt x="97" y="26"/>
                  </a:lnTo>
                  <a:lnTo>
                    <a:pt x="97" y="26"/>
                  </a:lnTo>
                  <a:lnTo>
                    <a:pt x="94" y="31"/>
                  </a:lnTo>
                  <a:lnTo>
                    <a:pt x="93" y="34"/>
                  </a:lnTo>
                  <a:lnTo>
                    <a:pt x="92" y="40"/>
                  </a:lnTo>
                  <a:lnTo>
                    <a:pt x="92" y="40"/>
                  </a:ln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  <p:grpSp>
        <p:nvGrpSpPr>
          <p:cNvPr id="22" name="グループ化 21">
            <a:extLst>
              <a:ext uri="{FF2B5EF4-FFF2-40B4-BE49-F238E27FC236}">
                <a16:creationId xmlns:a16="http://schemas.microsoft.com/office/drawing/2014/main" id="{FB18D128-5974-371C-F1CE-58D44BFE6AC2}"/>
              </a:ext>
            </a:extLst>
          </p:cNvPr>
          <p:cNvGrpSpPr/>
          <p:nvPr/>
        </p:nvGrpSpPr>
        <p:grpSpPr>
          <a:xfrm>
            <a:off x="4285771" y="3943912"/>
            <a:ext cx="1334458" cy="2347928"/>
            <a:chOff x="1809750" y="4730242"/>
            <a:chExt cx="1185863" cy="2086483"/>
          </a:xfrm>
        </p:grpSpPr>
        <p:sp>
          <p:nvSpPr>
            <p:cNvPr id="5" name="Freeform 25">
              <a:extLst>
                <a:ext uri="{FF2B5EF4-FFF2-40B4-BE49-F238E27FC236}">
                  <a16:creationId xmlns:a16="http://schemas.microsoft.com/office/drawing/2014/main" id="{8B86BC5D-BF6F-EEE4-C9FB-34F9BA52611B}"/>
                </a:ext>
              </a:extLst>
            </p:cNvPr>
            <p:cNvSpPr>
              <a:spLocks/>
            </p:cNvSpPr>
            <p:nvPr/>
          </p:nvSpPr>
          <p:spPr bwMode="auto">
            <a:xfrm>
              <a:off x="1958975" y="5113338"/>
              <a:ext cx="255588" cy="176213"/>
            </a:xfrm>
            <a:custGeom>
              <a:avLst/>
              <a:gdLst>
                <a:gd name="T0" fmla="*/ 0 w 161"/>
                <a:gd name="T1" fmla="*/ 106 h 111"/>
                <a:gd name="T2" fmla="*/ 23 w 161"/>
                <a:gd name="T3" fmla="*/ 72 h 111"/>
                <a:gd name="T4" fmla="*/ 29 w 161"/>
                <a:gd name="T5" fmla="*/ 58 h 111"/>
                <a:gd name="T6" fmla="*/ 29 w 161"/>
                <a:gd name="T7" fmla="*/ 52 h 111"/>
                <a:gd name="T8" fmla="*/ 24 w 161"/>
                <a:gd name="T9" fmla="*/ 36 h 111"/>
                <a:gd name="T10" fmla="*/ 14 w 161"/>
                <a:gd name="T11" fmla="*/ 16 h 111"/>
                <a:gd name="T12" fmla="*/ 10 w 161"/>
                <a:gd name="T13" fmla="*/ 10 h 111"/>
                <a:gd name="T14" fmla="*/ 12 w 161"/>
                <a:gd name="T15" fmla="*/ 4 h 111"/>
                <a:gd name="T16" fmla="*/ 20 w 161"/>
                <a:gd name="T17" fmla="*/ 0 h 111"/>
                <a:gd name="T18" fmla="*/ 22 w 161"/>
                <a:gd name="T19" fmla="*/ 0 h 111"/>
                <a:gd name="T20" fmla="*/ 24 w 161"/>
                <a:gd name="T21" fmla="*/ 2 h 111"/>
                <a:gd name="T22" fmla="*/ 34 w 161"/>
                <a:gd name="T23" fmla="*/ 10 h 111"/>
                <a:gd name="T24" fmla="*/ 45 w 161"/>
                <a:gd name="T25" fmla="*/ 16 h 111"/>
                <a:gd name="T26" fmla="*/ 68 w 161"/>
                <a:gd name="T27" fmla="*/ 19 h 111"/>
                <a:gd name="T28" fmla="*/ 82 w 161"/>
                <a:gd name="T29" fmla="*/ 19 h 111"/>
                <a:gd name="T30" fmla="*/ 116 w 161"/>
                <a:gd name="T31" fmla="*/ 24 h 111"/>
                <a:gd name="T32" fmla="*/ 135 w 161"/>
                <a:gd name="T33" fmla="*/ 29 h 111"/>
                <a:gd name="T34" fmla="*/ 152 w 161"/>
                <a:gd name="T35" fmla="*/ 36 h 111"/>
                <a:gd name="T36" fmla="*/ 154 w 161"/>
                <a:gd name="T37" fmla="*/ 39 h 111"/>
                <a:gd name="T38" fmla="*/ 160 w 161"/>
                <a:gd name="T39" fmla="*/ 42 h 111"/>
                <a:gd name="T40" fmla="*/ 161 w 161"/>
                <a:gd name="T41" fmla="*/ 46 h 111"/>
                <a:gd name="T42" fmla="*/ 159 w 161"/>
                <a:gd name="T43" fmla="*/ 53 h 111"/>
                <a:gd name="T44" fmla="*/ 154 w 161"/>
                <a:gd name="T45" fmla="*/ 61 h 111"/>
                <a:gd name="T46" fmla="*/ 147 w 161"/>
                <a:gd name="T47" fmla="*/ 72 h 111"/>
                <a:gd name="T48" fmla="*/ 140 w 161"/>
                <a:gd name="T49" fmla="*/ 76 h 111"/>
                <a:gd name="T50" fmla="*/ 135 w 161"/>
                <a:gd name="T51" fmla="*/ 77 h 111"/>
                <a:gd name="T52" fmla="*/ 101 w 161"/>
                <a:gd name="T53" fmla="*/ 82 h 111"/>
                <a:gd name="T54" fmla="*/ 93 w 161"/>
                <a:gd name="T55" fmla="*/ 85 h 111"/>
                <a:gd name="T56" fmla="*/ 76 w 161"/>
                <a:gd name="T57" fmla="*/ 97 h 111"/>
                <a:gd name="T58" fmla="*/ 72 w 161"/>
                <a:gd name="T59" fmla="*/ 101 h 111"/>
                <a:gd name="T60" fmla="*/ 71 w 161"/>
                <a:gd name="T61" fmla="*/ 106 h 111"/>
                <a:gd name="T62" fmla="*/ 63 w 161"/>
                <a:gd name="T63" fmla="*/ 111 h 111"/>
                <a:gd name="T64" fmla="*/ 57 w 161"/>
                <a:gd name="T65" fmla="*/ 111 h 111"/>
                <a:gd name="T66" fmla="*/ 27 w 161"/>
                <a:gd name="T67" fmla="*/ 109 h 111"/>
                <a:gd name="T68" fmla="*/ 0 w 161"/>
                <a:gd name="T69" fmla="*/ 106 h 1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61" h="111">
                  <a:moveTo>
                    <a:pt x="0" y="106"/>
                  </a:moveTo>
                  <a:lnTo>
                    <a:pt x="0" y="106"/>
                  </a:lnTo>
                  <a:lnTo>
                    <a:pt x="14" y="88"/>
                  </a:lnTo>
                  <a:lnTo>
                    <a:pt x="23" y="72"/>
                  </a:lnTo>
                  <a:lnTo>
                    <a:pt x="27" y="64"/>
                  </a:lnTo>
                  <a:lnTo>
                    <a:pt x="29" y="58"/>
                  </a:lnTo>
                  <a:lnTo>
                    <a:pt x="29" y="58"/>
                  </a:lnTo>
                  <a:lnTo>
                    <a:pt x="29" y="52"/>
                  </a:lnTo>
                  <a:lnTo>
                    <a:pt x="27" y="45"/>
                  </a:lnTo>
                  <a:lnTo>
                    <a:pt x="24" y="36"/>
                  </a:lnTo>
                  <a:lnTo>
                    <a:pt x="21" y="29"/>
                  </a:lnTo>
                  <a:lnTo>
                    <a:pt x="14" y="16"/>
                  </a:lnTo>
                  <a:lnTo>
                    <a:pt x="10" y="10"/>
                  </a:lnTo>
                  <a:lnTo>
                    <a:pt x="10" y="10"/>
                  </a:lnTo>
                  <a:lnTo>
                    <a:pt x="11" y="7"/>
                  </a:lnTo>
                  <a:lnTo>
                    <a:pt x="12" y="4"/>
                  </a:lnTo>
                  <a:lnTo>
                    <a:pt x="16" y="1"/>
                  </a:lnTo>
                  <a:lnTo>
                    <a:pt x="20" y="0"/>
                  </a:lnTo>
                  <a:lnTo>
                    <a:pt x="20" y="0"/>
                  </a:lnTo>
                  <a:lnTo>
                    <a:pt x="22" y="0"/>
                  </a:lnTo>
                  <a:lnTo>
                    <a:pt x="22" y="0"/>
                  </a:lnTo>
                  <a:lnTo>
                    <a:pt x="24" y="2"/>
                  </a:lnTo>
                  <a:lnTo>
                    <a:pt x="28" y="6"/>
                  </a:lnTo>
                  <a:lnTo>
                    <a:pt x="34" y="10"/>
                  </a:lnTo>
                  <a:lnTo>
                    <a:pt x="34" y="10"/>
                  </a:lnTo>
                  <a:lnTo>
                    <a:pt x="45" y="16"/>
                  </a:lnTo>
                  <a:lnTo>
                    <a:pt x="56" y="18"/>
                  </a:lnTo>
                  <a:lnTo>
                    <a:pt x="68" y="19"/>
                  </a:lnTo>
                  <a:lnTo>
                    <a:pt x="82" y="19"/>
                  </a:lnTo>
                  <a:lnTo>
                    <a:pt x="82" y="19"/>
                  </a:lnTo>
                  <a:lnTo>
                    <a:pt x="99" y="21"/>
                  </a:lnTo>
                  <a:lnTo>
                    <a:pt x="116" y="24"/>
                  </a:lnTo>
                  <a:lnTo>
                    <a:pt x="135" y="29"/>
                  </a:lnTo>
                  <a:lnTo>
                    <a:pt x="135" y="29"/>
                  </a:lnTo>
                  <a:lnTo>
                    <a:pt x="146" y="34"/>
                  </a:lnTo>
                  <a:lnTo>
                    <a:pt x="152" y="36"/>
                  </a:lnTo>
                  <a:lnTo>
                    <a:pt x="154" y="39"/>
                  </a:lnTo>
                  <a:lnTo>
                    <a:pt x="154" y="39"/>
                  </a:lnTo>
                  <a:lnTo>
                    <a:pt x="156" y="40"/>
                  </a:lnTo>
                  <a:lnTo>
                    <a:pt x="160" y="42"/>
                  </a:lnTo>
                  <a:lnTo>
                    <a:pt x="161" y="43"/>
                  </a:lnTo>
                  <a:lnTo>
                    <a:pt x="161" y="46"/>
                  </a:lnTo>
                  <a:lnTo>
                    <a:pt x="161" y="49"/>
                  </a:lnTo>
                  <a:lnTo>
                    <a:pt x="159" y="53"/>
                  </a:lnTo>
                  <a:lnTo>
                    <a:pt x="159" y="53"/>
                  </a:lnTo>
                  <a:lnTo>
                    <a:pt x="154" y="61"/>
                  </a:lnTo>
                  <a:lnTo>
                    <a:pt x="150" y="69"/>
                  </a:lnTo>
                  <a:lnTo>
                    <a:pt x="147" y="72"/>
                  </a:lnTo>
                  <a:lnTo>
                    <a:pt x="144" y="75"/>
                  </a:lnTo>
                  <a:lnTo>
                    <a:pt x="140" y="76"/>
                  </a:lnTo>
                  <a:lnTo>
                    <a:pt x="135" y="77"/>
                  </a:lnTo>
                  <a:lnTo>
                    <a:pt x="135" y="77"/>
                  </a:lnTo>
                  <a:lnTo>
                    <a:pt x="117" y="79"/>
                  </a:lnTo>
                  <a:lnTo>
                    <a:pt x="101" y="82"/>
                  </a:lnTo>
                  <a:lnTo>
                    <a:pt x="101" y="82"/>
                  </a:lnTo>
                  <a:lnTo>
                    <a:pt x="93" y="85"/>
                  </a:lnTo>
                  <a:lnTo>
                    <a:pt x="83" y="91"/>
                  </a:lnTo>
                  <a:lnTo>
                    <a:pt x="76" y="97"/>
                  </a:lnTo>
                  <a:lnTo>
                    <a:pt x="72" y="101"/>
                  </a:lnTo>
                  <a:lnTo>
                    <a:pt x="72" y="101"/>
                  </a:lnTo>
                  <a:lnTo>
                    <a:pt x="72" y="103"/>
                  </a:lnTo>
                  <a:lnTo>
                    <a:pt x="71" y="106"/>
                  </a:lnTo>
                  <a:lnTo>
                    <a:pt x="69" y="108"/>
                  </a:lnTo>
                  <a:lnTo>
                    <a:pt x="63" y="111"/>
                  </a:lnTo>
                  <a:lnTo>
                    <a:pt x="63" y="111"/>
                  </a:lnTo>
                  <a:lnTo>
                    <a:pt x="57" y="111"/>
                  </a:lnTo>
                  <a:lnTo>
                    <a:pt x="48" y="111"/>
                  </a:lnTo>
                  <a:lnTo>
                    <a:pt x="27" y="109"/>
                  </a:lnTo>
                  <a:lnTo>
                    <a:pt x="0" y="106"/>
                  </a:lnTo>
                  <a:lnTo>
                    <a:pt x="0" y="106"/>
                  </a:ln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6" name="Freeform 26">
              <a:extLst>
                <a:ext uri="{FF2B5EF4-FFF2-40B4-BE49-F238E27FC236}">
                  <a16:creationId xmlns:a16="http://schemas.microsoft.com/office/drawing/2014/main" id="{605F0981-0E2B-2A25-5E10-AD2122D5D152}"/>
                </a:ext>
              </a:extLst>
            </p:cNvPr>
            <p:cNvSpPr>
              <a:spLocks/>
            </p:cNvSpPr>
            <p:nvPr/>
          </p:nvSpPr>
          <p:spPr bwMode="auto">
            <a:xfrm>
              <a:off x="1952625" y="5014913"/>
              <a:ext cx="623888" cy="250825"/>
            </a:xfrm>
            <a:custGeom>
              <a:avLst/>
              <a:gdLst>
                <a:gd name="T0" fmla="*/ 264 w 393"/>
                <a:gd name="T1" fmla="*/ 144 h 158"/>
                <a:gd name="T2" fmla="*/ 364 w 393"/>
                <a:gd name="T3" fmla="*/ 158 h 158"/>
                <a:gd name="T4" fmla="*/ 393 w 393"/>
                <a:gd name="T5" fmla="*/ 48 h 158"/>
                <a:gd name="T6" fmla="*/ 139 w 393"/>
                <a:gd name="T7" fmla="*/ 0 h 158"/>
                <a:gd name="T8" fmla="*/ 9 w 393"/>
                <a:gd name="T9" fmla="*/ 9 h 158"/>
                <a:gd name="T10" fmla="*/ 0 w 393"/>
                <a:gd name="T11" fmla="*/ 76 h 158"/>
                <a:gd name="T12" fmla="*/ 0 w 393"/>
                <a:gd name="T13" fmla="*/ 76 h 158"/>
                <a:gd name="T14" fmla="*/ 63 w 393"/>
                <a:gd name="T15" fmla="*/ 101 h 158"/>
                <a:gd name="T16" fmla="*/ 108 w 393"/>
                <a:gd name="T17" fmla="*/ 117 h 158"/>
                <a:gd name="T18" fmla="*/ 129 w 393"/>
                <a:gd name="T19" fmla="*/ 125 h 158"/>
                <a:gd name="T20" fmla="*/ 129 w 393"/>
                <a:gd name="T21" fmla="*/ 125 h 158"/>
                <a:gd name="T22" fmla="*/ 151 w 393"/>
                <a:gd name="T23" fmla="*/ 127 h 158"/>
                <a:gd name="T24" fmla="*/ 198 w 393"/>
                <a:gd name="T25" fmla="*/ 134 h 158"/>
                <a:gd name="T26" fmla="*/ 264 w 393"/>
                <a:gd name="T27" fmla="*/ 144 h 158"/>
                <a:gd name="T28" fmla="*/ 264 w 393"/>
                <a:gd name="T29" fmla="*/ 144 h 1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393" h="158">
                  <a:moveTo>
                    <a:pt x="264" y="144"/>
                  </a:moveTo>
                  <a:lnTo>
                    <a:pt x="364" y="158"/>
                  </a:lnTo>
                  <a:lnTo>
                    <a:pt x="393" y="48"/>
                  </a:lnTo>
                  <a:lnTo>
                    <a:pt x="139" y="0"/>
                  </a:lnTo>
                  <a:lnTo>
                    <a:pt x="9" y="9"/>
                  </a:lnTo>
                  <a:lnTo>
                    <a:pt x="0" y="76"/>
                  </a:lnTo>
                  <a:lnTo>
                    <a:pt x="0" y="76"/>
                  </a:lnTo>
                  <a:lnTo>
                    <a:pt x="63" y="101"/>
                  </a:lnTo>
                  <a:lnTo>
                    <a:pt x="108" y="117"/>
                  </a:lnTo>
                  <a:lnTo>
                    <a:pt x="129" y="125"/>
                  </a:lnTo>
                  <a:lnTo>
                    <a:pt x="129" y="125"/>
                  </a:lnTo>
                  <a:lnTo>
                    <a:pt x="151" y="127"/>
                  </a:lnTo>
                  <a:lnTo>
                    <a:pt x="198" y="134"/>
                  </a:lnTo>
                  <a:lnTo>
                    <a:pt x="264" y="144"/>
                  </a:lnTo>
                  <a:lnTo>
                    <a:pt x="264" y="144"/>
                  </a:lnTo>
                  <a:close/>
                </a:path>
              </a:pathLst>
            </a:custGeom>
            <a:solidFill>
              <a:srgbClr val="FF9900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7" name="Freeform 27">
              <a:extLst>
                <a:ext uri="{FF2B5EF4-FFF2-40B4-BE49-F238E27FC236}">
                  <a16:creationId xmlns:a16="http://schemas.microsoft.com/office/drawing/2014/main" id="{F021C395-DE6C-BBC9-D9D5-D4E14E003D60}"/>
                </a:ext>
              </a:extLst>
            </p:cNvPr>
            <p:cNvSpPr>
              <a:spLocks/>
            </p:cNvSpPr>
            <p:nvPr/>
          </p:nvSpPr>
          <p:spPr bwMode="auto">
            <a:xfrm>
              <a:off x="1809750" y="5086350"/>
              <a:ext cx="1185863" cy="1730375"/>
            </a:xfrm>
            <a:custGeom>
              <a:avLst/>
              <a:gdLst>
                <a:gd name="T0" fmla="*/ 51 w 747"/>
                <a:gd name="T1" fmla="*/ 123 h 1090"/>
                <a:gd name="T2" fmla="*/ 19 w 747"/>
                <a:gd name="T3" fmla="*/ 181 h 1090"/>
                <a:gd name="T4" fmla="*/ 2 w 747"/>
                <a:gd name="T5" fmla="*/ 264 h 1090"/>
                <a:gd name="T6" fmla="*/ 32 w 747"/>
                <a:gd name="T7" fmla="*/ 354 h 1090"/>
                <a:gd name="T8" fmla="*/ 43 w 747"/>
                <a:gd name="T9" fmla="*/ 402 h 1090"/>
                <a:gd name="T10" fmla="*/ 70 w 747"/>
                <a:gd name="T11" fmla="*/ 456 h 1090"/>
                <a:gd name="T12" fmla="*/ 109 w 747"/>
                <a:gd name="T13" fmla="*/ 503 h 1090"/>
                <a:gd name="T14" fmla="*/ 147 w 747"/>
                <a:gd name="T15" fmla="*/ 517 h 1090"/>
                <a:gd name="T16" fmla="*/ 166 w 747"/>
                <a:gd name="T17" fmla="*/ 484 h 1090"/>
                <a:gd name="T18" fmla="*/ 214 w 747"/>
                <a:gd name="T19" fmla="*/ 359 h 1090"/>
                <a:gd name="T20" fmla="*/ 238 w 747"/>
                <a:gd name="T21" fmla="*/ 359 h 1090"/>
                <a:gd name="T22" fmla="*/ 238 w 747"/>
                <a:gd name="T23" fmla="*/ 392 h 1090"/>
                <a:gd name="T24" fmla="*/ 248 w 747"/>
                <a:gd name="T25" fmla="*/ 426 h 1090"/>
                <a:gd name="T26" fmla="*/ 214 w 747"/>
                <a:gd name="T27" fmla="*/ 503 h 1090"/>
                <a:gd name="T28" fmla="*/ 295 w 747"/>
                <a:gd name="T29" fmla="*/ 542 h 1090"/>
                <a:gd name="T30" fmla="*/ 349 w 747"/>
                <a:gd name="T31" fmla="*/ 556 h 1090"/>
                <a:gd name="T32" fmla="*/ 266 w 747"/>
                <a:gd name="T33" fmla="*/ 589 h 1090"/>
                <a:gd name="T34" fmla="*/ 258 w 747"/>
                <a:gd name="T35" fmla="*/ 696 h 1090"/>
                <a:gd name="T36" fmla="*/ 285 w 747"/>
                <a:gd name="T37" fmla="*/ 711 h 1090"/>
                <a:gd name="T38" fmla="*/ 234 w 747"/>
                <a:gd name="T39" fmla="*/ 777 h 1090"/>
                <a:gd name="T40" fmla="*/ 228 w 747"/>
                <a:gd name="T41" fmla="*/ 814 h 1090"/>
                <a:gd name="T42" fmla="*/ 199 w 747"/>
                <a:gd name="T43" fmla="*/ 867 h 1090"/>
                <a:gd name="T44" fmla="*/ 234 w 747"/>
                <a:gd name="T45" fmla="*/ 931 h 1090"/>
                <a:gd name="T46" fmla="*/ 272 w 747"/>
                <a:gd name="T47" fmla="*/ 945 h 1090"/>
                <a:gd name="T48" fmla="*/ 382 w 747"/>
                <a:gd name="T49" fmla="*/ 936 h 1090"/>
                <a:gd name="T50" fmla="*/ 316 w 747"/>
                <a:gd name="T51" fmla="*/ 1019 h 1090"/>
                <a:gd name="T52" fmla="*/ 267 w 747"/>
                <a:gd name="T53" fmla="*/ 1064 h 1090"/>
                <a:gd name="T54" fmla="*/ 310 w 747"/>
                <a:gd name="T55" fmla="*/ 1090 h 1090"/>
                <a:gd name="T56" fmla="*/ 386 w 747"/>
                <a:gd name="T57" fmla="*/ 1069 h 1090"/>
                <a:gd name="T58" fmla="*/ 468 w 747"/>
                <a:gd name="T59" fmla="*/ 1025 h 1090"/>
                <a:gd name="T60" fmla="*/ 483 w 747"/>
                <a:gd name="T61" fmla="*/ 1041 h 1090"/>
                <a:gd name="T62" fmla="*/ 493 w 747"/>
                <a:gd name="T63" fmla="*/ 1003 h 1090"/>
                <a:gd name="T64" fmla="*/ 493 w 747"/>
                <a:gd name="T65" fmla="*/ 979 h 1090"/>
                <a:gd name="T66" fmla="*/ 462 w 747"/>
                <a:gd name="T67" fmla="*/ 916 h 1090"/>
                <a:gd name="T68" fmla="*/ 512 w 747"/>
                <a:gd name="T69" fmla="*/ 865 h 1090"/>
                <a:gd name="T70" fmla="*/ 579 w 747"/>
                <a:gd name="T71" fmla="*/ 897 h 1090"/>
                <a:gd name="T72" fmla="*/ 592 w 747"/>
                <a:gd name="T73" fmla="*/ 931 h 1090"/>
                <a:gd name="T74" fmla="*/ 563 w 747"/>
                <a:gd name="T75" fmla="*/ 968 h 1090"/>
                <a:gd name="T76" fmla="*/ 608 w 747"/>
                <a:gd name="T77" fmla="*/ 969 h 1090"/>
                <a:gd name="T78" fmla="*/ 645 w 747"/>
                <a:gd name="T79" fmla="*/ 931 h 1090"/>
                <a:gd name="T80" fmla="*/ 650 w 747"/>
                <a:gd name="T81" fmla="*/ 868 h 1090"/>
                <a:gd name="T82" fmla="*/ 667 w 747"/>
                <a:gd name="T83" fmla="*/ 850 h 1090"/>
                <a:gd name="T84" fmla="*/ 641 w 747"/>
                <a:gd name="T85" fmla="*/ 811 h 1090"/>
                <a:gd name="T86" fmla="*/ 632 w 747"/>
                <a:gd name="T87" fmla="*/ 790 h 1090"/>
                <a:gd name="T88" fmla="*/ 715 w 747"/>
                <a:gd name="T89" fmla="*/ 760 h 1090"/>
                <a:gd name="T90" fmla="*/ 747 w 747"/>
                <a:gd name="T91" fmla="*/ 677 h 1090"/>
                <a:gd name="T92" fmla="*/ 707 w 747"/>
                <a:gd name="T93" fmla="*/ 535 h 1090"/>
                <a:gd name="T94" fmla="*/ 518 w 747"/>
                <a:gd name="T95" fmla="*/ 290 h 1090"/>
                <a:gd name="T96" fmla="*/ 406 w 747"/>
                <a:gd name="T97" fmla="*/ 118 h 1090"/>
                <a:gd name="T98" fmla="*/ 398 w 747"/>
                <a:gd name="T99" fmla="*/ 74 h 1090"/>
                <a:gd name="T100" fmla="*/ 405 w 747"/>
                <a:gd name="T101" fmla="*/ 50 h 1090"/>
                <a:gd name="T102" fmla="*/ 398 w 747"/>
                <a:gd name="T103" fmla="*/ 31 h 1090"/>
                <a:gd name="T104" fmla="*/ 408 w 747"/>
                <a:gd name="T105" fmla="*/ 13 h 1090"/>
                <a:gd name="T106" fmla="*/ 378 w 747"/>
                <a:gd name="T107" fmla="*/ 4 h 1090"/>
                <a:gd name="T108" fmla="*/ 267 w 747"/>
                <a:gd name="T109" fmla="*/ 27 h 1090"/>
                <a:gd name="T110" fmla="*/ 237 w 747"/>
                <a:gd name="T111" fmla="*/ 70 h 1090"/>
                <a:gd name="T112" fmla="*/ 267 w 747"/>
                <a:gd name="T113" fmla="*/ 118 h 1090"/>
                <a:gd name="T114" fmla="*/ 273 w 747"/>
                <a:gd name="T115" fmla="*/ 141 h 1090"/>
                <a:gd name="T116" fmla="*/ 306 w 747"/>
                <a:gd name="T117" fmla="*/ 176 h 1090"/>
                <a:gd name="T118" fmla="*/ 310 w 747"/>
                <a:gd name="T119" fmla="*/ 200 h 1090"/>
                <a:gd name="T120" fmla="*/ 274 w 747"/>
                <a:gd name="T121" fmla="*/ 178 h 1090"/>
                <a:gd name="T122" fmla="*/ 225 w 747"/>
                <a:gd name="T123" fmla="*/ 130 h 1090"/>
                <a:gd name="T124" fmla="*/ 169 w 747"/>
                <a:gd name="T125" fmla="*/ 108 h 10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747" h="1090">
                  <a:moveTo>
                    <a:pt x="94" y="113"/>
                  </a:moveTo>
                  <a:lnTo>
                    <a:pt x="94" y="113"/>
                  </a:lnTo>
                  <a:lnTo>
                    <a:pt x="90" y="112"/>
                  </a:lnTo>
                  <a:lnTo>
                    <a:pt x="79" y="111"/>
                  </a:lnTo>
                  <a:lnTo>
                    <a:pt x="73" y="111"/>
                  </a:lnTo>
                  <a:lnTo>
                    <a:pt x="66" y="113"/>
                  </a:lnTo>
                  <a:lnTo>
                    <a:pt x="58" y="117"/>
                  </a:lnTo>
                  <a:lnTo>
                    <a:pt x="51" y="123"/>
                  </a:lnTo>
                  <a:lnTo>
                    <a:pt x="51" y="123"/>
                  </a:lnTo>
                  <a:lnTo>
                    <a:pt x="45" y="130"/>
                  </a:lnTo>
                  <a:lnTo>
                    <a:pt x="40" y="138"/>
                  </a:lnTo>
                  <a:lnTo>
                    <a:pt x="32" y="155"/>
                  </a:lnTo>
                  <a:lnTo>
                    <a:pt x="28" y="170"/>
                  </a:lnTo>
                  <a:lnTo>
                    <a:pt x="27" y="176"/>
                  </a:lnTo>
                  <a:lnTo>
                    <a:pt x="27" y="176"/>
                  </a:lnTo>
                  <a:lnTo>
                    <a:pt x="27" y="177"/>
                  </a:lnTo>
                  <a:lnTo>
                    <a:pt x="25" y="177"/>
                  </a:lnTo>
                  <a:lnTo>
                    <a:pt x="19" y="181"/>
                  </a:lnTo>
                  <a:lnTo>
                    <a:pt x="15" y="184"/>
                  </a:lnTo>
                  <a:lnTo>
                    <a:pt x="12" y="190"/>
                  </a:lnTo>
                  <a:lnTo>
                    <a:pt x="7" y="199"/>
                  </a:lnTo>
                  <a:lnTo>
                    <a:pt x="3" y="209"/>
                  </a:lnTo>
                  <a:lnTo>
                    <a:pt x="3" y="209"/>
                  </a:lnTo>
                  <a:lnTo>
                    <a:pt x="1" y="223"/>
                  </a:lnTo>
                  <a:lnTo>
                    <a:pt x="0" y="237"/>
                  </a:lnTo>
                  <a:lnTo>
                    <a:pt x="1" y="250"/>
                  </a:lnTo>
                  <a:lnTo>
                    <a:pt x="2" y="264"/>
                  </a:lnTo>
                  <a:lnTo>
                    <a:pt x="6" y="277"/>
                  </a:lnTo>
                  <a:lnTo>
                    <a:pt x="9" y="290"/>
                  </a:lnTo>
                  <a:lnTo>
                    <a:pt x="13" y="301"/>
                  </a:lnTo>
                  <a:lnTo>
                    <a:pt x="18" y="310"/>
                  </a:lnTo>
                  <a:lnTo>
                    <a:pt x="18" y="310"/>
                  </a:lnTo>
                  <a:lnTo>
                    <a:pt x="25" y="325"/>
                  </a:lnTo>
                  <a:lnTo>
                    <a:pt x="30" y="334"/>
                  </a:lnTo>
                  <a:lnTo>
                    <a:pt x="32" y="343"/>
                  </a:lnTo>
                  <a:lnTo>
                    <a:pt x="32" y="354"/>
                  </a:lnTo>
                  <a:lnTo>
                    <a:pt x="32" y="354"/>
                  </a:lnTo>
                  <a:lnTo>
                    <a:pt x="32" y="374"/>
                  </a:lnTo>
                  <a:lnTo>
                    <a:pt x="32" y="383"/>
                  </a:lnTo>
                  <a:lnTo>
                    <a:pt x="42" y="378"/>
                  </a:lnTo>
                  <a:lnTo>
                    <a:pt x="42" y="378"/>
                  </a:lnTo>
                  <a:lnTo>
                    <a:pt x="42" y="380"/>
                  </a:lnTo>
                  <a:lnTo>
                    <a:pt x="42" y="392"/>
                  </a:lnTo>
                  <a:lnTo>
                    <a:pt x="42" y="392"/>
                  </a:lnTo>
                  <a:lnTo>
                    <a:pt x="43" y="402"/>
                  </a:lnTo>
                  <a:lnTo>
                    <a:pt x="45" y="411"/>
                  </a:lnTo>
                  <a:lnTo>
                    <a:pt x="51" y="431"/>
                  </a:lnTo>
                  <a:lnTo>
                    <a:pt x="51" y="431"/>
                  </a:lnTo>
                  <a:lnTo>
                    <a:pt x="54" y="441"/>
                  </a:lnTo>
                  <a:lnTo>
                    <a:pt x="55" y="455"/>
                  </a:lnTo>
                  <a:lnTo>
                    <a:pt x="56" y="469"/>
                  </a:lnTo>
                  <a:lnTo>
                    <a:pt x="66" y="450"/>
                  </a:lnTo>
                  <a:lnTo>
                    <a:pt x="66" y="450"/>
                  </a:lnTo>
                  <a:lnTo>
                    <a:pt x="70" y="456"/>
                  </a:lnTo>
                  <a:lnTo>
                    <a:pt x="73" y="463"/>
                  </a:lnTo>
                  <a:lnTo>
                    <a:pt x="75" y="469"/>
                  </a:lnTo>
                  <a:lnTo>
                    <a:pt x="75" y="469"/>
                  </a:lnTo>
                  <a:lnTo>
                    <a:pt x="76" y="473"/>
                  </a:lnTo>
                  <a:lnTo>
                    <a:pt x="80" y="476"/>
                  </a:lnTo>
                  <a:lnTo>
                    <a:pt x="91" y="485"/>
                  </a:lnTo>
                  <a:lnTo>
                    <a:pt x="102" y="494"/>
                  </a:lnTo>
                  <a:lnTo>
                    <a:pt x="105" y="498"/>
                  </a:lnTo>
                  <a:lnTo>
                    <a:pt x="109" y="503"/>
                  </a:lnTo>
                  <a:lnTo>
                    <a:pt x="109" y="503"/>
                  </a:lnTo>
                  <a:lnTo>
                    <a:pt x="123" y="527"/>
                  </a:lnTo>
                  <a:lnTo>
                    <a:pt x="128" y="512"/>
                  </a:lnTo>
                  <a:lnTo>
                    <a:pt x="138" y="527"/>
                  </a:lnTo>
                  <a:lnTo>
                    <a:pt x="138" y="527"/>
                  </a:lnTo>
                  <a:lnTo>
                    <a:pt x="138" y="527"/>
                  </a:lnTo>
                  <a:lnTo>
                    <a:pt x="139" y="527"/>
                  </a:lnTo>
                  <a:lnTo>
                    <a:pt x="142" y="524"/>
                  </a:lnTo>
                  <a:lnTo>
                    <a:pt x="147" y="517"/>
                  </a:lnTo>
                  <a:lnTo>
                    <a:pt x="147" y="517"/>
                  </a:lnTo>
                  <a:lnTo>
                    <a:pt x="151" y="511"/>
                  </a:lnTo>
                  <a:lnTo>
                    <a:pt x="153" y="504"/>
                  </a:lnTo>
                  <a:lnTo>
                    <a:pt x="158" y="487"/>
                  </a:lnTo>
                  <a:lnTo>
                    <a:pt x="162" y="469"/>
                  </a:lnTo>
                  <a:lnTo>
                    <a:pt x="162" y="469"/>
                  </a:lnTo>
                  <a:lnTo>
                    <a:pt x="164" y="478"/>
                  </a:lnTo>
                  <a:lnTo>
                    <a:pt x="166" y="484"/>
                  </a:lnTo>
                  <a:lnTo>
                    <a:pt x="166" y="484"/>
                  </a:lnTo>
                  <a:lnTo>
                    <a:pt x="171" y="455"/>
                  </a:lnTo>
                  <a:lnTo>
                    <a:pt x="171" y="455"/>
                  </a:lnTo>
                  <a:lnTo>
                    <a:pt x="175" y="431"/>
                  </a:lnTo>
                  <a:lnTo>
                    <a:pt x="177" y="398"/>
                  </a:lnTo>
                  <a:lnTo>
                    <a:pt x="181" y="359"/>
                  </a:lnTo>
                  <a:lnTo>
                    <a:pt x="181" y="359"/>
                  </a:lnTo>
                  <a:lnTo>
                    <a:pt x="195" y="359"/>
                  </a:lnTo>
                  <a:lnTo>
                    <a:pt x="206" y="359"/>
                  </a:lnTo>
                  <a:lnTo>
                    <a:pt x="214" y="359"/>
                  </a:lnTo>
                  <a:lnTo>
                    <a:pt x="214" y="359"/>
                  </a:lnTo>
                  <a:lnTo>
                    <a:pt x="217" y="357"/>
                  </a:lnTo>
                  <a:lnTo>
                    <a:pt x="219" y="355"/>
                  </a:lnTo>
                  <a:lnTo>
                    <a:pt x="224" y="349"/>
                  </a:lnTo>
                  <a:lnTo>
                    <a:pt x="229" y="339"/>
                  </a:lnTo>
                  <a:lnTo>
                    <a:pt x="229" y="339"/>
                  </a:lnTo>
                  <a:lnTo>
                    <a:pt x="232" y="347"/>
                  </a:lnTo>
                  <a:lnTo>
                    <a:pt x="238" y="359"/>
                  </a:lnTo>
                  <a:lnTo>
                    <a:pt x="238" y="359"/>
                  </a:lnTo>
                  <a:lnTo>
                    <a:pt x="242" y="363"/>
                  </a:lnTo>
                  <a:lnTo>
                    <a:pt x="247" y="368"/>
                  </a:lnTo>
                  <a:lnTo>
                    <a:pt x="249" y="371"/>
                  </a:lnTo>
                  <a:lnTo>
                    <a:pt x="250" y="373"/>
                  </a:lnTo>
                  <a:lnTo>
                    <a:pt x="250" y="375"/>
                  </a:lnTo>
                  <a:lnTo>
                    <a:pt x="248" y="378"/>
                  </a:lnTo>
                  <a:lnTo>
                    <a:pt x="248" y="378"/>
                  </a:lnTo>
                  <a:lnTo>
                    <a:pt x="243" y="384"/>
                  </a:lnTo>
                  <a:lnTo>
                    <a:pt x="238" y="392"/>
                  </a:lnTo>
                  <a:lnTo>
                    <a:pt x="237" y="397"/>
                  </a:lnTo>
                  <a:lnTo>
                    <a:pt x="236" y="402"/>
                  </a:lnTo>
                  <a:lnTo>
                    <a:pt x="237" y="407"/>
                  </a:lnTo>
                  <a:lnTo>
                    <a:pt x="238" y="411"/>
                  </a:lnTo>
                  <a:lnTo>
                    <a:pt x="238" y="411"/>
                  </a:lnTo>
                  <a:lnTo>
                    <a:pt x="243" y="419"/>
                  </a:lnTo>
                  <a:lnTo>
                    <a:pt x="247" y="421"/>
                  </a:lnTo>
                  <a:lnTo>
                    <a:pt x="248" y="423"/>
                  </a:lnTo>
                  <a:lnTo>
                    <a:pt x="248" y="426"/>
                  </a:lnTo>
                  <a:lnTo>
                    <a:pt x="248" y="426"/>
                  </a:lnTo>
                  <a:lnTo>
                    <a:pt x="247" y="431"/>
                  </a:lnTo>
                  <a:lnTo>
                    <a:pt x="246" y="437"/>
                  </a:lnTo>
                  <a:lnTo>
                    <a:pt x="243" y="446"/>
                  </a:lnTo>
                  <a:lnTo>
                    <a:pt x="238" y="460"/>
                  </a:lnTo>
                  <a:lnTo>
                    <a:pt x="238" y="460"/>
                  </a:lnTo>
                  <a:lnTo>
                    <a:pt x="231" y="475"/>
                  </a:lnTo>
                  <a:lnTo>
                    <a:pt x="223" y="488"/>
                  </a:lnTo>
                  <a:lnTo>
                    <a:pt x="214" y="503"/>
                  </a:lnTo>
                  <a:lnTo>
                    <a:pt x="238" y="517"/>
                  </a:lnTo>
                  <a:lnTo>
                    <a:pt x="258" y="508"/>
                  </a:lnTo>
                  <a:lnTo>
                    <a:pt x="267" y="460"/>
                  </a:lnTo>
                  <a:lnTo>
                    <a:pt x="272" y="517"/>
                  </a:lnTo>
                  <a:lnTo>
                    <a:pt x="267" y="546"/>
                  </a:lnTo>
                  <a:lnTo>
                    <a:pt x="286" y="546"/>
                  </a:lnTo>
                  <a:lnTo>
                    <a:pt x="286" y="546"/>
                  </a:lnTo>
                  <a:lnTo>
                    <a:pt x="291" y="545"/>
                  </a:lnTo>
                  <a:lnTo>
                    <a:pt x="295" y="542"/>
                  </a:lnTo>
                  <a:lnTo>
                    <a:pt x="296" y="542"/>
                  </a:lnTo>
                  <a:lnTo>
                    <a:pt x="296" y="541"/>
                  </a:lnTo>
                  <a:lnTo>
                    <a:pt x="296" y="541"/>
                  </a:lnTo>
                  <a:lnTo>
                    <a:pt x="297" y="534"/>
                  </a:lnTo>
                  <a:lnTo>
                    <a:pt x="301" y="521"/>
                  </a:lnTo>
                  <a:lnTo>
                    <a:pt x="306" y="503"/>
                  </a:lnTo>
                  <a:lnTo>
                    <a:pt x="358" y="556"/>
                  </a:lnTo>
                  <a:lnTo>
                    <a:pt x="358" y="556"/>
                  </a:lnTo>
                  <a:lnTo>
                    <a:pt x="349" y="556"/>
                  </a:lnTo>
                  <a:lnTo>
                    <a:pt x="326" y="558"/>
                  </a:lnTo>
                  <a:lnTo>
                    <a:pt x="313" y="561"/>
                  </a:lnTo>
                  <a:lnTo>
                    <a:pt x="301" y="563"/>
                  </a:lnTo>
                  <a:lnTo>
                    <a:pt x="290" y="567"/>
                  </a:lnTo>
                  <a:lnTo>
                    <a:pt x="282" y="570"/>
                  </a:lnTo>
                  <a:lnTo>
                    <a:pt x="282" y="570"/>
                  </a:lnTo>
                  <a:lnTo>
                    <a:pt x="276" y="575"/>
                  </a:lnTo>
                  <a:lnTo>
                    <a:pt x="271" y="582"/>
                  </a:lnTo>
                  <a:lnTo>
                    <a:pt x="266" y="589"/>
                  </a:lnTo>
                  <a:lnTo>
                    <a:pt x="262" y="598"/>
                  </a:lnTo>
                  <a:lnTo>
                    <a:pt x="256" y="613"/>
                  </a:lnTo>
                  <a:lnTo>
                    <a:pt x="253" y="628"/>
                  </a:lnTo>
                  <a:lnTo>
                    <a:pt x="253" y="628"/>
                  </a:lnTo>
                  <a:lnTo>
                    <a:pt x="253" y="635"/>
                  </a:lnTo>
                  <a:lnTo>
                    <a:pt x="253" y="643"/>
                  </a:lnTo>
                  <a:lnTo>
                    <a:pt x="255" y="665"/>
                  </a:lnTo>
                  <a:lnTo>
                    <a:pt x="258" y="687"/>
                  </a:lnTo>
                  <a:lnTo>
                    <a:pt x="258" y="696"/>
                  </a:lnTo>
                  <a:lnTo>
                    <a:pt x="258" y="705"/>
                  </a:lnTo>
                  <a:lnTo>
                    <a:pt x="258" y="705"/>
                  </a:lnTo>
                  <a:lnTo>
                    <a:pt x="258" y="708"/>
                  </a:lnTo>
                  <a:lnTo>
                    <a:pt x="259" y="710"/>
                  </a:lnTo>
                  <a:lnTo>
                    <a:pt x="260" y="712"/>
                  </a:lnTo>
                  <a:lnTo>
                    <a:pt x="262" y="713"/>
                  </a:lnTo>
                  <a:lnTo>
                    <a:pt x="267" y="714"/>
                  </a:lnTo>
                  <a:lnTo>
                    <a:pt x="273" y="714"/>
                  </a:lnTo>
                  <a:lnTo>
                    <a:pt x="285" y="711"/>
                  </a:lnTo>
                  <a:lnTo>
                    <a:pt x="291" y="710"/>
                  </a:lnTo>
                  <a:lnTo>
                    <a:pt x="291" y="724"/>
                  </a:lnTo>
                  <a:lnTo>
                    <a:pt x="291" y="724"/>
                  </a:lnTo>
                  <a:lnTo>
                    <a:pt x="289" y="728"/>
                  </a:lnTo>
                  <a:lnTo>
                    <a:pt x="283" y="734"/>
                  </a:lnTo>
                  <a:lnTo>
                    <a:pt x="264" y="749"/>
                  </a:lnTo>
                  <a:lnTo>
                    <a:pt x="244" y="766"/>
                  </a:lnTo>
                  <a:lnTo>
                    <a:pt x="237" y="773"/>
                  </a:lnTo>
                  <a:lnTo>
                    <a:pt x="234" y="777"/>
                  </a:lnTo>
                  <a:lnTo>
                    <a:pt x="234" y="777"/>
                  </a:lnTo>
                  <a:lnTo>
                    <a:pt x="229" y="789"/>
                  </a:lnTo>
                  <a:lnTo>
                    <a:pt x="228" y="794"/>
                  </a:lnTo>
                  <a:lnTo>
                    <a:pt x="228" y="795"/>
                  </a:lnTo>
                  <a:lnTo>
                    <a:pt x="229" y="796"/>
                  </a:lnTo>
                  <a:lnTo>
                    <a:pt x="229" y="796"/>
                  </a:lnTo>
                  <a:lnTo>
                    <a:pt x="230" y="800"/>
                  </a:lnTo>
                  <a:lnTo>
                    <a:pt x="230" y="807"/>
                  </a:lnTo>
                  <a:lnTo>
                    <a:pt x="228" y="814"/>
                  </a:lnTo>
                  <a:lnTo>
                    <a:pt x="226" y="818"/>
                  </a:lnTo>
                  <a:lnTo>
                    <a:pt x="224" y="820"/>
                  </a:lnTo>
                  <a:lnTo>
                    <a:pt x="224" y="820"/>
                  </a:lnTo>
                  <a:lnTo>
                    <a:pt x="220" y="824"/>
                  </a:lnTo>
                  <a:lnTo>
                    <a:pt x="216" y="830"/>
                  </a:lnTo>
                  <a:lnTo>
                    <a:pt x="211" y="837"/>
                  </a:lnTo>
                  <a:lnTo>
                    <a:pt x="206" y="847"/>
                  </a:lnTo>
                  <a:lnTo>
                    <a:pt x="201" y="857"/>
                  </a:lnTo>
                  <a:lnTo>
                    <a:pt x="199" y="867"/>
                  </a:lnTo>
                  <a:lnTo>
                    <a:pt x="198" y="878"/>
                  </a:lnTo>
                  <a:lnTo>
                    <a:pt x="199" y="883"/>
                  </a:lnTo>
                  <a:lnTo>
                    <a:pt x="200" y="888"/>
                  </a:lnTo>
                  <a:lnTo>
                    <a:pt x="200" y="888"/>
                  </a:lnTo>
                  <a:lnTo>
                    <a:pt x="207" y="903"/>
                  </a:lnTo>
                  <a:lnTo>
                    <a:pt x="214" y="915"/>
                  </a:lnTo>
                  <a:lnTo>
                    <a:pt x="218" y="920"/>
                  </a:lnTo>
                  <a:lnTo>
                    <a:pt x="223" y="924"/>
                  </a:lnTo>
                  <a:lnTo>
                    <a:pt x="234" y="931"/>
                  </a:lnTo>
                  <a:lnTo>
                    <a:pt x="234" y="931"/>
                  </a:lnTo>
                  <a:lnTo>
                    <a:pt x="238" y="934"/>
                  </a:lnTo>
                  <a:lnTo>
                    <a:pt x="243" y="937"/>
                  </a:lnTo>
                  <a:lnTo>
                    <a:pt x="248" y="942"/>
                  </a:lnTo>
                  <a:lnTo>
                    <a:pt x="252" y="943"/>
                  </a:lnTo>
                  <a:lnTo>
                    <a:pt x="256" y="945"/>
                  </a:lnTo>
                  <a:lnTo>
                    <a:pt x="262" y="945"/>
                  </a:lnTo>
                  <a:lnTo>
                    <a:pt x="272" y="945"/>
                  </a:lnTo>
                  <a:lnTo>
                    <a:pt x="272" y="945"/>
                  </a:lnTo>
                  <a:lnTo>
                    <a:pt x="285" y="943"/>
                  </a:lnTo>
                  <a:lnTo>
                    <a:pt x="302" y="939"/>
                  </a:lnTo>
                  <a:lnTo>
                    <a:pt x="320" y="932"/>
                  </a:lnTo>
                  <a:lnTo>
                    <a:pt x="338" y="926"/>
                  </a:lnTo>
                  <a:lnTo>
                    <a:pt x="369" y="913"/>
                  </a:lnTo>
                  <a:lnTo>
                    <a:pt x="382" y="907"/>
                  </a:lnTo>
                  <a:lnTo>
                    <a:pt x="382" y="907"/>
                  </a:lnTo>
                  <a:lnTo>
                    <a:pt x="382" y="916"/>
                  </a:lnTo>
                  <a:lnTo>
                    <a:pt x="382" y="936"/>
                  </a:lnTo>
                  <a:lnTo>
                    <a:pt x="382" y="936"/>
                  </a:lnTo>
                  <a:lnTo>
                    <a:pt x="381" y="945"/>
                  </a:lnTo>
                  <a:lnTo>
                    <a:pt x="380" y="952"/>
                  </a:lnTo>
                  <a:lnTo>
                    <a:pt x="378" y="957"/>
                  </a:lnTo>
                  <a:lnTo>
                    <a:pt x="374" y="962"/>
                  </a:lnTo>
                  <a:lnTo>
                    <a:pt x="363" y="974"/>
                  </a:lnTo>
                  <a:lnTo>
                    <a:pt x="363" y="974"/>
                  </a:lnTo>
                  <a:lnTo>
                    <a:pt x="331" y="1005"/>
                  </a:lnTo>
                  <a:lnTo>
                    <a:pt x="316" y="1019"/>
                  </a:lnTo>
                  <a:lnTo>
                    <a:pt x="306" y="1027"/>
                  </a:lnTo>
                  <a:lnTo>
                    <a:pt x="306" y="1027"/>
                  </a:lnTo>
                  <a:lnTo>
                    <a:pt x="295" y="1034"/>
                  </a:lnTo>
                  <a:lnTo>
                    <a:pt x="283" y="1044"/>
                  </a:lnTo>
                  <a:lnTo>
                    <a:pt x="271" y="1053"/>
                  </a:lnTo>
                  <a:lnTo>
                    <a:pt x="268" y="1057"/>
                  </a:lnTo>
                  <a:lnTo>
                    <a:pt x="267" y="1061"/>
                  </a:lnTo>
                  <a:lnTo>
                    <a:pt x="267" y="1061"/>
                  </a:lnTo>
                  <a:lnTo>
                    <a:pt x="267" y="1064"/>
                  </a:lnTo>
                  <a:lnTo>
                    <a:pt x="268" y="1067"/>
                  </a:lnTo>
                  <a:lnTo>
                    <a:pt x="271" y="1068"/>
                  </a:lnTo>
                  <a:lnTo>
                    <a:pt x="277" y="1070"/>
                  </a:lnTo>
                  <a:lnTo>
                    <a:pt x="277" y="1070"/>
                  </a:lnTo>
                  <a:lnTo>
                    <a:pt x="285" y="1075"/>
                  </a:lnTo>
                  <a:lnTo>
                    <a:pt x="294" y="1081"/>
                  </a:lnTo>
                  <a:lnTo>
                    <a:pt x="303" y="1087"/>
                  </a:lnTo>
                  <a:lnTo>
                    <a:pt x="307" y="1088"/>
                  </a:lnTo>
                  <a:lnTo>
                    <a:pt x="310" y="1090"/>
                  </a:lnTo>
                  <a:lnTo>
                    <a:pt x="310" y="1090"/>
                  </a:lnTo>
                  <a:lnTo>
                    <a:pt x="320" y="1090"/>
                  </a:lnTo>
                  <a:lnTo>
                    <a:pt x="334" y="1090"/>
                  </a:lnTo>
                  <a:lnTo>
                    <a:pt x="343" y="1088"/>
                  </a:lnTo>
                  <a:lnTo>
                    <a:pt x="351" y="1086"/>
                  </a:lnTo>
                  <a:lnTo>
                    <a:pt x="360" y="1084"/>
                  </a:lnTo>
                  <a:lnTo>
                    <a:pt x="368" y="1080"/>
                  </a:lnTo>
                  <a:lnTo>
                    <a:pt x="368" y="1080"/>
                  </a:lnTo>
                  <a:lnTo>
                    <a:pt x="386" y="1069"/>
                  </a:lnTo>
                  <a:lnTo>
                    <a:pt x="404" y="1056"/>
                  </a:lnTo>
                  <a:lnTo>
                    <a:pt x="435" y="1032"/>
                  </a:lnTo>
                  <a:lnTo>
                    <a:pt x="435" y="1032"/>
                  </a:lnTo>
                  <a:lnTo>
                    <a:pt x="452" y="1021"/>
                  </a:lnTo>
                  <a:lnTo>
                    <a:pt x="459" y="1017"/>
                  </a:lnTo>
                  <a:lnTo>
                    <a:pt x="459" y="1017"/>
                  </a:lnTo>
                  <a:lnTo>
                    <a:pt x="462" y="1019"/>
                  </a:lnTo>
                  <a:lnTo>
                    <a:pt x="465" y="1021"/>
                  </a:lnTo>
                  <a:lnTo>
                    <a:pt x="468" y="1025"/>
                  </a:lnTo>
                  <a:lnTo>
                    <a:pt x="469" y="1027"/>
                  </a:lnTo>
                  <a:lnTo>
                    <a:pt x="469" y="1027"/>
                  </a:lnTo>
                  <a:lnTo>
                    <a:pt x="469" y="1031"/>
                  </a:lnTo>
                  <a:lnTo>
                    <a:pt x="471" y="1035"/>
                  </a:lnTo>
                  <a:lnTo>
                    <a:pt x="475" y="1040"/>
                  </a:lnTo>
                  <a:lnTo>
                    <a:pt x="476" y="1041"/>
                  </a:lnTo>
                  <a:lnTo>
                    <a:pt x="478" y="1041"/>
                  </a:lnTo>
                  <a:lnTo>
                    <a:pt x="478" y="1041"/>
                  </a:lnTo>
                  <a:lnTo>
                    <a:pt x="483" y="1041"/>
                  </a:lnTo>
                  <a:lnTo>
                    <a:pt x="488" y="1043"/>
                  </a:lnTo>
                  <a:lnTo>
                    <a:pt x="489" y="1043"/>
                  </a:lnTo>
                  <a:lnTo>
                    <a:pt x="492" y="1041"/>
                  </a:lnTo>
                  <a:lnTo>
                    <a:pt x="493" y="1040"/>
                  </a:lnTo>
                  <a:lnTo>
                    <a:pt x="493" y="1037"/>
                  </a:lnTo>
                  <a:lnTo>
                    <a:pt x="493" y="1037"/>
                  </a:lnTo>
                  <a:lnTo>
                    <a:pt x="493" y="1019"/>
                  </a:lnTo>
                  <a:lnTo>
                    <a:pt x="493" y="1010"/>
                  </a:lnTo>
                  <a:lnTo>
                    <a:pt x="493" y="1003"/>
                  </a:lnTo>
                  <a:lnTo>
                    <a:pt x="493" y="1003"/>
                  </a:lnTo>
                  <a:lnTo>
                    <a:pt x="493" y="1001"/>
                  </a:lnTo>
                  <a:lnTo>
                    <a:pt x="494" y="998"/>
                  </a:lnTo>
                  <a:lnTo>
                    <a:pt x="495" y="992"/>
                  </a:lnTo>
                  <a:lnTo>
                    <a:pt x="496" y="990"/>
                  </a:lnTo>
                  <a:lnTo>
                    <a:pt x="496" y="986"/>
                  </a:lnTo>
                  <a:lnTo>
                    <a:pt x="495" y="983"/>
                  </a:lnTo>
                  <a:lnTo>
                    <a:pt x="493" y="979"/>
                  </a:lnTo>
                  <a:lnTo>
                    <a:pt x="493" y="979"/>
                  </a:lnTo>
                  <a:lnTo>
                    <a:pt x="469" y="950"/>
                  </a:lnTo>
                  <a:lnTo>
                    <a:pt x="469" y="950"/>
                  </a:lnTo>
                  <a:lnTo>
                    <a:pt x="468" y="949"/>
                  </a:lnTo>
                  <a:lnTo>
                    <a:pt x="468" y="950"/>
                  </a:lnTo>
                  <a:lnTo>
                    <a:pt x="466" y="950"/>
                  </a:lnTo>
                  <a:lnTo>
                    <a:pt x="465" y="946"/>
                  </a:lnTo>
                  <a:lnTo>
                    <a:pt x="464" y="936"/>
                  </a:lnTo>
                  <a:lnTo>
                    <a:pt x="464" y="936"/>
                  </a:lnTo>
                  <a:lnTo>
                    <a:pt x="462" y="916"/>
                  </a:lnTo>
                  <a:lnTo>
                    <a:pt x="459" y="902"/>
                  </a:lnTo>
                  <a:lnTo>
                    <a:pt x="459" y="902"/>
                  </a:lnTo>
                  <a:lnTo>
                    <a:pt x="457" y="879"/>
                  </a:lnTo>
                  <a:lnTo>
                    <a:pt x="457" y="872"/>
                  </a:lnTo>
                  <a:lnTo>
                    <a:pt x="458" y="870"/>
                  </a:lnTo>
                  <a:lnTo>
                    <a:pt x="459" y="868"/>
                  </a:lnTo>
                  <a:lnTo>
                    <a:pt x="459" y="868"/>
                  </a:lnTo>
                  <a:lnTo>
                    <a:pt x="492" y="866"/>
                  </a:lnTo>
                  <a:lnTo>
                    <a:pt x="512" y="865"/>
                  </a:lnTo>
                  <a:lnTo>
                    <a:pt x="526" y="864"/>
                  </a:lnTo>
                  <a:lnTo>
                    <a:pt x="526" y="864"/>
                  </a:lnTo>
                  <a:lnTo>
                    <a:pt x="537" y="862"/>
                  </a:lnTo>
                  <a:lnTo>
                    <a:pt x="549" y="862"/>
                  </a:lnTo>
                  <a:lnTo>
                    <a:pt x="565" y="864"/>
                  </a:lnTo>
                  <a:lnTo>
                    <a:pt x="565" y="864"/>
                  </a:lnTo>
                  <a:lnTo>
                    <a:pt x="571" y="879"/>
                  </a:lnTo>
                  <a:lnTo>
                    <a:pt x="579" y="897"/>
                  </a:lnTo>
                  <a:lnTo>
                    <a:pt x="579" y="897"/>
                  </a:lnTo>
                  <a:lnTo>
                    <a:pt x="583" y="901"/>
                  </a:lnTo>
                  <a:lnTo>
                    <a:pt x="589" y="904"/>
                  </a:lnTo>
                  <a:lnTo>
                    <a:pt x="592" y="910"/>
                  </a:lnTo>
                  <a:lnTo>
                    <a:pt x="593" y="913"/>
                  </a:lnTo>
                  <a:lnTo>
                    <a:pt x="593" y="916"/>
                  </a:lnTo>
                  <a:lnTo>
                    <a:pt x="593" y="916"/>
                  </a:lnTo>
                  <a:lnTo>
                    <a:pt x="593" y="922"/>
                  </a:lnTo>
                  <a:lnTo>
                    <a:pt x="593" y="926"/>
                  </a:lnTo>
                  <a:lnTo>
                    <a:pt x="592" y="931"/>
                  </a:lnTo>
                  <a:lnTo>
                    <a:pt x="591" y="933"/>
                  </a:lnTo>
                  <a:lnTo>
                    <a:pt x="589" y="936"/>
                  </a:lnTo>
                  <a:lnTo>
                    <a:pt x="589" y="936"/>
                  </a:lnTo>
                  <a:lnTo>
                    <a:pt x="580" y="944"/>
                  </a:lnTo>
                  <a:lnTo>
                    <a:pt x="569" y="954"/>
                  </a:lnTo>
                  <a:lnTo>
                    <a:pt x="566" y="960"/>
                  </a:lnTo>
                  <a:lnTo>
                    <a:pt x="563" y="965"/>
                  </a:lnTo>
                  <a:lnTo>
                    <a:pt x="562" y="967"/>
                  </a:lnTo>
                  <a:lnTo>
                    <a:pt x="563" y="968"/>
                  </a:lnTo>
                  <a:lnTo>
                    <a:pt x="565" y="969"/>
                  </a:lnTo>
                  <a:lnTo>
                    <a:pt x="565" y="969"/>
                  </a:lnTo>
                  <a:lnTo>
                    <a:pt x="574" y="972"/>
                  </a:lnTo>
                  <a:lnTo>
                    <a:pt x="586" y="974"/>
                  </a:lnTo>
                  <a:lnTo>
                    <a:pt x="592" y="974"/>
                  </a:lnTo>
                  <a:lnTo>
                    <a:pt x="598" y="974"/>
                  </a:lnTo>
                  <a:lnTo>
                    <a:pt x="603" y="972"/>
                  </a:lnTo>
                  <a:lnTo>
                    <a:pt x="608" y="969"/>
                  </a:lnTo>
                  <a:lnTo>
                    <a:pt x="608" y="969"/>
                  </a:lnTo>
                  <a:lnTo>
                    <a:pt x="621" y="957"/>
                  </a:lnTo>
                  <a:lnTo>
                    <a:pt x="627" y="951"/>
                  </a:lnTo>
                  <a:lnTo>
                    <a:pt x="632" y="945"/>
                  </a:lnTo>
                  <a:lnTo>
                    <a:pt x="632" y="945"/>
                  </a:lnTo>
                  <a:lnTo>
                    <a:pt x="637" y="940"/>
                  </a:lnTo>
                  <a:lnTo>
                    <a:pt x="640" y="938"/>
                  </a:lnTo>
                  <a:lnTo>
                    <a:pt x="643" y="937"/>
                  </a:lnTo>
                  <a:lnTo>
                    <a:pt x="644" y="934"/>
                  </a:lnTo>
                  <a:lnTo>
                    <a:pt x="645" y="931"/>
                  </a:lnTo>
                  <a:lnTo>
                    <a:pt x="646" y="926"/>
                  </a:lnTo>
                  <a:lnTo>
                    <a:pt x="646" y="926"/>
                  </a:lnTo>
                  <a:lnTo>
                    <a:pt x="651" y="897"/>
                  </a:lnTo>
                  <a:lnTo>
                    <a:pt x="652" y="885"/>
                  </a:lnTo>
                  <a:lnTo>
                    <a:pt x="651" y="880"/>
                  </a:lnTo>
                  <a:lnTo>
                    <a:pt x="651" y="878"/>
                  </a:lnTo>
                  <a:lnTo>
                    <a:pt x="651" y="878"/>
                  </a:lnTo>
                  <a:lnTo>
                    <a:pt x="650" y="874"/>
                  </a:lnTo>
                  <a:lnTo>
                    <a:pt x="650" y="868"/>
                  </a:lnTo>
                  <a:lnTo>
                    <a:pt x="650" y="864"/>
                  </a:lnTo>
                  <a:lnTo>
                    <a:pt x="651" y="859"/>
                  </a:lnTo>
                  <a:lnTo>
                    <a:pt x="651" y="859"/>
                  </a:lnTo>
                  <a:lnTo>
                    <a:pt x="652" y="857"/>
                  </a:lnTo>
                  <a:lnTo>
                    <a:pt x="653" y="856"/>
                  </a:lnTo>
                  <a:lnTo>
                    <a:pt x="658" y="855"/>
                  </a:lnTo>
                  <a:lnTo>
                    <a:pt x="665" y="854"/>
                  </a:lnTo>
                  <a:lnTo>
                    <a:pt x="665" y="854"/>
                  </a:lnTo>
                  <a:lnTo>
                    <a:pt x="667" y="850"/>
                  </a:lnTo>
                  <a:lnTo>
                    <a:pt x="669" y="844"/>
                  </a:lnTo>
                  <a:lnTo>
                    <a:pt x="670" y="835"/>
                  </a:lnTo>
                  <a:lnTo>
                    <a:pt x="661" y="830"/>
                  </a:lnTo>
                  <a:lnTo>
                    <a:pt x="661" y="830"/>
                  </a:lnTo>
                  <a:lnTo>
                    <a:pt x="657" y="826"/>
                  </a:lnTo>
                  <a:lnTo>
                    <a:pt x="651" y="820"/>
                  </a:lnTo>
                  <a:lnTo>
                    <a:pt x="651" y="820"/>
                  </a:lnTo>
                  <a:lnTo>
                    <a:pt x="647" y="817"/>
                  </a:lnTo>
                  <a:lnTo>
                    <a:pt x="641" y="811"/>
                  </a:lnTo>
                  <a:lnTo>
                    <a:pt x="627" y="796"/>
                  </a:lnTo>
                  <a:lnTo>
                    <a:pt x="627" y="796"/>
                  </a:lnTo>
                  <a:lnTo>
                    <a:pt x="619" y="795"/>
                  </a:lnTo>
                  <a:lnTo>
                    <a:pt x="611" y="793"/>
                  </a:lnTo>
                  <a:lnTo>
                    <a:pt x="608" y="791"/>
                  </a:lnTo>
                  <a:lnTo>
                    <a:pt x="608" y="791"/>
                  </a:lnTo>
                  <a:lnTo>
                    <a:pt x="609" y="791"/>
                  </a:lnTo>
                  <a:lnTo>
                    <a:pt x="614" y="790"/>
                  </a:lnTo>
                  <a:lnTo>
                    <a:pt x="632" y="790"/>
                  </a:lnTo>
                  <a:lnTo>
                    <a:pt x="644" y="789"/>
                  </a:lnTo>
                  <a:lnTo>
                    <a:pt x="656" y="787"/>
                  </a:lnTo>
                  <a:lnTo>
                    <a:pt x="668" y="783"/>
                  </a:lnTo>
                  <a:lnTo>
                    <a:pt x="680" y="777"/>
                  </a:lnTo>
                  <a:lnTo>
                    <a:pt x="680" y="777"/>
                  </a:lnTo>
                  <a:lnTo>
                    <a:pt x="691" y="771"/>
                  </a:lnTo>
                  <a:lnTo>
                    <a:pt x="699" y="767"/>
                  </a:lnTo>
                  <a:lnTo>
                    <a:pt x="707" y="764"/>
                  </a:lnTo>
                  <a:lnTo>
                    <a:pt x="715" y="760"/>
                  </a:lnTo>
                  <a:lnTo>
                    <a:pt x="722" y="754"/>
                  </a:lnTo>
                  <a:lnTo>
                    <a:pt x="729" y="747"/>
                  </a:lnTo>
                  <a:lnTo>
                    <a:pt x="735" y="735"/>
                  </a:lnTo>
                  <a:lnTo>
                    <a:pt x="742" y="719"/>
                  </a:lnTo>
                  <a:lnTo>
                    <a:pt x="742" y="719"/>
                  </a:lnTo>
                  <a:lnTo>
                    <a:pt x="745" y="710"/>
                  </a:lnTo>
                  <a:lnTo>
                    <a:pt x="747" y="699"/>
                  </a:lnTo>
                  <a:lnTo>
                    <a:pt x="747" y="688"/>
                  </a:lnTo>
                  <a:lnTo>
                    <a:pt x="747" y="677"/>
                  </a:lnTo>
                  <a:lnTo>
                    <a:pt x="745" y="665"/>
                  </a:lnTo>
                  <a:lnTo>
                    <a:pt x="743" y="653"/>
                  </a:lnTo>
                  <a:lnTo>
                    <a:pt x="737" y="631"/>
                  </a:lnTo>
                  <a:lnTo>
                    <a:pt x="731" y="611"/>
                  </a:lnTo>
                  <a:lnTo>
                    <a:pt x="724" y="594"/>
                  </a:lnTo>
                  <a:lnTo>
                    <a:pt x="718" y="580"/>
                  </a:lnTo>
                  <a:lnTo>
                    <a:pt x="728" y="565"/>
                  </a:lnTo>
                  <a:lnTo>
                    <a:pt x="728" y="565"/>
                  </a:lnTo>
                  <a:lnTo>
                    <a:pt x="707" y="535"/>
                  </a:lnTo>
                  <a:lnTo>
                    <a:pt x="661" y="469"/>
                  </a:lnTo>
                  <a:lnTo>
                    <a:pt x="608" y="399"/>
                  </a:lnTo>
                  <a:lnTo>
                    <a:pt x="587" y="373"/>
                  </a:lnTo>
                  <a:lnTo>
                    <a:pt x="580" y="365"/>
                  </a:lnTo>
                  <a:lnTo>
                    <a:pt x="574" y="359"/>
                  </a:lnTo>
                  <a:lnTo>
                    <a:pt x="574" y="359"/>
                  </a:lnTo>
                  <a:lnTo>
                    <a:pt x="563" y="348"/>
                  </a:lnTo>
                  <a:lnTo>
                    <a:pt x="549" y="331"/>
                  </a:lnTo>
                  <a:lnTo>
                    <a:pt x="518" y="290"/>
                  </a:lnTo>
                  <a:lnTo>
                    <a:pt x="478" y="233"/>
                  </a:lnTo>
                  <a:lnTo>
                    <a:pt x="478" y="233"/>
                  </a:lnTo>
                  <a:lnTo>
                    <a:pt x="426" y="166"/>
                  </a:lnTo>
                  <a:lnTo>
                    <a:pt x="426" y="166"/>
                  </a:lnTo>
                  <a:lnTo>
                    <a:pt x="421" y="152"/>
                  </a:lnTo>
                  <a:lnTo>
                    <a:pt x="421" y="152"/>
                  </a:lnTo>
                  <a:lnTo>
                    <a:pt x="417" y="140"/>
                  </a:lnTo>
                  <a:lnTo>
                    <a:pt x="414" y="132"/>
                  </a:lnTo>
                  <a:lnTo>
                    <a:pt x="406" y="118"/>
                  </a:lnTo>
                  <a:lnTo>
                    <a:pt x="406" y="118"/>
                  </a:lnTo>
                  <a:lnTo>
                    <a:pt x="393" y="95"/>
                  </a:lnTo>
                  <a:lnTo>
                    <a:pt x="387" y="84"/>
                  </a:lnTo>
                  <a:lnTo>
                    <a:pt x="382" y="80"/>
                  </a:lnTo>
                  <a:lnTo>
                    <a:pt x="382" y="80"/>
                  </a:lnTo>
                  <a:lnTo>
                    <a:pt x="382" y="80"/>
                  </a:lnTo>
                  <a:lnTo>
                    <a:pt x="382" y="78"/>
                  </a:lnTo>
                  <a:lnTo>
                    <a:pt x="386" y="77"/>
                  </a:lnTo>
                  <a:lnTo>
                    <a:pt x="398" y="74"/>
                  </a:lnTo>
                  <a:lnTo>
                    <a:pt x="411" y="69"/>
                  </a:lnTo>
                  <a:lnTo>
                    <a:pt x="415" y="68"/>
                  </a:lnTo>
                  <a:lnTo>
                    <a:pt x="416" y="65"/>
                  </a:lnTo>
                  <a:lnTo>
                    <a:pt x="416" y="65"/>
                  </a:lnTo>
                  <a:lnTo>
                    <a:pt x="414" y="60"/>
                  </a:lnTo>
                  <a:lnTo>
                    <a:pt x="409" y="56"/>
                  </a:lnTo>
                  <a:lnTo>
                    <a:pt x="402" y="51"/>
                  </a:lnTo>
                  <a:lnTo>
                    <a:pt x="402" y="51"/>
                  </a:lnTo>
                  <a:lnTo>
                    <a:pt x="405" y="50"/>
                  </a:lnTo>
                  <a:lnTo>
                    <a:pt x="412" y="46"/>
                  </a:lnTo>
                  <a:lnTo>
                    <a:pt x="416" y="44"/>
                  </a:lnTo>
                  <a:lnTo>
                    <a:pt x="418" y="41"/>
                  </a:lnTo>
                  <a:lnTo>
                    <a:pt x="418" y="39"/>
                  </a:lnTo>
                  <a:lnTo>
                    <a:pt x="416" y="36"/>
                  </a:lnTo>
                  <a:lnTo>
                    <a:pt x="416" y="36"/>
                  </a:lnTo>
                  <a:lnTo>
                    <a:pt x="409" y="33"/>
                  </a:lnTo>
                  <a:lnTo>
                    <a:pt x="403" y="31"/>
                  </a:lnTo>
                  <a:lnTo>
                    <a:pt x="398" y="31"/>
                  </a:lnTo>
                  <a:lnTo>
                    <a:pt x="392" y="31"/>
                  </a:lnTo>
                  <a:lnTo>
                    <a:pt x="392" y="31"/>
                  </a:lnTo>
                  <a:lnTo>
                    <a:pt x="391" y="31"/>
                  </a:lnTo>
                  <a:lnTo>
                    <a:pt x="391" y="30"/>
                  </a:lnTo>
                  <a:lnTo>
                    <a:pt x="393" y="28"/>
                  </a:lnTo>
                  <a:lnTo>
                    <a:pt x="402" y="22"/>
                  </a:lnTo>
                  <a:lnTo>
                    <a:pt x="405" y="18"/>
                  </a:lnTo>
                  <a:lnTo>
                    <a:pt x="408" y="15"/>
                  </a:lnTo>
                  <a:lnTo>
                    <a:pt x="408" y="13"/>
                  </a:lnTo>
                  <a:lnTo>
                    <a:pt x="406" y="13"/>
                  </a:lnTo>
                  <a:lnTo>
                    <a:pt x="402" y="12"/>
                  </a:lnTo>
                  <a:lnTo>
                    <a:pt x="373" y="12"/>
                  </a:lnTo>
                  <a:lnTo>
                    <a:pt x="373" y="12"/>
                  </a:lnTo>
                  <a:lnTo>
                    <a:pt x="375" y="11"/>
                  </a:lnTo>
                  <a:lnTo>
                    <a:pt x="380" y="7"/>
                  </a:lnTo>
                  <a:lnTo>
                    <a:pt x="381" y="6"/>
                  </a:lnTo>
                  <a:lnTo>
                    <a:pt x="380" y="5"/>
                  </a:lnTo>
                  <a:lnTo>
                    <a:pt x="378" y="4"/>
                  </a:lnTo>
                  <a:lnTo>
                    <a:pt x="373" y="3"/>
                  </a:lnTo>
                  <a:lnTo>
                    <a:pt x="373" y="3"/>
                  </a:lnTo>
                  <a:lnTo>
                    <a:pt x="352" y="0"/>
                  </a:lnTo>
                  <a:lnTo>
                    <a:pt x="344" y="0"/>
                  </a:lnTo>
                  <a:lnTo>
                    <a:pt x="334" y="3"/>
                  </a:lnTo>
                  <a:lnTo>
                    <a:pt x="334" y="3"/>
                  </a:lnTo>
                  <a:lnTo>
                    <a:pt x="301" y="15"/>
                  </a:lnTo>
                  <a:lnTo>
                    <a:pt x="267" y="27"/>
                  </a:lnTo>
                  <a:lnTo>
                    <a:pt x="267" y="27"/>
                  </a:lnTo>
                  <a:lnTo>
                    <a:pt x="258" y="31"/>
                  </a:lnTo>
                  <a:lnTo>
                    <a:pt x="247" y="39"/>
                  </a:lnTo>
                  <a:lnTo>
                    <a:pt x="238" y="47"/>
                  </a:lnTo>
                  <a:lnTo>
                    <a:pt x="236" y="52"/>
                  </a:lnTo>
                  <a:lnTo>
                    <a:pt x="234" y="56"/>
                  </a:lnTo>
                  <a:lnTo>
                    <a:pt x="234" y="56"/>
                  </a:lnTo>
                  <a:lnTo>
                    <a:pt x="232" y="59"/>
                  </a:lnTo>
                  <a:lnTo>
                    <a:pt x="234" y="63"/>
                  </a:lnTo>
                  <a:lnTo>
                    <a:pt x="237" y="70"/>
                  </a:lnTo>
                  <a:lnTo>
                    <a:pt x="243" y="77"/>
                  </a:lnTo>
                  <a:lnTo>
                    <a:pt x="248" y="84"/>
                  </a:lnTo>
                  <a:lnTo>
                    <a:pt x="248" y="84"/>
                  </a:lnTo>
                  <a:lnTo>
                    <a:pt x="249" y="88"/>
                  </a:lnTo>
                  <a:lnTo>
                    <a:pt x="250" y="90"/>
                  </a:lnTo>
                  <a:lnTo>
                    <a:pt x="250" y="98"/>
                  </a:lnTo>
                  <a:lnTo>
                    <a:pt x="248" y="104"/>
                  </a:lnTo>
                  <a:lnTo>
                    <a:pt x="267" y="118"/>
                  </a:lnTo>
                  <a:lnTo>
                    <a:pt x="267" y="118"/>
                  </a:lnTo>
                  <a:lnTo>
                    <a:pt x="273" y="122"/>
                  </a:lnTo>
                  <a:lnTo>
                    <a:pt x="277" y="125"/>
                  </a:lnTo>
                  <a:lnTo>
                    <a:pt x="278" y="126"/>
                  </a:lnTo>
                  <a:lnTo>
                    <a:pt x="277" y="128"/>
                  </a:lnTo>
                  <a:lnTo>
                    <a:pt x="277" y="128"/>
                  </a:lnTo>
                  <a:lnTo>
                    <a:pt x="274" y="130"/>
                  </a:lnTo>
                  <a:lnTo>
                    <a:pt x="272" y="135"/>
                  </a:lnTo>
                  <a:lnTo>
                    <a:pt x="272" y="138"/>
                  </a:lnTo>
                  <a:lnTo>
                    <a:pt x="273" y="141"/>
                  </a:lnTo>
                  <a:lnTo>
                    <a:pt x="274" y="145"/>
                  </a:lnTo>
                  <a:lnTo>
                    <a:pt x="277" y="147"/>
                  </a:lnTo>
                  <a:lnTo>
                    <a:pt x="277" y="147"/>
                  </a:lnTo>
                  <a:lnTo>
                    <a:pt x="284" y="154"/>
                  </a:lnTo>
                  <a:lnTo>
                    <a:pt x="291" y="163"/>
                  </a:lnTo>
                  <a:lnTo>
                    <a:pt x="298" y="171"/>
                  </a:lnTo>
                  <a:lnTo>
                    <a:pt x="302" y="173"/>
                  </a:lnTo>
                  <a:lnTo>
                    <a:pt x="306" y="176"/>
                  </a:lnTo>
                  <a:lnTo>
                    <a:pt x="306" y="176"/>
                  </a:lnTo>
                  <a:lnTo>
                    <a:pt x="312" y="178"/>
                  </a:lnTo>
                  <a:lnTo>
                    <a:pt x="316" y="179"/>
                  </a:lnTo>
                  <a:lnTo>
                    <a:pt x="320" y="182"/>
                  </a:lnTo>
                  <a:lnTo>
                    <a:pt x="320" y="183"/>
                  </a:lnTo>
                  <a:lnTo>
                    <a:pt x="320" y="185"/>
                  </a:lnTo>
                  <a:lnTo>
                    <a:pt x="320" y="185"/>
                  </a:lnTo>
                  <a:lnTo>
                    <a:pt x="316" y="195"/>
                  </a:lnTo>
                  <a:lnTo>
                    <a:pt x="314" y="199"/>
                  </a:lnTo>
                  <a:lnTo>
                    <a:pt x="310" y="200"/>
                  </a:lnTo>
                  <a:lnTo>
                    <a:pt x="310" y="200"/>
                  </a:lnTo>
                  <a:lnTo>
                    <a:pt x="304" y="200"/>
                  </a:lnTo>
                  <a:lnTo>
                    <a:pt x="296" y="199"/>
                  </a:lnTo>
                  <a:lnTo>
                    <a:pt x="288" y="196"/>
                  </a:lnTo>
                  <a:lnTo>
                    <a:pt x="284" y="194"/>
                  </a:lnTo>
                  <a:lnTo>
                    <a:pt x="282" y="190"/>
                  </a:lnTo>
                  <a:lnTo>
                    <a:pt x="282" y="190"/>
                  </a:lnTo>
                  <a:lnTo>
                    <a:pt x="278" y="184"/>
                  </a:lnTo>
                  <a:lnTo>
                    <a:pt x="274" y="178"/>
                  </a:lnTo>
                  <a:lnTo>
                    <a:pt x="270" y="172"/>
                  </a:lnTo>
                  <a:lnTo>
                    <a:pt x="262" y="166"/>
                  </a:lnTo>
                  <a:lnTo>
                    <a:pt x="262" y="166"/>
                  </a:lnTo>
                  <a:lnTo>
                    <a:pt x="254" y="158"/>
                  </a:lnTo>
                  <a:lnTo>
                    <a:pt x="244" y="147"/>
                  </a:lnTo>
                  <a:lnTo>
                    <a:pt x="235" y="138"/>
                  </a:lnTo>
                  <a:lnTo>
                    <a:pt x="229" y="132"/>
                  </a:lnTo>
                  <a:lnTo>
                    <a:pt x="229" y="132"/>
                  </a:lnTo>
                  <a:lnTo>
                    <a:pt x="225" y="130"/>
                  </a:lnTo>
                  <a:lnTo>
                    <a:pt x="223" y="126"/>
                  </a:lnTo>
                  <a:lnTo>
                    <a:pt x="218" y="123"/>
                  </a:lnTo>
                  <a:lnTo>
                    <a:pt x="210" y="118"/>
                  </a:lnTo>
                  <a:lnTo>
                    <a:pt x="210" y="118"/>
                  </a:lnTo>
                  <a:lnTo>
                    <a:pt x="200" y="113"/>
                  </a:lnTo>
                  <a:lnTo>
                    <a:pt x="192" y="111"/>
                  </a:lnTo>
                  <a:lnTo>
                    <a:pt x="176" y="108"/>
                  </a:lnTo>
                  <a:lnTo>
                    <a:pt x="176" y="108"/>
                  </a:lnTo>
                  <a:lnTo>
                    <a:pt x="169" y="108"/>
                  </a:lnTo>
                  <a:lnTo>
                    <a:pt x="159" y="108"/>
                  </a:lnTo>
                  <a:lnTo>
                    <a:pt x="132" y="110"/>
                  </a:lnTo>
                  <a:lnTo>
                    <a:pt x="94" y="113"/>
                  </a:lnTo>
                  <a:lnTo>
                    <a:pt x="94" y="113"/>
                  </a:ln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7" name="Freeform 26">
              <a:extLst>
                <a:ext uri="{FF2B5EF4-FFF2-40B4-BE49-F238E27FC236}">
                  <a16:creationId xmlns:a16="http://schemas.microsoft.com/office/drawing/2014/main" id="{1E35ED63-7124-7FAA-6ADD-FC7B36E60E04}"/>
                </a:ext>
              </a:extLst>
            </p:cNvPr>
            <p:cNvSpPr>
              <a:spLocks/>
            </p:cNvSpPr>
            <p:nvPr/>
          </p:nvSpPr>
          <p:spPr bwMode="auto">
            <a:xfrm>
              <a:off x="1952625" y="4876891"/>
              <a:ext cx="623888" cy="250825"/>
            </a:xfrm>
            <a:custGeom>
              <a:avLst/>
              <a:gdLst>
                <a:gd name="T0" fmla="*/ 264 w 393"/>
                <a:gd name="T1" fmla="*/ 144 h 158"/>
                <a:gd name="T2" fmla="*/ 364 w 393"/>
                <a:gd name="T3" fmla="*/ 158 h 158"/>
                <a:gd name="T4" fmla="*/ 393 w 393"/>
                <a:gd name="T5" fmla="*/ 48 h 158"/>
                <a:gd name="T6" fmla="*/ 139 w 393"/>
                <a:gd name="T7" fmla="*/ 0 h 158"/>
                <a:gd name="T8" fmla="*/ 9 w 393"/>
                <a:gd name="T9" fmla="*/ 9 h 158"/>
                <a:gd name="T10" fmla="*/ 0 w 393"/>
                <a:gd name="T11" fmla="*/ 76 h 158"/>
                <a:gd name="T12" fmla="*/ 0 w 393"/>
                <a:gd name="T13" fmla="*/ 76 h 158"/>
                <a:gd name="T14" fmla="*/ 63 w 393"/>
                <a:gd name="T15" fmla="*/ 101 h 158"/>
                <a:gd name="T16" fmla="*/ 108 w 393"/>
                <a:gd name="T17" fmla="*/ 117 h 158"/>
                <a:gd name="T18" fmla="*/ 129 w 393"/>
                <a:gd name="T19" fmla="*/ 125 h 158"/>
                <a:gd name="T20" fmla="*/ 129 w 393"/>
                <a:gd name="T21" fmla="*/ 125 h 158"/>
                <a:gd name="T22" fmla="*/ 151 w 393"/>
                <a:gd name="T23" fmla="*/ 127 h 158"/>
                <a:gd name="T24" fmla="*/ 198 w 393"/>
                <a:gd name="T25" fmla="*/ 134 h 158"/>
                <a:gd name="T26" fmla="*/ 264 w 393"/>
                <a:gd name="T27" fmla="*/ 144 h 158"/>
                <a:gd name="T28" fmla="*/ 264 w 393"/>
                <a:gd name="T29" fmla="*/ 144 h 1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393" h="158">
                  <a:moveTo>
                    <a:pt x="264" y="144"/>
                  </a:moveTo>
                  <a:lnTo>
                    <a:pt x="364" y="158"/>
                  </a:lnTo>
                  <a:lnTo>
                    <a:pt x="393" y="48"/>
                  </a:lnTo>
                  <a:lnTo>
                    <a:pt x="139" y="0"/>
                  </a:lnTo>
                  <a:lnTo>
                    <a:pt x="9" y="9"/>
                  </a:lnTo>
                  <a:lnTo>
                    <a:pt x="0" y="76"/>
                  </a:lnTo>
                  <a:lnTo>
                    <a:pt x="0" y="76"/>
                  </a:lnTo>
                  <a:lnTo>
                    <a:pt x="63" y="101"/>
                  </a:lnTo>
                  <a:lnTo>
                    <a:pt x="108" y="117"/>
                  </a:lnTo>
                  <a:lnTo>
                    <a:pt x="129" y="125"/>
                  </a:lnTo>
                  <a:lnTo>
                    <a:pt x="129" y="125"/>
                  </a:lnTo>
                  <a:lnTo>
                    <a:pt x="151" y="127"/>
                  </a:lnTo>
                  <a:lnTo>
                    <a:pt x="198" y="134"/>
                  </a:lnTo>
                  <a:lnTo>
                    <a:pt x="264" y="144"/>
                  </a:lnTo>
                  <a:lnTo>
                    <a:pt x="264" y="144"/>
                  </a:lnTo>
                  <a:close/>
                </a:path>
              </a:pathLst>
            </a:custGeom>
            <a:solidFill>
              <a:srgbClr val="FF9900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8" name="Freeform 26">
              <a:extLst>
                <a:ext uri="{FF2B5EF4-FFF2-40B4-BE49-F238E27FC236}">
                  <a16:creationId xmlns:a16="http://schemas.microsoft.com/office/drawing/2014/main" id="{0F0F49C5-493B-25C7-7F24-3D7BD960DA61}"/>
                </a:ext>
              </a:extLst>
            </p:cNvPr>
            <p:cNvSpPr>
              <a:spLocks/>
            </p:cNvSpPr>
            <p:nvPr/>
          </p:nvSpPr>
          <p:spPr bwMode="auto">
            <a:xfrm>
              <a:off x="1952625" y="4730242"/>
              <a:ext cx="623888" cy="250825"/>
            </a:xfrm>
            <a:custGeom>
              <a:avLst/>
              <a:gdLst>
                <a:gd name="T0" fmla="*/ 264 w 393"/>
                <a:gd name="T1" fmla="*/ 144 h 158"/>
                <a:gd name="T2" fmla="*/ 364 w 393"/>
                <a:gd name="T3" fmla="*/ 158 h 158"/>
                <a:gd name="T4" fmla="*/ 393 w 393"/>
                <a:gd name="T5" fmla="*/ 48 h 158"/>
                <a:gd name="T6" fmla="*/ 139 w 393"/>
                <a:gd name="T7" fmla="*/ 0 h 158"/>
                <a:gd name="T8" fmla="*/ 9 w 393"/>
                <a:gd name="T9" fmla="*/ 9 h 158"/>
                <a:gd name="T10" fmla="*/ 0 w 393"/>
                <a:gd name="T11" fmla="*/ 76 h 158"/>
                <a:gd name="T12" fmla="*/ 0 w 393"/>
                <a:gd name="T13" fmla="*/ 76 h 158"/>
                <a:gd name="T14" fmla="*/ 63 w 393"/>
                <a:gd name="T15" fmla="*/ 101 h 158"/>
                <a:gd name="T16" fmla="*/ 108 w 393"/>
                <a:gd name="T17" fmla="*/ 117 h 158"/>
                <a:gd name="T18" fmla="*/ 129 w 393"/>
                <a:gd name="T19" fmla="*/ 125 h 158"/>
                <a:gd name="T20" fmla="*/ 129 w 393"/>
                <a:gd name="T21" fmla="*/ 125 h 158"/>
                <a:gd name="T22" fmla="*/ 151 w 393"/>
                <a:gd name="T23" fmla="*/ 127 h 158"/>
                <a:gd name="T24" fmla="*/ 198 w 393"/>
                <a:gd name="T25" fmla="*/ 134 h 158"/>
                <a:gd name="T26" fmla="*/ 264 w 393"/>
                <a:gd name="T27" fmla="*/ 144 h 158"/>
                <a:gd name="T28" fmla="*/ 264 w 393"/>
                <a:gd name="T29" fmla="*/ 144 h 1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393" h="158">
                  <a:moveTo>
                    <a:pt x="264" y="144"/>
                  </a:moveTo>
                  <a:lnTo>
                    <a:pt x="364" y="158"/>
                  </a:lnTo>
                  <a:lnTo>
                    <a:pt x="393" y="48"/>
                  </a:lnTo>
                  <a:lnTo>
                    <a:pt x="139" y="0"/>
                  </a:lnTo>
                  <a:lnTo>
                    <a:pt x="9" y="9"/>
                  </a:lnTo>
                  <a:lnTo>
                    <a:pt x="0" y="76"/>
                  </a:lnTo>
                  <a:lnTo>
                    <a:pt x="0" y="76"/>
                  </a:lnTo>
                  <a:lnTo>
                    <a:pt x="63" y="101"/>
                  </a:lnTo>
                  <a:lnTo>
                    <a:pt x="108" y="117"/>
                  </a:lnTo>
                  <a:lnTo>
                    <a:pt x="129" y="125"/>
                  </a:lnTo>
                  <a:lnTo>
                    <a:pt x="129" y="125"/>
                  </a:lnTo>
                  <a:lnTo>
                    <a:pt x="151" y="127"/>
                  </a:lnTo>
                  <a:lnTo>
                    <a:pt x="198" y="134"/>
                  </a:lnTo>
                  <a:lnTo>
                    <a:pt x="264" y="144"/>
                  </a:lnTo>
                  <a:lnTo>
                    <a:pt x="264" y="144"/>
                  </a:lnTo>
                  <a:close/>
                </a:path>
              </a:pathLst>
            </a:custGeom>
            <a:solidFill>
              <a:srgbClr val="FF9900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40413953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E3105C37-F427-40C5-9112-7CC265ADB1CA}"/>
              </a:ext>
            </a:extLst>
          </p:cNvPr>
          <p:cNvSpPr txBox="1"/>
          <p:nvPr/>
        </p:nvSpPr>
        <p:spPr>
          <a:xfrm>
            <a:off x="276046" y="232912"/>
            <a:ext cx="510909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rPr>
              <a:t>荷物を持ち上げる女性のシルエット</a:t>
            </a:r>
          </a:p>
        </p:txBody>
      </p:sp>
      <p:grpSp>
        <p:nvGrpSpPr>
          <p:cNvPr id="25" name="グループ化 24">
            <a:extLst>
              <a:ext uri="{FF2B5EF4-FFF2-40B4-BE49-F238E27FC236}">
                <a16:creationId xmlns:a16="http://schemas.microsoft.com/office/drawing/2014/main" id="{B32A916D-713B-38DC-62F7-859D59BC44FF}"/>
              </a:ext>
            </a:extLst>
          </p:cNvPr>
          <p:cNvGrpSpPr/>
          <p:nvPr/>
        </p:nvGrpSpPr>
        <p:grpSpPr>
          <a:xfrm>
            <a:off x="1423143" y="925809"/>
            <a:ext cx="7163082" cy="5426617"/>
            <a:chOff x="1423143" y="925809"/>
            <a:chExt cx="7163082" cy="5426617"/>
          </a:xfrm>
        </p:grpSpPr>
        <p:grpSp>
          <p:nvGrpSpPr>
            <p:cNvPr id="23" name="グループ化 22">
              <a:extLst>
                <a:ext uri="{FF2B5EF4-FFF2-40B4-BE49-F238E27FC236}">
                  <a16:creationId xmlns:a16="http://schemas.microsoft.com/office/drawing/2014/main" id="{A7F36CA1-D040-208F-E282-C15D700C6CBE}"/>
                </a:ext>
              </a:extLst>
            </p:cNvPr>
            <p:cNvGrpSpPr/>
            <p:nvPr/>
          </p:nvGrpSpPr>
          <p:grpSpPr>
            <a:xfrm>
              <a:off x="1423143" y="3874249"/>
              <a:ext cx="1077992" cy="2478177"/>
              <a:chOff x="373063" y="4205288"/>
              <a:chExt cx="1136650" cy="2613025"/>
            </a:xfrm>
          </p:grpSpPr>
          <p:sp>
            <p:nvSpPr>
              <p:cNvPr id="3" name="Rectangle 23">
                <a:extLst>
                  <a:ext uri="{FF2B5EF4-FFF2-40B4-BE49-F238E27FC236}">
                    <a16:creationId xmlns:a16="http://schemas.microsoft.com/office/drawing/2014/main" id="{C874DB9F-C193-BF9F-454D-3E428752B6E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39788" y="4205288"/>
                <a:ext cx="669925" cy="481013"/>
              </a:xfrm>
              <a:prstGeom prst="rect">
                <a:avLst/>
              </a:prstGeom>
              <a:solidFill>
                <a:srgbClr val="FF990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4" name="Freeform 24">
                <a:extLst>
                  <a:ext uri="{FF2B5EF4-FFF2-40B4-BE49-F238E27FC236}">
                    <a16:creationId xmlns:a16="http://schemas.microsoft.com/office/drawing/2014/main" id="{5306E740-25AD-E762-25EE-1FCAE02CD457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373063" y="4524375"/>
                <a:ext cx="1068388" cy="2293938"/>
              </a:xfrm>
              <a:custGeom>
                <a:avLst/>
                <a:gdLst>
                  <a:gd name="T0" fmla="*/ 301 w 673"/>
                  <a:gd name="T1" fmla="*/ 44 h 1445"/>
                  <a:gd name="T2" fmla="*/ 242 w 673"/>
                  <a:gd name="T3" fmla="*/ 127 h 1445"/>
                  <a:gd name="T4" fmla="*/ 193 w 673"/>
                  <a:gd name="T5" fmla="*/ 203 h 1445"/>
                  <a:gd name="T6" fmla="*/ 174 w 673"/>
                  <a:gd name="T7" fmla="*/ 400 h 1445"/>
                  <a:gd name="T8" fmla="*/ 69 w 673"/>
                  <a:gd name="T9" fmla="*/ 515 h 1445"/>
                  <a:gd name="T10" fmla="*/ 39 w 673"/>
                  <a:gd name="T11" fmla="*/ 919 h 1445"/>
                  <a:gd name="T12" fmla="*/ 1 w 673"/>
                  <a:gd name="T13" fmla="*/ 1363 h 1445"/>
                  <a:gd name="T14" fmla="*/ 102 w 673"/>
                  <a:gd name="T15" fmla="*/ 1427 h 1445"/>
                  <a:gd name="T16" fmla="*/ 251 w 673"/>
                  <a:gd name="T17" fmla="*/ 1444 h 1445"/>
                  <a:gd name="T18" fmla="*/ 473 w 673"/>
                  <a:gd name="T19" fmla="*/ 1358 h 1445"/>
                  <a:gd name="T20" fmla="*/ 534 w 673"/>
                  <a:gd name="T21" fmla="*/ 1367 h 1445"/>
                  <a:gd name="T22" fmla="*/ 609 w 673"/>
                  <a:gd name="T23" fmla="*/ 1430 h 1445"/>
                  <a:gd name="T24" fmla="*/ 641 w 673"/>
                  <a:gd name="T25" fmla="*/ 1418 h 1445"/>
                  <a:gd name="T26" fmla="*/ 635 w 673"/>
                  <a:gd name="T27" fmla="*/ 1395 h 1445"/>
                  <a:gd name="T28" fmla="*/ 673 w 673"/>
                  <a:gd name="T29" fmla="*/ 1376 h 1445"/>
                  <a:gd name="T30" fmla="*/ 620 w 673"/>
                  <a:gd name="T31" fmla="*/ 1246 h 1445"/>
                  <a:gd name="T32" fmla="*/ 615 w 673"/>
                  <a:gd name="T33" fmla="*/ 1232 h 1445"/>
                  <a:gd name="T34" fmla="*/ 558 w 673"/>
                  <a:gd name="T35" fmla="*/ 1209 h 1445"/>
                  <a:gd name="T36" fmla="*/ 495 w 673"/>
                  <a:gd name="T37" fmla="*/ 1213 h 1445"/>
                  <a:gd name="T38" fmla="*/ 386 w 673"/>
                  <a:gd name="T39" fmla="*/ 1227 h 1445"/>
                  <a:gd name="T40" fmla="*/ 303 w 673"/>
                  <a:gd name="T41" fmla="*/ 1222 h 1445"/>
                  <a:gd name="T42" fmla="*/ 343 w 673"/>
                  <a:gd name="T43" fmla="*/ 1103 h 1445"/>
                  <a:gd name="T44" fmla="*/ 299 w 673"/>
                  <a:gd name="T45" fmla="*/ 929 h 1445"/>
                  <a:gd name="T46" fmla="*/ 279 w 673"/>
                  <a:gd name="T47" fmla="*/ 826 h 1445"/>
                  <a:gd name="T48" fmla="*/ 366 w 673"/>
                  <a:gd name="T49" fmla="*/ 583 h 1445"/>
                  <a:gd name="T50" fmla="*/ 380 w 673"/>
                  <a:gd name="T51" fmla="*/ 607 h 1445"/>
                  <a:gd name="T52" fmla="*/ 399 w 673"/>
                  <a:gd name="T53" fmla="*/ 709 h 1445"/>
                  <a:gd name="T54" fmla="*/ 415 w 673"/>
                  <a:gd name="T55" fmla="*/ 729 h 1445"/>
                  <a:gd name="T56" fmla="*/ 452 w 673"/>
                  <a:gd name="T57" fmla="*/ 751 h 1445"/>
                  <a:gd name="T58" fmla="*/ 492 w 673"/>
                  <a:gd name="T59" fmla="*/ 669 h 1445"/>
                  <a:gd name="T60" fmla="*/ 547 w 673"/>
                  <a:gd name="T61" fmla="*/ 507 h 1445"/>
                  <a:gd name="T62" fmla="*/ 561 w 673"/>
                  <a:gd name="T63" fmla="*/ 359 h 1445"/>
                  <a:gd name="T64" fmla="*/ 510 w 673"/>
                  <a:gd name="T65" fmla="*/ 275 h 1445"/>
                  <a:gd name="T66" fmla="*/ 414 w 673"/>
                  <a:gd name="T67" fmla="*/ 251 h 1445"/>
                  <a:gd name="T68" fmla="*/ 491 w 673"/>
                  <a:gd name="T69" fmla="*/ 158 h 1445"/>
                  <a:gd name="T70" fmla="*/ 515 w 673"/>
                  <a:gd name="T71" fmla="*/ 116 h 1445"/>
                  <a:gd name="T72" fmla="*/ 567 w 673"/>
                  <a:gd name="T73" fmla="*/ 126 h 1445"/>
                  <a:gd name="T74" fmla="*/ 625 w 673"/>
                  <a:gd name="T75" fmla="*/ 126 h 1445"/>
                  <a:gd name="T76" fmla="*/ 648 w 673"/>
                  <a:gd name="T77" fmla="*/ 103 h 1445"/>
                  <a:gd name="T78" fmla="*/ 625 w 673"/>
                  <a:gd name="T79" fmla="*/ 102 h 1445"/>
                  <a:gd name="T80" fmla="*/ 591 w 673"/>
                  <a:gd name="T81" fmla="*/ 98 h 1445"/>
                  <a:gd name="T82" fmla="*/ 585 w 673"/>
                  <a:gd name="T83" fmla="*/ 80 h 1445"/>
                  <a:gd name="T84" fmla="*/ 565 w 673"/>
                  <a:gd name="T85" fmla="*/ 66 h 1445"/>
                  <a:gd name="T86" fmla="*/ 553 w 673"/>
                  <a:gd name="T87" fmla="*/ 39 h 1445"/>
                  <a:gd name="T88" fmla="*/ 486 w 673"/>
                  <a:gd name="T89" fmla="*/ 20 h 1445"/>
                  <a:gd name="T90" fmla="*/ 440 w 673"/>
                  <a:gd name="T91" fmla="*/ 2 h 1445"/>
                  <a:gd name="T92" fmla="*/ 481 w 673"/>
                  <a:gd name="T93" fmla="*/ 87 h 1445"/>
                  <a:gd name="T94" fmla="*/ 432 w 673"/>
                  <a:gd name="T95" fmla="*/ 107 h 1445"/>
                  <a:gd name="T96" fmla="*/ 399 w 673"/>
                  <a:gd name="T97" fmla="*/ 131 h 1445"/>
                  <a:gd name="T98" fmla="*/ 337 w 673"/>
                  <a:gd name="T99" fmla="*/ 222 h 1445"/>
                  <a:gd name="T100" fmla="*/ 323 w 673"/>
                  <a:gd name="T101" fmla="*/ 251 h 1445"/>
                  <a:gd name="T102" fmla="*/ 306 w 673"/>
                  <a:gd name="T103" fmla="*/ 251 h 1445"/>
                  <a:gd name="T104" fmla="*/ 353 w 673"/>
                  <a:gd name="T105" fmla="*/ 145 h 1445"/>
                  <a:gd name="T106" fmla="*/ 385 w 673"/>
                  <a:gd name="T107" fmla="*/ 78 h 1445"/>
                  <a:gd name="T108" fmla="*/ 465 w 673"/>
                  <a:gd name="T109" fmla="*/ 68 h 1445"/>
                  <a:gd name="T110" fmla="*/ 485 w 673"/>
                  <a:gd name="T111" fmla="*/ 73 h 1445"/>
                  <a:gd name="T112" fmla="*/ 481 w 673"/>
                  <a:gd name="T113" fmla="*/ 87 h 144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</a:cxnLst>
                <a:rect l="0" t="0" r="r" b="b"/>
                <a:pathLst>
                  <a:path w="673" h="1445">
                    <a:moveTo>
                      <a:pt x="380" y="1"/>
                    </a:moveTo>
                    <a:lnTo>
                      <a:pt x="351" y="25"/>
                    </a:lnTo>
                    <a:lnTo>
                      <a:pt x="351" y="25"/>
                    </a:lnTo>
                    <a:lnTo>
                      <a:pt x="348" y="25"/>
                    </a:lnTo>
                    <a:lnTo>
                      <a:pt x="332" y="30"/>
                    </a:lnTo>
                    <a:lnTo>
                      <a:pt x="332" y="30"/>
                    </a:lnTo>
                    <a:lnTo>
                      <a:pt x="318" y="36"/>
                    </a:lnTo>
                    <a:lnTo>
                      <a:pt x="301" y="44"/>
                    </a:lnTo>
                    <a:lnTo>
                      <a:pt x="291" y="50"/>
                    </a:lnTo>
                    <a:lnTo>
                      <a:pt x="283" y="57"/>
                    </a:lnTo>
                    <a:lnTo>
                      <a:pt x="276" y="64"/>
                    </a:lnTo>
                    <a:lnTo>
                      <a:pt x="270" y="73"/>
                    </a:lnTo>
                    <a:lnTo>
                      <a:pt x="270" y="73"/>
                    </a:lnTo>
                    <a:lnTo>
                      <a:pt x="260" y="91"/>
                    </a:lnTo>
                    <a:lnTo>
                      <a:pt x="251" y="110"/>
                    </a:lnTo>
                    <a:lnTo>
                      <a:pt x="242" y="127"/>
                    </a:lnTo>
                    <a:lnTo>
                      <a:pt x="236" y="134"/>
                    </a:lnTo>
                    <a:lnTo>
                      <a:pt x="231" y="140"/>
                    </a:lnTo>
                    <a:lnTo>
                      <a:pt x="231" y="140"/>
                    </a:lnTo>
                    <a:lnTo>
                      <a:pt x="225" y="147"/>
                    </a:lnTo>
                    <a:lnTo>
                      <a:pt x="219" y="156"/>
                    </a:lnTo>
                    <a:lnTo>
                      <a:pt x="207" y="176"/>
                    </a:lnTo>
                    <a:lnTo>
                      <a:pt x="193" y="203"/>
                    </a:lnTo>
                    <a:lnTo>
                      <a:pt x="193" y="203"/>
                    </a:lnTo>
                    <a:lnTo>
                      <a:pt x="192" y="226"/>
                    </a:lnTo>
                    <a:lnTo>
                      <a:pt x="191" y="244"/>
                    </a:lnTo>
                    <a:lnTo>
                      <a:pt x="188" y="256"/>
                    </a:lnTo>
                    <a:lnTo>
                      <a:pt x="188" y="256"/>
                    </a:lnTo>
                    <a:lnTo>
                      <a:pt x="187" y="264"/>
                    </a:lnTo>
                    <a:lnTo>
                      <a:pt x="185" y="282"/>
                    </a:lnTo>
                    <a:lnTo>
                      <a:pt x="180" y="331"/>
                    </a:lnTo>
                    <a:lnTo>
                      <a:pt x="174" y="400"/>
                    </a:lnTo>
                    <a:lnTo>
                      <a:pt x="174" y="400"/>
                    </a:lnTo>
                    <a:lnTo>
                      <a:pt x="127" y="443"/>
                    </a:lnTo>
                    <a:lnTo>
                      <a:pt x="93" y="477"/>
                    </a:lnTo>
                    <a:lnTo>
                      <a:pt x="80" y="491"/>
                    </a:lnTo>
                    <a:lnTo>
                      <a:pt x="73" y="501"/>
                    </a:lnTo>
                    <a:lnTo>
                      <a:pt x="73" y="501"/>
                    </a:lnTo>
                    <a:lnTo>
                      <a:pt x="71" y="507"/>
                    </a:lnTo>
                    <a:lnTo>
                      <a:pt x="69" y="515"/>
                    </a:lnTo>
                    <a:lnTo>
                      <a:pt x="65" y="542"/>
                    </a:lnTo>
                    <a:lnTo>
                      <a:pt x="55" y="615"/>
                    </a:lnTo>
                    <a:lnTo>
                      <a:pt x="45" y="690"/>
                    </a:lnTo>
                    <a:lnTo>
                      <a:pt x="42" y="719"/>
                    </a:lnTo>
                    <a:lnTo>
                      <a:pt x="39" y="737"/>
                    </a:lnTo>
                    <a:lnTo>
                      <a:pt x="39" y="737"/>
                    </a:lnTo>
                    <a:lnTo>
                      <a:pt x="6" y="900"/>
                    </a:lnTo>
                    <a:lnTo>
                      <a:pt x="39" y="919"/>
                    </a:lnTo>
                    <a:lnTo>
                      <a:pt x="39" y="919"/>
                    </a:lnTo>
                    <a:lnTo>
                      <a:pt x="6" y="1131"/>
                    </a:lnTo>
                    <a:lnTo>
                      <a:pt x="6" y="1131"/>
                    </a:lnTo>
                    <a:lnTo>
                      <a:pt x="3" y="1160"/>
                    </a:lnTo>
                    <a:lnTo>
                      <a:pt x="1" y="1198"/>
                    </a:lnTo>
                    <a:lnTo>
                      <a:pt x="0" y="1242"/>
                    </a:lnTo>
                    <a:lnTo>
                      <a:pt x="0" y="1286"/>
                    </a:lnTo>
                    <a:lnTo>
                      <a:pt x="1" y="1363"/>
                    </a:lnTo>
                    <a:lnTo>
                      <a:pt x="1" y="1395"/>
                    </a:lnTo>
                    <a:lnTo>
                      <a:pt x="73" y="1405"/>
                    </a:lnTo>
                    <a:lnTo>
                      <a:pt x="73" y="1405"/>
                    </a:lnTo>
                    <a:lnTo>
                      <a:pt x="75" y="1407"/>
                    </a:lnTo>
                    <a:lnTo>
                      <a:pt x="81" y="1415"/>
                    </a:lnTo>
                    <a:lnTo>
                      <a:pt x="87" y="1418"/>
                    </a:lnTo>
                    <a:lnTo>
                      <a:pt x="93" y="1423"/>
                    </a:lnTo>
                    <a:lnTo>
                      <a:pt x="102" y="1427"/>
                    </a:lnTo>
                    <a:lnTo>
                      <a:pt x="111" y="1429"/>
                    </a:lnTo>
                    <a:lnTo>
                      <a:pt x="111" y="1429"/>
                    </a:lnTo>
                    <a:lnTo>
                      <a:pt x="141" y="1435"/>
                    </a:lnTo>
                    <a:lnTo>
                      <a:pt x="181" y="1441"/>
                    </a:lnTo>
                    <a:lnTo>
                      <a:pt x="201" y="1444"/>
                    </a:lnTo>
                    <a:lnTo>
                      <a:pt x="221" y="1445"/>
                    </a:lnTo>
                    <a:lnTo>
                      <a:pt x="237" y="1445"/>
                    </a:lnTo>
                    <a:lnTo>
                      <a:pt x="251" y="1444"/>
                    </a:lnTo>
                    <a:lnTo>
                      <a:pt x="251" y="1444"/>
                    </a:lnTo>
                    <a:lnTo>
                      <a:pt x="266" y="1438"/>
                    </a:lnTo>
                    <a:lnTo>
                      <a:pt x="293" y="1427"/>
                    </a:lnTo>
                    <a:lnTo>
                      <a:pt x="362" y="1398"/>
                    </a:lnTo>
                    <a:lnTo>
                      <a:pt x="398" y="1382"/>
                    </a:lnTo>
                    <a:lnTo>
                      <a:pt x="433" y="1369"/>
                    </a:lnTo>
                    <a:lnTo>
                      <a:pt x="461" y="1359"/>
                    </a:lnTo>
                    <a:lnTo>
                      <a:pt x="473" y="1358"/>
                    </a:lnTo>
                    <a:lnTo>
                      <a:pt x="481" y="1357"/>
                    </a:lnTo>
                    <a:lnTo>
                      <a:pt x="481" y="1357"/>
                    </a:lnTo>
                    <a:lnTo>
                      <a:pt x="505" y="1357"/>
                    </a:lnTo>
                    <a:lnTo>
                      <a:pt x="521" y="1357"/>
                    </a:lnTo>
                    <a:lnTo>
                      <a:pt x="525" y="1358"/>
                    </a:lnTo>
                    <a:lnTo>
                      <a:pt x="529" y="1359"/>
                    </a:lnTo>
                    <a:lnTo>
                      <a:pt x="533" y="1362"/>
                    </a:lnTo>
                    <a:lnTo>
                      <a:pt x="534" y="1367"/>
                    </a:lnTo>
                    <a:lnTo>
                      <a:pt x="534" y="1367"/>
                    </a:lnTo>
                    <a:lnTo>
                      <a:pt x="535" y="1370"/>
                    </a:lnTo>
                    <a:lnTo>
                      <a:pt x="539" y="1374"/>
                    </a:lnTo>
                    <a:lnTo>
                      <a:pt x="548" y="1385"/>
                    </a:lnTo>
                    <a:lnTo>
                      <a:pt x="561" y="1397"/>
                    </a:lnTo>
                    <a:lnTo>
                      <a:pt x="578" y="1410"/>
                    </a:lnTo>
                    <a:lnTo>
                      <a:pt x="594" y="1422"/>
                    </a:lnTo>
                    <a:lnTo>
                      <a:pt x="609" y="1430"/>
                    </a:lnTo>
                    <a:lnTo>
                      <a:pt x="615" y="1433"/>
                    </a:lnTo>
                    <a:lnTo>
                      <a:pt x="621" y="1435"/>
                    </a:lnTo>
                    <a:lnTo>
                      <a:pt x="626" y="1435"/>
                    </a:lnTo>
                    <a:lnTo>
                      <a:pt x="630" y="1434"/>
                    </a:lnTo>
                    <a:lnTo>
                      <a:pt x="630" y="1434"/>
                    </a:lnTo>
                    <a:lnTo>
                      <a:pt x="635" y="1429"/>
                    </a:lnTo>
                    <a:lnTo>
                      <a:pt x="638" y="1424"/>
                    </a:lnTo>
                    <a:lnTo>
                      <a:pt x="641" y="1418"/>
                    </a:lnTo>
                    <a:lnTo>
                      <a:pt x="642" y="1413"/>
                    </a:lnTo>
                    <a:lnTo>
                      <a:pt x="642" y="1409"/>
                    </a:lnTo>
                    <a:lnTo>
                      <a:pt x="642" y="1405"/>
                    </a:lnTo>
                    <a:lnTo>
                      <a:pt x="641" y="1401"/>
                    </a:lnTo>
                    <a:lnTo>
                      <a:pt x="639" y="1400"/>
                    </a:lnTo>
                    <a:lnTo>
                      <a:pt x="639" y="1400"/>
                    </a:lnTo>
                    <a:lnTo>
                      <a:pt x="637" y="1399"/>
                    </a:lnTo>
                    <a:lnTo>
                      <a:pt x="635" y="1395"/>
                    </a:lnTo>
                    <a:lnTo>
                      <a:pt x="629" y="1388"/>
                    </a:lnTo>
                    <a:lnTo>
                      <a:pt x="620" y="1376"/>
                    </a:lnTo>
                    <a:lnTo>
                      <a:pt x="620" y="1376"/>
                    </a:lnTo>
                    <a:lnTo>
                      <a:pt x="647" y="1379"/>
                    </a:lnTo>
                    <a:lnTo>
                      <a:pt x="666" y="1379"/>
                    </a:lnTo>
                    <a:lnTo>
                      <a:pt x="671" y="1379"/>
                    </a:lnTo>
                    <a:lnTo>
                      <a:pt x="673" y="1377"/>
                    </a:lnTo>
                    <a:lnTo>
                      <a:pt x="673" y="1376"/>
                    </a:lnTo>
                    <a:lnTo>
                      <a:pt x="673" y="1376"/>
                    </a:lnTo>
                    <a:lnTo>
                      <a:pt x="669" y="1367"/>
                    </a:lnTo>
                    <a:lnTo>
                      <a:pt x="662" y="1352"/>
                    </a:lnTo>
                    <a:lnTo>
                      <a:pt x="649" y="1328"/>
                    </a:lnTo>
                    <a:lnTo>
                      <a:pt x="649" y="1328"/>
                    </a:lnTo>
                    <a:lnTo>
                      <a:pt x="620" y="1290"/>
                    </a:lnTo>
                    <a:lnTo>
                      <a:pt x="615" y="1261"/>
                    </a:lnTo>
                    <a:lnTo>
                      <a:pt x="620" y="1246"/>
                    </a:lnTo>
                    <a:lnTo>
                      <a:pt x="620" y="1246"/>
                    </a:lnTo>
                    <a:lnTo>
                      <a:pt x="621" y="1244"/>
                    </a:lnTo>
                    <a:lnTo>
                      <a:pt x="625" y="1239"/>
                    </a:lnTo>
                    <a:lnTo>
                      <a:pt x="625" y="1237"/>
                    </a:lnTo>
                    <a:lnTo>
                      <a:pt x="624" y="1234"/>
                    </a:lnTo>
                    <a:lnTo>
                      <a:pt x="620" y="1233"/>
                    </a:lnTo>
                    <a:lnTo>
                      <a:pt x="615" y="1232"/>
                    </a:lnTo>
                    <a:lnTo>
                      <a:pt x="615" y="1232"/>
                    </a:lnTo>
                    <a:lnTo>
                      <a:pt x="605" y="1231"/>
                    </a:lnTo>
                    <a:lnTo>
                      <a:pt x="596" y="1232"/>
                    </a:lnTo>
                    <a:lnTo>
                      <a:pt x="591" y="1232"/>
                    </a:lnTo>
                    <a:lnTo>
                      <a:pt x="577" y="1218"/>
                    </a:lnTo>
                    <a:lnTo>
                      <a:pt x="577" y="1218"/>
                    </a:lnTo>
                    <a:lnTo>
                      <a:pt x="573" y="1215"/>
                    </a:lnTo>
                    <a:lnTo>
                      <a:pt x="569" y="1213"/>
                    </a:lnTo>
                    <a:lnTo>
                      <a:pt x="558" y="1209"/>
                    </a:lnTo>
                    <a:lnTo>
                      <a:pt x="547" y="1208"/>
                    </a:lnTo>
                    <a:lnTo>
                      <a:pt x="539" y="1208"/>
                    </a:lnTo>
                    <a:lnTo>
                      <a:pt x="539" y="1208"/>
                    </a:lnTo>
                    <a:lnTo>
                      <a:pt x="516" y="1209"/>
                    </a:lnTo>
                    <a:lnTo>
                      <a:pt x="503" y="1210"/>
                    </a:lnTo>
                    <a:lnTo>
                      <a:pt x="498" y="1211"/>
                    </a:lnTo>
                    <a:lnTo>
                      <a:pt x="495" y="1213"/>
                    </a:lnTo>
                    <a:lnTo>
                      <a:pt x="495" y="1213"/>
                    </a:lnTo>
                    <a:lnTo>
                      <a:pt x="487" y="1215"/>
                    </a:lnTo>
                    <a:lnTo>
                      <a:pt x="474" y="1219"/>
                    </a:lnTo>
                    <a:lnTo>
                      <a:pt x="452" y="1222"/>
                    </a:lnTo>
                    <a:lnTo>
                      <a:pt x="452" y="1222"/>
                    </a:lnTo>
                    <a:lnTo>
                      <a:pt x="399" y="1227"/>
                    </a:lnTo>
                    <a:lnTo>
                      <a:pt x="399" y="1227"/>
                    </a:lnTo>
                    <a:lnTo>
                      <a:pt x="392" y="1227"/>
                    </a:lnTo>
                    <a:lnTo>
                      <a:pt x="386" y="1227"/>
                    </a:lnTo>
                    <a:lnTo>
                      <a:pt x="377" y="1225"/>
                    </a:lnTo>
                    <a:lnTo>
                      <a:pt x="367" y="1222"/>
                    </a:lnTo>
                    <a:lnTo>
                      <a:pt x="362" y="1222"/>
                    </a:lnTo>
                    <a:lnTo>
                      <a:pt x="356" y="1222"/>
                    </a:lnTo>
                    <a:lnTo>
                      <a:pt x="356" y="1222"/>
                    </a:lnTo>
                    <a:lnTo>
                      <a:pt x="342" y="1224"/>
                    </a:lnTo>
                    <a:lnTo>
                      <a:pt x="324" y="1222"/>
                    </a:lnTo>
                    <a:lnTo>
                      <a:pt x="303" y="1222"/>
                    </a:lnTo>
                    <a:lnTo>
                      <a:pt x="303" y="1222"/>
                    </a:lnTo>
                    <a:lnTo>
                      <a:pt x="312" y="1205"/>
                    </a:lnTo>
                    <a:lnTo>
                      <a:pt x="327" y="1174"/>
                    </a:lnTo>
                    <a:lnTo>
                      <a:pt x="327" y="1174"/>
                    </a:lnTo>
                    <a:lnTo>
                      <a:pt x="331" y="1163"/>
                    </a:lnTo>
                    <a:lnTo>
                      <a:pt x="335" y="1147"/>
                    </a:lnTo>
                    <a:lnTo>
                      <a:pt x="339" y="1126"/>
                    </a:lnTo>
                    <a:lnTo>
                      <a:pt x="343" y="1103"/>
                    </a:lnTo>
                    <a:lnTo>
                      <a:pt x="345" y="1080"/>
                    </a:lnTo>
                    <a:lnTo>
                      <a:pt x="347" y="1060"/>
                    </a:lnTo>
                    <a:lnTo>
                      <a:pt x="348" y="1044"/>
                    </a:lnTo>
                    <a:lnTo>
                      <a:pt x="347" y="1035"/>
                    </a:lnTo>
                    <a:lnTo>
                      <a:pt x="347" y="1035"/>
                    </a:lnTo>
                    <a:lnTo>
                      <a:pt x="337" y="1012"/>
                    </a:lnTo>
                    <a:lnTo>
                      <a:pt x="321" y="976"/>
                    </a:lnTo>
                    <a:lnTo>
                      <a:pt x="299" y="929"/>
                    </a:lnTo>
                    <a:lnTo>
                      <a:pt x="318" y="919"/>
                    </a:lnTo>
                    <a:lnTo>
                      <a:pt x="318" y="919"/>
                    </a:lnTo>
                    <a:lnTo>
                      <a:pt x="309" y="906"/>
                    </a:lnTo>
                    <a:lnTo>
                      <a:pt x="301" y="890"/>
                    </a:lnTo>
                    <a:lnTo>
                      <a:pt x="293" y="871"/>
                    </a:lnTo>
                    <a:lnTo>
                      <a:pt x="284" y="850"/>
                    </a:lnTo>
                    <a:lnTo>
                      <a:pt x="282" y="838"/>
                    </a:lnTo>
                    <a:lnTo>
                      <a:pt x="279" y="826"/>
                    </a:lnTo>
                    <a:lnTo>
                      <a:pt x="278" y="815"/>
                    </a:lnTo>
                    <a:lnTo>
                      <a:pt x="278" y="803"/>
                    </a:lnTo>
                    <a:lnTo>
                      <a:pt x="281" y="791"/>
                    </a:lnTo>
                    <a:lnTo>
                      <a:pt x="284" y="780"/>
                    </a:lnTo>
                    <a:lnTo>
                      <a:pt x="284" y="780"/>
                    </a:lnTo>
                    <a:lnTo>
                      <a:pt x="332" y="663"/>
                    </a:lnTo>
                    <a:lnTo>
                      <a:pt x="355" y="610"/>
                    </a:lnTo>
                    <a:lnTo>
                      <a:pt x="366" y="583"/>
                    </a:lnTo>
                    <a:lnTo>
                      <a:pt x="366" y="583"/>
                    </a:lnTo>
                    <a:lnTo>
                      <a:pt x="374" y="560"/>
                    </a:lnTo>
                    <a:lnTo>
                      <a:pt x="380" y="544"/>
                    </a:lnTo>
                    <a:lnTo>
                      <a:pt x="380" y="544"/>
                    </a:lnTo>
                    <a:lnTo>
                      <a:pt x="380" y="566"/>
                    </a:lnTo>
                    <a:lnTo>
                      <a:pt x="379" y="586"/>
                    </a:lnTo>
                    <a:lnTo>
                      <a:pt x="380" y="607"/>
                    </a:lnTo>
                    <a:lnTo>
                      <a:pt x="380" y="607"/>
                    </a:lnTo>
                    <a:lnTo>
                      <a:pt x="381" y="614"/>
                    </a:lnTo>
                    <a:lnTo>
                      <a:pt x="383" y="620"/>
                    </a:lnTo>
                    <a:lnTo>
                      <a:pt x="386" y="628"/>
                    </a:lnTo>
                    <a:lnTo>
                      <a:pt x="391" y="642"/>
                    </a:lnTo>
                    <a:lnTo>
                      <a:pt x="392" y="651"/>
                    </a:lnTo>
                    <a:lnTo>
                      <a:pt x="395" y="664"/>
                    </a:lnTo>
                    <a:lnTo>
                      <a:pt x="395" y="664"/>
                    </a:lnTo>
                    <a:lnTo>
                      <a:pt x="399" y="709"/>
                    </a:lnTo>
                    <a:lnTo>
                      <a:pt x="399" y="722"/>
                    </a:lnTo>
                    <a:lnTo>
                      <a:pt x="414" y="674"/>
                    </a:lnTo>
                    <a:lnTo>
                      <a:pt x="414" y="674"/>
                    </a:lnTo>
                    <a:lnTo>
                      <a:pt x="414" y="686"/>
                    </a:lnTo>
                    <a:lnTo>
                      <a:pt x="413" y="699"/>
                    </a:lnTo>
                    <a:lnTo>
                      <a:pt x="414" y="713"/>
                    </a:lnTo>
                    <a:lnTo>
                      <a:pt x="414" y="713"/>
                    </a:lnTo>
                    <a:lnTo>
                      <a:pt x="415" y="729"/>
                    </a:lnTo>
                    <a:lnTo>
                      <a:pt x="414" y="749"/>
                    </a:lnTo>
                    <a:lnTo>
                      <a:pt x="414" y="770"/>
                    </a:lnTo>
                    <a:lnTo>
                      <a:pt x="428" y="746"/>
                    </a:lnTo>
                    <a:lnTo>
                      <a:pt x="428" y="799"/>
                    </a:lnTo>
                    <a:lnTo>
                      <a:pt x="428" y="799"/>
                    </a:lnTo>
                    <a:lnTo>
                      <a:pt x="435" y="783"/>
                    </a:lnTo>
                    <a:lnTo>
                      <a:pt x="452" y="751"/>
                    </a:lnTo>
                    <a:lnTo>
                      <a:pt x="452" y="751"/>
                    </a:lnTo>
                    <a:lnTo>
                      <a:pt x="457" y="740"/>
                    </a:lnTo>
                    <a:lnTo>
                      <a:pt x="462" y="727"/>
                    </a:lnTo>
                    <a:lnTo>
                      <a:pt x="471" y="698"/>
                    </a:lnTo>
                    <a:lnTo>
                      <a:pt x="481" y="664"/>
                    </a:lnTo>
                    <a:lnTo>
                      <a:pt x="486" y="708"/>
                    </a:lnTo>
                    <a:lnTo>
                      <a:pt x="486" y="708"/>
                    </a:lnTo>
                    <a:lnTo>
                      <a:pt x="488" y="687"/>
                    </a:lnTo>
                    <a:lnTo>
                      <a:pt x="492" y="669"/>
                    </a:lnTo>
                    <a:lnTo>
                      <a:pt x="495" y="655"/>
                    </a:lnTo>
                    <a:lnTo>
                      <a:pt x="495" y="655"/>
                    </a:lnTo>
                    <a:lnTo>
                      <a:pt x="504" y="636"/>
                    </a:lnTo>
                    <a:lnTo>
                      <a:pt x="512" y="612"/>
                    </a:lnTo>
                    <a:lnTo>
                      <a:pt x="529" y="563"/>
                    </a:lnTo>
                    <a:lnTo>
                      <a:pt x="529" y="563"/>
                    </a:lnTo>
                    <a:lnTo>
                      <a:pt x="539" y="533"/>
                    </a:lnTo>
                    <a:lnTo>
                      <a:pt x="547" y="507"/>
                    </a:lnTo>
                    <a:lnTo>
                      <a:pt x="553" y="483"/>
                    </a:lnTo>
                    <a:lnTo>
                      <a:pt x="559" y="460"/>
                    </a:lnTo>
                    <a:lnTo>
                      <a:pt x="561" y="438"/>
                    </a:lnTo>
                    <a:lnTo>
                      <a:pt x="564" y="417"/>
                    </a:lnTo>
                    <a:lnTo>
                      <a:pt x="564" y="395"/>
                    </a:lnTo>
                    <a:lnTo>
                      <a:pt x="563" y="371"/>
                    </a:lnTo>
                    <a:lnTo>
                      <a:pt x="563" y="371"/>
                    </a:lnTo>
                    <a:lnTo>
                      <a:pt x="561" y="359"/>
                    </a:lnTo>
                    <a:lnTo>
                      <a:pt x="559" y="348"/>
                    </a:lnTo>
                    <a:lnTo>
                      <a:pt x="554" y="330"/>
                    </a:lnTo>
                    <a:lnTo>
                      <a:pt x="548" y="316"/>
                    </a:lnTo>
                    <a:lnTo>
                      <a:pt x="540" y="304"/>
                    </a:lnTo>
                    <a:lnTo>
                      <a:pt x="531" y="294"/>
                    </a:lnTo>
                    <a:lnTo>
                      <a:pt x="524" y="287"/>
                    </a:lnTo>
                    <a:lnTo>
                      <a:pt x="510" y="275"/>
                    </a:lnTo>
                    <a:lnTo>
                      <a:pt x="510" y="275"/>
                    </a:lnTo>
                    <a:lnTo>
                      <a:pt x="504" y="270"/>
                    </a:lnTo>
                    <a:lnTo>
                      <a:pt x="498" y="266"/>
                    </a:lnTo>
                    <a:lnTo>
                      <a:pt x="487" y="263"/>
                    </a:lnTo>
                    <a:lnTo>
                      <a:pt x="480" y="260"/>
                    </a:lnTo>
                    <a:lnTo>
                      <a:pt x="476" y="260"/>
                    </a:lnTo>
                    <a:lnTo>
                      <a:pt x="462" y="260"/>
                    </a:lnTo>
                    <a:lnTo>
                      <a:pt x="447" y="251"/>
                    </a:lnTo>
                    <a:lnTo>
                      <a:pt x="414" y="251"/>
                    </a:lnTo>
                    <a:lnTo>
                      <a:pt x="414" y="251"/>
                    </a:lnTo>
                    <a:lnTo>
                      <a:pt x="446" y="215"/>
                    </a:lnTo>
                    <a:lnTo>
                      <a:pt x="469" y="190"/>
                    </a:lnTo>
                    <a:lnTo>
                      <a:pt x="477" y="179"/>
                    </a:lnTo>
                    <a:lnTo>
                      <a:pt x="481" y="174"/>
                    </a:lnTo>
                    <a:lnTo>
                      <a:pt x="481" y="174"/>
                    </a:lnTo>
                    <a:lnTo>
                      <a:pt x="485" y="167"/>
                    </a:lnTo>
                    <a:lnTo>
                      <a:pt x="491" y="158"/>
                    </a:lnTo>
                    <a:lnTo>
                      <a:pt x="494" y="152"/>
                    </a:lnTo>
                    <a:lnTo>
                      <a:pt x="495" y="150"/>
                    </a:lnTo>
                    <a:lnTo>
                      <a:pt x="495" y="150"/>
                    </a:lnTo>
                    <a:lnTo>
                      <a:pt x="495" y="150"/>
                    </a:lnTo>
                    <a:lnTo>
                      <a:pt x="498" y="145"/>
                    </a:lnTo>
                    <a:lnTo>
                      <a:pt x="504" y="133"/>
                    </a:lnTo>
                    <a:lnTo>
                      <a:pt x="515" y="116"/>
                    </a:lnTo>
                    <a:lnTo>
                      <a:pt x="515" y="116"/>
                    </a:lnTo>
                    <a:lnTo>
                      <a:pt x="527" y="121"/>
                    </a:lnTo>
                    <a:lnTo>
                      <a:pt x="536" y="123"/>
                    </a:lnTo>
                    <a:lnTo>
                      <a:pt x="543" y="126"/>
                    </a:lnTo>
                    <a:lnTo>
                      <a:pt x="543" y="126"/>
                    </a:lnTo>
                    <a:lnTo>
                      <a:pt x="548" y="126"/>
                    </a:lnTo>
                    <a:lnTo>
                      <a:pt x="554" y="125"/>
                    </a:lnTo>
                    <a:lnTo>
                      <a:pt x="560" y="125"/>
                    </a:lnTo>
                    <a:lnTo>
                      <a:pt x="567" y="126"/>
                    </a:lnTo>
                    <a:lnTo>
                      <a:pt x="567" y="126"/>
                    </a:lnTo>
                    <a:lnTo>
                      <a:pt x="579" y="129"/>
                    </a:lnTo>
                    <a:lnTo>
                      <a:pt x="585" y="131"/>
                    </a:lnTo>
                    <a:lnTo>
                      <a:pt x="591" y="131"/>
                    </a:lnTo>
                    <a:lnTo>
                      <a:pt x="591" y="131"/>
                    </a:lnTo>
                    <a:lnTo>
                      <a:pt x="609" y="129"/>
                    </a:lnTo>
                    <a:lnTo>
                      <a:pt x="618" y="128"/>
                    </a:lnTo>
                    <a:lnTo>
                      <a:pt x="625" y="126"/>
                    </a:lnTo>
                    <a:lnTo>
                      <a:pt x="625" y="126"/>
                    </a:lnTo>
                    <a:lnTo>
                      <a:pt x="637" y="120"/>
                    </a:lnTo>
                    <a:lnTo>
                      <a:pt x="642" y="116"/>
                    </a:lnTo>
                    <a:lnTo>
                      <a:pt x="643" y="114"/>
                    </a:lnTo>
                    <a:lnTo>
                      <a:pt x="644" y="111"/>
                    </a:lnTo>
                    <a:lnTo>
                      <a:pt x="644" y="111"/>
                    </a:lnTo>
                    <a:lnTo>
                      <a:pt x="647" y="107"/>
                    </a:lnTo>
                    <a:lnTo>
                      <a:pt x="648" y="103"/>
                    </a:lnTo>
                    <a:lnTo>
                      <a:pt x="648" y="102"/>
                    </a:lnTo>
                    <a:lnTo>
                      <a:pt x="647" y="102"/>
                    </a:lnTo>
                    <a:lnTo>
                      <a:pt x="639" y="102"/>
                    </a:lnTo>
                    <a:lnTo>
                      <a:pt x="639" y="102"/>
                    </a:lnTo>
                    <a:lnTo>
                      <a:pt x="631" y="103"/>
                    </a:lnTo>
                    <a:lnTo>
                      <a:pt x="627" y="104"/>
                    </a:lnTo>
                    <a:lnTo>
                      <a:pt x="626" y="104"/>
                    </a:lnTo>
                    <a:lnTo>
                      <a:pt x="625" y="102"/>
                    </a:lnTo>
                    <a:lnTo>
                      <a:pt x="625" y="102"/>
                    </a:lnTo>
                    <a:lnTo>
                      <a:pt x="624" y="99"/>
                    </a:lnTo>
                    <a:lnTo>
                      <a:pt x="623" y="98"/>
                    </a:lnTo>
                    <a:lnTo>
                      <a:pt x="619" y="97"/>
                    </a:lnTo>
                    <a:lnTo>
                      <a:pt x="611" y="97"/>
                    </a:lnTo>
                    <a:lnTo>
                      <a:pt x="611" y="97"/>
                    </a:lnTo>
                    <a:lnTo>
                      <a:pt x="595" y="98"/>
                    </a:lnTo>
                    <a:lnTo>
                      <a:pt x="591" y="98"/>
                    </a:lnTo>
                    <a:lnTo>
                      <a:pt x="587" y="97"/>
                    </a:lnTo>
                    <a:lnTo>
                      <a:pt x="587" y="97"/>
                    </a:lnTo>
                    <a:lnTo>
                      <a:pt x="575" y="91"/>
                    </a:lnTo>
                    <a:lnTo>
                      <a:pt x="567" y="87"/>
                    </a:lnTo>
                    <a:lnTo>
                      <a:pt x="567" y="87"/>
                    </a:lnTo>
                    <a:lnTo>
                      <a:pt x="576" y="85"/>
                    </a:lnTo>
                    <a:lnTo>
                      <a:pt x="583" y="81"/>
                    </a:lnTo>
                    <a:lnTo>
                      <a:pt x="585" y="80"/>
                    </a:lnTo>
                    <a:lnTo>
                      <a:pt x="587" y="78"/>
                    </a:lnTo>
                    <a:lnTo>
                      <a:pt x="587" y="78"/>
                    </a:lnTo>
                    <a:lnTo>
                      <a:pt x="587" y="74"/>
                    </a:lnTo>
                    <a:lnTo>
                      <a:pt x="585" y="70"/>
                    </a:lnTo>
                    <a:lnTo>
                      <a:pt x="582" y="69"/>
                    </a:lnTo>
                    <a:lnTo>
                      <a:pt x="577" y="68"/>
                    </a:lnTo>
                    <a:lnTo>
                      <a:pt x="577" y="68"/>
                    </a:lnTo>
                    <a:lnTo>
                      <a:pt x="565" y="66"/>
                    </a:lnTo>
                    <a:lnTo>
                      <a:pt x="558" y="63"/>
                    </a:lnTo>
                    <a:lnTo>
                      <a:pt x="567" y="44"/>
                    </a:lnTo>
                    <a:lnTo>
                      <a:pt x="567" y="44"/>
                    </a:lnTo>
                    <a:lnTo>
                      <a:pt x="567" y="43"/>
                    </a:lnTo>
                    <a:lnTo>
                      <a:pt x="565" y="42"/>
                    </a:lnTo>
                    <a:lnTo>
                      <a:pt x="560" y="39"/>
                    </a:lnTo>
                    <a:lnTo>
                      <a:pt x="553" y="39"/>
                    </a:lnTo>
                    <a:lnTo>
                      <a:pt x="553" y="39"/>
                    </a:lnTo>
                    <a:lnTo>
                      <a:pt x="546" y="40"/>
                    </a:lnTo>
                    <a:lnTo>
                      <a:pt x="541" y="42"/>
                    </a:lnTo>
                    <a:lnTo>
                      <a:pt x="537" y="42"/>
                    </a:lnTo>
                    <a:lnTo>
                      <a:pt x="529" y="39"/>
                    </a:lnTo>
                    <a:lnTo>
                      <a:pt x="529" y="39"/>
                    </a:lnTo>
                    <a:lnTo>
                      <a:pt x="505" y="30"/>
                    </a:lnTo>
                    <a:lnTo>
                      <a:pt x="494" y="25"/>
                    </a:lnTo>
                    <a:lnTo>
                      <a:pt x="486" y="20"/>
                    </a:lnTo>
                    <a:lnTo>
                      <a:pt x="486" y="20"/>
                    </a:lnTo>
                    <a:lnTo>
                      <a:pt x="479" y="15"/>
                    </a:lnTo>
                    <a:lnTo>
                      <a:pt x="471" y="12"/>
                    </a:lnTo>
                    <a:lnTo>
                      <a:pt x="457" y="6"/>
                    </a:lnTo>
                    <a:lnTo>
                      <a:pt x="457" y="6"/>
                    </a:lnTo>
                    <a:lnTo>
                      <a:pt x="451" y="3"/>
                    </a:lnTo>
                    <a:lnTo>
                      <a:pt x="446" y="3"/>
                    </a:lnTo>
                    <a:lnTo>
                      <a:pt x="440" y="2"/>
                    </a:lnTo>
                    <a:lnTo>
                      <a:pt x="433" y="1"/>
                    </a:lnTo>
                    <a:lnTo>
                      <a:pt x="433" y="1"/>
                    </a:lnTo>
                    <a:lnTo>
                      <a:pt x="427" y="0"/>
                    </a:lnTo>
                    <a:lnTo>
                      <a:pt x="420" y="0"/>
                    </a:lnTo>
                    <a:lnTo>
                      <a:pt x="402" y="0"/>
                    </a:lnTo>
                    <a:lnTo>
                      <a:pt x="380" y="1"/>
                    </a:lnTo>
                    <a:lnTo>
                      <a:pt x="380" y="1"/>
                    </a:lnTo>
                    <a:close/>
                    <a:moveTo>
                      <a:pt x="481" y="87"/>
                    </a:moveTo>
                    <a:lnTo>
                      <a:pt x="481" y="87"/>
                    </a:lnTo>
                    <a:lnTo>
                      <a:pt x="470" y="101"/>
                    </a:lnTo>
                    <a:lnTo>
                      <a:pt x="462" y="111"/>
                    </a:lnTo>
                    <a:lnTo>
                      <a:pt x="462" y="111"/>
                    </a:lnTo>
                    <a:lnTo>
                      <a:pt x="453" y="109"/>
                    </a:lnTo>
                    <a:lnTo>
                      <a:pt x="438" y="107"/>
                    </a:lnTo>
                    <a:lnTo>
                      <a:pt x="438" y="107"/>
                    </a:lnTo>
                    <a:lnTo>
                      <a:pt x="432" y="107"/>
                    </a:lnTo>
                    <a:lnTo>
                      <a:pt x="427" y="107"/>
                    </a:lnTo>
                    <a:lnTo>
                      <a:pt x="423" y="108"/>
                    </a:lnTo>
                    <a:lnTo>
                      <a:pt x="419" y="111"/>
                    </a:lnTo>
                    <a:lnTo>
                      <a:pt x="419" y="111"/>
                    </a:lnTo>
                    <a:lnTo>
                      <a:pt x="408" y="122"/>
                    </a:lnTo>
                    <a:lnTo>
                      <a:pt x="402" y="127"/>
                    </a:lnTo>
                    <a:lnTo>
                      <a:pt x="399" y="131"/>
                    </a:lnTo>
                    <a:lnTo>
                      <a:pt x="399" y="131"/>
                    </a:lnTo>
                    <a:lnTo>
                      <a:pt x="389" y="149"/>
                    </a:lnTo>
                    <a:lnTo>
                      <a:pt x="375" y="169"/>
                    </a:lnTo>
                    <a:lnTo>
                      <a:pt x="375" y="169"/>
                    </a:lnTo>
                    <a:lnTo>
                      <a:pt x="362" y="187"/>
                    </a:lnTo>
                    <a:lnTo>
                      <a:pt x="351" y="203"/>
                    </a:lnTo>
                    <a:lnTo>
                      <a:pt x="351" y="203"/>
                    </a:lnTo>
                    <a:lnTo>
                      <a:pt x="344" y="212"/>
                    </a:lnTo>
                    <a:lnTo>
                      <a:pt x="337" y="222"/>
                    </a:lnTo>
                    <a:lnTo>
                      <a:pt x="337" y="222"/>
                    </a:lnTo>
                    <a:lnTo>
                      <a:pt x="331" y="230"/>
                    </a:lnTo>
                    <a:lnTo>
                      <a:pt x="327" y="236"/>
                    </a:lnTo>
                    <a:lnTo>
                      <a:pt x="327" y="236"/>
                    </a:lnTo>
                    <a:lnTo>
                      <a:pt x="326" y="244"/>
                    </a:lnTo>
                    <a:lnTo>
                      <a:pt x="324" y="250"/>
                    </a:lnTo>
                    <a:lnTo>
                      <a:pt x="324" y="251"/>
                    </a:lnTo>
                    <a:lnTo>
                      <a:pt x="323" y="251"/>
                    </a:lnTo>
                    <a:lnTo>
                      <a:pt x="323" y="251"/>
                    </a:lnTo>
                    <a:lnTo>
                      <a:pt x="320" y="251"/>
                    </a:lnTo>
                    <a:lnTo>
                      <a:pt x="318" y="251"/>
                    </a:lnTo>
                    <a:lnTo>
                      <a:pt x="315" y="251"/>
                    </a:lnTo>
                    <a:lnTo>
                      <a:pt x="313" y="251"/>
                    </a:lnTo>
                    <a:lnTo>
                      <a:pt x="313" y="251"/>
                    </a:lnTo>
                    <a:lnTo>
                      <a:pt x="311" y="250"/>
                    </a:lnTo>
                    <a:lnTo>
                      <a:pt x="306" y="251"/>
                    </a:lnTo>
                    <a:lnTo>
                      <a:pt x="299" y="251"/>
                    </a:lnTo>
                    <a:lnTo>
                      <a:pt x="299" y="251"/>
                    </a:lnTo>
                    <a:lnTo>
                      <a:pt x="299" y="248"/>
                    </a:lnTo>
                    <a:lnTo>
                      <a:pt x="302" y="241"/>
                    </a:lnTo>
                    <a:lnTo>
                      <a:pt x="313" y="221"/>
                    </a:lnTo>
                    <a:lnTo>
                      <a:pt x="332" y="183"/>
                    </a:lnTo>
                    <a:lnTo>
                      <a:pt x="332" y="183"/>
                    </a:lnTo>
                    <a:lnTo>
                      <a:pt x="353" y="145"/>
                    </a:lnTo>
                    <a:lnTo>
                      <a:pt x="367" y="123"/>
                    </a:lnTo>
                    <a:lnTo>
                      <a:pt x="372" y="115"/>
                    </a:lnTo>
                    <a:lnTo>
                      <a:pt x="375" y="111"/>
                    </a:lnTo>
                    <a:lnTo>
                      <a:pt x="375" y="111"/>
                    </a:lnTo>
                    <a:lnTo>
                      <a:pt x="378" y="109"/>
                    </a:lnTo>
                    <a:lnTo>
                      <a:pt x="379" y="104"/>
                    </a:lnTo>
                    <a:lnTo>
                      <a:pt x="383" y="93"/>
                    </a:lnTo>
                    <a:lnTo>
                      <a:pt x="385" y="78"/>
                    </a:lnTo>
                    <a:lnTo>
                      <a:pt x="419" y="49"/>
                    </a:lnTo>
                    <a:lnTo>
                      <a:pt x="419" y="49"/>
                    </a:lnTo>
                    <a:lnTo>
                      <a:pt x="427" y="51"/>
                    </a:lnTo>
                    <a:lnTo>
                      <a:pt x="443" y="58"/>
                    </a:lnTo>
                    <a:lnTo>
                      <a:pt x="443" y="58"/>
                    </a:lnTo>
                    <a:lnTo>
                      <a:pt x="458" y="66"/>
                    </a:lnTo>
                    <a:lnTo>
                      <a:pt x="464" y="68"/>
                    </a:lnTo>
                    <a:lnTo>
                      <a:pt x="465" y="68"/>
                    </a:lnTo>
                    <a:lnTo>
                      <a:pt x="467" y="68"/>
                    </a:lnTo>
                    <a:lnTo>
                      <a:pt x="467" y="68"/>
                    </a:lnTo>
                    <a:lnTo>
                      <a:pt x="468" y="68"/>
                    </a:lnTo>
                    <a:lnTo>
                      <a:pt x="470" y="68"/>
                    </a:lnTo>
                    <a:lnTo>
                      <a:pt x="477" y="70"/>
                    </a:lnTo>
                    <a:lnTo>
                      <a:pt x="486" y="73"/>
                    </a:lnTo>
                    <a:lnTo>
                      <a:pt x="486" y="73"/>
                    </a:lnTo>
                    <a:lnTo>
                      <a:pt x="485" y="73"/>
                    </a:lnTo>
                    <a:lnTo>
                      <a:pt x="483" y="74"/>
                    </a:lnTo>
                    <a:lnTo>
                      <a:pt x="482" y="78"/>
                    </a:lnTo>
                    <a:lnTo>
                      <a:pt x="481" y="83"/>
                    </a:lnTo>
                    <a:lnTo>
                      <a:pt x="481" y="83"/>
                    </a:lnTo>
                    <a:lnTo>
                      <a:pt x="482" y="84"/>
                    </a:lnTo>
                    <a:lnTo>
                      <a:pt x="482" y="85"/>
                    </a:lnTo>
                    <a:lnTo>
                      <a:pt x="481" y="87"/>
                    </a:lnTo>
                    <a:lnTo>
                      <a:pt x="481" y="87"/>
                    </a:lnTo>
                    <a:close/>
                  </a:path>
                </a:pathLst>
              </a:custGeom>
              <a:gradFill>
                <a:gsLst>
                  <a:gs pos="0">
                    <a:srgbClr val="FFCCCC"/>
                  </a:gs>
                  <a:gs pos="100000">
                    <a:srgbClr val="FF6699"/>
                  </a:gs>
                </a:gsLst>
                <a:lin ang="16200000" scaled="1"/>
              </a:gra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grpSp>
          <p:nvGrpSpPr>
            <p:cNvPr id="2" name="グループ化 1">
              <a:extLst>
                <a:ext uri="{FF2B5EF4-FFF2-40B4-BE49-F238E27FC236}">
                  <a16:creationId xmlns:a16="http://schemas.microsoft.com/office/drawing/2014/main" id="{6E180920-F040-E9B2-AA97-21C4AF89F6F8}"/>
                </a:ext>
              </a:extLst>
            </p:cNvPr>
            <p:cNvGrpSpPr/>
            <p:nvPr/>
          </p:nvGrpSpPr>
          <p:grpSpPr>
            <a:xfrm>
              <a:off x="1439072" y="996419"/>
              <a:ext cx="1137441" cy="2490833"/>
              <a:chOff x="3024188" y="4143375"/>
              <a:chExt cx="1220788" cy="2673351"/>
            </a:xfrm>
          </p:grpSpPr>
          <p:sp>
            <p:nvSpPr>
              <p:cNvPr id="9" name="Rectangle 28">
                <a:extLst>
                  <a:ext uri="{FF2B5EF4-FFF2-40B4-BE49-F238E27FC236}">
                    <a16:creationId xmlns:a16="http://schemas.microsoft.com/office/drawing/2014/main" id="{91956354-0CC1-7C40-0EF6-306B520BA20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354388" y="4143375"/>
                <a:ext cx="501650" cy="366713"/>
              </a:xfrm>
              <a:prstGeom prst="rect">
                <a:avLst/>
              </a:prstGeom>
              <a:solidFill>
                <a:srgbClr val="FF990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0" name="Freeform 29">
                <a:extLst>
                  <a:ext uri="{FF2B5EF4-FFF2-40B4-BE49-F238E27FC236}">
                    <a16:creationId xmlns:a16="http://schemas.microsoft.com/office/drawing/2014/main" id="{52F2CAE5-99B8-458C-6FA0-DEB183907B5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024188" y="4319588"/>
                <a:ext cx="1220788" cy="2497138"/>
              </a:xfrm>
              <a:custGeom>
                <a:avLst/>
                <a:gdLst>
                  <a:gd name="T0" fmla="*/ 179 w 769"/>
                  <a:gd name="T1" fmla="*/ 101 h 1573"/>
                  <a:gd name="T2" fmla="*/ 131 w 769"/>
                  <a:gd name="T3" fmla="*/ 149 h 1573"/>
                  <a:gd name="T4" fmla="*/ 44 w 769"/>
                  <a:gd name="T5" fmla="*/ 264 h 1573"/>
                  <a:gd name="T6" fmla="*/ 1 w 769"/>
                  <a:gd name="T7" fmla="*/ 361 h 1573"/>
                  <a:gd name="T8" fmla="*/ 216 w 769"/>
                  <a:gd name="T9" fmla="*/ 494 h 1573"/>
                  <a:gd name="T10" fmla="*/ 241 w 769"/>
                  <a:gd name="T11" fmla="*/ 697 h 1573"/>
                  <a:gd name="T12" fmla="*/ 202 w 769"/>
                  <a:gd name="T13" fmla="*/ 860 h 1573"/>
                  <a:gd name="T14" fmla="*/ 106 w 769"/>
                  <a:gd name="T15" fmla="*/ 1100 h 1573"/>
                  <a:gd name="T16" fmla="*/ 116 w 769"/>
                  <a:gd name="T17" fmla="*/ 1241 h 1573"/>
                  <a:gd name="T18" fmla="*/ 160 w 769"/>
                  <a:gd name="T19" fmla="*/ 1361 h 1573"/>
                  <a:gd name="T20" fmla="*/ 115 w 769"/>
                  <a:gd name="T21" fmla="*/ 1498 h 1573"/>
                  <a:gd name="T22" fmla="*/ 73 w 769"/>
                  <a:gd name="T23" fmla="*/ 1563 h 1573"/>
                  <a:gd name="T24" fmla="*/ 151 w 769"/>
                  <a:gd name="T25" fmla="*/ 1564 h 1573"/>
                  <a:gd name="T26" fmla="*/ 202 w 769"/>
                  <a:gd name="T27" fmla="*/ 1508 h 1573"/>
                  <a:gd name="T28" fmla="*/ 217 w 769"/>
                  <a:gd name="T29" fmla="*/ 1510 h 1573"/>
                  <a:gd name="T30" fmla="*/ 227 w 769"/>
                  <a:gd name="T31" fmla="*/ 1446 h 1573"/>
                  <a:gd name="T32" fmla="*/ 222 w 769"/>
                  <a:gd name="T33" fmla="*/ 1342 h 1573"/>
                  <a:gd name="T34" fmla="*/ 262 w 769"/>
                  <a:gd name="T35" fmla="*/ 1212 h 1573"/>
                  <a:gd name="T36" fmla="*/ 414 w 769"/>
                  <a:gd name="T37" fmla="*/ 1212 h 1573"/>
                  <a:gd name="T38" fmla="*/ 589 w 769"/>
                  <a:gd name="T39" fmla="*/ 1209 h 1573"/>
                  <a:gd name="T40" fmla="*/ 630 w 769"/>
                  <a:gd name="T41" fmla="*/ 1347 h 1573"/>
                  <a:gd name="T42" fmla="*/ 631 w 769"/>
                  <a:gd name="T43" fmla="*/ 1469 h 1573"/>
                  <a:gd name="T44" fmla="*/ 654 w 769"/>
                  <a:gd name="T45" fmla="*/ 1472 h 1573"/>
                  <a:gd name="T46" fmla="*/ 745 w 769"/>
                  <a:gd name="T47" fmla="*/ 1565 h 1573"/>
                  <a:gd name="T48" fmla="*/ 764 w 769"/>
                  <a:gd name="T49" fmla="*/ 1521 h 1573"/>
                  <a:gd name="T50" fmla="*/ 720 w 769"/>
                  <a:gd name="T51" fmla="*/ 1458 h 1573"/>
                  <a:gd name="T52" fmla="*/ 706 w 769"/>
                  <a:gd name="T53" fmla="*/ 1292 h 1573"/>
                  <a:gd name="T54" fmla="*/ 700 w 769"/>
                  <a:gd name="T55" fmla="*/ 1116 h 1573"/>
                  <a:gd name="T56" fmla="*/ 677 w 769"/>
                  <a:gd name="T57" fmla="*/ 971 h 1573"/>
                  <a:gd name="T58" fmla="*/ 580 w 769"/>
                  <a:gd name="T59" fmla="*/ 825 h 1573"/>
                  <a:gd name="T60" fmla="*/ 569 w 769"/>
                  <a:gd name="T61" fmla="*/ 729 h 1573"/>
                  <a:gd name="T62" fmla="*/ 572 w 769"/>
                  <a:gd name="T63" fmla="*/ 456 h 1573"/>
                  <a:gd name="T64" fmla="*/ 754 w 769"/>
                  <a:gd name="T65" fmla="*/ 370 h 1573"/>
                  <a:gd name="T66" fmla="*/ 701 w 769"/>
                  <a:gd name="T67" fmla="*/ 263 h 1573"/>
                  <a:gd name="T68" fmla="*/ 592 w 769"/>
                  <a:gd name="T69" fmla="*/ 168 h 1573"/>
                  <a:gd name="T70" fmla="*/ 563 w 769"/>
                  <a:gd name="T71" fmla="*/ 86 h 1573"/>
                  <a:gd name="T72" fmla="*/ 515 w 769"/>
                  <a:gd name="T73" fmla="*/ 0 h 1573"/>
                  <a:gd name="T74" fmla="*/ 520 w 769"/>
                  <a:gd name="T75" fmla="*/ 52 h 1573"/>
                  <a:gd name="T76" fmla="*/ 515 w 769"/>
                  <a:gd name="T77" fmla="*/ 101 h 1573"/>
                  <a:gd name="T78" fmla="*/ 510 w 769"/>
                  <a:gd name="T79" fmla="*/ 125 h 1573"/>
                  <a:gd name="T80" fmla="*/ 481 w 769"/>
                  <a:gd name="T81" fmla="*/ 129 h 1573"/>
                  <a:gd name="T82" fmla="*/ 511 w 769"/>
                  <a:gd name="T83" fmla="*/ 179 h 1573"/>
                  <a:gd name="T84" fmla="*/ 547 w 769"/>
                  <a:gd name="T85" fmla="*/ 216 h 1573"/>
                  <a:gd name="T86" fmla="*/ 618 w 769"/>
                  <a:gd name="T87" fmla="*/ 299 h 1573"/>
                  <a:gd name="T88" fmla="*/ 572 w 769"/>
                  <a:gd name="T89" fmla="*/ 303 h 1573"/>
                  <a:gd name="T90" fmla="*/ 486 w 769"/>
                  <a:gd name="T91" fmla="*/ 245 h 1573"/>
                  <a:gd name="T92" fmla="*/ 457 w 769"/>
                  <a:gd name="T93" fmla="*/ 173 h 1573"/>
                  <a:gd name="T94" fmla="*/ 386 w 769"/>
                  <a:gd name="T95" fmla="*/ 108 h 1573"/>
                  <a:gd name="T96" fmla="*/ 292 w 769"/>
                  <a:gd name="T97" fmla="*/ 135 h 1573"/>
                  <a:gd name="T98" fmla="*/ 265 w 769"/>
                  <a:gd name="T99" fmla="*/ 236 h 1573"/>
                  <a:gd name="T100" fmla="*/ 246 w 769"/>
                  <a:gd name="T101" fmla="*/ 293 h 1573"/>
                  <a:gd name="T102" fmla="*/ 136 w 769"/>
                  <a:gd name="T103" fmla="*/ 322 h 1573"/>
                  <a:gd name="T104" fmla="*/ 162 w 769"/>
                  <a:gd name="T105" fmla="*/ 273 h 1573"/>
                  <a:gd name="T106" fmla="*/ 187 w 769"/>
                  <a:gd name="T107" fmla="*/ 233 h 1573"/>
                  <a:gd name="T108" fmla="*/ 232 w 769"/>
                  <a:gd name="T109" fmla="*/ 163 h 1573"/>
                  <a:gd name="T110" fmla="*/ 258 w 769"/>
                  <a:gd name="T111" fmla="*/ 108 h 1573"/>
                  <a:gd name="T112" fmla="*/ 222 w 769"/>
                  <a:gd name="T113" fmla="*/ 77 h 1573"/>
                  <a:gd name="T114" fmla="*/ 210 w 769"/>
                  <a:gd name="T115" fmla="*/ 14 h 157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</a:cxnLst>
                <a:rect l="0" t="0" r="r" b="b"/>
                <a:pathLst>
                  <a:path w="769" h="1573">
                    <a:moveTo>
                      <a:pt x="194" y="22"/>
                    </a:moveTo>
                    <a:lnTo>
                      <a:pt x="194" y="22"/>
                    </a:lnTo>
                    <a:lnTo>
                      <a:pt x="192" y="24"/>
                    </a:lnTo>
                    <a:lnTo>
                      <a:pt x="190" y="28"/>
                    </a:lnTo>
                    <a:lnTo>
                      <a:pt x="187" y="36"/>
                    </a:lnTo>
                    <a:lnTo>
                      <a:pt x="185" y="46"/>
                    </a:lnTo>
                    <a:lnTo>
                      <a:pt x="184" y="58"/>
                    </a:lnTo>
                    <a:lnTo>
                      <a:pt x="184" y="58"/>
                    </a:lnTo>
                    <a:lnTo>
                      <a:pt x="182" y="80"/>
                    </a:lnTo>
                    <a:lnTo>
                      <a:pt x="181" y="91"/>
                    </a:lnTo>
                    <a:lnTo>
                      <a:pt x="179" y="101"/>
                    </a:lnTo>
                    <a:lnTo>
                      <a:pt x="179" y="101"/>
                    </a:lnTo>
                    <a:lnTo>
                      <a:pt x="178" y="104"/>
                    </a:lnTo>
                    <a:lnTo>
                      <a:pt x="178" y="108"/>
                    </a:lnTo>
                    <a:lnTo>
                      <a:pt x="178" y="114"/>
                    </a:lnTo>
                    <a:lnTo>
                      <a:pt x="176" y="117"/>
                    </a:lnTo>
                    <a:lnTo>
                      <a:pt x="175" y="119"/>
                    </a:lnTo>
                    <a:lnTo>
                      <a:pt x="173" y="123"/>
                    </a:lnTo>
                    <a:lnTo>
                      <a:pt x="169" y="125"/>
                    </a:lnTo>
                    <a:lnTo>
                      <a:pt x="169" y="125"/>
                    </a:lnTo>
                    <a:lnTo>
                      <a:pt x="155" y="135"/>
                    </a:lnTo>
                    <a:lnTo>
                      <a:pt x="131" y="149"/>
                    </a:lnTo>
                    <a:lnTo>
                      <a:pt x="131" y="149"/>
                    </a:lnTo>
                    <a:lnTo>
                      <a:pt x="132" y="151"/>
                    </a:lnTo>
                    <a:lnTo>
                      <a:pt x="132" y="155"/>
                    </a:lnTo>
                    <a:lnTo>
                      <a:pt x="131" y="162"/>
                    </a:lnTo>
                    <a:lnTo>
                      <a:pt x="128" y="165"/>
                    </a:lnTo>
                    <a:lnTo>
                      <a:pt x="126" y="168"/>
                    </a:lnTo>
                    <a:lnTo>
                      <a:pt x="126" y="168"/>
                    </a:lnTo>
                    <a:lnTo>
                      <a:pt x="110" y="184"/>
                    </a:lnTo>
                    <a:lnTo>
                      <a:pt x="85" y="214"/>
                    </a:lnTo>
                    <a:lnTo>
                      <a:pt x="60" y="244"/>
                    </a:lnTo>
                    <a:lnTo>
                      <a:pt x="44" y="264"/>
                    </a:lnTo>
                    <a:lnTo>
                      <a:pt x="44" y="264"/>
                    </a:lnTo>
                    <a:lnTo>
                      <a:pt x="36" y="276"/>
                    </a:lnTo>
                    <a:lnTo>
                      <a:pt x="28" y="288"/>
                    </a:lnTo>
                    <a:lnTo>
                      <a:pt x="19" y="300"/>
                    </a:lnTo>
                    <a:lnTo>
                      <a:pt x="11" y="312"/>
                    </a:lnTo>
                    <a:lnTo>
                      <a:pt x="11" y="312"/>
                    </a:lnTo>
                    <a:lnTo>
                      <a:pt x="5" y="325"/>
                    </a:lnTo>
                    <a:lnTo>
                      <a:pt x="1" y="337"/>
                    </a:lnTo>
                    <a:lnTo>
                      <a:pt x="0" y="350"/>
                    </a:lnTo>
                    <a:lnTo>
                      <a:pt x="1" y="361"/>
                    </a:lnTo>
                    <a:lnTo>
                      <a:pt x="1" y="361"/>
                    </a:lnTo>
                    <a:lnTo>
                      <a:pt x="5" y="371"/>
                    </a:lnTo>
                    <a:lnTo>
                      <a:pt x="11" y="380"/>
                    </a:lnTo>
                    <a:lnTo>
                      <a:pt x="16" y="386"/>
                    </a:lnTo>
                    <a:lnTo>
                      <a:pt x="20" y="389"/>
                    </a:lnTo>
                    <a:lnTo>
                      <a:pt x="20" y="389"/>
                    </a:lnTo>
                    <a:lnTo>
                      <a:pt x="29" y="394"/>
                    </a:lnTo>
                    <a:lnTo>
                      <a:pt x="42" y="404"/>
                    </a:lnTo>
                    <a:lnTo>
                      <a:pt x="59" y="418"/>
                    </a:lnTo>
                    <a:lnTo>
                      <a:pt x="208" y="452"/>
                    </a:lnTo>
                    <a:lnTo>
                      <a:pt x="208" y="452"/>
                    </a:lnTo>
                    <a:lnTo>
                      <a:pt x="216" y="494"/>
                    </a:lnTo>
                    <a:lnTo>
                      <a:pt x="222" y="525"/>
                    </a:lnTo>
                    <a:lnTo>
                      <a:pt x="227" y="543"/>
                    </a:lnTo>
                    <a:lnTo>
                      <a:pt x="227" y="543"/>
                    </a:lnTo>
                    <a:lnTo>
                      <a:pt x="235" y="571"/>
                    </a:lnTo>
                    <a:lnTo>
                      <a:pt x="239" y="590"/>
                    </a:lnTo>
                    <a:lnTo>
                      <a:pt x="241" y="606"/>
                    </a:lnTo>
                    <a:lnTo>
                      <a:pt x="241" y="606"/>
                    </a:lnTo>
                    <a:lnTo>
                      <a:pt x="241" y="628"/>
                    </a:lnTo>
                    <a:lnTo>
                      <a:pt x="241" y="656"/>
                    </a:lnTo>
                    <a:lnTo>
                      <a:pt x="241" y="684"/>
                    </a:lnTo>
                    <a:lnTo>
                      <a:pt x="241" y="697"/>
                    </a:lnTo>
                    <a:lnTo>
                      <a:pt x="241" y="697"/>
                    </a:lnTo>
                    <a:lnTo>
                      <a:pt x="241" y="702"/>
                    </a:lnTo>
                    <a:lnTo>
                      <a:pt x="238" y="712"/>
                    </a:lnTo>
                    <a:lnTo>
                      <a:pt x="229" y="737"/>
                    </a:lnTo>
                    <a:lnTo>
                      <a:pt x="217" y="774"/>
                    </a:lnTo>
                    <a:lnTo>
                      <a:pt x="232" y="779"/>
                    </a:lnTo>
                    <a:lnTo>
                      <a:pt x="232" y="779"/>
                    </a:lnTo>
                    <a:lnTo>
                      <a:pt x="228" y="791"/>
                    </a:lnTo>
                    <a:lnTo>
                      <a:pt x="217" y="822"/>
                    </a:lnTo>
                    <a:lnTo>
                      <a:pt x="210" y="842"/>
                    </a:lnTo>
                    <a:lnTo>
                      <a:pt x="202" y="860"/>
                    </a:lnTo>
                    <a:lnTo>
                      <a:pt x="193" y="879"/>
                    </a:lnTo>
                    <a:lnTo>
                      <a:pt x="184" y="894"/>
                    </a:lnTo>
                    <a:lnTo>
                      <a:pt x="184" y="894"/>
                    </a:lnTo>
                    <a:lnTo>
                      <a:pt x="174" y="910"/>
                    </a:lnTo>
                    <a:lnTo>
                      <a:pt x="164" y="926"/>
                    </a:lnTo>
                    <a:lnTo>
                      <a:pt x="148" y="959"/>
                    </a:lnTo>
                    <a:lnTo>
                      <a:pt x="121" y="1015"/>
                    </a:lnTo>
                    <a:lnTo>
                      <a:pt x="121" y="1015"/>
                    </a:lnTo>
                    <a:lnTo>
                      <a:pt x="116" y="1028"/>
                    </a:lnTo>
                    <a:lnTo>
                      <a:pt x="113" y="1048"/>
                    </a:lnTo>
                    <a:lnTo>
                      <a:pt x="106" y="1100"/>
                    </a:lnTo>
                    <a:lnTo>
                      <a:pt x="100" y="1148"/>
                    </a:lnTo>
                    <a:lnTo>
                      <a:pt x="97" y="1169"/>
                    </a:lnTo>
                    <a:lnTo>
                      <a:pt x="97" y="1169"/>
                    </a:lnTo>
                    <a:lnTo>
                      <a:pt x="116" y="1172"/>
                    </a:lnTo>
                    <a:lnTo>
                      <a:pt x="116" y="1172"/>
                    </a:lnTo>
                    <a:lnTo>
                      <a:pt x="116" y="1182"/>
                    </a:lnTo>
                    <a:lnTo>
                      <a:pt x="116" y="1193"/>
                    </a:lnTo>
                    <a:lnTo>
                      <a:pt x="116" y="1193"/>
                    </a:lnTo>
                    <a:lnTo>
                      <a:pt x="115" y="1214"/>
                    </a:lnTo>
                    <a:lnTo>
                      <a:pt x="115" y="1227"/>
                    </a:lnTo>
                    <a:lnTo>
                      <a:pt x="116" y="1241"/>
                    </a:lnTo>
                    <a:lnTo>
                      <a:pt x="119" y="1255"/>
                    </a:lnTo>
                    <a:lnTo>
                      <a:pt x="121" y="1268"/>
                    </a:lnTo>
                    <a:lnTo>
                      <a:pt x="126" y="1282"/>
                    </a:lnTo>
                    <a:lnTo>
                      <a:pt x="131" y="1294"/>
                    </a:lnTo>
                    <a:lnTo>
                      <a:pt x="131" y="1294"/>
                    </a:lnTo>
                    <a:lnTo>
                      <a:pt x="142" y="1315"/>
                    </a:lnTo>
                    <a:lnTo>
                      <a:pt x="151" y="1334"/>
                    </a:lnTo>
                    <a:lnTo>
                      <a:pt x="157" y="1350"/>
                    </a:lnTo>
                    <a:lnTo>
                      <a:pt x="160" y="1356"/>
                    </a:lnTo>
                    <a:lnTo>
                      <a:pt x="160" y="1361"/>
                    </a:lnTo>
                    <a:lnTo>
                      <a:pt x="160" y="1361"/>
                    </a:lnTo>
                    <a:lnTo>
                      <a:pt x="160" y="1366"/>
                    </a:lnTo>
                    <a:lnTo>
                      <a:pt x="161" y="1374"/>
                    </a:lnTo>
                    <a:lnTo>
                      <a:pt x="164" y="1392"/>
                    </a:lnTo>
                    <a:lnTo>
                      <a:pt x="166" y="1402"/>
                    </a:lnTo>
                    <a:lnTo>
                      <a:pt x="164" y="1411"/>
                    </a:lnTo>
                    <a:lnTo>
                      <a:pt x="163" y="1421"/>
                    </a:lnTo>
                    <a:lnTo>
                      <a:pt x="160" y="1428"/>
                    </a:lnTo>
                    <a:lnTo>
                      <a:pt x="160" y="1428"/>
                    </a:lnTo>
                    <a:lnTo>
                      <a:pt x="148" y="1448"/>
                    </a:lnTo>
                    <a:lnTo>
                      <a:pt x="132" y="1473"/>
                    </a:lnTo>
                    <a:lnTo>
                      <a:pt x="115" y="1498"/>
                    </a:lnTo>
                    <a:lnTo>
                      <a:pt x="108" y="1508"/>
                    </a:lnTo>
                    <a:lnTo>
                      <a:pt x="102" y="1515"/>
                    </a:lnTo>
                    <a:lnTo>
                      <a:pt x="102" y="1515"/>
                    </a:lnTo>
                    <a:lnTo>
                      <a:pt x="90" y="1527"/>
                    </a:lnTo>
                    <a:lnTo>
                      <a:pt x="78" y="1541"/>
                    </a:lnTo>
                    <a:lnTo>
                      <a:pt x="74" y="1549"/>
                    </a:lnTo>
                    <a:lnTo>
                      <a:pt x="72" y="1555"/>
                    </a:lnTo>
                    <a:lnTo>
                      <a:pt x="71" y="1559"/>
                    </a:lnTo>
                    <a:lnTo>
                      <a:pt x="72" y="1562"/>
                    </a:lnTo>
                    <a:lnTo>
                      <a:pt x="73" y="1563"/>
                    </a:lnTo>
                    <a:lnTo>
                      <a:pt x="73" y="1563"/>
                    </a:lnTo>
                    <a:lnTo>
                      <a:pt x="79" y="1567"/>
                    </a:lnTo>
                    <a:lnTo>
                      <a:pt x="85" y="1569"/>
                    </a:lnTo>
                    <a:lnTo>
                      <a:pt x="92" y="1571"/>
                    </a:lnTo>
                    <a:lnTo>
                      <a:pt x="102" y="1573"/>
                    </a:lnTo>
                    <a:lnTo>
                      <a:pt x="102" y="1573"/>
                    </a:lnTo>
                    <a:lnTo>
                      <a:pt x="113" y="1573"/>
                    </a:lnTo>
                    <a:lnTo>
                      <a:pt x="120" y="1571"/>
                    </a:lnTo>
                    <a:lnTo>
                      <a:pt x="136" y="1568"/>
                    </a:lnTo>
                    <a:lnTo>
                      <a:pt x="136" y="1568"/>
                    </a:lnTo>
                    <a:lnTo>
                      <a:pt x="144" y="1567"/>
                    </a:lnTo>
                    <a:lnTo>
                      <a:pt x="151" y="1564"/>
                    </a:lnTo>
                    <a:lnTo>
                      <a:pt x="158" y="1561"/>
                    </a:lnTo>
                    <a:lnTo>
                      <a:pt x="161" y="1557"/>
                    </a:lnTo>
                    <a:lnTo>
                      <a:pt x="164" y="1553"/>
                    </a:lnTo>
                    <a:lnTo>
                      <a:pt x="164" y="1553"/>
                    </a:lnTo>
                    <a:lnTo>
                      <a:pt x="181" y="1528"/>
                    </a:lnTo>
                    <a:lnTo>
                      <a:pt x="188" y="1516"/>
                    </a:lnTo>
                    <a:lnTo>
                      <a:pt x="193" y="1510"/>
                    </a:lnTo>
                    <a:lnTo>
                      <a:pt x="193" y="1510"/>
                    </a:lnTo>
                    <a:lnTo>
                      <a:pt x="196" y="1508"/>
                    </a:lnTo>
                    <a:lnTo>
                      <a:pt x="199" y="1506"/>
                    </a:lnTo>
                    <a:lnTo>
                      <a:pt x="202" y="1508"/>
                    </a:lnTo>
                    <a:lnTo>
                      <a:pt x="203" y="1510"/>
                    </a:lnTo>
                    <a:lnTo>
                      <a:pt x="203" y="1510"/>
                    </a:lnTo>
                    <a:lnTo>
                      <a:pt x="208" y="1521"/>
                    </a:lnTo>
                    <a:lnTo>
                      <a:pt x="210" y="1524"/>
                    </a:lnTo>
                    <a:lnTo>
                      <a:pt x="211" y="1526"/>
                    </a:lnTo>
                    <a:lnTo>
                      <a:pt x="212" y="1524"/>
                    </a:lnTo>
                    <a:lnTo>
                      <a:pt x="212" y="1524"/>
                    </a:lnTo>
                    <a:lnTo>
                      <a:pt x="214" y="1522"/>
                    </a:lnTo>
                    <a:lnTo>
                      <a:pt x="215" y="1521"/>
                    </a:lnTo>
                    <a:lnTo>
                      <a:pt x="217" y="1517"/>
                    </a:lnTo>
                    <a:lnTo>
                      <a:pt x="217" y="1510"/>
                    </a:lnTo>
                    <a:lnTo>
                      <a:pt x="217" y="1510"/>
                    </a:lnTo>
                    <a:lnTo>
                      <a:pt x="216" y="1500"/>
                    </a:lnTo>
                    <a:lnTo>
                      <a:pt x="214" y="1493"/>
                    </a:lnTo>
                    <a:lnTo>
                      <a:pt x="212" y="1486"/>
                    </a:lnTo>
                    <a:lnTo>
                      <a:pt x="212" y="1484"/>
                    </a:lnTo>
                    <a:lnTo>
                      <a:pt x="212" y="1481"/>
                    </a:lnTo>
                    <a:lnTo>
                      <a:pt x="212" y="1481"/>
                    </a:lnTo>
                    <a:lnTo>
                      <a:pt x="216" y="1475"/>
                    </a:lnTo>
                    <a:lnTo>
                      <a:pt x="221" y="1466"/>
                    </a:lnTo>
                    <a:lnTo>
                      <a:pt x="224" y="1454"/>
                    </a:lnTo>
                    <a:lnTo>
                      <a:pt x="227" y="1446"/>
                    </a:lnTo>
                    <a:lnTo>
                      <a:pt x="227" y="1438"/>
                    </a:lnTo>
                    <a:lnTo>
                      <a:pt x="227" y="1438"/>
                    </a:lnTo>
                    <a:lnTo>
                      <a:pt x="228" y="1404"/>
                    </a:lnTo>
                    <a:lnTo>
                      <a:pt x="228" y="1391"/>
                    </a:lnTo>
                    <a:lnTo>
                      <a:pt x="227" y="1380"/>
                    </a:lnTo>
                    <a:lnTo>
                      <a:pt x="227" y="1380"/>
                    </a:lnTo>
                    <a:lnTo>
                      <a:pt x="226" y="1372"/>
                    </a:lnTo>
                    <a:lnTo>
                      <a:pt x="224" y="1362"/>
                    </a:lnTo>
                    <a:lnTo>
                      <a:pt x="223" y="1351"/>
                    </a:lnTo>
                    <a:lnTo>
                      <a:pt x="222" y="1342"/>
                    </a:lnTo>
                    <a:lnTo>
                      <a:pt x="222" y="1342"/>
                    </a:lnTo>
                    <a:lnTo>
                      <a:pt x="218" y="1321"/>
                    </a:lnTo>
                    <a:lnTo>
                      <a:pt x="217" y="1298"/>
                    </a:lnTo>
                    <a:lnTo>
                      <a:pt x="217" y="1298"/>
                    </a:lnTo>
                    <a:lnTo>
                      <a:pt x="216" y="1271"/>
                    </a:lnTo>
                    <a:lnTo>
                      <a:pt x="216" y="1258"/>
                    </a:lnTo>
                    <a:lnTo>
                      <a:pt x="217" y="1246"/>
                    </a:lnTo>
                    <a:lnTo>
                      <a:pt x="217" y="1246"/>
                    </a:lnTo>
                    <a:lnTo>
                      <a:pt x="227" y="1201"/>
                    </a:lnTo>
                    <a:lnTo>
                      <a:pt x="227" y="1201"/>
                    </a:lnTo>
                    <a:lnTo>
                      <a:pt x="244" y="1207"/>
                    </a:lnTo>
                    <a:lnTo>
                      <a:pt x="262" y="1212"/>
                    </a:lnTo>
                    <a:lnTo>
                      <a:pt x="283" y="1215"/>
                    </a:lnTo>
                    <a:lnTo>
                      <a:pt x="308" y="1217"/>
                    </a:lnTo>
                    <a:lnTo>
                      <a:pt x="308" y="1217"/>
                    </a:lnTo>
                    <a:lnTo>
                      <a:pt x="324" y="1217"/>
                    </a:lnTo>
                    <a:lnTo>
                      <a:pt x="337" y="1215"/>
                    </a:lnTo>
                    <a:lnTo>
                      <a:pt x="364" y="1211"/>
                    </a:lnTo>
                    <a:lnTo>
                      <a:pt x="376" y="1209"/>
                    </a:lnTo>
                    <a:lnTo>
                      <a:pt x="388" y="1208"/>
                    </a:lnTo>
                    <a:lnTo>
                      <a:pt x="401" y="1209"/>
                    </a:lnTo>
                    <a:lnTo>
                      <a:pt x="414" y="1212"/>
                    </a:lnTo>
                    <a:lnTo>
                      <a:pt x="414" y="1212"/>
                    </a:lnTo>
                    <a:lnTo>
                      <a:pt x="439" y="1220"/>
                    </a:lnTo>
                    <a:lnTo>
                      <a:pt x="458" y="1226"/>
                    </a:lnTo>
                    <a:lnTo>
                      <a:pt x="474" y="1231"/>
                    </a:lnTo>
                    <a:lnTo>
                      <a:pt x="480" y="1231"/>
                    </a:lnTo>
                    <a:lnTo>
                      <a:pt x="486" y="1231"/>
                    </a:lnTo>
                    <a:lnTo>
                      <a:pt x="486" y="1231"/>
                    </a:lnTo>
                    <a:lnTo>
                      <a:pt x="526" y="1221"/>
                    </a:lnTo>
                    <a:lnTo>
                      <a:pt x="568" y="1212"/>
                    </a:lnTo>
                    <a:lnTo>
                      <a:pt x="568" y="1212"/>
                    </a:lnTo>
                    <a:lnTo>
                      <a:pt x="577" y="1211"/>
                    </a:lnTo>
                    <a:lnTo>
                      <a:pt x="589" y="1209"/>
                    </a:lnTo>
                    <a:lnTo>
                      <a:pt x="589" y="1209"/>
                    </a:lnTo>
                    <a:lnTo>
                      <a:pt x="590" y="1225"/>
                    </a:lnTo>
                    <a:lnTo>
                      <a:pt x="593" y="1241"/>
                    </a:lnTo>
                    <a:lnTo>
                      <a:pt x="596" y="1256"/>
                    </a:lnTo>
                    <a:lnTo>
                      <a:pt x="601" y="1270"/>
                    </a:lnTo>
                    <a:lnTo>
                      <a:pt x="601" y="1270"/>
                    </a:lnTo>
                    <a:lnTo>
                      <a:pt x="607" y="1282"/>
                    </a:lnTo>
                    <a:lnTo>
                      <a:pt x="612" y="1295"/>
                    </a:lnTo>
                    <a:lnTo>
                      <a:pt x="622" y="1319"/>
                    </a:lnTo>
                    <a:lnTo>
                      <a:pt x="630" y="1347"/>
                    </a:lnTo>
                    <a:lnTo>
                      <a:pt x="630" y="1347"/>
                    </a:lnTo>
                    <a:lnTo>
                      <a:pt x="634" y="1374"/>
                    </a:lnTo>
                    <a:lnTo>
                      <a:pt x="635" y="1395"/>
                    </a:lnTo>
                    <a:lnTo>
                      <a:pt x="635" y="1403"/>
                    </a:lnTo>
                    <a:lnTo>
                      <a:pt x="635" y="1409"/>
                    </a:lnTo>
                    <a:lnTo>
                      <a:pt x="635" y="1409"/>
                    </a:lnTo>
                    <a:lnTo>
                      <a:pt x="634" y="1421"/>
                    </a:lnTo>
                    <a:lnTo>
                      <a:pt x="632" y="1435"/>
                    </a:lnTo>
                    <a:lnTo>
                      <a:pt x="630" y="1457"/>
                    </a:lnTo>
                    <a:lnTo>
                      <a:pt x="630" y="1457"/>
                    </a:lnTo>
                    <a:lnTo>
                      <a:pt x="630" y="1463"/>
                    </a:lnTo>
                    <a:lnTo>
                      <a:pt x="631" y="1469"/>
                    </a:lnTo>
                    <a:lnTo>
                      <a:pt x="635" y="1481"/>
                    </a:lnTo>
                    <a:lnTo>
                      <a:pt x="635" y="1481"/>
                    </a:lnTo>
                    <a:lnTo>
                      <a:pt x="637" y="1485"/>
                    </a:lnTo>
                    <a:lnTo>
                      <a:pt x="640" y="1487"/>
                    </a:lnTo>
                    <a:lnTo>
                      <a:pt x="644" y="1491"/>
                    </a:lnTo>
                    <a:lnTo>
                      <a:pt x="644" y="1491"/>
                    </a:lnTo>
                    <a:lnTo>
                      <a:pt x="649" y="1481"/>
                    </a:lnTo>
                    <a:lnTo>
                      <a:pt x="649" y="1481"/>
                    </a:lnTo>
                    <a:lnTo>
                      <a:pt x="652" y="1474"/>
                    </a:lnTo>
                    <a:lnTo>
                      <a:pt x="654" y="1472"/>
                    </a:lnTo>
                    <a:lnTo>
                      <a:pt x="654" y="1472"/>
                    </a:lnTo>
                    <a:lnTo>
                      <a:pt x="672" y="1502"/>
                    </a:lnTo>
                    <a:lnTo>
                      <a:pt x="692" y="1534"/>
                    </a:lnTo>
                    <a:lnTo>
                      <a:pt x="692" y="1534"/>
                    </a:lnTo>
                    <a:lnTo>
                      <a:pt x="694" y="1538"/>
                    </a:lnTo>
                    <a:lnTo>
                      <a:pt x="696" y="1542"/>
                    </a:lnTo>
                    <a:lnTo>
                      <a:pt x="702" y="1547"/>
                    </a:lnTo>
                    <a:lnTo>
                      <a:pt x="712" y="1553"/>
                    </a:lnTo>
                    <a:lnTo>
                      <a:pt x="712" y="1553"/>
                    </a:lnTo>
                    <a:lnTo>
                      <a:pt x="727" y="1561"/>
                    </a:lnTo>
                    <a:lnTo>
                      <a:pt x="737" y="1563"/>
                    </a:lnTo>
                    <a:lnTo>
                      <a:pt x="745" y="1565"/>
                    </a:lnTo>
                    <a:lnTo>
                      <a:pt x="754" y="1565"/>
                    </a:lnTo>
                    <a:lnTo>
                      <a:pt x="760" y="1564"/>
                    </a:lnTo>
                    <a:lnTo>
                      <a:pt x="762" y="1563"/>
                    </a:lnTo>
                    <a:lnTo>
                      <a:pt x="763" y="1561"/>
                    </a:lnTo>
                    <a:lnTo>
                      <a:pt x="764" y="1557"/>
                    </a:lnTo>
                    <a:lnTo>
                      <a:pt x="764" y="1553"/>
                    </a:lnTo>
                    <a:lnTo>
                      <a:pt x="764" y="1553"/>
                    </a:lnTo>
                    <a:lnTo>
                      <a:pt x="764" y="1539"/>
                    </a:lnTo>
                    <a:lnTo>
                      <a:pt x="764" y="1529"/>
                    </a:lnTo>
                    <a:lnTo>
                      <a:pt x="764" y="1524"/>
                    </a:lnTo>
                    <a:lnTo>
                      <a:pt x="764" y="1521"/>
                    </a:lnTo>
                    <a:lnTo>
                      <a:pt x="762" y="1516"/>
                    </a:lnTo>
                    <a:lnTo>
                      <a:pt x="760" y="1510"/>
                    </a:lnTo>
                    <a:lnTo>
                      <a:pt x="760" y="1510"/>
                    </a:lnTo>
                    <a:lnTo>
                      <a:pt x="756" y="1504"/>
                    </a:lnTo>
                    <a:lnTo>
                      <a:pt x="751" y="1499"/>
                    </a:lnTo>
                    <a:lnTo>
                      <a:pt x="742" y="1492"/>
                    </a:lnTo>
                    <a:lnTo>
                      <a:pt x="733" y="1482"/>
                    </a:lnTo>
                    <a:lnTo>
                      <a:pt x="730" y="1478"/>
                    </a:lnTo>
                    <a:lnTo>
                      <a:pt x="726" y="1472"/>
                    </a:lnTo>
                    <a:lnTo>
                      <a:pt x="726" y="1472"/>
                    </a:lnTo>
                    <a:lnTo>
                      <a:pt x="720" y="1458"/>
                    </a:lnTo>
                    <a:lnTo>
                      <a:pt x="713" y="1446"/>
                    </a:lnTo>
                    <a:lnTo>
                      <a:pt x="707" y="1435"/>
                    </a:lnTo>
                    <a:lnTo>
                      <a:pt x="702" y="1423"/>
                    </a:lnTo>
                    <a:lnTo>
                      <a:pt x="702" y="1423"/>
                    </a:lnTo>
                    <a:lnTo>
                      <a:pt x="700" y="1405"/>
                    </a:lnTo>
                    <a:lnTo>
                      <a:pt x="697" y="1380"/>
                    </a:lnTo>
                    <a:lnTo>
                      <a:pt x="697" y="1356"/>
                    </a:lnTo>
                    <a:lnTo>
                      <a:pt x="697" y="1342"/>
                    </a:lnTo>
                    <a:lnTo>
                      <a:pt x="697" y="1342"/>
                    </a:lnTo>
                    <a:lnTo>
                      <a:pt x="702" y="1313"/>
                    </a:lnTo>
                    <a:lnTo>
                      <a:pt x="706" y="1292"/>
                    </a:lnTo>
                    <a:lnTo>
                      <a:pt x="707" y="1270"/>
                    </a:lnTo>
                    <a:lnTo>
                      <a:pt x="707" y="1270"/>
                    </a:lnTo>
                    <a:lnTo>
                      <a:pt x="707" y="1252"/>
                    </a:lnTo>
                    <a:lnTo>
                      <a:pt x="704" y="1227"/>
                    </a:lnTo>
                    <a:lnTo>
                      <a:pt x="700" y="1182"/>
                    </a:lnTo>
                    <a:lnTo>
                      <a:pt x="700" y="1182"/>
                    </a:lnTo>
                    <a:lnTo>
                      <a:pt x="706" y="1171"/>
                    </a:lnTo>
                    <a:lnTo>
                      <a:pt x="709" y="1163"/>
                    </a:lnTo>
                    <a:lnTo>
                      <a:pt x="712" y="1154"/>
                    </a:lnTo>
                    <a:lnTo>
                      <a:pt x="712" y="1154"/>
                    </a:lnTo>
                    <a:lnTo>
                      <a:pt x="700" y="1116"/>
                    </a:lnTo>
                    <a:lnTo>
                      <a:pt x="691" y="1086"/>
                    </a:lnTo>
                    <a:lnTo>
                      <a:pt x="688" y="1072"/>
                    </a:lnTo>
                    <a:lnTo>
                      <a:pt x="688" y="1063"/>
                    </a:lnTo>
                    <a:lnTo>
                      <a:pt x="688" y="1063"/>
                    </a:lnTo>
                    <a:lnTo>
                      <a:pt x="689" y="1045"/>
                    </a:lnTo>
                    <a:lnTo>
                      <a:pt x="689" y="1024"/>
                    </a:lnTo>
                    <a:lnTo>
                      <a:pt x="688" y="1003"/>
                    </a:lnTo>
                    <a:lnTo>
                      <a:pt x="685" y="993"/>
                    </a:lnTo>
                    <a:lnTo>
                      <a:pt x="683" y="986"/>
                    </a:lnTo>
                    <a:lnTo>
                      <a:pt x="683" y="986"/>
                    </a:lnTo>
                    <a:lnTo>
                      <a:pt x="677" y="971"/>
                    </a:lnTo>
                    <a:lnTo>
                      <a:pt x="672" y="953"/>
                    </a:lnTo>
                    <a:lnTo>
                      <a:pt x="666" y="938"/>
                    </a:lnTo>
                    <a:lnTo>
                      <a:pt x="662" y="929"/>
                    </a:lnTo>
                    <a:lnTo>
                      <a:pt x="659" y="923"/>
                    </a:lnTo>
                    <a:lnTo>
                      <a:pt x="659" y="923"/>
                    </a:lnTo>
                    <a:lnTo>
                      <a:pt x="619" y="870"/>
                    </a:lnTo>
                    <a:lnTo>
                      <a:pt x="595" y="842"/>
                    </a:lnTo>
                    <a:lnTo>
                      <a:pt x="587" y="832"/>
                    </a:lnTo>
                    <a:lnTo>
                      <a:pt x="582" y="827"/>
                    </a:lnTo>
                    <a:lnTo>
                      <a:pt x="582" y="827"/>
                    </a:lnTo>
                    <a:lnTo>
                      <a:pt x="580" y="825"/>
                    </a:lnTo>
                    <a:lnTo>
                      <a:pt x="578" y="819"/>
                    </a:lnTo>
                    <a:lnTo>
                      <a:pt x="575" y="804"/>
                    </a:lnTo>
                    <a:lnTo>
                      <a:pt x="572" y="784"/>
                    </a:lnTo>
                    <a:lnTo>
                      <a:pt x="601" y="779"/>
                    </a:lnTo>
                    <a:lnTo>
                      <a:pt x="601" y="779"/>
                    </a:lnTo>
                    <a:lnTo>
                      <a:pt x="598" y="774"/>
                    </a:lnTo>
                    <a:lnTo>
                      <a:pt x="582" y="755"/>
                    </a:lnTo>
                    <a:lnTo>
                      <a:pt x="582" y="755"/>
                    </a:lnTo>
                    <a:lnTo>
                      <a:pt x="578" y="750"/>
                    </a:lnTo>
                    <a:lnTo>
                      <a:pt x="576" y="744"/>
                    </a:lnTo>
                    <a:lnTo>
                      <a:pt x="569" y="729"/>
                    </a:lnTo>
                    <a:lnTo>
                      <a:pt x="563" y="709"/>
                    </a:lnTo>
                    <a:lnTo>
                      <a:pt x="557" y="688"/>
                    </a:lnTo>
                    <a:lnTo>
                      <a:pt x="547" y="652"/>
                    </a:lnTo>
                    <a:lnTo>
                      <a:pt x="544" y="635"/>
                    </a:lnTo>
                    <a:lnTo>
                      <a:pt x="544" y="635"/>
                    </a:lnTo>
                    <a:lnTo>
                      <a:pt x="558" y="549"/>
                    </a:lnTo>
                    <a:lnTo>
                      <a:pt x="569" y="490"/>
                    </a:lnTo>
                    <a:lnTo>
                      <a:pt x="571" y="470"/>
                    </a:lnTo>
                    <a:lnTo>
                      <a:pt x="572" y="462"/>
                    </a:lnTo>
                    <a:lnTo>
                      <a:pt x="572" y="462"/>
                    </a:lnTo>
                    <a:lnTo>
                      <a:pt x="572" y="456"/>
                    </a:lnTo>
                    <a:lnTo>
                      <a:pt x="575" y="447"/>
                    </a:lnTo>
                    <a:lnTo>
                      <a:pt x="577" y="438"/>
                    </a:lnTo>
                    <a:lnTo>
                      <a:pt x="577" y="438"/>
                    </a:lnTo>
                    <a:lnTo>
                      <a:pt x="646" y="418"/>
                    </a:lnTo>
                    <a:lnTo>
                      <a:pt x="694" y="404"/>
                    </a:lnTo>
                    <a:lnTo>
                      <a:pt x="712" y="398"/>
                    </a:lnTo>
                    <a:lnTo>
                      <a:pt x="721" y="394"/>
                    </a:lnTo>
                    <a:lnTo>
                      <a:pt x="721" y="394"/>
                    </a:lnTo>
                    <a:lnTo>
                      <a:pt x="732" y="387"/>
                    </a:lnTo>
                    <a:lnTo>
                      <a:pt x="746" y="377"/>
                    </a:lnTo>
                    <a:lnTo>
                      <a:pt x="754" y="370"/>
                    </a:lnTo>
                    <a:lnTo>
                      <a:pt x="760" y="364"/>
                    </a:lnTo>
                    <a:lnTo>
                      <a:pt x="766" y="358"/>
                    </a:lnTo>
                    <a:lnTo>
                      <a:pt x="769" y="351"/>
                    </a:lnTo>
                    <a:lnTo>
                      <a:pt x="769" y="351"/>
                    </a:lnTo>
                    <a:lnTo>
                      <a:pt x="769" y="349"/>
                    </a:lnTo>
                    <a:lnTo>
                      <a:pt x="769" y="346"/>
                    </a:lnTo>
                    <a:lnTo>
                      <a:pt x="766" y="339"/>
                    </a:lnTo>
                    <a:lnTo>
                      <a:pt x="760" y="329"/>
                    </a:lnTo>
                    <a:lnTo>
                      <a:pt x="750" y="319"/>
                    </a:lnTo>
                    <a:lnTo>
                      <a:pt x="727" y="292"/>
                    </a:lnTo>
                    <a:lnTo>
                      <a:pt x="701" y="263"/>
                    </a:lnTo>
                    <a:lnTo>
                      <a:pt x="648" y="210"/>
                    </a:lnTo>
                    <a:lnTo>
                      <a:pt x="620" y="183"/>
                    </a:lnTo>
                    <a:lnTo>
                      <a:pt x="620" y="183"/>
                    </a:lnTo>
                    <a:lnTo>
                      <a:pt x="614" y="177"/>
                    </a:lnTo>
                    <a:lnTo>
                      <a:pt x="607" y="172"/>
                    </a:lnTo>
                    <a:lnTo>
                      <a:pt x="601" y="168"/>
                    </a:lnTo>
                    <a:lnTo>
                      <a:pt x="601" y="168"/>
                    </a:lnTo>
                    <a:lnTo>
                      <a:pt x="598" y="169"/>
                    </a:lnTo>
                    <a:lnTo>
                      <a:pt x="594" y="169"/>
                    </a:lnTo>
                    <a:lnTo>
                      <a:pt x="593" y="169"/>
                    </a:lnTo>
                    <a:lnTo>
                      <a:pt x="592" y="168"/>
                    </a:lnTo>
                    <a:lnTo>
                      <a:pt x="592" y="168"/>
                    </a:lnTo>
                    <a:lnTo>
                      <a:pt x="581" y="155"/>
                    </a:lnTo>
                    <a:lnTo>
                      <a:pt x="572" y="144"/>
                    </a:lnTo>
                    <a:lnTo>
                      <a:pt x="572" y="144"/>
                    </a:lnTo>
                    <a:lnTo>
                      <a:pt x="568" y="125"/>
                    </a:lnTo>
                    <a:lnTo>
                      <a:pt x="568" y="125"/>
                    </a:lnTo>
                    <a:lnTo>
                      <a:pt x="566" y="118"/>
                    </a:lnTo>
                    <a:lnTo>
                      <a:pt x="566" y="108"/>
                    </a:lnTo>
                    <a:lnTo>
                      <a:pt x="565" y="97"/>
                    </a:lnTo>
                    <a:lnTo>
                      <a:pt x="564" y="91"/>
                    </a:lnTo>
                    <a:lnTo>
                      <a:pt x="563" y="86"/>
                    </a:lnTo>
                    <a:lnTo>
                      <a:pt x="563" y="86"/>
                    </a:lnTo>
                    <a:lnTo>
                      <a:pt x="559" y="74"/>
                    </a:lnTo>
                    <a:lnTo>
                      <a:pt x="557" y="61"/>
                    </a:lnTo>
                    <a:lnTo>
                      <a:pt x="553" y="49"/>
                    </a:lnTo>
                    <a:lnTo>
                      <a:pt x="551" y="43"/>
                    </a:lnTo>
                    <a:lnTo>
                      <a:pt x="548" y="38"/>
                    </a:lnTo>
                    <a:lnTo>
                      <a:pt x="548" y="38"/>
                    </a:lnTo>
                    <a:lnTo>
                      <a:pt x="529" y="14"/>
                    </a:lnTo>
                    <a:lnTo>
                      <a:pt x="529" y="14"/>
                    </a:lnTo>
                    <a:lnTo>
                      <a:pt x="521" y="5"/>
                    </a:lnTo>
                    <a:lnTo>
                      <a:pt x="515" y="0"/>
                    </a:lnTo>
                    <a:lnTo>
                      <a:pt x="515" y="0"/>
                    </a:lnTo>
                    <a:lnTo>
                      <a:pt x="517" y="3"/>
                    </a:lnTo>
                    <a:lnTo>
                      <a:pt x="520" y="8"/>
                    </a:lnTo>
                    <a:lnTo>
                      <a:pt x="520" y="14"/>
                    </a:lnTo>
                    <a:lnTo>
                      <a:pt x="520" y="14"/>
                    </a:lnTo>
                    <a:lnTo>
                      <a:pt x="518" y="25"/>
                    </a:lnTo>
                    <a:lnTo>
                      <a:pt x="518" y="30"/>
                    </a:lnTo>
                    <a:lnTo>
                      <a:pt x="520" y="34"/>
                    </a:lnTo>
                    <a:lnTo>
                      <a:pt x="520" y="34"/>
                    </a:lnTo>
                    <a:lnTo>
                      <a:pt x="521" y="41"/>
                    </a:lnTo>
                    <a:lnTo>
                      <a:pt x="520" y="52"/>
                    </a:lnTo>
                    <a:lnTo>
                      <a:pt x="520" y="67"/>
                    </a:lnTo>
                    <a:lnTo>
                      <a:pt x="520" y="67"/>
                    </a:lnTo>
                    <a:lnTo>
                      <a:pt x="521" y="79"/>
                    </a:lnTo>
                    <a:lnTo>
                      <a:pt x="521" y="86"/>
                    </a:lnTo>
                    <a:lnTo>
                      <a:pt x="521" y="90"/>
                    </a:lnTo>
                    <a:lnTo>
                      <a:pt x="520" y="91"/>
                    </a:lnTo>
                    <a:lnTo>
                      <a:pt x="520" y="91"/>
                    </a:lnTo>
                    <a:lnTo>
                      <a:pt x="516" y="96"/>
                    </a:lnTo>
                    <a:lnTo>
                      <a:pt x="515" y="100"/>
                    </a:lnTo>
                    <a:lnTo>
                      <a:pt x="515" y="101"/>
                    </a:lnTo>
                    <a:lnTo>
                      <a:pt x="515" y="101"/>
                    </a:lnTo>
                    <a:lnTo>
                      <a:pt x="516" y="104"/>
                    </a:lnTo>
                    <a:lnTo>
                      <a:pt x="516" y="111"/>
                    </a:lnTo>
                    <a:lnTo>
                      <a:pt x="516" y="117"/>
                    </a:lnTo>
                    <a:lnTo>
                      <a:pt x="515" y="120"/>
                    </a:lnTo>
                    <a:lnTo>
                      <a:pt x="515" y="120"/>
                    </a:lnTo>
                    <a:lnTo>
                      <a:pt x="514" y="123"/>
                    </a:lnTo>
                    <a:lnTo>
                      <a:pt x="515" y="125"/>
                    </a:lnTo>
                    <a:lnTo>
                      <a:pt x="515" y="126"/>
                    </a:lnTo>
                    <a:lnTo>
                      <a:pt x="514" y="126"/>
                    </a:lnTo>
                    <a:lnTo>
                      <a:pt x="510" y="125"/>
                    </a:lnTo>
                    <a:lnTo>
                      <a:pt x="510" y="125"/>
                    </a:lnTo>
                    <a:lnTo>
                      <a:pt x="493" y="118"/>
                    </a:lnTo>
                    <a:lnTo>
                      <a:pt x="485" y="115"/>
                    </a:lnTo>
                    <a:lnTo>
                      <a:pt x="481" y="115"/>
                    </a:lnTo>
                    <a:lnTo>
                      <a:pt x="481" y="115"/>
                    </a:lnTo>
                    <a:lnTo>
                      <a:pt x="480" y="115"/>
                    </a:lnTo>
                    <a:lnTo>
                      <a:pt x="478" y="115"/>
                    </a:lnTo>
                    <a:lnTo>
                      <a:pt x="476" y="117"/>
                    </a:lnTo>
                    <a:lnTo>
                      <a:pt x="476" y="120"/>
                    </a:lnTo>
                    <a:lnTo>
                      <a:pt x="476" y="120"/>
                    </a:lnTo>
                    <a:lnTo>
                      <a:pt x="479" y="125"/>
                    </a:lnTo>
                    <a:lnTo>
                      <a:pt x="481" y="129"/>
                    </a:lnTo>
                    <a:lnTo>
                      <a:pt x="484" y="133"/>
                    </a:lnTo>
                    <a:lnTo>
                      <a:pt x="486" y="139"/>
                    </a:lnTo>
                    <a:lnTo>
                      <a:pt x="486" y="139"/>
                    </a:lnTo>
                    <a:lnTo>
                      <a:pt x="487" y="145"/>
                    </a:lnTo>
                    <a:lnTo>
                      <a:pt x="487" y="148"/>
                    </a:lnTo>
                    <a:lnTo>
                      <a:pt x="487" y="151"/>
                    </a:lnTo>
                    <a:lnTo>
                      <a:pt x="491" y="159"/>
                    </a:lnTo>
                    <a:lnTo>
                      <a:pt x="491" y="159"/>
                    </a:lnTo>
                    <a:lnTo>
                      <a:pt x="494" y="163"/>
                    </a:lnTo>
                    <a:lnTo>
                      <a:pt x="499" y="169"/>
                    </a:lnTo>
                    <a:lnTo>
                      <a:pt x="511" y="179"/>
                    </a:lnTo>
                    <a:lnTo>
                      <a:pt x="526" y="190"/>
                    </a:lnTo>
                    <a:lnTo>
                      <a:pt x="539" y="197"/>
                    </a:lnTo>
                    <a:lnTo>
                      <a:pt x="539" y="197"/>
                    </a:lnTo>
                    <a:lnTo>
                      <a:pt x="544" y="201"/>
                    </a:lnTo>
                    <a:lnTo>
                      <a:pt x="547" y="204"/>
                    </a:lnTo>
                    <a:lnTo>
                      <a:pt x="550" y="208"/>
                    </a:lnTo>
                    <a:lnTo>
                      <a:pt x="550" y="210"/>
                    </a:lnTo>
                    <a:lnTo>
                      <a:pt x="550" y="215"/>
                    </a:lnTo>
                    <a:lnTo>
                      <a:pt x="548" y="216"/>
                    </a:lnTo>
                    <a:lnTo>
                      <a:pt x="548" y="216"/>
                    </a:lnTo>
                    <a:lnTo>
                      <a:pt x="547" y="216"/>
                    </a:lnTo>
                    <a:lnTo>
                      <a:pt x="545" y="219"/>
                    </a:lnTo>
                    <a:lnTo>
                      <a:pt x="544" y="222"/>
                    </a:lnTo>
                    <a:lnTo>
                      <a:pt x="544" y="225"/>
                    </a:lnTo>
                    <a:lnTo>
                      <a:pt x="544" y="226"/>
                    </a:lnTo>
                    <a:lnTo>
                      <a:pt x="544" y="226"/>
                    </a:lnTo>
                    <a:lnTo>
                      <a:pt x="547" y="236"/>
                    </a:lnTo>
                    <a:lnTo>
                      <a:pt x="552" y="243"/>
                    </a:lnTo>
                    <a:lnTo>
                      <a:pt x="558" y="250"/>
                    </a:lnTo>
                    <a:lnTo>
                      <a:pt x="558" y="250"/>
                    </a:lnTo>
                    <a:lnTo>
                      <a:pt x="598" y="282"/>
                    </a:lnTo>
                    <a:lnTo>
                      <a:pt x="618" y="299"/>
                    </a:lnTo>
                    <a:lnTo>
                      <a:pt x="624" y="305"/>
                    </a:lnTo>
                    <a:lnTo>
                      <a:pt x="625" y="306"/>
                    </a:lnTo>
                    <a:lnTo>
                      <a:pt x="625" y="308"/>
                    </a:lnTo>
                    <a:lnTo>
                      <a:pt x="625" y="308"/>
                    </a:lnTo>
                    <a:lnTo>
                      <a:pt x="618" y="309"/>
                    </a:lnTo>
                    <a:lnTo>
                      <a:pt x="606" y="308"/>
                    </a:lnTo>
                    <a:lnTo>
                      <a:pt x="606" y="308"/>
                    </a:lnTo>
                    <a:lnTo>
                      <a:pt x="589" y="304"/>
                    </a:lnTo>
                    <a:lnTo>
                      <a:pt x="581" y="303"/>
                    </a:lnTo>
                    <a:lnTo>
                      <a:pt x="572" y="303"/>
                    </a:lnTo>
                    <a:lnTo>
                      <a:pt x="572" y="303"/>
                    </a:lnTo>
                    <a:lnTo>
                      <a:pt x="553" y="305"/>
                    </a:lnTo>
                    <a:lnTo>
                      <a:pt x="529" y="308"/>
                    </a:lnTo>
                    <a:lnTo>
                      <a:pt x="529" y="308"/>
                    </a:lnTo>
                    <a:lnTo>
                      <a:pt x="522" y="294"/>
                    </a:lnTo>
                    <a:lnTo>
                      <a:pt x="517" y="287"/>
                    </a:lnTo>
                    <a:lnTo>
                      <a:pt x="505" y="274"/>
                    </a:lnTo>
                    <a:lnTo>
                      <a:pt x="505" y="274"/>
                    </a:lnTo>
                    <a:lnTo>
                      <a:pt x="492" y="258"/>
                    </a:lnTo>
                    <a:lnTo>
                      <a:pt x="488" y="251"/>
                    </a:lnTo>
                    <a:lnTo>
                      <a:pt x="486" y="245"/>
                    </a:lnTo>
                    <a:lnTo>
                      <a:pt x="486" y="245"/>
                    </a:lnTo>
                    <a:lnTo>
                      <a:pt x="486" y="238"/>
                    </a:lnTo>
                    <a:lnTo>
                      <a:pt x="486" y="231"/>
                    </a:lnTo>
                    <a:lnTo>
                      <a:pt x="486" y="226"/>
                    </a:lnTo>
                    <a:lnTo>
                      <a:pt x="484" y="220"/>
                    </a:lnTo>
                    <a:lnTo>
                      <a:pt x="481" y="214"/>
                    </a:lnTo>
                    <a:lnTo>
                      <a:pt x="476" y="207"/>
                    </a:lnTo>
                    <a:lnTo>
                      <a:pt x="476" y="207"/>
                    </a:lnTo>
                    <a:lnTo>
                      <a:pt x="469" y="197"/>
                    </a:lnTo>
                    <a:lnTo>
                      <a:pt x="464" y="187"/>
                    </a:lnTo>
                    <a:lnTo>
                      <a:pt x="457" y="173"/>
                    </a:lnTo>
                    <a:lnTo>
                      <a:pt x="457" y="173"/>
                    </a:lnTo>
                    <a:lnTo>
                      <a:pt x="457" y="173"/>
                    </a:lnTo>
                    <a:lnTo>
                      <a:pt x="455" y="165"/>
                    </a:lnTo>
                    <a:lnTo>
                      <a:pt x="450" y="153"/>
                    </a:lnTo>
                    <a:lnTo>
                      <a:pt x="442" y="141"/>
                    </a:lnTo>
                    <a:lnTo>
                      <a:pt x="438" y="135"/>
                    </a:lnTo>
                    <a:lnTo>
                      <a:pt x="433" y="130"/>
                    </a:lnTo>
                    <a:lnTo>
                      <a:pt x="433" y="130"/>
                    </a:lnTo>
                    <a:lnTo>
                      <a:pt x="427" y="125"/>
                    </a:lnTo>
                    <a:lnTo>
                      <a:pt x="421" y="121"/>
                    </a:lnTo>
                    <a:lnTo>
                      <a:pt x="404" y="114"/>
                    </a:lnTo>
                    <a:lnTo>
                      <a:pt x="386" y="108"/>
                    </a:lnTo>
                    <a:lnTo>
                      <a:pt x="378" y="106"/>
                    </a:lnTo>
                    <a:lnTo>
                      <a:pt x="371" y="106"/>
                    </a:lnTo>
                    <a:lnTo>
                      <a:pt x="371" y="106"/>
                    </a:lnTo>
                    <a:lnTo>
                      <a:pt x="355" y="107"/>
                    </a:lnTo>
                    <a:lnTo>
                      <a:pt x="337" y="111"/>
                    </a:lnTo>
                    <a:lnTo>
                      <a:pt x="313" y="115"/>
                    </a:lnTo>
                    <a:lnTo>
                      <a:pt x="313" y="115"/>
                    </a:lnTo>
                    <a:lnTo>
                      <a:pt x="310" y="118"/>
                    </a:lnTo>
                    <a:lnTo>
                      <a:pt x="305" y="121"/>
                    </a:lnTo>
                    <a:lnTo>
                      <a:pt x="299" y="127"/>
                    </a:lnTo>
                    <a:lnTo>
                      <a:pt x="292" y="135"/>
                    </a:lnTo>
                    <a:lnTo>
                      <a:pt x="286" y="143"/>
                    </a:lnTo>
                    <a:lnTo>
                      <a:pt x="280" y="153"/>
                    </a:lnTo>
                    <a:lnTo>
                      <a:pt x="276" y="163"/>
                    </a:lnTo>
                    <a:lnTo>
                      <a:pt x="275" y="168"/>
                    </a:lnTo>
                    <a:lnTo>
                      <a:pt x="275" y="173"/>
                    </a:lnTo>
                    <a:lnTo>
                      <a:pt x="275" y="173"/>
                    </a:lnTo>
                    <a:lnTo>
                      <a:pt x="275" y="198"/>
                    </a:lnTo>
                    <a:lnTo>
                      <a:pt x="274" y="218"/>
                    </a:lnTo>
                    <a:lnTo>
                      <a:pt x="274" y="218"/>
                    </a:lnTo>
                    <a:lnTo>
                      <a:pt x="265" y="236"/>
                    </a:lnTo>
                    <a:lnTo>
                      <a:pt x="265" y="236"/>
                    </a:lnTo>
                    <a:lnTo>
                      <a:pt x="262" y="244"/>
                    </a:lnTo>
                    <a:lnTo>
                      <a:pt x="260" y="251"/>
                    </a:lnTo>
                    <a:lnTo>
                      <a:pt x="258" y="260"/>
                    </a:lnTo>
                    <a:lnTo>
                      <a:pt x="256" y="269"/>
                    </a:lnTo>
                    <a:lnTo>
                      <a:pt x="256" y="269"/>
                    </a:lnTo>
                    <a:lnTo>
                      <a:pt x="254" y="274"/>
                    </a:lnTo>
                    <a:lnTo>
                      <a:pt x="254" y="278"/>
                    </a:lnTo>
                    <a:lnTo>
                      <a:pt x="256" y="281"/>
                    </a:lnTo>
                    <a:lnTo>
                      <a:pt x="256" y="282"/>
                    </a:lnTo>
                    <a:lnTo>
                      <a:pt x="254" y="285"/>
                    </a:lnTo>
                    <a:lnTo>
                      <a:pt x="246" y="293"/>
                    </a:lnTo>
                    <a:lnTo>
                      <a:pt x="246" y="293"/>
                    </a:lnTo>
                    <a:lnTo>
                      <a:pt x="217" y="317"/>
                    </a:lnTo>
                    <a:lnTo>
                      <a:pt x="217" y="317"/>
                    </a:lnTo>
                    <a:lnTo>
                      <a:pt x="214" y="322"/>
                    </a:lnTo>
                    <a:lnTo>
                      <a:pt x="211" y="328"/>
                    </a:lnTo>
                    <a:lnTo>
                      <a:pt x="211" y="328"/>
                    </a:lnTo>
                    <a:lnTo>
                      <a:pt x="203" y="327"/>
                    </a:lnTo>
                    <a:lnTo>
                      <a:pt x="203" y="327"/>
                    </a:lnTo>
                    <a:lnTo>
                      <a:pt x="186" y="325"/>
                    </a:lnTo>
                    <a:lnTo>
                      <a:pt x="167" y="323"/>
                    </a:lnTo>
                    <a:lnTo>
                      <a:pt x="136" y="322"/>
                    </a:lnTo>
                    <a:lnTo>
                      <a:pt x="136" y="322"/>
                    </a:lnTo>
                    <a:lnTo>
                      <a:pt x="131" y="321"/>
                    </a:lnTo>
                    <a:lnTo>
                      <a:pt x="128" y="320"/>
                    </a:lnTo>
                    <a:lnTo>
                      <a:pt x="126" y="317"/>
                    </a:lnTo>
                    <a:lnTo>
                      <a:pt x="124" y="315"/>
                    </a:lnTo>
                    <a:lnTo>
                      <a:pt x="121" y="310"/>
                    </a:lnTo>
                    <a:lnTo>
                      <a:pt x="121" y="308"/>
                    </a:lnTo>
                    <a:lnTo>
                      <a:pt x="121" y="308"/>
                    </a:lnTo>
                    <a:lnTo>
                      <a:pt x="142" y="291"/>
                    </a:lnTo>
                    <a:lnTo>
                      <a:pt x="157" y="279"/>
                    </a:lnTo>
                    <a:lnTo>
                      <a:pt x="162" y="273"/>
                    </a:lnTo>
                    <a:lnTo>
                      <a:pt x="164" y="269"/>
                    </a:lnTo>
                    <a:lnTo>
                      <a:pt x="164" y="269"/>
                    </a:lnTo>
                    <a:lnTo>
                      <a:pt x="166" y="267"/>
                    </a:lnTo>
                    <a:lnTo>
                      <a:pt x="167" y="266"/>
                    </a:lnTo>
                    <a:lnTo>
                      <a:pt x="172" y="262"/>
                    </a:lnTo>
                    <a:lnTo>
                      <a:pt x="175" y="257"/>
                    </a:lnTo>
                    <a:lnTo>
                      <a:pt x="178" y="255"/>
                    </a:lnTo>
                    <a:lnTo>
                      <a:pt x="179" y="250"/>
                    </a:lnTo>
                    <a:lnTo>
                      <a:pt x="179" y="250"/>
                    </a:lnTo>
                    <a:lnTo>
                      <a:pt x="182" y="240"/>
                    </a:lnTo>
                    <a:lnTo>
                      <a:pt x="187" y="233"/>
                    </a:lnTo>
                    <a:lnTo>
                      <a:pt x="191" y="226"/>
                    </a:lnTo>
                    <a:lnTo>
                      <a:pt x="193" y="221"/>
                    </a:lnTo>
                    <a:lnTo>
                      <a:pt x="193" y="221"/>
                    </a:lnTo>
                    <a:lnTo>
                      <a:pt x="193" y="214"/>
                    </a:lnTo>
                    <a:lnTo>
                      <a:pt x="191" y="204"/>
                    </a:lnTo>
                    <a:lnTo>
                      <a:pt x="188" y="192"/>
                    </a:lnTo>
                    <a:lnTo>
                      <a:pt x="212" y="163"/>
                    </a:lnTo>
                    <a:lnTo>
                      <a:pt x="212" y="163"/>
                    </a:lnTo>
                    <a:lnTo>
                      <a:pt x="221" y="165"/>
                    </a:lnTo>
                    <a:lnTo>
                      <a:pt x="227" y="165"/>
                    </a:lnTo>
                    <a:lnTo>
                      <a:pt x="232" y="163"/>
                    </a:lnTo>
                    <a:lnTo>
                      <a:pt x="232" y="163"/>
                    </a:lnTo>
                    <a:lnTo>
                      <a:pt x="236" y="159"/>
                    </a:lnTo>
                    <a:lnTo>
                      <a:pt x="242" y="150"/>
                    </a:lnTo>
                    <a:lnTo>
                      <a:pt x="251" y="139"/>
                    </a:lnTo>
                    <a:lnTo>
                      <a:pt x="251" y="139"/>
                    </a:lnTo>
                    <a:lnTo>
                      <a:pt x="258" y="127"/>
                    </a:lnTo>
                    <a:lnTo>
                      <a:pt x="262" y="118"/>
                    </a:lnTo>
                    <a:lnTo>
                      <a:pt x="262" y="113"/>
                    </a:lnTo>
                    <a:lnTo>
                      <a:pt x="260" y="111"/>
                    </a:lnTo>
                    <a:lnTo>
                      <a:pt x="260" y="111"/>
                    </a:lnTo>
                    <a:lnTo>
                      <a:pt x="258" y="108"/>
                    </a:lnTo>
                    <a:lnTo>
                      <a:pt x="256" y="107"/>
                    </a:lnTo>
                    <a:lnTo>
                      <a:pt x="248" y="106"/>
                    </a:lnTo>
                    <a:lnTo>
                      <a:pt x="241" y="106"/>
                    </a:lnTo>
                    <a:lnTo>
                      <a:pt x="241" y="106"/>
                    </a:lnTo>
                    <a:lnTo>
                      <a:pt x="234" y="107"/>
                    </a:lnTo>
                    <a:lnTo>
                      <a:pt x="229" y="108"/>
                    </a:lnTo>
                    <a:lnTo>
                      <a:pt x="228" y="107"/>
                    </a:lnTo>
                    <a:lnTo>
                      <a:pt x="227" y="106"/>
                    </a:lnTo>
                    <a:lnTo>
                      <a:pt x="227" y="106"/>
                    </a:lnTo>
                    <a:lnTo>
                      <a:pt x="224" y="89"/>
                    </a:lnTo>
                    <a:lnTo>
                      <a:pt x="222" y="77"/>
                    </a:lnTo>
                    <a:lnTo>
                      <a:pt x="212" y="62"/>
                    </a:lnTo>
                    <a:lnTo>
                      <a:pt x="212" y="62"/>
                    </a:lnTo>
                    <a:lnTo>
                      <a:pt x="210" y="59"/>
                    </a:lnTo>
                    <a:lnTo>
                      <a:pt x="208" y="54"/>
                    </a:lnTo>
                    <a:lnTo>
                      <a:pt x="206" y="49"/>
                    </a:lnTo>
                    <a:lnTo>
                      <a:pt x="206" y="43"/>
                    </a:lnTo>
                    <a:lnTo>
                      <a:pt x="206" y="43"/>
                    </a:lnTo>
                    <a:lnTo>
                      <a:pt x="211" y="25"/>
                    </a:lnTo>
                    <a:lnTo>
                      <a:pt x="211" y="22"/>
                    </a:lnTo>
                    <a:lnTo>
                      <a:pt x="211" y="18"/>
                    </a:lnTo>
                    <a:lnTo>
                      <a:pt x="210" y="14"/>
                    </a:lnTo>
                    <a:lnTo>
                      <a:pt x="208" y="13"/>
                    </a:lnTo>
                    <a:lnTo>
                      <a:pt x="208" y="13"/>
                    </a:lnTo>
                    <a:lnTo>
                      <a:pt x="205" y="14"/>
                    </a:lnTo>
                    <a:lnTo>
                      <a:pt x="203" y="16"/>
                    </a:lnTo>
                    <a:lnTo>
                      <a:pt x="199" y="18"/>
                    </a:lnTo>
                    <a:lnTo>
                      <a:pt x="194" y="22"/>
                    </a:lnTo>
                    <a:lnTo>
                      <a:pt x="194" y="22"/>
                    </a:lnTo>
                    <a:close/>
                  </a:path>
                </a:pathLst>
              </a:custGeom>
              <a:gradFill>
                <a:gsLst>
                  <a:gs pos="0">
                    <a:srgbClr val="FFCCCC"/>
                  </a:gs>
                  <a:gs pos="100000">
                    <a:srgbClr val="FF6699"/>
                  </a:gs>
                </a:gsLst>
                <a:lin ang="16200000" scaled="1"/>
              </a:gra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grpSp>
          <p:nvGrpSpPr>
            <p:cNvPr id="19" name="グループ化 18">
              <a:extLst>
                <a:ext uri="{FF2B5EF4-FFF2-40B4-BE49-F238E27FC236}">
                  <a16:creationId xmlns:a16="http://schemas.microsoft.com/office/drawing/2014/main" id="{35B3FA6B-7B4B-A50F-5751-C958B7DA2803}"/>
                </a:ext>
              </a:extLst>
            </p:cNvPr>
            <p:cNvGrpSpPr/>
            <p:nvPr/>
          </p:nvGrpSpPr>
          <p:grpSpPr>
            <a:xfrm>
              <a:off x="4485032" y="959521"/>
              <a:ext cx="935936" cy="2490117"/>
              <a:chOff x="4595813" y="3822700"/>
              <a:chExt cx="1127125" cy="2998788"/>
            </a:xfrm>
          </p:grpSpPr>
          <p:sp>
            <p:nvSpPr>
              <p:cNvPr id="11" name="Rectangle 30">
                <a:extLst>
                  <a:ext uri="{FF2B5EF4-FFF2-40B4-BE49-F238E27FC236}">
                    <a16:creationId xmlns:a16="http://schemas.microsoft.com/office/drawing/2014/main" id="{69B4489B-ECDA-8C1D-3D90-7C932EC2836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840288" y="3822700"/>
                <a:ext cx="471488" cy="358775"/>
              </a:xfrm>
              <a:prstGeom prst="rect">
                <a:avLst/>
              </a:prstGeom>
              <a:solidFill>
                <a:srgbClr val="FF990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2" name="Freeform 31">
                <a:extLst>
                  <a:ext uri="{FF2B5EF4-FFF2-40B4-BE49-F238E27FC236}">
                    <a16:creationId xmlns:a16="http://schemas.microsoft.com/office/drawing/2014/main" id="{5720AF59-D19C-9CF8-87FF-7116DAF2516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595813" y="3963988"/>
                <a:ext cx="1127125" cy="2857500"/>
              </a:xfrm>
              <a:custGeom>
                <a:avLst/>
                <a:gdLst>
                  <a:gd name="T0" fmla="*/ 89 w 710"/>
                  <a:gd name="T1" fmla="*/ 133 h 1800"/>
                  <a:gd name="T2" fmla="*/ 48 w 710"/>
                  <a:gd name="T3" fmla="*/ 205 h 1800"/>
                  <a:gd name="T4" fmla="*/ 2 w 710"/>
                  <a:gd name="T5" fmla="*/ 344 h 1800"/>
                  <a:gd name="T6" fmla="*/ 115 w 710"/>
                  <a:gd name="T7" fmla="*/ 574 h 1800"/>
                  <a:gd name="T8" fmla="*/ 192 w 710"/>
                  <a:gd name="T9" fmla="*/ 787 h 1800"/>
                  <a:gd name="T10" fmla="*/ 151 w 710"/>
                  <a:gd name="T11" fmla="*/ 920 h 1800"/>
                  <a:gd name="T12" fmla="*/ 138 w 710"/>
                  <a:gd name="T13" fmla="*/ 1034 h 1800"/>
                  <a:gd name="T14" fmla="*/ 10 w 710"/>
                  <a:gd name="T15" fmla="*/ 1455 h 1800"/>
                  <a:gd name="T16" fmla="*/ 85 w 710"/>
                  <a:gd name="T17" fmla="*/ 1609 h 1800"/>
                  <a:gd name="T18" fmla="*/ 8 w 710"/>
                  <a:gd name="T19" fmla="*/ 1787 h 1800"/>
                  <a:gd name="T20" fmla="*/ 64 w 710"/>
                  <a:gd name="T21" fmla="*/ 1794 h 1800"/>
                  <a:gd name="T22" fmla="*/ 134 w 710"/>
                  <a:gd name="T23" fmla="*/ 1734 h 1800"/>
                  <a:gd name="T24" fmla="*/ 154 w 710"/>
                  <a:gd name="T25" fmla="*/ 1744 h 1800"/>
                  <a:gd name="T26" fmla="*/ 167 w 710"/>
                  <a:gd name="T27" fmla="*/ 1711 h 1800"/>
                  <a:gd name="T28" fmla="*/ 155 w 710"/>
                  <a:gd name="T29" fmla="*/ 1599 h 1800"/>
                  <a:gd name="T30" fmla="*/ 263 w 710"/>
                  <a:gd name="T31" fmla="*/ 1478 h 1800"/>
                  <a:gd name="T32" fmla="*/ 404 w 710"/>
                  <a:gd name="T33" fmla="*/ 1494 h 1800"/>
                  <a:gd name="T34" fmla="*/ 552 w 710"/>
                  <a:gd name="T35" fmla="*/ 1460 h 1800"/>
                  <a:gd name="T36" fmla="*/ 571 w 710"/>
                  <a:gd name="T37" fmla="*/ 1566 h 1800"/>
                  <a:gd name="T38" fmla="*/ 563 w 710"/>
                  <a:gd name="T39" fmla="*/ 1655 h 1800"/>
                  <a:gd name="T40" fmla="*/ 571 w 710"/>
                  <a:gd name="T41" fmla="*/ 1715 h 1800"/>
                  <a:gd name="T42" fmla="*/ 605 w 710"/>
                  <a:gd name="T43" fmla="*/ 1727 h 1800"/>
                  <a:gd name="T44" fmla="*/ 680 w 710"/>
                  <a:gd name="T45" fmla="*/ 1769 h 1800"/>
                  <a:gd name="T46" fmla="*/ 710 w 710"/>
                  <a:gd name="T47" fmla="*/ 1735 h 1800"/>
                  <a:gd name="T48" fmla="*/ 649 w 710"/>
                  <a:gd name="T49" fmla="*/ 1651 h 1800"/>
                  <a:gd name="T50" fmla="*/ 662 w 710"/>
                  <a:gd name="T51" fmla="*/ 1508 h 1800"/>
                  <a:gd name="T52" fmla="*/ 658 w 710"/>
                  <a:gd name="T53" fmla="*/ 1316 h 1800"/>
                  <a:gd name="T54" fmla="*/ 604 w 710"/>
                  <a:gd name="T55" fmla="*/ 1177 h 1800"/>
                  <a:gd name="T56" fmla="*/ 529 w 710"/>
                  <a:gd name="T57" fmla="*/ 927 h 1800"/>
                  <a:gd name="T58" fmla="*/ 502 w 710"/>
                  <a:gd name="T59" fmla="*/ 646 h 1800"/>
                  <a:gd name="T60" fmla="*/ 624 w 710"/>
                  <a:gd name="T61" fmla="*/ 421 h 1800"/>
                  <a:gd name="T62" fmla="*/ 654 w 710"/>
                  <a:gd name="T63" fmla="*/ 333 h 1800"/>
                  <a:gd name="T64" fmla="*/ 548 w 710"/>
                  <a:gd name="T65" fmla="*/ 160 h 1800"/>
                  <a:gd name="T66" fmla="*/ 499 w 710"/>
                  <a:gd name="T67" fmla="*/ 123 h 1800"/>
                  <a:gd name="T68" fmla="*/ 480 w 710"/>
                  <a:gd name="T69" fmla="*/ 32 h 1800"/>
                  <a:gd name="T70" fmla="*/ 460 w 710"/>
                  <a:gd name="T71" fmla="*/ 4 h 1800"/>
                  <a:gd name="T72" fmla="*/ 446 w 710"/>
                  <a:gd name="T73" fmla="*/ 32 h 1800"/>
                  <a:gd name="T74" fmla="*/ 448 w 710"/>
                  <a:gd name="T75" fmla="*/ 108 h 1800"/>
                  <a:gd name="T76" fmla="*/ 418 w 710"/>
                  <a:gd name="T77" fmla="*/ 133 h 1800"/>
                  <a:gd name="T78" fmla="*/ 410 w 710"/>
                  <a:gd name="T79" fmla="*/ 161 h 1800"/>
                  <a:gd name="T80" fmla="*/ 461 w 710"/>
                  <a:gd name="T81" fmla="*/ 181 h 1800"/>
                  <a:gd name="T82" fmla="*/ 463 w 710"/>
                  <a:gd name="T83" fmla="*/ 218 h 1800"/>
                  <a:gd name="T84" fmla="*/ 521 w 710"/>
                  <a:gd name="T85" fmla="*/ 307 h 1800"/>
                  <a:gd name="T86" fmla="*/ 538 w 710"/>
                  <a:gd name="T87" fmla="*/ 349 h 1800"/>
                  <a:gd name="T88" fmla="*/ 504 w 710"/>
                  <a:gd name="T89" fmla="*/ 407 h 1800"/>
                  <a:gd name="T90" fmla="*/ 461 w 710"/>
                  <a:gd name="T91" fmla="*/ 442 h 1800"/>
                  <a:gd name="T92" fmla="*/ 430 w 710"/>
                  <a:gd name="T93" fmla="*/ 413 h 1800"/>
                  <a:gd name="T94" fmla="*/ 391 w 710"/>
                  <a:gd name="T95" fmla="*/ 296 h 1800"/>
                  <a:gd name="T96" fmla="*/ 352 w 710"/>
                  <a:gd name="T97" fmla="*/ 241 h 1800"/>
                  <a:gd name="T98" fmla="*/ 306 w 710"/>
                  <a:gd name="T99" fmla="*/ 237 h 1800"/>
                  <a:gd name="T100" fmla="*/ 236 w 710"/>
                  <a:gd name="T101" fmla="*/ 259 h 1800"/>
                  <a:gd name="T102" fmla="*/ 211 w 710"/>
                  <a:gd name="T103" fmla="*/ 373 h 1800"/>
                  <a:gd name="T104" fmla="*/ 184 w 710"/>
                  <a:gd name="T105" fmla="*/ 437 h 1800"/>
                  <a:gd name="T106" fmla="*/ 125 w 710"/>
                  <a:gd name="T107" fmla="*/ 387 h 1800"/>
                  <a:gd name="T108" fmla="*/ 96 w 710"/>
                  <a:gd name="T109" fmla="*/ 325 h 1800"/>
                  <a:gd name="T110" fmla="*/ 144 w 710"/>
                  <a:gd name="T111" fmla="*/ 195 h 1800"/>
                  <a:gd name="T112" fmla="*/ 169 w 710"/>
                  <a:gd name="T113" fmla="*/ 142 h 1800"/>
                  <a:gd name="T114" fmla="*/ 212 w 710"/>
                  <a:gd name="T115" fmla="*/ 139 h 1800"/>
                  <a:gd name="T116" fmla="*/ 182 w 710"/>
                  <a:gd name="T117" fmla="*/ 108 h 1800"/>
                  <a:gd name="T118" fmla="*/ 160 w 710"/>
                  <a:gd name="T119" fmla="*/ 52 h 1800"/>
                  <a:gd name="T120" fmla="*/ 144 w 710"/>
                  <a:gd name="T121" fmla="*/ 27 h 1800"/>
                  <a:gd name="T122" fmla="*/ 130 w 710"/>
                  <a:gd name="T123" fmla="*/ 51 h 1800"/>
                  <a:gd name="T124" fmla="*/ 118 w 710"/>
                  <a:gd name="T125" fmla="*/ 106 h 18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  <a:cxn ang="0">
                    <a:pos x="T124" y="T125"/>
                  </a:cxn>
                </a:cxnLst>
                <a:rect l="0" t="0" r="r" b="b"/>
                <a:pathLst>
                  <a:path w="710" h="1800">
                    <a:moveTo>
                      <a:pt x="115" y="108"/>
                    </a:moveTo>
                    <a:lnTo>
                      <a:pt x="115" y="108"/>
                    </a:lnTo>
                    <a:lnTo>
                      <a:pt x="112" y="113"/>
                    </a:lnTo>
                    <a:lnTo>
                      <a:pt x="107" y="122"/>
                    </a:lnTo>
                    <a:lnTo>
                      <a:pt x="101" y="133"/>
                    </a:lnTo>
                    <a:lnTo>
                      <a:pt x="101" y="133"/>
                    </a:lnTo>
                    <a:lnTo>
                      <a:pt x="100" y="131"/>
                    </a:lnTo>
                    <a:lnTo>
                      <a:pt x="95" y="131"/>
                    </a:lnTo>
                    <a:lnTo>
                      <a:pt x="92" y="131"/>
                    </a:lnTo>
                    <a:lnTo>
                      <a:pt x="89" y="133"/>
                    </a:lnTo>
                    <a:lnTo>
                      <a:pt x="85" y="134"/>
                    </a:lnTo>
                    <a:lnTo>
                      <a:pt x="82" y="137"/>
                    </a:lnTo>
                    <a:lnTo>
                      <a:pt x="82" y="137"/>
                    </a:lnTo>
                    <a:lnTo>
                      <a:pt x="72" y="147"/>
                    </a:lnTo>
                    <a:lnTo>
                      <a:pt x="70" y="151"/>
                    </a:lnTo>
                    <a:lnTo>
                      <a:pt x="67" y="157"/>
                    </a:lnTo>
                    <a:lnTo>
                      <a:pt x="67" y="157"/>
                    </a:lnTo>
                    <a:lnTo>
                      <a:pt x="64" y="169"/>
                    </a:lnTo>
                    <a:lnTo>
                      <a:pt x="59" y="181"/>
                    </a:lnTo>
                    <a:lnTo>
                      <a:pt x="48" y="205"/>
                    </a:lnTo>
                    <a:lnTo>
                      <a:pt x="48" y="205"/>
                    </a:lnTo>
                    <a:lnTo>
                      <a:pt x="34" y="236"/>
                    </a:lnTo>
                    <a:lnTo>
                      <a:pt x="23" y="262"/>
                    </a:lnTo>
                    <a:lnTo>
                      <a:pt x="10" y="296"/>
                    </a:lnTo>
                    <a:lnTo>
                      <a:pt x="10" y="296"/>
                    </a:lnTo>
                    <a:lnTo>
                      <a:pt x="2" y="315"/>
                    </a:lnTo>
                    <a:lnTo>
                      <a:pt x="0" y="325"/>
                    </a:lnTo>
                    <a:lnTo>
                      <a:pt x="0" y="335"/>
                    </a:lnTo>
                    <a:lnTo>
                      <a:pt x="0" y="335"/>
                    </a:lnTo>
                    <a:lnTo>
                      <a:pt x="2" y="344"/>
                    </a:lnTo>
                    <a:lnTo>
                      <a:pt x="6" y="355"/>
                    </a:lnTo>
                    <a:lnTo>
                      <a:pt x="19" y="392"/>
                    </a:lnTo>
                    <a:lnTo>
                      <a:pt x="19" y="392"/>
                    </a:lnTo>
                    <a:lnTo>
                      <a:pt x="26" y="409"/>
                    </a:lnTo>
                    <a:lnTo>
                      <a:pt x="37" y="431"/>
                    </a:lnTo>
                    <a:lnTo>
                      <a:pt x="65" y="481"/>
                    </a:lnTo>
                    <a:lnTo>
                      <a:pt x="91" y="529"/>
                    </a:lnTo>
                    <a:lnTo>
                      <a:pt x="106" y="556"/>
                    </a:lnTo>
                    <a:lnTo>
                      <a:pt x="106" y="556"/>
                    </a:lnTo>
                    <a:lnTo>
                      <a:pt x="115" y="574"/>
                    </a:lnTo>
                    <a:lnTo>
                      <a:pt x="118" y="582"/>
                    </a:lnTo>
                    <a:lnTo>
                      <a:pt x="120" y="589"/>
                    </a:lnTo>
                    <a:lnTo>
                      <a:pt x="120" y="589"/>
                    </a:lnTo>
                    <a:lnTo>
                      <a:pt x="124" y="600"/>
                    </a:lnTo>
                    <a:lnTo>
                      <a:pt x="132" y="622"/>
                    </a:lnTo>
                    <a:lnTo>
                      <a:pt x="156" y="686"/>
                    </a:lnTo>
                    <a:lnTo>
                      <a:pt x="181" y="751"/>
                    </a:lnTo>
                    <a:lnTo>
                      <a:pt x="188" y="775"/>
                    </a:lnTo>
                    <a:lnTo>
                      <a:pt x="192" y="787"/>
                    </a:lnTo>
                    <a:lnTo>
                      <a:pt x="192" y="787"/>
                    </a:lnTo>
                    <a:lnTo>
                      <a:pt x="193" y="791"/>
                    </a:lnTo>
                    <a:lnTo>
                      <a:pt x="194" y="796"/>
                    </a:lnTo>
                    <a:lnTo>
                      <a:pt x="199" y="806"/>
                    </a:lnTo>
                    <a:lnTo>
                      <a:pt x="202" y="809"/>
                    </a:lnTo>
                    <a:lnTo>
                      <a:pt x="203" y="814"/>
                    </a:lnTo>
                    <a:lnTo>
                      <a:pt x="203" y="819"/>
                    </a:lnTo>
                    <a:lnTo>
                      <a:pt x="202" y="825"/>
                    </a:lnTo>
                    <a:lnTo>
                      <a:pt x="202" y="825"/>
                    </a:lnTo>
                    <a:lnTo>
                      <a:pt x="184" y="860"/>
                    </a:lnTo>
                    <a:lnTo>
                      <a:pt x="151" y="920"/>
                    </a:lnTo>
                    <a:lnTo>
                      <a:pt x="119" y="981"/>
                    </a:lnTo>
                    <a:lnTo>
                      <a:pt x="109" y="1002"/>
                    </a:lnTo>
                    <a:lnTo>
                      <a:pt x="107" y="1009"/>
                    </a:lnTo>
                    <a:lnTo>
                      <a:pt x="106" y="1013"/>
                    </a:lnTo>
                    <a:lnTo>
                      <a:pt x="106" y="1013"/>
                    </a:lnTo>
                    <a:lnTo>
                      <a:pt x="108" y="1016"/>
                    </a:lnTo>
                    <a:lnTo>
                      <a:pt x="112" y="1021"/>
                    </a:lnTo>
                    <a:lnTo>
                      <a:pt x="119" y="1025"/>
                    </a:lnTo>
                    <a:lnTo>
                      <a:pt x="125" y="1028"/>
                    </a:lnTo>
                    <a:lnTo>
                      <a:pt x="138" y="1034"/>
                    </a:lnTo>
                    <a:lnTo>
                      <a:pt x="144" y="1037"/>
                    </a:lnTo>
                    <a:lnTo>
                      <a:pt x="144" y="1037"/>
                    </a:lnTo>
                    <a:lnTo>
                      <a:pt x="43" y="1316"/>
                    </a:lnTo>
                    <a:lnTo>
                      <a:pt x="43" y="1316"/>
                    </a:lnTo>
                    <a:lnTo>
                      <a:pt x="35" y="1340"/>
                    </a:lnTo>
                    <a:lnTo>
                      <a:pt x="29" y="1364"/>
                    </a:lnTo>
                    <a:lnTo>
                      <a:pt x="18" y="1408"/>
                    </a:lnTo>
                    <a:lnTo>
                      <a:pt x="12" y="1442"/>
                    </a:lnTo>
                    <a:lnTo>
                      <a:pt x="10" y="1455"/>
                    </a:lnTo>
                    <a:lnTo>
                      <a:pt x="10" y="1455"/>
                    </a:lnTo>
                    <a:lnTo>
                      <a:pt x="30" y="1457"/>
                    </a:lnTo>
                    <a:lnTo>
                      <a:pt x="30" y="1457"/>
                    </a:lnTo>
                    <a:lnTo>
                      <a:pt x="43" y="1508"/>
                    </a:lnTo>
                    <a:lnTo>
                      <a:pt x="43" y="1508"/>
                    </a:lnTo>
                    <a:lnTo>
                      <a:pt x="47" y="1516"/>
                    </a:lnTo>
                    <a:lnTo>
                      <a:pt x="52" y="1528"/>
                    </a:lnTo>
                    <a:lnTo>
                      <a:pt x="67" y="1560"/>
                    </a:lnTo>
                    <a:lnTo>
                      <a:pt x="74" y="1577"/>
                    </a:lnTo>
                    <a:lnTo>
                      <a:pt x="80" y="1593"/>
                    </a:lnTo>
                    <a:lnTo>
                      <a:pt x="85" y="1609"/>
                    </a:lnTo>
                    <a:lnTo>
                      <a:pt x="86" y="1616"/>
                    </a:lnTo>
                    <a:lnTo>
                      <a:pt x="86" y="1623"/>
                    </a:lnTo>
                    <a:lnTo>
                      <a:pt x="86" y="1672"/>
                    </a:lnTo>
                    <a:lnTo>
                      <a:pt x="86" y="1672"/>
                    </a:lnTo>
                    <a:lnTo>
                      <a:pt x="38" y="1739"/>
                    </a:lnTo>
                    <a:lnTo>
                      <a:pt x="38" y="1739"/>
                    </a:lnTo>
                    <a:lnTo>
                      <a:pt x="28" y="1753"/>
                    </a:lnTo>
                    <a:lnTo>
                      <a:pt x="17" y="1771"/>
                    </a:lnTo>
                    <a:lnTo>
                      <a:pt x="12" y="1780"/>
                    </a:lnTo>
                    <a:lnTo>
                      <a:pt x="8" y="1787"/>
                    </a:lnTo>
                    <a:lnTo>
                      <a:pt x="7" y="1793"/>
                    </a:lnTo>
                    <a:lnTo>
                      <a:pt x="8" y="1795"/>
                    </a:lnTo>
                    <a:lnTo>
                      <a:pt x="10" y="1797"/>
                    </a:lnTo>
                    <a:lnTo>
                      <a:pt x="10" y="1797"/>
                    </a:lnTo>
                    <a:lnTo>
                      <a:pt x="19" y="1799"/>
                    </a:lnTo>
                    <a:lnTo>
                      <a:pt x="30" y="1800"/>
                    </a:lnTo>
                    <a:lnTo>
                      <a:pt x="42" y="1799"/>
                    </a:lnTo>
                    <a:lnTo>
                      <a:pt x="53" y="1797"/>
                    </a:lnTo>
                    <a:lnTo>
                      <a:pt x="53" y="1797"/>
                    </a:lnTo>
                    <a:lnTo>
                      <a:pt x="64" y="1794"/>
                    </a:lnTo>
                    <a:lnTo>
                      <a:pt x="76" y="1791"/>
                    </a:lnTo>
                    <a:lnTo>
                      <a:pt x="82" y="1789"/>
                    </a:lnTo>
                    <a:lnTo>
                      <a:pt x="88" y="1786"/>
                    </a:lnTo>
                    <a:lnTo>
                      <a:pt x="95" y="1782"/>
                    </a:lnTo>
                    <a:lnTo>
                      <a:pt x="101" y="1777"/>
                    </a:lnTo>
                    <a:lnTo>
                      <a:pt x="101" y="1777"/>
                    </a:lnTo>
                    <a:lnTo>
                      <a:pt x="113" y="1765"/>
                    </a:lnTo>
                    <a:lnTo>
                      <a:pt x="124" y="1752"/>
                    </a:lnTo>
                    <a:lnTo>
                      <a:pt x="131" y="1741"/>
                    </a:lnTo>
                    <a:lnTo>
                      <a:pt x="134" y="1734"/>
                    </a:lnTo>
                    <a:lnTo>
                      <a:pt x="134" y="1734"/>
                    </a:lnTo>
                    <a:lnTo>
                      <a:pt x="136" y="1732"/>
                    </a:lnTo>
                    <a:lnTo>
                      <a:pt x="137" y="1730"/>
                    </a:lnTo>
                    <a:lnTo>
                      <a:pt x="139" y="1729"/>
                    </a:lnTo>
                    <a:lnTo>
                      <a:pt x="144" y="1729"/>
                    </a:lnTo>
                    <a:lnTo>
                      <a:pt x="144" y="1729"/>
                    </a:lnTo>
                    <a:lnTo>
                      <a:pt x="148" y="1738"/>
                    </a:lnTo>
                    <a:lnTo>
                      <a:pt x="150" y="1742"/>
                    </a:lnTo>
                    <a:lnTo>
                      <a:pt x="152" y="1744"/>
                    </a:lnTo>
                    <a:lnTo>
                      <a:pt x="154" y="1744"/>
                    </a:lnTo>
                    <a:lnTo>
                      <a:pt x="154" y="1744"/>
                    </a:lnTo>
                    <a:lnTo>
                      <a:pt x="158" y="1742"/>
                    </a:lnTo>
                    <a:lnTo>
                      <a:pt x="164" y="1740"/>
                    </a:lnTo>
                    <a:lnTo>
                      <a:pt x="167" y="1739"/>
                    </a:lnTo>
                    <a:lnTo>
                      <a:pt x="168" y="1736"/>
                    </a:lnTo>
                    <a:lnTo>
                      <a:pt x="169" y="1734"/>
                    </a:lnTo>
                    <a:lnTo>
                      <a:pt x="168" y="1729"/>
                    </a:lnTo>
                    <a:lnTo>
                      <a:pt x="168" y="1729"/>
                    </a:lnTo>
                    <a:lnTo>
                      <a:pt x="167" y="1720"/>
                    </a:lnTo>
                    <a:lnTo>
                      <a:pt x="167" y="1711"/>
                    </a:lnTo>
                    <a:lnTo>
                      <a:pt x="168" y="1700"/>
                    </a:lnTo>
                    <a:lnTo>
                      <a:pt x="168" y="1686"/>
                    </a:lnTo>
                    <a:lnTo>
                      <a:pt x="168" y="1686"/>
                    </a:lnTo>
                    <a:lnTo>
                      <a:pt x="167" y="1670"/>
                    </a:lnTo>
                    <a:lnTo>
                      <a:pt x="166" y="1663"/>
                    </a:lnTo>
                    <a:lnTo>
                      <a:pt x="163" y="1647"/>
                    </a:lnTo>
                    <a:lnTo>
                      <a:pt x="163" y="1647"/>
                    </a:lnTo>
                    <a:lnTo>
                      <a:pt x="161" y="1628"/>
                    </a:lnTo>
                    <a:lnTo>
                      <a:pt x="157" y="1615"/>
                    </a:lnTo>
                    <a:lnTo>
                      <a:pt x="155" y="1599"/>
                    </a:lnTo>
                    <a:lnTo>
                      <a:pt x="154" y="1575"/>
                    </a:lnTo>
                    <a:lnTo>
                      <a:pt x="154" y="1575"/>
                    </a:lnTo>
                    <a:lnTo>
                      <a:pt x="154" y="1540"/>
                    </a:lnTo>
                    <a:lnTo>
                      <a:pt x="156" y="1503"/>
                    </a:lnTo>
                    <a:lnTo>
                      <a:pt x="156" y="1503"/>
                    </a:lnTo>
                    <a:lnTo>
                      <a:pt x="170" y="1502"/>
                    </a:lnTo>
                    <a:lnTo>
                      <a:pt x="187" y="1498"/>
                    </a:lnTo>
                    <a:lnTo>
                      <a:pt x="224" y="1488"/>
                    </a:lnTo>
                    <a:lnTo>
                      <a:pt x="244" y="1483"/>
                    </a:lnTo>
                    <a:lnTo>
                      <a:pt x="263" y="1478"/>
                    </a:lnTo>
                    <a:lnTo>
                      <a:pt x="281" y="1476"/>
                    </a:lnTo>
                    <a:lnTo>
                      <a:pt x="298" y="1474"/>
                    </a:lnTo>
                    <a:lnTo>
                      <a:pt x="298" y="1474"/>
                    </a:lnTo>
                    <a:lnTo>
                      <a:pt x="314" y="1474"/>
                    </a:lnTo>
                    <a:lnTo>
                      <a:pt x="330" y="1476"/>
                    </a:lnTo>
                    <a:lnTo>
                      <a:pt x="355" y="1479"/>
                    </a:lnTo>
                    <a:lnTo>
                      <a:pt x="376" y="1484"/>
                    </a:lnTo>
                    <a:lnTo>
                      <a:pt x="389" y="1489"/>
                    </a:lnTo>
                    <a:lnTo>
                      <a:pt x="389" y="1489"/>
                    </a:lnTo>
                    <a:lnTo>
                      <a:pt x="404" y="1494"/>
                    </a:lnTo>
                    <a:lnTo>
                      <a:pt x="414" y="1496"/>
                    </a:lnTo>
                    <a:lnTo>
                      <a:pt x="426" y="1497"/>
                    </a:lnTo>
                    <a:lnTo>
                      <a:pt x="439" y="1497"/>
                    </a:lnTo>
                    <a:lnTo>
                      <a:pt x="452" y="1497"/>
                    </a:lnTo>
                    <a:lnTo>
                      <a:pt x="467" y="1494"/>
                    </a:lnTo>
                    <a:lnTo>
                      <a:pt x="480" y="1489"/>
                    </a:lnTo>
                    <a:lnTo>
                      <a:pt x="480" y="1489"/>
                    </a:lnTo>
                    <a:lnTo>
                      <a:pt x="515" y="1473"/>
                    </a:lnTo>
                    <a:lnTo>
                      <a:pt x="534" y="1466"/>
                    </a:lnTo>
                    <a:lnTo>
                      <a:pt x="552" y="1460"/>
                    </a:lnTo>
                    <a:lnTo>
                      <a:pt x="552" y="1460"/>
                    </a:lnTo>
                    <a:lnTo>
                      <a:pt x="553" y="1489"/>
                    </a:lnTo>
                    <a:lnTo>
                      <a:pt x="554" y="1504"/>
                    </a:lnTo>
                    <a:lnTo>
                      <a:pt x="557" y="1518"/>
                    </a:lnTo>
                    <a:lnTo>
                      <a:pt x="557" y="1518"/>
                    </a:lnTo>
                    <a:lnTo>
                      <a:pt x="562" y="1531"/>
                    </a:lnTo>
                    <a:lnTo>
                      <a:pt x="566" y="1542"/>
                    </a:lnTo>
                    <a:lnTo>
                      <a:pt x="570" y="1552"/>
                    </a:lnTo>
                    <a:lnTo>
                      <a:pt x="571" y="1558"/>
                    </a:lnTo>
                    <a:lnTo>
                      <a:pt x="571" y="1566"/>
                    </a:lnTo>
                    <a:lnTo>
                      <a:pt x="571" y="1566"/>
                    </a:lnTo>
                    <a:lnTo>
                      <a:pt x="571" y="1583"/>
                    </a:lnTo>
                    <a:lnTo>
                      <a:pt x="572" y="1598"/>
                    </a:lnTo>
                    <a:lnTo>
                      <a:pt x="574" y="1614"/>
                    </a:lnTo>
                    <a:lnTo>
                      <a:pt x="572" y="1621"/>
                    </a:lnTo>
                    <a:lnTo>
                      <a:pt x="571" y="1628"/>
                    </a:lnTo>
                    <a:lnTo>
                      <a:pt x="571" y="1628"/>
                    </a:lnTo>
                    <a:lnTo>
                      <a:pt x="568" y="1640"/>
                    </a:lnTo>
                    <a:lnTo>
                      <a:pt x="565" y="1649"/>
                    </a:lnTo>
                    <a:lnTo>
                      <a:pt x="563" y="1655"/>
                    </a:lnTo>
                    <a:lnTo>
                      <a:pt x="562" y="1662"/>
                    </a:lnTo>
                    <a:lnTo>
                      <a:pt x="562" y="1662"/>
                    </a:lnTo>
                    <a:lnTo>
                      <a:pt x="562" y="1679"/>
                    </a:lnTo>
                    <a:lnTo>
                      <a:pt x="562" y="1688"/>
                    </a:lnTo>
                    <a:lnTo>
                      <a:pt x="562" y="1696"/>
                    </a:lnTo>
                    <a:lnTo>
                      <a:pt x="562" y="1696"/>
                    </a:lnTo>
                    <a:lnTo>
                      <a:pt x="563" y="1702"/>
                    </a:lnTo>
                    <a:lnTo>
                      <a:pt x="565" y="1708"/>
                    </a:lnTo>
                    <a:lnTo>
                      <a:pt x="569" y="1712"/>
                    </a:lnTo>
                    <a:lnTo>
                      <a:pt x="571" y="1715"/>
                    </a:lnTo>
                    <a:lnTo>
                      <a:pt x="571" y="1715"/>
                    </a:lnTo>
                    <a:lnTo>
                      <a:pt x="575" y="1716"/>
                    </a:lnTo>
                    <a:lnTo>
                      <a:pt x="581" y="1715"/>
                    </a:lnTo>
                    <a:lnTo>
                      <a:pt x="584" y="1712"/>
                    </a:lnTo>
                    <a:lnTo>
                      <a:pt x="586" y="1711"/>
                    </a:lnTo>
                    <a:lnTo>
                      <a:pt x="586" y="1710"/>
                    </a:lnTo>
                    <a:lnTo>
                      <a:pt x="586" y="1710"/>
                    </a:lnTo>
                    <a:lnTo>
                      <a:pt x="588" y="1711"/>
                    </a:lnTo>
                    <a:lnTo>
                      <a:pt x="596" y="1718"/>
                    </a:lnTo>
                    <a:lnTo>
                      <a:pt x="605" y="1727"/>
                    </a:lnTo>
                    <a:lnTo>
                      <a:pt x="610" y="1734"/>
                    </a:lnTo>
                    <a:lnTo>
                      <a:pt x="610" y="1734"/>
                    </a:lnTo>
                    <a:lnTo>
                      <a:pt x="612" y="1738"/>
                    </a:lnTo>
                    <a:lnTo>
                      <a:pt x="619" y="1741"/>
                    </a:lnTo>
                    <a:lnTo>
                      <a:pt x="638" y="1752"/>
                    </a:lnTo>
                    <a:lnTo>
                      <a:pt x="659" y="1762"/>
                    </a:lnTo>
                    <a:lnTo>
                      <a:pt x="672" y="1768"/>
                    </a:lnTo>
                    <a:lnTo>
                      <a:pt x="672" y="1768"/>
                    </a:lnTo>
                    <a:lnTo>
                      <a:pt x="676" y="1769"/>
                    </a:lnTo>
                    <a:lnTo>
                      <a:pt x="680" y="1769"/>
                    </a:lnTo>
                    <a:lnTo>
                      <a:pt x="685" y="1769"/>
                    </a:lnTo>
                    <a:lnTo>
                      <a:pt x="691" y="1768"/>
                    </a:lnTo>
                    <a:lnTo>
                      <a:pt x="695" y="1765"/>
                    </a:lnTo>
                    <a:lnTo>
                      <a:pt x="700" y="1762"/>
                    </a:lnTo>
                    <a:lnTo>
                      <a:pt x="703" y="1758"/>
                    </a:lnTo>
                    <a:lnTo>
                      <a:pt x="706" y="1753"/>
                    </a:lnTo>
                    <a:lnTo>
                      <a:pt x="706" y="1753"/>
                    </a:lnTo>
                    <a:lnTo>
                      <a:pt x="709" y="1744"/>
                    </a:lnTo>
                    <a:lnTo>
                      <a:pt x="710" y="1740"/>
                    </a:lnTo>
                    <a:lnTo>
                      <a:pt x="710" y="1735"/>
                    </a:lnTo>
                    <a:lnTo>
                      <a:pt x="710" y="1732"/>
                    </a:lnTo>
                    <a:lnTo>
                      <a:pt x="709" y="1727"/>
                    </a:lnTo>
                    <a:lnTo>
                      <a:pt x="706" y="1721"/>
                    </a:lnTo>
                    <a:lnTo>
                      <a:pt x="701" y="1715"/>
                    </a:lnTo>
                    <a:lnTo>
                      <a:pt x="701" y="1715"/>
                    </a:lnTo>
                    <a:lnTo>
                      <a:pt x="679" y="1690"/>
                    </a:lnTo>
                    <a:lnTo>
                      <a:pt x="662" y="1672"/>
                    </a:lnTo>
                    <a:lnTo>
                      <a:pt x="662" y="1672"/>
                    </a:lnTo>
                    <a:lnTo>
                      <a:pt x="655" y="1662"/>
                    </a:lnTo>
                    <a:lnTo>
                      <a:pt x="649" y="1651"/>
                    </a:lnTo>
                    <a:lnTo>
                      <a:pt x="646" y="1639"/>
                    </a:lnTo>
                    <a:lnTo>
                      <a:pt x="643" y="1628"/>
                    </a:lnTo>
                    <a:lnTo>
                      <a:pt x="643" y="1628"/>
                    </a:lnTo>
                    <a:lnTo>
                      <a:pt x="643" y="1620"/>
                    </a:lnTo>
                    <a:lnTo>
                      <a:pt x="646" y="1605"/>
                    </a:lnTo>
                    <a:lnTo>
                      <a:pt x="653" y="1567"/>
                    </a:lnTo>
                    <a:lnTo>
                      <a:pt x="660" y="1530"/>
                    </a:lnTo>
                    <a:lnTo>
                      <a:pt x="662" y="1515"/>
                    </a:lnTo>
                    <a:lnTo>
                      <a:pt x="662" y="1508"/>
                    </a:lnTo>
                    <a:lnTo>
                      <a:pt x="662" y="1508"/>
                    </a:lnTo>
                    <a:lnTo>
                      <a:pt x="658" y="1427"/>
                    </a:lnTo>
                    <a:lnTo>
                      <a:pt x="658" y="1427"/>
                    </a:lnTo>
                    <a:lnTo>
                      <a:pt x="667" y="1421"/>
                    </a:lnTo>
                    <a:lnTo>
                      <a:pt x="667" y="1421"/>
                    </a:lnTo>
                    <a:lnTo>
                      <a:pt x="667" y="1409"/>
                    </a:lnTo>
                    <a:lnTo>
                      <a:pt x="666" y="1379"/>
                    </a:lnTo>
                    <a:lnTo>
                      <a:pt x="664" y="1344"/>
                    </a:lnTo>
                    <a:lnTo>
                      <a:pt x="661" y="1329"/>
                    </a:lnTo>
                    <a:lnTo>
                      <a:pt x="658" y="1316"/>
                    </a:lnTo>
                    <a:lnTo>
                      <a:pt x="658" y="1316"/>
                    </a:lnTo>
                    <a:lnTo>
                      <a:pt x="654" y="1305"/>
                    </a:lnTo>
                    <a:lnTo>
                      <a:pt x="652" y="1294"/>
                    </a:lnTo>
                    <a:lnTo>
                      <a:pt x="647" y="1271"/>
                    </a:lnTo>
                    <a:lnTo>
                      <a:pt x="644" y="1259"/>
                    </a:lnTo>
                    <a:lnTo>
                      <a:pt x="641" y="1247"/>
                    </a:lnTo>
                    <a:lnTo>
                      <a:pt x="636" y="1234"/>
                    </a:lnTo>
                    <a:lnTo>
                      <a:pt x="629" y="1219"/>
                    </a:lnTo>
                    <a:lnTo>
                      <a:pt x="629" y="1219"/>
                    </a:lnTo>
                    <a:lnTo>
                      <a:pt x="616" y="1195"/>
                    </a:lnTo>
                    <a:lnTo>
                      <a:pt x="604" y="1177"/>
                    </a:lnTo>
                    <a:lnTo>
                      <a:pt x="592" y="1157"/>
                    </a:lnTo>
                    <a:lnTo>
                      <a:pt x="576" y="1128"/>
                    </a:lnTo>
                    <a:lnTo>
                      <a:pt x="576" y="1128"/>
                    </a:lnTo>
                    <a:lnTo>
                      <a:pt x="558" y="1094"/>
                    </a:lnTo>
                    <a:lnTo>
                      <a:pt x="541" y="1067"/>
                    </a:lnTo>
                    <a:lnTo>
                      <a:pt x="523" y="1041"/>
                    </a:lnTo>
                    <a:lnTo>
                      <a:pt x="562" y="1032"/>
                    </a:lnTo>
                    <a:lnTo>
                      <a:pt x="562" y="1032"/>
                    </a:lnTo>
                    <a:lnTo>
                      <a:pt x="545" y="975"/>
                    </a:lnTo>
                    <a:lnTo>
                      <a:pt x="529" y="927"/>
                    </a:lnTo>
                    <a:lnTo>
                      <a:pt x="521" y="906"/>
                    </a:lnTo>
                    <a:lnTo>
                      <a:pt x="514" y="888"/>
                    </a:lnTo>
                    <a:lnTo>
                      <a:pt x="514" y="888"/>
                    </a:lnTo>
                    <a:lnTo>
                      <a:pt x="494" y="848"/>
                    </a:lnTo>
                    <a:lnTo>
                      <a:pt x="491" y="838"/>
                    </a:lnTo>
                    <a:lnTo>
                      <a:pt x="490" y="830"/>
                    </a:lnTo>
                    <a:lnTo>
                      <a:pt x="490" y="830"/>
                    </a:lnTo>
                    <a:lnTo>
                      <a:pt x="491" y="793"/>
                    </a:lnTo>
                    <a:lnTo>
                      <a:pt x="496" y="720"/>
                    </a:lnTo>
                    <a:lnTo>
                      <a:pt x="502" y="646"/>
                    </a:lnTo>
                    <a:lnTo>
                      <a:pt x="505" y="617"/>
                    </a:lnTo>
                    <a:lnTo>
                      <a:pt x="509" y="599"/>
                    </a:lnTo>
                    <a:lnTo>
                      <a:pt x="509" y="599"/>
                    </a:lnTo>
                    <a:lnTo>
                      <a:pt x="511" y="592"/>
                    </a:lnTo>
                    <a:lnTo>
                      <a:pt x="516" y="582"/>
                    </a:lnTo>
                    <a:lnTo>
                      <a:pt x="532" y="558"/>
                    </a:lnTo>
                    <a:lnTo>
                      <a:pt x="551" y="528"/>
                    </a:lnTo>
                    <a:lnTo>
                      <a:pt x="572" y="497"/>
                    </a:lnTo>
                    <a:lnTo>
                      <a:pt x="611" y="440"/>
                    </a:lnTo>
                    <a:lnTo>
                      <a:pt x="624" y="421"/>
                    </a:lnTo>
                    <a:lnTo>
                      <a:pt x="628" y="415"/>
                    </a:lnTo>
                    <a:lnTo>
                      <a:pt x="629" y="411"/>
                    </a:lnTo>
                    <a:lnTo>
                      <a:pt x="629" y="411"/>
                    </a:lnTo>
                    <a:lnTo>
                      <a:pt x="630" y="407"/>
                    </a:lnTo>
                    <a:lnTo>
                      <a:pt x="634" y="398"/>
                    </a:lnTo>
                    <a:lnTo>
                      <a:pt x="643" y="374"/>
                    </a:lnTo>
                    <a:lnTo>
                      <a:pt x="648" y="361"/>
                    </a:lnTo>
                    <a:lnTo>
                      <a:pt x="652" y="349"/>
                    </a:lnTo>
                    <a:lnTo>
                      <a:pt x="654" y="338"/>
                    </a:lnTo>
                    <a:lnTo>
                      <a:pt x="654" y="333"/>
                    </a:lnTo>
                    <a:lnTo>
                      <a:pt x="653" y="330"/>
                    </a:lnTo>
                    <a:lnTo>
                      <a:pt x="653" y="330"/>
                    </a:lnTo>
                    <a:lnTo>
                      <a:pt x="648" y="320"/>
                    </a:lnTo>
                    <a:lnTo>
                      <a:pt x="640" y="304"/>
                    </a:lnTo>
                    <a:lnTo>
                      <a:pt x="614" y="264"/>
                    </a:lnTo>
                    <a:lnTo>
                      <a:pt x="588" y="223"/>
                    </a:lnTo>
                    <a:lnTo>
                      <a:pt x="571" y="195"/>
                    </a:lnTo>
                    <a:lnTo>
                      <a:pt x="571" y="195"/>
                    </a:lnTo>
                    <a:lnTo>
                      <a:pt x="560" y="177"/>
                    </a:lnTo>
                    <a:lnTo>
                      <a:pt x="548" y="160"/>
                    </a:lnTo>
                    <a:lnTo>
                      <a:pt x="539" y="148"/>
                    </a:lnTo>
                    <a:lnTo>
                      <a:pt x="533" y="142"/>
                    </a:lnTo>
                    <a:lnTo>
                      <a:pt x="533" y="142"/>
                    </a:lnTo>
                    <a:lnTo>
                      <a:pt x="528" y="142"/>
                    </a:lnTo>
                    <a:lnTo>
                      <a:pt x="522" y="142"/>
                    </a:lnTo>
                    <a:lnTo>
                      <a:pt x="514" y="142"/>
                    </a:lnTo>
                    <a:lnTo>
                      <a:pt x="514" y="142"/>
                    </a:lnTo>
                    <a:lnTo>
                      <a:pt x="506" y="134"/>
                    </a:lnTo>
                    <a:lnTo>
                      <a:pt x="499" y="123"/>
                    </a:lnTo>
                    <a:lnTo>
                      <a:pt x="499" y="123"/>
                    </a:lnTo>
                    <a:lnTo>
                      <a:pt x="493" y="95"/>
                    </a:lnTo>
                    <a:lnTo>
                      <a:pt x="485" y="56"/>
                    </a:lnTo>
                    <a:lnTo>
                      <a:pt x="485" y="56"/>
                    </a:lnTo>
                    <a:lnTo>
                      <a:pt x="484" y="50"/>
                    </a:lnTo>
                    <a:lnTo>
                      <a:pt x="484" y="45"/>
                    </a:lnTo>
                    <a:lnTo>
                      <a:pt x="485" y="39"/>
                    </a:lnTo>
                    <a:lnTo>
                      <a:pt x="485" y="36"/>
                    </a:lnTo>
                    <a:lnTo>
                      <a:pt x="484" y="35"/>
                    </a:lnTo>
                    <a:lnTo>
                      <a:pt x="482" y="33"/>
                    </a:lnTo>
                    <a:lnTo>
                      <a:pt x="480" y="32"/>
                    </a:lnTo>
                    <a:lnTo>
                      <a:pt x="480" y="32"/>
                    </a:lnTo>
                    <a:lnTo>
                      <a:pt x="476" y="29"/>
                    </a:lnTo>
                    <a:lnTo>
                      <a:pt x="474" y="27"/>
                    </a:lnTo>
                    <a:lnTo>
                      <a:pt x="469" y="19"/>
                    </a:lnTo>
                    <a:lnTo>
                      <a:pt x="466" y="12"/>
                    </a:lnTo>
                    <a:lnTo>
                      <a:pt x="466" y="12"/>
                    </a:lnTo>
                    <a:lnTo>
                      <a:pt x="466" y="11"/>
                    </a:lnTo>
                    <a:lnTo>
                      <a:pt x="466" y="9"/>
                    </a:lnTo>
                    <a:lnTo>
                      <a:pt x="462" y="5"/>
                    </a:lnTo>
                    <a:lnTo>
                      <a:pt x="460" y="4"/>
                    </a:lnTo>
                    <a:lnTo>
                      <a:pt x="456" y="3"/>
                    </a:lnTo>
                    <a:lnTo>
                      <a:pt x="456" y="3"/>
                    </a:lnTo>
                    <a:lnTo>
                      <a:pt x="448" y="1"/>
                    </a:lnTo>
                    <a:lnTo>
                      <a:pt x="443" y="0"/>
                    </a:lnTo>
                    <a:lnTo>
                      <a:pt x="442" y="1"/>
                    </a:lnTo>
                    <a:lnTo>
                      <a:pt x="440" y="3"/>
                    </a:lnTo>
                    <a:lnTo>
                      <a:pt x="442" y="7"/>
                    </a:lnTo>
                    <a:lnTo>
                      <a:pt x="442" y="7"/>
                    </a:lnTo>
                    <a:lnTo>
                      <a:pt x="444" y="17"/>
                    </a:lnTo>
                    <a:lnTo>
                      <a:pt x="446" y="32"/>
                    </a:lnTo>
                    <a:lnTo>
                      <a:pt x="446" y="32"/>
                    </a:lnTo>
                    <a:lnTo>
                      <a:pt x="450" y="48"/>
                    </a:lnTo>
                    <a:lnTo>
                      <a:pt x="451" y="57"/>
                    </a:lnTo>
                    <a:lnTo>
                      <a:pt x="451" y="65"/>
                    </a:lnTo>
                    <a:lnTo>
                      <a:pt x="451" y="65"/>
                    </a:lnTo>
                    <a:lnTo>
                      <a:pt x="450" y="77"/>
                    </a:lnTo>
                    <a:lnTo>
                      <a:pt x="449" y="92"/>
                    </a:lnTo>
                    <a:lnTo>
                      <a:pt x="446" y="108"/>
                    </a:lnTo>
                    <a:lnTo>
                      <a:pt x="446" y="108"/>
                    </a:lnTo>
                    <a:lnTo>
                      <a:pt x="448" y="108"/>
                    </a:lnTo>
                    <a:lnTo>
                      <a:pt x="450" y="111"/>
                    </a:lnTo>
                    <a:lnTo>
                      <a:pt x="450" y="112"/>
                    </a:lnTo>
                    <a:lnTo>
                      <a:pt x="449" y="113"/>
                    </a:lnTo>
                    <a:lnTo>
                      <a:pt x="446" y="116"/>
                    </a:lnTo>
                    <a:lnTo>
                      <a:pt x="442" y="118"/>
                    </a:lnTo>
                    <a:lnTo>
                      <a:pt x="442" y="118"/>
                    </a:lnTo>
                    <a:lnTo>
                      <a:pt x="432" y="123"/>
                    </a:lnTo>
                    <a:lnTo>
                      <a:pt x="425" y="128"/>
                    </a:lnTo>
                    <a:lnTo>
                      <a:pt x="421" y="131"/>
                    </a:lnTo>
                    <a:lnTo>
                      <a:pt x="418" y="133"/>
                    </a:lnTo>
                    <a:lnTo>
                      <a:pt x="418" y="133"/>
                    </a:lnTo>
                    <a:lnTo>
                      <a:pt x="414" y="134"/>
                    </a:lnTo>
                    <a:lnTo>
                      <a:pt x="412" y="137"/>
                    </a:lnTo>
                    <a:lnTo>
                      <a:pt x="409" y="142"/>
                    </a:lnTo>
                    <a:lnTo>
                      <a:pt x="408" y="147"/>
                    </a:lnTo>
                    <a:lnTo>
                      <a:pt x="408" y="147"/>
                    </a:lnTo>
                    <a:lnTo>
                      <a:pt x="407" y="158"/>
                    </a:lnTo>
                    <a:lnTo>
                      <a:pt x="407" y="159"/>
                    </a:lnTo>
                    <a:lnTo>
                      <a:pt x="408" y="160"/>
                    </a:lnTo>
                    <a:lnTo>
                      <a:pt x="410" y="161"/>
                    </a:lnTo>
                    <a:lnTo>
                      <a:pt x="413" y="161"/>
                    </a:lnTo>
                    <a:lnTo>
                      <a:pt x="413" y="161"/>
                    </a:lnTo>
                    <a:lnTo>
                      <a:pt x="427" y="160"/>
                    </a:lnTo>
                    <a:lnTo>
                      <a:pt x="433" y="160"/>
                    </a:lnTo>
                    <a:lnTo>
                      <a:pt x="437" y="161"/>
                    </a:lnTo>
                    <a:lnTo>
                      <a:pt x="437" y="161"/>
                    </a:lnTo>
                    <a:lnTo>
                      <a:pt x="449" y="169"/>
                    </a:lnTo>
                    <a:lnTo>
                      <a:pt x="456" y="175"/>
                    </a:lnTo>
                    <a:lnTo>
                      <a:pt x="460" y="178"/>
                    </a:lnTo>
                    <a:lnTo>
                      <a:pt x="461" y="181"/>
                    </a:lnTo>
                    <a:lnTo>
                      <a:pt x="461" y="181"/>
                    </a:lnTo>
                    <a:lnTo>
                      <a:pt x="462" y="185"/>
                    </a:lnTo>
                    <a:lnTo>
                      <a:pt x="462" y="189"/>
                    </a:lnTo>
                    <a:lnTo>
                      <a:pt x="461" y="195"/>
                    </a:lnTo>
                    <a:lnTo>
                      <a:pt x="461" y="195"/>
                    </a:lnTo>
                    <a:lnTo>
                      <a:pt x="461" y="200"/>
                    </a:lnTo>
                    <a:lnTo>
                      <a:pt x="461" y="209"/>
                    </a:lnTo>
                    <a:lnTo>
                      <a:pt x="461" y="209"/>
                    </a:lnTo>
                    <a:lnTo>
                      <a:pt x="461" y="213"/>
                    </a:lnTo>
                    <a:lnTo>
                      <a:pt x="463" y="218"/>
                    </a:lnTo>
                    <a:lnTo>
                      <a:pt x="467" y="229"/>
                    </a:lnTo>
                    <a:lnTo>
                      <a:pt x="474" y="238"/>
                    </a:lnTo>
                    <a:lnTo>
                      <a:pt x="480" y="248"/>
                    </a:lnTo>
                    <a:lnTo>
                      <a:pt x="480" y="248"/>
                    </a:lnTo>
                    <a:lnTo>
                      <a:pt x="496" y="271"/>
                    </a:lnTo>
                    <a:lnTo>
                      <a:pt x="502" y="280"/>
                    </a:lnTo>
                    <a:lnTo>
                      <a:pt x="504" y="286"/>
                    </a:lnTo>
                    <a:lnTo>
                      <a:pt x="504" y="286"/>
                    </a:lnTo>
                    <a:lnTo>
                      <a:pt x="510" y="294"/>
                    </a:lnTo>
                    <a:lnTo>
                      <a:pt x="521" y="307"/>
                    </a:lnTo>
                    <a:lnTo>
                      <a:pt x="533" y="321"/>
                    </a:lnTo>
                    <a:lnTo>
                      <a:pt x="536" y="326"/>
                    </a:lnTo>
                    <a:lnTo>
                      <a:pt x="538" y="330"/>
                    </a:lnTo>
                    <a:lnTo>
                      <a:pt x="538" y="330"/>
                    </a:lnTo>
                    <a:lnTo>
                      <a:pt x="538" y="333"/>
                    </a:lnTo>
                    <a:lnTo>
                      <a:pt x="539" y="339"/>
                    </a:lnTo>
                    <a:lnTo>
                      <a:pt x="540" y="344"/>
                    </a:lnTo>
                    <a:lnTo>
                      <a:pt x="539" y="347"/>
                    </a:lnTo>
                    <a:lnTo>
                      <a:pt x="538" y="349"/>
                    </a:lnTo>
                    <a:lnTo>
                      <a:pt x="538" y="349"/>
                    </a:lnTo>
                    <a:lnTo>
                      <a:pt x="533" y="354"/>
                    </a:lnTo>
                    <a:lnTo>
                      <a:pt x="527" y="359"/>
                    </a:lnTo>
                    <a:lnTo>
                      <a:pt x="521" y="363"/>
                    </a:lnTo>
                    <a:lnTo>
                      <a:pt x="520" y="366"/>
                    </a:lnTo>
                    <a:lnTo>
                      <a:pt x="518" y="368"/>
                    </a:lnTo>
                    <a:lnTo>
                      <a:pt x="518" y="368"/>
                    </a:lnTo>
                    <a:lnTo>
                      <a:pt x="512" y="387"/>
                    </a:lnTo>
                    <a:lnTo>
                      <a:pt x="508" y="398"/>
                    </a:lnTo>
                    <a:lnTo>
                      <a:pt x="504" y="407"/>
                    </a:lnTo>
                    <a:lnTo>
                      <a:pt x="504" y="407"/>
                    </a:lnTo>
                    <a:lnTo>
                      <a:pt x="498" y="413"/>
                    </a:lnTo>
                    <a:lnTo>
                      <a:pt x="488" y="421"/>
                    </a:lnTo>
                    <a:lnTo>
                      <a:pt x="470" y="436"/>
                    </a:lnTo>
                    <a:lnTo>
                      <a:pt x="470" y="436"/>
                    </a:lnTo>
                    <a:lnTo>
                      <a:pt x="466" y="440"/>
                    </a:lnTo>
                    <a:lnTo>
                      <a:pt x="462" y="445"/>
                    </a:lnTo>
                    <a:lnTo>
                      <a:pt x="461" y="450"/>
                    </a:lnTo>
                    <a:lnTo>
                      <a:pt x="461" y="450"/>
                    </a:lnTo>
                    <a:lnTo>
                      <a:pt x="461" y="448"/>
                    </a:lnTo>
                    <a:lnTo>
                      <a:pt x="461" y="442"/>
                    </a:lnTo>
                    <a:lnTo>
                      <a:pt x="457" y="434"/>
                    </a:lnTo>
                    <a:lnTo>
                      <a:pt x="455" y="429"/>
                    </a:lnTo>
                    <a:lnTo>
                      <a:pt x="451" y="426"/>
                    </a:lnTo>
                    <a:lnTo>
                      <a:pt x="451" y="426"/>
                    </a:lnTo>
                    <a:lnTo>
                      <a:pt x="446" y="422"/>
                    </a:lnTo>
                    <a:lnTo>
                      <a:pt x="443" y="421"/>
                    </a:lnTo>
                    <a:lnTo>
                      <a:pt x="437" y="419"/>
                    </a:lnTo>
                    <a:lnTo>
                      <a:pt x="433" y="417"/>
                    </a:lnTo>
                    <a:lnTo>
                      <a:pt x="431" y="416"/>
                    </a:lnTo>
                    <a:lnTo>
                      <a:pt x="430" y="413"/>
                    </a:lnTo>
                    <a:lnTo>
                      <a:pt x="427" y="407"/>
                    </a:lnTo>
                    <a:lnTo>
                      <a:pt x="427" y="407"/>
                    </a:lnTo>
                    <a:lnTo>
                      <a:pt x="418" y="368"/>
                    </a:lnTo>
                    <a:lnTo>
                      <a:pt x="418" y="368"/>
                    </a:lnTo>
                    <a:lnTo>
                      <a:pt x="413" y="347"/>
                    </a:lnTo>
                    <a:lnTo>
                      <a:pt x="410" y="341"/>
                    </a:lnTo>
                    <a:lnTo>
                      <a:pt x="408" y="335"/>
                    </a:lnTo>
                    <a:lnTo>
                      <a:pt x="408" y="335"/>
                    </a:lnTo>
                    <a:lnTo>
                      <a:pt x="397" y="310"/>
                    </a:lnTo>
                    <a:lnTo>
                      <a:pt x="391" y="296"/>
                    </a:lnTo>
                    <a:lnTo>
                      <a:pt x="389" y="286"/>
                    </a:lnTo>
                    <a:lnTo>
                      <a:pt x="389" y="286"/>
                    </a:lnTo>
                    <a:lnTo>
                      <a:pt x="388" y="279"/>
                    </a:lnTo>
                    <a:lnTo>
                      <a:pt x="388" y="271"/>
                    </a:lnTo>
                    <a:lnTo>
                      <a:pt x="384" y="264"/>
                    </a:lnTo>
                    <a:lnTo>
                      <a:pt x="383" y="260"/>
                    </a:lnTo>
                    <a:lnTo>
                      <a:pt x="379" y="258"/>
                    </a:lnTo>
                    <a:lnTo>
                      <a:pt x="379" y="258"/>
                    </a:lnTo>
                    <a:lnTo>
                      <a:pt x="361" y="246"/>
                    </a:lnTo>
                    <a:lnTo>
                      <a:pt x="352" y="241"/>
                    </a:lnTo>
                    <a:lnTo>
                      <a:pt x="346" y="240"/>
                    </a:lnTo>
                    <a:lnTo>
                      <a:pt x="341" y="238"/>
                    </a:lnTo>
                    <a:lnTo>
                      <a:pt x="341" y="238"/>
                    </a:lnTo>
                    <a:lnTo>
                      <a:pt x="332" y="238"/>
                    </a:lnTo>
                    <a:lnTo>
                      <a:pt x="326" y="241"/>
                    </a:lnTo>
                    <a:lnTo>
                      <a:pt x="323" y="242"/>
                    </a:lnTo>
                    <a:lnTo>
                      <a:pt x="322" y="243"/>
                    </a:lnTo>
                    <a:lnTo>
                      <a:pt x="322" y="243"/>
                    </a:lnTo>
                    <a:lnTo>
                      <a:pt x="317" y="241"/>
                    </a:lnTo>
                    <a:lnTo>
                      <a:pt x="306" y="237"/>
                    </a:lnTo>
                    <a:lnTo>
                      <a:pt x="299" y="235"/>
                    </a:lnTo>
                    <a:lnTo>
                      <a:pt x="290" y="234"/>
                    </a:lnTo>
                    <a:lnTo>
                      <a:pt x="282" y="232"/>
                    </a:lnTo>
                    <a:lnTo>
                      <a:pt x="274" y="234"/>
                    </a:lnTo>
                    <a:lnTo>
                      <a:pt x="274" y="234"/>
                    </a:lnTo>
                    <a:lnTo>
                      <a:pt x="265" y="236"/>
                    </a:lnTo>
                    <a:lnTo>
                      <a:pt x="258" y="240"/>
                    </a:lnTo>
                    <a:lnTo>
                      <a:pt x="252" y="243"/>
                    </a:lnTo>
                    <a:lnTo>
                      <a:pt x="246" y="248"/>
                    </a:lnTo>
                    <a:lnTo>
                      <a:pt x="236" y="259"/>
                    </a:lnTo>
                    <a:lnTo>
                      <a:pt x="230" y="267"/>
                    </a:lnTo>
                    <a:lnTo>
                      <a:pt x="230" y="267"/>
                    </a:lnTo>
                    <a:lnTo>
                      <a:pt x="227" y="277"/>
                    </a:lnTo>
                    <a:lnTo>
                      <a:pt x="222" y="290"/>
                    </a:lnTo>
                    <a:lnTo>
                      <a:pt x="218" y="304"/>
                    </a:lnTo>
                    <a:lnTo>
                      <a:pt x="216" y="320"/>
                    </a:lnTo>
                    <a:lnTo>
                      <a:pt x="216" y="320"/>
                    </a:lnTo>
                    <a:lnTo>
                      <a:pt x="215" y="343"/>
                    </a:lnTo>
                    <a:lnTo>
                      <a:pt x="214" y="355"/>
                    </a:lnTo>
                    <a:lnTo>
                      <a:pt x="211" y="373"/>
                    </a:lnTo>
                    <a:lnTo>
                      <a:pt x="211" y="373"/>
                    </a:lnTo>
                    <a:lnTo>
                      <a:pt x="206" y="402"/>
                    </a:lnTo>
                    <a:lnTo>
                      <a:pt x="202" y="416"/>
                    </a:lnTo>
                    <a:lnTo>
                      <a:pt x="202" y="416"/>
                    </a:lnTo>
                    <a:lnTo>
                      <a:pt x="199" y="422"/>
                    </a:lnTo>
                    <a:lnTo>
                      <a:pt x="197" y="426"/>
                    </a:lnTo>
                    <a:lnTo>
                      <a:pt x="192" y="431"/>
                    </a:lnTo>
                    <a:lnTo>
                      <a:pt x="192" y="431"/>
                    </a:lnTo>
                    <a:lnTo>
                      <a:pt x="188" y="434"/>
                    </a:lnTo>
                    <a:lnTo>
                      <a:pt x="184" y="437"/>
                    </a:lnTo>
                    <a:lnTo>
                      <a:pt x="178" y="440"/>
                    </a:lnTo>
                    <a:lnTo>
                      <a:pt x="178" y="440"/>
                    </a:lnTo>
                    <a:lnTo>
                      <a:pt x="172" y="438"/>
                    </a:lnTo>
                    <a:lnTo>
                      <a:pt x="163" y="436"/>
                    </a:lnTo>
                    <a:lnTo>
                      <a:pt x="163" y="436"/>
                    </a:lnTo>
                    <a:lnTo>
                      <a:pt x="157" y="431"/>
                    </a:lnTo>
                    <a:lnTo>
                      <a:pt x="146" y="419"/>
                    </a:lnTo>
                    <a:lnTo>
                      <a:pt x="134" y="403"/>
                    </a:lnTo>
                    <a:lnTo>
                      <a:pt x="128" y="395"/>
                    </a:lnTo>
                    <a:lnTo>
                      <a:pt x="125" y="387"/>
                    </a:lnTo>
                    <a:lnTo>
                      <a:pt x="125" y="387"/>
                    </a:lnTo>
                    <a:lnTo>
                      <a:pt x="110" y="357"/>
                    </a:lnTo>
                    <a:lnTo>
                      <a:pt x="101" y="339"/>
                    </a:lnTo>
                    <a:lnTo>
                      <a:pt x="101" y="339"/>
                    </a:lnTo>
                    <a:lnTo>
                      <a:pt x="100" y="338"/>
                    </a:lnTo>
                    <a:lnTo>
                      <a:pt x="98" y="338"/>
                    </a:lnTo>
                    <a:lnTo>
                      <a:pt x="96" y="337"/>
                    </a:lnTo>
                    <a:lnTo>
                      <a:pt x="95" y="337"/>
                    </a:lnTo>
                    <a:lnTo>
                      <a:pt x="95" y="335"/>
                    </a:lnTo>
                    <a:lnTo>
                      <a:pt x="96" y="325"/>
                    </a:lnTo>
                    <a:lnTo>
                      <a:pt x="96" y="325"/>
                    </a:lnTo>
                    <a:lnTo>
                      <a:pt x="101" y="303"/>
                    </a:lnTo>
                    <a:lnTo>
                      <a:pt x="110" y="276"/>
                    </a:lnTo>
                    <a:lnTo>
                      <a:pt x="119" y="249"/>
                    </a:lnTo>
                    <a:lnTo>
                      <a:pt x="125" y="234"/>
                    </a:lnTo>
                    <a:lnTo>
                      <a:pt x="125" y="234"/>
                    </a:lnTo>
                    <a:lnTo>
                      <a:pt x="137" y="214"/>
                    </a:lnTo>
                    <a:lnTo>
                      <a:pt x="143" y="203"/>
                    </a:lnTo>
                    <a:lnTo>
                      <a:pt x="144" y="199"/>
                    </a:lnTo>
                    <a:lnTo>
                      <a:pt x="144" y="195"/>
                    </a:lnTo>
                    <a:lnTo>
                      <a:pt x="144" y="195"/>
                    </a:lnTo>
                    <a:lnTo>
                      <a:pt x="143" y="187"/>
                    </a:lnTo>
                    <a:lnTo>
                      <a:pt x="143" y="175"/>
                    </a:lnTo>
                    <a:lnTo>
                      <a:pt x="144" y="161"/>
                    </a:lnTo>
                    <a:lnTo>
                      <a:pt x="158" y="137"/>
                    </a:lnTo>
                    <a:lnTo>
                      <a:pt x="158" y="137"/>
                    </a:lnTo>
                    <a:lnTo>
                      <a:pt x="160" y="139"/>
                    </a:lnTo>
                    <a:lnTo>
                      <a:pt x="162" y="141"/>
                    </a:lnTo>
                    <a:lnTo>
                      <a:pt x="166" y="142"/>
                    </a:lnTo>
                    <a:lnTo>
                      <a:pt x="169" y="142"/>
                    </a:lnTo>
                    <a:lnTo>
                      <a:pt x="173" y="142"/>
                    </a:lnTo>
                    <a:lnTo>
                      <a:pt x="173" y="142"/>
                    </a:lnTo>
                    <a:lnTo>
                      <a:pt x="181" y="141"/>
                    </a:lnTo>
                    <a:lnTo>
                      <a:pt x="188" y="142"/>
                    </a:lnTo>
                    <a:lnTo>
                      <a:pt x="196" y="143"/>
                    </a:lnTo>
                    <a:lnTo>
                      <a:pt x="202" y="142"/>
                    </a:lnTo>
                    <a:lnTo>
                      <a:pt x="202" y="142"/>
                    </a:lnTo>
                    <a:lnTo>
                      <a:pt x="208" y="141"/>
                    </a:lnTo>
                    <a:lnTo>
                      <a:pt x="211" y="140"/>
                    </a:lnTo>
                    <a:lnTo>
                      <a:pt x="212" y="139"/>
                    </a:lnTo>
                    <a:lnTo>
                      <a:pt x="212" y="137"/>
                    </a:lnTo>
                    <a:lnTo>
                      <a:pt x="211" y="133"/>
                    </a:lnTo>
                    <a:lnTo>
                      <a:pt x="211" y="133"/>
                    </a:lnTo>
                    <a:lnTo>
                      <a:pt x="209" y="128"/>
                    </a:lnTo>
                    <a:lnTo>
                      <a:pt x="206" y="125"/>
                    </a:lnTo>
                    <a:lnTo>
                      <a:pt x="202" y="123"/>
                    </a:lnTo>
                    <a:lnTo>
                      <a:pt x="202" y="123"/>
                    </a:lnTo>
                    <a:lnTo>
                      <a:pt x="193" y="116"/>
                    </a:lnTo>
                    <a:lnTo>
                      <a:pt x="182" y="108"/>
                    </a:lnTo>
                    <a:lnTo>
                      <a:pt x="182" y="108"/>
                    </a:lnTo>
                    <a:lnTo>
                      <a:pt x="172" y="101"/>
                    </a:lnTo>
                    <a:lnTo>
                      <a:pt x="167" y="98"/>
                    </a:lnTo>
                    <a:lnTo>
                      <a:pt x="163" y="94"/>
                    </a:lnTo>
                    <a:lnTo>
                      <a:pt x="163" y="94"/>
                    </a:lnTo>
                    <a:lnTo>
                      <a:pt x="161" y="89"/>
                    </a:lnTo>
                    <a:lnTo>
                      <a:pt x="158" y="84"/>
                    </a:lnTo>
                    <a:lnTo>
                      <a:pt x="158" y="84"/>
                    </a:lnTo>
                    <a:lnTo>
                      <a:pt x="157" y="77"/>
                    </a:lnTo>
                    <a:lnTo>
                      <a:pt x="158" y="65"/>
                    </a:lnTo>
                    <a:lnTo>
                      <a:pt x="160" y="52"/>
                    </a:lnTo>
                    <a:lnTo>
                      <a:pt x="158" y="41"/>
                    </a:lnTo>
                    <a:lnTo>
                      <a:pt x="158" y="41"/>
                    </a:lnTo>
                    <a:lnTo>
                      <a:pt x="156" y="26"/>
                    </a:lnTo>
                    <a:lnTo>
                      <a:pt x="155" y="19"/>
                    </a:lnTo>
                    <a:lnTo>
                      <a:pt x="154" y="17"/>
                    </a:lnTo>
                    <a:lnTo>
                      <a:pt x="154" y="17"/>
                    </a:lnTo>
                    <a:lnTo>
                      <a:pt x="151" y="17"/>
                    </a:lnTo>
                    <a:lnTo>
                      <a:pt x="149" y="17"/>
                    </a:lnTo>
                    <a:lnTo>
                      <a:pt x="145" y="21"/>
                    </a:lnTo>
                    <a:lnTo>
                      <a:pt x="144" y="27"/>
                    </a:lnTo>
                    <a:lnTo>
                      <a:pt x="144" y="27"/>
                    </a:lnTo>
                    <a:lnTo>
                      <a:pt x="143" y="33"/>
                    </a:lnTo>
                    <a:lnTo>
                      <a:pt x="140" y="34"/>
                    </a:lnTo>
                    <a:lnTo>
                      <a:pt x="137" y="35"/>
                    </a:lnTo>
                    <a:lnTo>
                      <a:pt x="134" y="36"/>
                    </a:lnTo>
                    <a:lnTo>
                      <a:pt x="134" y="36"/>
                    </a:lnTo>
                    <a:lnTo>
                      <a:pt x="133" y="39"/>
                    </a:lnTo>
                    <a:lnTo>
                      <a:pt x="132" y="41"/>
                    </a:lnTo>
                    <a:lnTo>
                      <a:pt x="131" y="45"/>
                    </a:lnTo>
                    <a:lnTo>
                      <a:pt x="130" y="51"/>
                    </a:lnTo>
                    <a:lnTo>
                      <a:pt x="130" y="51"/>
                    </a:lnTo>
                    <a:lnTo>
                      <a:pt x="125" y="68"/>
                    </a:lnTo>
                    <a:lnTo>
                      <a:pt x="122" y="76"/>
                    </a:lnTo>
                    <a:lnTo>
                      <a:pt x="120" y="80"/>
                    </a:lnTo>
                    <a:lnTo>
                      <a:pt x="120" y="80"/>
                    </a:lnTo>
                    <a:lnTo>
                      <a:pt x="120" y="81"/>
                    </a:lnTo>
                    <a:lnTo>
                      <a:pt x="119" y="84"/>
                    </a:lnTo>
                    <a:lnTo>
                      <a:pt x="120" y="93"/>
                    </a:lnTo>
                    <a:lnTo>
                      <a:pt x="119" y="102"/>
                    </a:lnTo>
                    <a:lnTo>
                      <a:pt x="118" y="106"/>
                    </a:lnTo>
                    <a:lnTo>
                      <a:pt x="115" y="108"/>
                    </a:lnTo>
                    <a:lnTo>
                      <a:pt x="115" y="108"/>
                    </a:lnTo>
                    <a:close/>
                  </a:path>
                </a:pathLst>
              </a:custGeom>
              <a:gradFill>
                <a:gsLst>
                  <a:gs pos="0">
                    <a:srgbClr val="FFCCCC"/>
                  </a:gs>
                  <a:gs pos="100000">
                    <a:srgbClr val="FF6699"/>
                  </a:gs>
                </a:gsLst>
                <a:lin ang="16200000" scaled="1"/>
              </a:gra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grpSp>
          <p:nvGrpSpPr>
            <p:cNvPr id="20" name="グループ化 19">
              <a:extLst>
                <a:ext uri="{FF2B5EF4-FFF2-40B4-BE49-F238E27FC236}">
                  <a16:creationId xmlns:a16="http://schemas.microsoft.com/office/drawing/2014/main" id="{B8224197-8EFF-05AD-91D5-035F39FE8B5F}"/>
                </a:ext>
              </a:extLst>
            </p:cNvPr>
            <p:cNvGrpSpPr/>
            <p:nvPr/>
          </p:nvGrpSpPr>
          <p:grpSpPr>
            <a:xfrm>
              <a:off x="7168812" y="925809"/>
              <a:ext cx="1417413" cy="2503191"/>
              <a:chOff x="6318250" y="3449638"/>
              <a:chExt cx="1906588" cy="3367088"/>
            </a:xfrm>
          </p:grpSpPr>
          <p:sp>
            <p:nvSpPr>
              <p:cNvPr id="13" name="Freeform 32">
                <a:extLst>
                  <a:ext uri="{FF2B5EF4-FFF2-40B4-BE49-F238E27FC236}">
                    <a16:creationId xmlns:a16="http://schemas.microsoft.com/office/drawing/2014/main" id="{3CD28D24-4274-11B6-99FD-6A3DD9EA04A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318250" y="3449638"/>
                <a:ext cx="944563" cy="679450"/>
              </a:xfrm>
              <a:custGeom>
                <a:avLst/>
                <a:gdLst>
                  <a:gd name="T0" fmla="*/ 48 w 595"/>
                  <a:gd name="T1" fmla="*/ 0 h 428"/>
                  <a:gd name="T2" fmla="*/ 579 w 595"/>
                  <a:gd name="T3" fmla="*/ 65 h 428"/>
                  <a:gd name="T4" fmla="*/ 595 w 595"/>
                  <a:gd name="T5" fmla="*/ 234 h 428"/>
                  <a:gd name="T6" fmla="*/ 539 w 595"/>
                  <a:gd name="T7" fmla="*/ 428 h 428"/>
                  <a:gd name="T8" fmla="*/ 24 w 595"/>
                  <a:gd name="T9" fmla="*/ 339 h 428"/>
                  <a:gd name="T10" fmla="*/ 0 w 595"/>
                  <a:gd name="T11" fmla="*/ 113 h 428"/>
                  <a:gd name="T12" fmla="*/ 48 w 595"/>
                  <a:gd name="T13" fmla="*/ 0 h 4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595" h="428">
                    <a:moveTo>
                      <a:pt x="48" y="0"/>
                    </a:moveTo>
                    <a:lnTo>
                      <a:pt x="579" y="65"/>
                    </a:lnTo>
                    <a:lnTo>
                      <a:pt x="595" y="234"/>
                    </a:lnTo>
                    <a:lnTo>
                      <a:pt x="539" y="428"/>
                    </a:lnTo>
                    <a:lnTo>
                      <a:pt x="24" y="339"/>
                    </a:lnTo>
                    <a:lnTo>
                      <a:pt x="0" y="113"/>
                    </a:lnTo>
                    <a:lnTo>
                      <a:pt x="48" y="0"/>
                    </a:lnTo>
                    <a:close/>
                  </a:path>
                </a:pathLst>
              </a:custGeom>
              <a:solidFill>
                <a:srgbClr val="FF990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4" name="Freeform 33">
                <a:extLst>
                  <a:ext uri="{FF2B5EF4-FFF2-40B4-BE49-F238E27FC236}">
                    <a16:creationId xmlns:a16="http://schemas.microsoft.com/office/drawing/2014/main" id="{968EA183-5BAA-9EF6-9834-1763926BA83C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6643688" y="3827463"/>
                <a:ext cx="1581150" cy="2989263"/>
              </a:xfrm>
              <a:custGeom>
                <a:avLst/>
                <a:gdLst>
                  <a:gd name="T0" fmla="*/ 347 w 996"/>
                  <a:gd name="T1" fmla="*/ 901 h 1883"/>
                  <a:gd name="T2" fmla="*/ 329 w 996"/>
                  <a:gd name="T3" fmla="*/ 1326 h 1883"/>
                  <a:gd name="T4" fmla="*/ 385 w 996"/>
                  <a:gd name="T5" fmla="*/ 1570 h 1883"/>
                  <a:gd name="T6" fmla="*/ 373 w 996"/>
                  <a:gd name="T7" fmla="*/ 1747 h 1883"/>
                  <a:gd name="T8" fmla="*/ 275 w 996"/>
                  <a:gd name="T9" fmla="*/ 1825 h 1883"/>
                  <a:gd name="T10" fmla="*/ 264 w 996"/>
                  <a:gd name="T11" fmla="*/ 1871 h 1883"/>
                  <a:gd name="T12" fmla="*/ 361 w 996"/>
                  <a:gd name="T13" fmla="*/ 1859 h 1883"/>
                  <a:gd name="T14" fmla="*/ 428 w 996"/>
                  <a:gd name="T15" fmla="*/ 1801 h 1883"/>
                  <a:gd name="T16" fmla="*/ 471 w 996"/>
                  <a:gd name="T17" fmla="*/ 1830 h 1883"/>
                  <a:gd name="T18" fmla="*/ 467 w 996"/>
                  <a:gd name="T19" fmla="*/ 1741 h 1883"/>
                  <a:gd name="T20" fmla="*/ 491 w 996"/>
                  <a:gd name="T21" fmla="*/ 1541 h 1883"/>
                  <a:gd name="T22" fmla="*/ 606 w 996"/>
                  <a:gd name="T23" fmla="*/ 1464 h 1883"/>
                  <a:gd name="T24" fmla="*/ 711 w 996"/>
                  <a:gd name="T25" fmla="*/ 1580 h 1883"/>
                  <a:gd name="T26" fmla="*/ 745 w 996"/>
                  <a:gd name="T27" fmla="*/ 1738 h 1883"/>
                  <a:gd name="T28" fmla="*/ 757 w 996"/>
                  <a:gd name="T29" fmla="*/ 1839 h 1883"/>
                  <a:gd name="T30" fmla="*/ 783 w 996"/>
                  <a:gd name="T31" fmla="*/ 1844 h 1883"/>
                  <a:gd name="T32" fmla="*/ 860 w 996"/>
                  <a:gd name="T33" fmla="*/ 1873 h 1883"/>
                  <a:gd name="T34" fmla="*/ 897 w 996"/>
                  <a:gd name="T35" fmla="*/ 1830 h 1883"/>
                  <a:gd name="T36" fmla="*/ 840 w 996"/>
                  <a:gd name="T37" fmla="*/ 1776 h 1883"/>
                  <a:gd name="T38" fmla="*/ 812 w 996"/>
                  <a:gd name="T39" fmla="*/ 1637 h 1883"/>
                  <a:gd name="T40" fmla="*/ 837 w 996"/>
                  <a:gd name="T41" fmla="*/ 1369 h 1883"/>
                  <a:gd name="T42" fmla="*/ 769 w 996"/>
                  <a:gd name="T43" fmla="*/ 924 h 1883"/>
                  <a:gd name="T44" fmla="*/ 860 w 996"/>
                  <a:gd name="T45" fmla="*/ 820 h 1883"/>
                  <a:gd name="T46" fmla="*/ 901 w 996"/>
                  <a:gd name="T47" fmla="*/ 800 h 1883"/>
                  <a:gd name="T48" fmla="*/ 993 w 996"/>
                  <a:gd name="T49" fmla="*/ 655 h 1883"/>
                  <a:gd name="T50" fmla="*/ 983 w 996"/>
                  <a:gd name="T51" fmla="*/ 586 h 1883"/>
                  <a:gd name="T52" fmla="*/ 869 w 996"/>
                  <a:gd name="T53" fmla="*/ 416 h 1883"/>
                  <a:gd name="T54" fmla="*/ 786 w 996"/>
                  <a:gd name="T55" fmla="*/ 348 h 1883"/>
                  <a:gd name="T56" fmla="*/ 745 w 996"/>
                  <a:gd name="T57" fmla="*/ 338 h 1883"/>
                  <a:gd name="T58" fmla="*/ 731 w 996"/>
                  <a:gd name="T59" fmla="*/ 234 h 1883"/>
                  <a:gd name="T60" fmla="*/ 702 w 996"/>
                  <a:gd name="T61" fmla="*/ 161 h 1883"/>
                  <a:gd name="T62" fmla="*/ 624 w 996"/>
                  <a:gd name="T63" fmla="*/ 104 h 1883"/>
                  <a:gd name="T64" fmla="*/ 542 w 996"/>
                  <a:gd name="T65" fmla="*/ 92 h 1883"/>
                  <a:gd name="T66" fmla="*/ 500 w 996"/>
                  <a:gd name="T67" fmla="*/ 132 h 1883"/>
                  <a:gd name="T68" fmla="*/ 482 w 996"/>
                  <a:gd name="T69" fmla="*/ 157 h 1883"/>
                  <a:gd name="T70" fmla="*/ 481 w 996"/>
                  <a:gd name="T71" fmla="*/ 229 h 1883"/>
                  <a:gd name="T72" fmla="*/ 519 w 996"/>
                  <a:gd name="T73" fmla="*/ 305 h 1883"/>
                  <a:gd name="T74" fmla="*/ 462 w 996"/>
                  <a:gd name="T75" fmla="*/ 363 h 1883"/>
                  <a:gd name="T76" fmla="*/ 317 w 996"/>
                  <a:gd name="T77" fmla="*/ 301 h 1883"/>
                  <a:gd name="T78" fmla="*/ 208 w 996"/>
                  <a:gd name="T79" fmla="*/ 180 h 1883"/>
                  <a:gd name="T80" fmla="*/ 184 w 996"/>
                  <a:gd name="T81" fmla="*/ 89 h 1883"/>
                  <a:gd name="T82" fmla="*/ 161 w 996"/>
                  <a:gd name="T83" fmla="*/ 66 h 1883"/>
                  <a:gd name="T84" fmla="*/ 170 w 996"/>
                  <a:gd name="T85" fmla="*/ 30 h 1883"/>
                  <a:gd name="T86" fmla="*/ 130 w 996"/>
                  <a:gd name="T87" fmla="*/ 3 h 1883"/>
                  <a:gd name="T88" fmla="*/ 35 w 996"/>
                  <a:gd name="T89" fmla="*/ 7 h 1883"/>
                  <a:gd name="T90" fmla="*/ 12 w 996"/>
                  <a:gd name="T91" fmla="*/ 19 h 1883"/>
                  <a:gd name="T92" fmla="*/ 19 w 996"/>
                  <a:gd name="T93" fmla="*/ 35 h 1883"/>
                  <a:gd name="T94" fmla="*/ 48 w 996"/>
                  <a:gd name="T95" fmla="*/ 49 h 1883"/>
                  <a:gd name="T96" fmla="*/ 95 w 996"/>
                  <a:gd name="T97" fmla="*/ 99 h 1883"/>
                  <a:gd name="T98" fmla="*/ 89 w 996"/>
                  <a:gd name="T99" fmla="*/ 140 h 1883"/>
                  <a:gd name="T100" fmla="*/ 136 w 996"/>
                  <a:gd name="T101" fmla="*/ 291 h 1883"/>
                  <a:gd name="T102" fmla="*/ 265 w 996"/>
                  <a:gd name="T103" fmla="*/ 430 h 1883"/>
                  <a:gd name="T104" fmla="*/ 789 w 996"/>
                  <a:gd name="T105" fmla="*/ 531 h 1883"/>
                  <a:gd name="T106" fmla="*/ 889 w 996"/>
                  <a:gd name="T107" fmla="*/ 627 h 1883"/>
                  <a:gd name="T108" fmla="*/ 841 w 996"/>
                  <a:gd name="T109" fmla="*/ 743 h 1883"/>
                  <a:gd name="T110" fmla="*/ 807 w 996"/>
                  <a:gd name="T111" fmla="*/ 776 h 1883"/>
                  <a:gd name="T112" fmla="*/ 726 w 996"/>
                  <a:gd name="T113" fmla="*/ 705 h 188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</a:cxnLst>
                <a:rect l="0" t="0" r="r" b="b"/>
                <a:pathLst>
                  <a:path w="996" h="1883">
                    <a:moveTo>
                      <a:pt x="400" y="541"/>
                    </a:moveTo>
                    <a:lnTo>
                      <a:pt x="400" y="541"/>
                    </a:lnTo>
                    <a:lnTo>
                      <a:pt x="402" y="629"/>
                    </a:lnTo>
                    <a:lnTo>
                      <a:pt x="403" y="691"/>
                    </a:lnTo>
                    <a:lnTo>
                      <a:pt x="404" y="723"/>
                    </a:lnTo>
                    <a:lnTo>
                      <a:pt x="404" y="723"/>
                    </a:lnTo>
                    <a:lnTo>
                      <a:pt x="402" y="733"/>
                    </a:lnTo>
                    <a:lnTo>
                      <a:pt x="396" y="755"/>
                    </a:lnTo>
                    <a:lnTo>
                      <a:pt x="376" y="816"/>
                    </a:lnTo>
                    <a:lnTo>
                      <a:pt x="347" y="901"/>
                    </a:lnTo>
                    <a:lnTo>
                      <a:pt x="376" y="911"/>
                    </a:lnTo>
                    <a:lnTo>
                      <a:pt x="376" y="911"/>
                    </a:lnTo>
                    <a:lnTo>
                      <a:pt x="360" y="1037"/>
                    </a:lnTo>
                    <a:lnTo>
                      <a:pt x="347" y="1135"/>
                    </a:lnTo>
                    <a:lnTo>
                      <a:pt x="342" y="1173"/>
                    </a:lnTo>
                    <a:lnTo>
                      <a:pt x="337" y="1200"/>
                    </a:lnTo>
                    <a:lnTo>
                      <a:pt x="337" y="1200"/>
                    </a:lnTo>
                    <a:lnTo>
                      <a:pt x="334" y="1222"/>
                    </a:lnTo>
                    <a:lnTo>
                      <a:pt x="331" y="1254"/>
                    </a:lnTo>
                    <a:lnTo>
                      <a:pt x="329" y="1326"/>
                    </a:lnTo>
                    <a:lnTo>
                      <a:pt x="328" y="1388"/>
                    </a:lnTo>
                    <a:lnTo>
                      <a:pt x="328" y="1416"/>
                    </a:lnTo>
                    <a:lnTo>
                      <a:pt x="328" y="1416"/>
                    </a:lnTo>
                    <a:lnTo>
                      <a:pt x="352" y="1423"/>
                    </a:lnTo>
                    <a:lnTo>
                      <a:pt x="373" y="1430"/>
                    </a:lnTo>
                    <a:lnTo>
                      <a:pt x="394" y="1439"/>
                    </a:lnTo>
                    <a:lnTo>
                      <a:pt x="394" y="1439"/>
                    </a:lnTo>
                    <a:lnTo>
                      <a:pt x="389" y="1515"/>
                    </a:lnTo>
                    <a:lnTo>
                      <a:pt x="385" y="1570"/>
                    </a:lnTo>
                    <a:lnTo>
                      <a:pt x="385" y="1570"/>
                    </a:lnTo>
                    <a:lnTo>
                      <a:pt x="385" y="1583"/>
                    </a:lnTo>
                    <a:lnTo>
                      <a:pt x="385" y="1601"/>
                    </a:lnTo>
                    <a:lnTo>
                      <a:pt x="388" y="1643"/>
                    </a:lnTo>
                    <a:lnTo>
                      <a:pt x="389" y="1665"/>
                    </a:lnTo>
                    <a:lnTo>
                      <a:pt x="389" y="1685"/>
                    </a:lnTo>
                    <a:lnTo>
                      <a:pt x="388" y="1702"/>
                    </a:lnTo>
                    <a:lnTo>
                      <a:pt x="385" y="1714"/>
                    </a:lnTo>
                    <a:lnTo>
                      <a:pt x="385" y="1714"/>
                    </a:lnTo>
                    <a:lnTo>
                      <a:pt x="379" y="1731"/>
                    </a:lnTo>
                    <a:lnTo>
                      <a:pt x="373" y="1747"/>
                    </a:lnTo>
                    <a:lnTo>
                      <a:pt x="370" y="1753"/>
                    </a:lnTo>
                    <a:lnTo>
                      <a:pt x="365" y="1759"/>
                    </a:lnTo>
                    <a:lnTo>
                      <a:pt x="359" y="1764"/>
                    </a:lnTo>
                    <a:lnTo>
                      <a:pt x="352" y="1767"/>
                    </a:lnTo>
                    <a:lnTo>
                      <a:pt x="352" y="1767"/>
                    </a:lnTo>
                    <a:lnTo>
                      <a:pt x="342" y="1772"/>
                    </a:lnTo>
                    <a:lnTo>
                      <a:pt x="332" y="1779"/>
                    </a:lnTo>
                    <a:lnTo>
                      <a:pt x="308" y="1797"/>
                    </a:lnTo>
                    <a:lnTo>
                      <a:pt x="287" y="1815"/>
                    </a:lnTo>
                    <a:lnTo>
                      <a:pt x="275" y="1825"/>
                    </a:lnTo>
                    <a:lnTo>
                      <a:pt x="275" y="1825"/>
                    </a:lnTo>
                    <a:lnTo>
                      <a:pt x="268" y="1830"/>
                    </a:lnTo>
                    <a:lnTo>
                      <a:pt x="258" y="1838"/>
                    </a:lnTo>
                    <a:lnTo>
                      <a:pt x="254" y="1842"/>
                    </a:lnTo>
                    <a:lnTo>
                      <a:pt x="252" y="1846"/>
                    </a:lnTo>
                    <a:lnTo>
                      <a:pt x="250" y="1850"/>
                    </a:lnTo>
                    <a:lnTo>
                      <a:pt x="251" y="1854"/>
                    </a:lnTo>
                    <a:lnTo>
                      <a:pt x="251" y="1854"/>
                    </a:lnTo>
                    <a:lnTo>
                      <a:pt x="256" y="1862"/>
                    </a:lnTo>
                    <a:lnTo>
                      <a:pt x="264" y="1871"/>
                    </a:lnTo>
                    <a:lnTo>
                      <a:pt x="269" y="1875"/>
                    </a:lnTo>
                    <a:lnTo>
                      <a:pt x="274" y="1879"/>
                    </a:lnTo>
                    <a:lnTo>
                      <a:pt x="280" y="1881"/>
                    </a:lnTo>
                    <a:lnTo>
                      <a:pt x="284" y="1883"/>
                    </a:lnTo>
                    <a:lnTo>
                      <a:pt x="284" y="1883"/>
                    </a:lnTo>
                    <a:lnTo>
                      <a:pt x="292" y="1883"/>
                    </a:lnTo>
                    <a:lnTo>
                      <a:pt x="300" y="1880"/>
                    </a:lnTo>
                    <a:lnTo>
                      <a:pt x="320" y="1875"/>
                    </a:lnTo>
                    <a:lnTo>
                      <a:pt x="343" y="1867"/>
                    </a:lnTo>
                    <a:lnTo>
                      <a:pt x="361" y="1859"/>
                    </a:lnTo>
                    <a:lnTo>
                      <a:pt x="361" y="1859"/>
                    </a:lnTo>
                    <a:lnTo>
                      <a:pt x="390" y="1843"/>
                    </a:lnTo>
                    <a:lnTo>
                      <a:pt x="401" y="1836"/>
                    </a:lnTo>
                    <a:lnTo>
                      <a:pt x="409" y="1830"/>
                    </a:lnTo>
                    <a:lnTo>
                      <a:pt x="409" y="1830"/>
                    </a:lnTo>
                    <a:lnTo>
                      <a:pt x="415" y="1822"/>
                    </a:lnTo>
                    <a:lnTo>
                      <a:pt x="421" y="1812"/>
                    </a:lnTo>
                    <a:lnTo>
                      <a:pt x="426" y="1803"/>
                    </a:lnTo>
                    <a:lnTo>
                      <a:pt x="428" y="1801"/>
                    </a:lnTo>
                    <a:lnTo>
                      <a:pt x="428" y="1801"/>
                    </a:lnTo>
                    <a:lnTo>
                      <a:pt x="439" y="1819"/>
                    </a:lnTo>
                    <a:lnTo>
                      <a:pt x="446" y="1830"/>
                    </a:lnTo>
                    <a:lnTo>
                      <a:pt x="450" y="1833"/>
                    </a:lnTo>
                    <a:lnTo>
                      <a:pt x="452" y="1834"/>
                    </a:lnTo>
                    <a:lnTo>
                      <a:pt x="452" y="1834"/>
                    </a:lnTo>
                    <a:lnTo>
                      <a:pt x="457" y="1833"/>
                    </a:lnTo>
                    <a:lnTo>
                      <a:pt x="463" y="1833"/>
                    </a:lnTo>
                    <a:lnTo>
                      <a:pt x="469" y="1832"/>
                    </a:lnTo>
                    <a:lnTo>
                      <a:pt x="470" y="1831"/>
                    </a:lnTo>
                    <a:lnTo>
                      <a:pt x="471" y="1830"/>
                    </a:lnTo>
                    <a:lnTo>
                      <a:pt x="471" y="1830"/>
                    </a:lnTo>
                    <a:lnTo>
                      <a:pt x="475" y="1822"/>
                    </a:lnTo>
                    <a:lnTo>
                      <a:pt x="476" y="1816"/>
                    </a:lnTo>
                    <a:lnTo>
                      <a:pt x="476" y="1806"/>
                    </a:lnTo>
                    <a:lnTo>
                      <a:pt x="476" y="1806"/>
                    </a:lnTo>
                    <a:lnTo>
                      <a:pt x="475" y="1789"/>
                    </a:lnTo>
                    <a:lnTo>
                      <a:pt x="474" y="1779"/>
                    </a:lnTo>
                    <a:lnTo>
                      <a:pt x="471" y="1762"/>
                    </a:lnTo>
                    <a:lnTo>
                      <a:pt x="471" y="1762"/>
                    </a:lnTo>
                    <a:lnTo>
                      <a:pt x="467" y="1741"/>
                    </a:lnTo>
                    <a:lnTo>
                      <a:pt x="462" y="1721"/>
                    </a:lnTo>
                    <a:lnTo>
                      <a:pt x="458" y="1707"/>
                    </a:lnTo>
                    <a:lnTo>
                      <a:pt x="457" y="1702"/>
                    </a:lnTo>
                    <a:lnTo>
                      <a:pt x="457" y="1700"/>
                    </a:lnTo>
                    <a:lnTo>
                      <a:pt x="457" y="1700"/>
                    </a:lnTo>
                    <a:lnTo>
                      <a:pt x="463" y="1677"/>
                    </a:lnTo>
                    <a:lnTo>
                      <a:pt x="474" y="1629"/>
                    </a:lnTo>
                    <a:lnTo>
                      <a:pt x="485" y="1576"/>
                    </a:lnTo>
                    <a:lnTo>
                      <a:pt x="491" y="1541"/>
                    </a:lnTo>
                    <a:lnTo>
                      <a:pt x="491" y="1541"/>
                    </a:lnTo>
                    <a:lnTo>
                      <a:pt x="495" y="1512"/>
                    </a:lnTo>
                    <a:lnTo>
                      <a:pt x="503" y="1475"/>
                    </a:lnTo>
                    <a:lnTo>
                      <a:pt x="503" y="1475"/>
                    </a:lnTo>
                    <a:lnTo>
                      <a:pt x="527" y="1469"/>
                    </a:lnTo>
                    <a:lnTo>
                      <a:pt x="552" y="1462"/>
                    </a:lnTo>
                    <a:lnTo>
                      <a:pt x="565" y="1461"/>
                    </a:lnTo>
                    <a:lnTo>
                      <a:pt x="578" y="1459"/>
                    </a:lnTo>
                    <a:lnTo>
                      <a:pt x="591" y="1461"/>
                    </a:lnTo>
                    <a:lnTo>
                      <a:pt x="606" y="1464"/>
                    </a:lnTo>
                    <a:lnTo>
                      <a:pt x="606" y="1464"/>
                    </a:lnTo>
                    <a:lnTo>
                      <a:pt x="633" y="1475"/>
                    </a:lnTo>
                    <a:lnTo>
                      <a:pt x="660" y="1486"/>
                    </a:lnTo>
                    <a:lnTo>
                      <a:pt x="683" y="1494"/>
                    </a:lnTo>
                    <a:lnTo>
                      <a:pt x="702" y="1501"/>
                    </a:lnTo>
                    <a:lnTo>
                      <a:pt x="702" y="1501"/>
                    </a:lnTo>
                    <a:lnTo>
                      <a:pt x="702" y="1518"/>
                    </a:lnTo>
                    <a:lnTo>
                      <a:pt x="703" y="1539"/>
                    </a:lnTo>
                    <a:lnTo>
                      <a:pt x="707" y="1560"/>
                    </a:lnTo>
                    <a:lnTo>
                      <a:pt x="709" y="1570"/>
                    </a:lnTo>
                    <a:lnTo>
                      <a:pt x="711" y="1580"/>
                    </a:lnTo>
                    <a:lnTo>
                      <a:pt x="711" y="1580"/>
                    </a:lnTo>
                    <a:lnTo>
                      <a:pt x="733" y="1642"/>
                    </a:lnTo>
                    <a:lnTo>
                      <a:pt x="741" y="1671"/>
                    </a:lnTo>
                    <a:lnTo>
                      <a:pt x="744" y="1682"/>
                    </a:lnTo>
                    <a:lnTo>
                      <a:pt x="745" y="1690"/>
                    </a:lnTo>
                    <a:lnTo>
                      <a:pt x="745" y="1690"/>
                    </a:lnTo>
                    <a:lnTo>
                      <a:pt x="745" y="1714"/>
                    </a:lnTo>
                    <a:lnTo>
                      <a:pt x="745" y="1726"/>
                    </a:lnTo>
                    <a:lnTo>
                      <a:pt x="745" y="1738"/>
                    </a:lnTo>
                    <a:lnTo>
                      <a:pt x="745" y="1738"/>
                    </a:lnTo>
                    <a:lnTo>
                      <a:pt x="745" y="1753"/>
                    </a:lnTo>
                    <a:lnTo>
                      <a:pt x="745" y="1768"/>
                    </a:lnTo>
                    <a:lnTo>
                      <a:pt x="745" y="1801"/>
                    </a:lnTo>
                    <a:lnTo>
                      <a:pt x="745" y="1801"/>
                    </a:lnTo>
                    <a:lnTo>
                      <a:pt x="746" y="1820"/>
                    </a:lnTo>
                    <a:lnTo>
                      <a:pt x="747" y="1825"/>
                    </a:lnTo>
                    <a:lnTo>
                      <a:pt x="750" y="1830"/>
                    </a:lnTo>
                    <a:lnTo>
                      <a:pt x="750" y="1830"/>
                    </a:lnTo>
                    <a:lnTo>
                      <a:pt x="755" y="1837"/>
                    </a:lnTo>
                    <a:lnTo>
                      <a:pt x="757" y="1839"/>
                    </a:lnTo>
                    <a:lnTo>
                      <a:pt x="759" y="1839"/>
                    </a:lnTo>
                    <a:lnTo>
                      <a:pt x="759" y="1839"/>
                    </a:lnTo>
                    <a:lnTo>
                      <a:pt x="763" y="1838"/>
                    </a:lnTo>
                    <a:lnTo>
                      <a:pt x="765" y="1834"/>
                    </a:lnTo>
                    <a:lnTo>
                      <a:pt x="769" y="1830"/>
                    </a:lnTo>
                    <a:lnTo>
                      <a:pt x="769" y="1830"/>
                    </a:lnTo>
                    <a:lnTo>
                      <a:pt x="776" y="1836"/>
                    </a:lnTo>
                    <a:lnTo>
                      <a:pt x="781" y="1840"/>
                    </a:lnTo>
                    <a:lnTo>
                      <a:pt x="783" y="1843"/>
                    </a:lnTo>
                    <a:lnTo>
                      <a:pt x="783" y="1844"/>
                    </a:lnTo>
                    <a:lnTo>
                      <a:pt x="783" y="1844"/>
                    </a:lnTo>
                    <a:lnTo>
                      <a:pt x="786" y="1846"/>
                    </a:lnTo>
                    <a:lnTo>
                      <a:pt x="792" y="1851"/>
                    </a:lnTo>
                    <a:lnTo>
                      <a:pt x="800" y="1856"/>
                    </a:lnTo>
                    <a:lnTo>
                      <a:pt x="811" y="1862"/>
                    </a:lnTo>
                    <a:lnTo>
                      <a:pt x="823" y="1868"/>
                    </a:lnTo>
                    <a:lnTo>
                      <a:pt x="836" y="1872"/>
                    </a:lnTo>
                    <a:lnTo>
                      <a:pt x="849" y="1874"/>
                    </a:lnTo>
                    <a:lnTo>
                      <a:pt x="854" y="1874"/>
                    </a:lnTo>
                    <a:lnTo>
                      <a:pt x="860" y="1873"/>
                    </a:lnTo>
                    <a:lnTo>
                      <a:pt x="860" y="1873"/>
                    </a:lnTo>
                    <a:lnTo>
                      <a:pt x="878" y="1868"/>
                    </a:lnTo>
                    <a:lnTo>
                      <a:pt x="884" y="1866"/>
                    </a:lnTo>
                    <a:lnTo>
                      <a:pt x="890" y="1863"/>
                    </a:lnTo>
                    <a:lnTo>
                      <a:pt x="894" y="1861"/>
                    </a:lnTo>
                    <a:lnTo>
                      <a:pt x="896" y="1856"/>
                    </a:lnTo>
                    <a:lnTo>
                      <a:pt x="899" y="1851"/>
                    </a:lnTo>
                    <a:lnTo>
                      <a:pt x="899" y="1844"/>
                    </a:lnTo>
                    <a:lnTo>
                      <a:pt x="899" y="1844"/>
                    </a:lnTo>
                    <a:lnTo>
                      <a:pt x="897" y="1830"/>
                    </a:lnTo>
                    <a:lnTo>
                      <a:pt x="896" y="1824"/>
                    </a:lnTo>
                    <a:lnTo>
                      <a:pt x="894" y="1818"/>
                    </a:lnTo>
                    <a:lnTo>
                      <a:pt x="891" y="1812"/>
                    </a:lnTo>
                    <a:lnTo>
                      <a:pt x="887" y="1806"/>
                    </a:lnTo>
                    <a:lnTo>
                      <a:pt x="882" y="1801"/>
                    </a:lnTo>
                    <a:lnTo>
                      <a:pt x="875" y="1796"/>
                    </a:lnTo>
                    <a:lnTo>
                      <a:pt x="875" y="1796"/>
                    </a:lnTo>
                    <a:lnTo>
                      <a:pt x="860" y="1788"/>
                    </a:lnTo>
                    <a:lnTo>
                      <a:pt x="849" y="1782"/>
                    </a:lnTo>
                    <a:lnTo>
                      <a:pt x="840" y="1776"/>
                    </a:lnTo>
                    <a:lnTo>
                      <a:pt x="835" y="1772"/>
                    </a:lnTo>
                    <a:lnTo>
                      <a:pt x="831" y="1767"/>
                    </a:lnTo>
                    <a:lnTo>
                      <a:pt x="831" y="1767"/>
                    </a:lnTo>
                    <a:lnTo>
                      <a:pt x="818" y="1749"/>
                    </a:lnTo>
                    <a:lnTo>
                      <a:pt x="812" y="1738"/>
                    </a:lnTo>
                    <a:lnTo>
                      <a:pt x="812" y="1738"/>
                    </a:lnTo>
                    <a:lnTo>
                      <a:pt x="811" y="1724"/>
                    </a:lnTo>
                    <a:lnTo>
                      <a:pt x="811" y="1694"/>
                    </a:lnTo>
                    <a:lnTo>
                      <a:pt x="811" y="1661"/>
                    </a:lnTo>
                    <a:lnTo>
                      <a:pt x="812" y="1637"/>
                    </a:lnTo>
                    <a:lnTo>
                      <a:pt x="812" y="1637"/>
                    </a:lnTo>
                    <a:lnTo>
                      <a:pt x="812" y="1610"/>
                    </a:lnTo>
                    <a:lnTo>
                      <a:pt x="812" y="1562"/>
                    </a:lnTo>
                    <a:lnTo>
                      <a:pt x="811" y="1507"/>
                    </a:lnTo>
                    <a:lnTo>
                      <a:pt x="811" y="1463"/>
                    </a:lnTo>
                    <a:lnTo>
                      <a:pt x="811" y="1463"/>
                    </a:lnTo>
                    <a:lnTo>
                      <a:pt x="834" y="1442"/>
                    </a:lnTo>
                    <a:lnTo>
                      <a:pt x="846" y="1430"/>
                    </a:lnTo>
                    <a:lnTo>
                      <a:pt x="846" y="1430"/>
                    </a:lnTo>
                    <a:lnTo>
                      <a:pt x="837" y="1369"/>
                    </a:lnTo>
                    <a:lnTo>
                      <a:pt x="829" y="1313"/>
                    </a:lnTo>
                    <a:lnTo>
                      <a:pt x="822" y="1257"/>
                    </a:lnTo>
                    <a:lnTo>
                      <a:pt x="822" y="1257"/>
                    </a:lnTo>
                    <a:lnTo>
                      <a:pt x="812" y="1186"/>
                    </a:lnTo>
                    <a:lnTo>
                      <a:pt x="799" y="1094"/>
                    </a:lnTo>
                    <a:lnTo>
                      <a:pt x="787" y="1010"/>
                    </a:lnTo>
                    <a:lnTo>
                      <a:pt x="779" y="959"/>
                    </a:lnTo>
                    <a:lnTo>
                      <a:pt x="779" y="959"/>
                    </a:lnTo>
                    <a:lnTo>
                      <a:pt x="774" y="939"/>
                    </a:lnTo>
                    <a:lnTo>
                      <a:pt x="769" y="924"/>
                    </a:lnTo>
                    <a:lnTo>
                      <a:pt x="764" y="911"/>
                    </a:lnTo>
                    <a:lnTo>
                      <a:pt x="798" y="897"/>
                    </a:lnTo>
                    <a:lnTo>
                      <a:pt x="793" y="873"/>
                    </a:lnTo>
                    <a:lnTo>
                      <a:pt x="793" y="873"/>
                    </a:lnTo>
                    <a:lnTo>
                      <a:pt x="846" y="844"/>
                    </a:lnTo>
                    <a:lnTo>
                      <a:pt x="846" y="844"/>
                    </a:lnTo>
                    <a:lnTo>
                      <a:pt x="849" y="841"/>
                    </a:lnTo>
                    <a:lnTo>
                      <a:pt x="852" y="838"/>
                    </a:lnTo>
                    <a:lnTo>
                      <a:pt x="857" y="829"/>
                    </a:lnTo>
                    <a:lnTo>
                      <a:pt x="860" y="820"/>
                    </a:lnTo>
                    <a:lnTo>
                      <a:pt x="879" y="800"/>
                    </a:lnTo>
                    <a:lnTo>
                      <a:pt x="879" y="800"/>
                    </a:lnTo>
                    <a:lnTo>
                      <a:pt x="888" y="802"/>
                    </a:lnTo>
                    <a:lnTo>
                      <a:pt x="894" y="802"/>
                    </a:lnTo>
                    <a:lnTo>
                      <a:pt x="899" y="800"/>
                    </a:lnTo>
                    <a:lnTo>
                      <a:pt x="899" y="800"/>
                    </a:lnTo>
                    <a:lnTo>
                      <a:pt x="900" y="800"/>
                    </a:lnTo>
                    <a:lnTo>
                      <a:pt x="901" y="800"/>
                    </a:lnTo>
                    <a:lnTo>
                      <a:pt x="901" y="800"/>
                    </a:lnTo>
                    <a:lnTo>
                      <a:pt x="901" y="800"/>
                    </a:lnTo>
                    <a:lnTo>
                      <a:pt x="906" y="796"/>
                    </a:lnTo>
                    <a:lnTo>
                      <a:pt x="918" y="781"/>
                    </a:lnTo>
                    <a:lnTo>
                      <a:pt x="918" y="781"/>
                    </a:lnTo>
                    <a:lnTo>
                      <a:pt x="927" y="768"/>
                    </a:lnTo>
                    <a:lnTo>
                      <a:pt x="938" y="752"/>
                    </a:lnTo>
                    <a:lnTo>
                      <a:pt x="960" y="717"/>
                    </a:lnTo>
                    <a:lnTo>
                      <a:pt x="979" y="685"/>
                    </a:lnTo>
                    <a:lnTo>
                      <a:pt x="990" y="666"/>
                    </a:lnTo>
                    <a:lnTo>
                      <a:pt x="990" y="666"/>
                    </a:lnTo>
                    <a:lnTo>
                      <a:pt x="993" y="655"/>
                    </a:lnTo>
                    <a:lnTo>
                      <a:pt x="996" y="648"/>
                    </a:lnTo>
                    <a:lnTo>
                      <a:pt x="996" y="641"/>
                    </a:lnTo>
                    <a:lnTo>
                      <a:pt x="996" y="633"/>
                    </a:lnTo>
                    <a:lnTo>
                      <a:pt x="996" y="625"/>
                    </a:lnTo>
                    <a:lnTo>
                      <a:pt x="993" y="616"/>
                    </a:lnTo>
                    <a:lnTo>
                      <a:pt x="990" y="608"/>
                    </a:lnTo>
                    <a:lnTo>
                      <a:pt x="990" y="608"/>
                    </a:lnTo>
                    <a:lnTo>
                      <a:pt x="986" y="601"/>
                    </a:lnTo>
                    <a:lnTo>
                      <a:pt x="985" y="595"/>
                    </a:lnTo>
                    <a:lnTo>
                      <a:pt x="983" y="586"/>
                    </a:lnTo>
                    <a:lnTo>
                      <a:pt x="980" y="582"/>
                    </a:lnTo>
                    <a:lnTo>
                      <a:pt x="975" y="576"/>
                    </a:lnTo>
                    <a:lnTo>
                      <a:pt x="956" y="555"/>
                    </a:lnTo>
                    <a:lnTo>
                      <a:pt x="956" y="555"/>
                    </a:lnTo>
                    <a:lnTo>
                      <a:pt x="949" y="548"/>
                    </a:lnTo>
                    <a:lnTo>
                      <a:pt x="942" y="538"/>
                    </a:lnTo>
                    <a:lnTo>
                      <a:pt x="926" y="515"/>
                    </a:lnTo>
                    <a:lnTo>
                      <a:pt x="911" y="490"/>
                    </a:lnTo>
                    <a:lnTo>
                      <a:pt x="895" y="464"/>
                    </a:lnTo>
                    <a:lnTo>
                      <a:pt x="869" y="416"/>
                    </a:lnTo>
                    <a:lnTo>
                      <a:pt x="858" y="398"/>
                    </a:lnTo>
                    <a:lnTo>
                      <a:pt x="851" y="387"/>
                    </a:lnTo>
                    <a:lnTo>
                      <a:pt x="851" y="387"/>
                    </a:lnTo>
                    <a:lnTo>
                      <a:pt x="845" y="381"/>
                    </a:lnTo>
                    <a:lnTo>
                      <a:pt x="839" y="376"/>
                    </a:lnTo>
                    <a:lnTo>
                      <a:pt x="825" y="366"/>
                    </a:lnTo>
                    <a:lnTo>
                      <a:pt x="812" y="359"/>
                    </a:lnTo>
                    <a:lnTo>
                      <a:pt x="798" y="353"/>
                    </a:lnTo>
                    <a:lnTo>
                      <a:pt x="798" y="353"/>
                    </a:lnTo>
                    <a:lnTo>
                      <a:pt x="786" y="348"/>
                    </a:lnTo>
                    <a:lnTo>
                      <a:pt x="775" y="346"/>
                    </a:lnTo>
                    <a:lnTo>
                      <a:pt x="767" y="345"/>
                    </a:lnTo>
                    <a:lnTo>
                      <a:pt x="759" y="344"/>
                    </a:lnTo>
                    <a:lnTo>
                      <a:pt x="759" y="344"/>
                    </a:lnTo>
                    <a:lnTo>
                      <a:pt x="755" y="342"/>
                    </a:lnTo>
                    <a:lnTo>
                      <a:pt x="751" y="342"/>
                    </a:lnTo>
                    <a:lnTo>
                      <a:pt x="750" y="344"/>
                    </a:lnTo>
                    <a:lnTo>
                      <a:pt x="750" y="344"/>
                    </a:lnTo>
                    <a:lnTo>
                      <a:pt x="749" y="342"/>
                    </a:lnTo>
                    <a:lnTo>
                      <a:pt x="745" y="338"/>
                    </a:lnTo>
                    <a:lnTo>
                      <a:pt x="741" y="332"/>
                    </a:lnTo>
                    <a:lnTo>
                      <a:pt x="740" y="328"/>
                    </a:lnTo>
                    <a:lnTo>
                      <a:pt x="740" y="324"/>
                    </a:lnTo>
                    <a:lnTo>
                      <a:pt x="740" y="324"/>
                    </a:lnTo>
                    <a:lnTo>
                      <a:pt x="740" y="315"/>
                    </a:lnTo>
                    <a:lnTo>
                      <a:pt x="739" y="301"/>
                    </a:lnTo>
                    <a:lnTo>
                      <a:pt x="735" y="276"/>
                    </a:lnTo>
                    <a:lnTo>
                      <a:pt x="735" y="276"/>
                    </a:lnTo>
                    <a:lnTo>
                      <a:pt x="733" y="250"/>
                    </a:lnTo>
                    <a:lnTo>
                      <a:pt x="731" y="234"/>
                    </a:lnTo>
                    <a:lnTo>
                      <a:pt x="728" y="227"/>
                    </a:lnTo>
                    <a:lnTo>
                      <a:pt x="726" y="219"/>
                    </a:lnTo>
                    <a:lnTo>
                      <a:pt x="726" y="219"/>
                    </a:lnTo>
                    <a:lnTo>
                      <a:pt x="723" y="211"/>
                    </a:lnTo>
                    <a:lnTo>
                      <a:pt x="722" y="205"/>
                    </a:lnTo>
                    <a:lnTo>
                      <a:pt x="721" y="193"/>
                    </a:lnTo>
                    <a:lnTo>
                      <a:pt x="720" y="187"/>
                    </a:lnTo>
                    <a:lnTo>
                      <a:pt x="716" y="180"/>
                    </a:lnTo>
                    <a:lnTo>
                      <a:pt x="710" y="172"/>
                    </a:lnTo>
                    <a:lnTo>
                      <a:pt x="702" y="161"/>
                    </a:lnTo>
                    <a:lnTo>
                      <a:pt x="702" y="161"/>
                    </a:lnTo>
                    <a:lnTo>
                      <a:pt x="693" y="150"/>
                    </a:lnTo>
                    <a:lnTo>
                      <a:pt x="687" y="142"/>
                    </a:lnTo>
                    <a:lnTo>
                      <a:pt x="679" y="130"/>
                    </a:lnTo>
                    <a:lnTo>
                      <a:pt x="675" y="126"/>
                    </a:lnTo>
                    <a:lnTo>
                      <a:pt x="669" y="121"/>
                    </a:lnTo>
                    <a:lnTo>
                      <a:pt x="661" y="118"/>
                    </a:lnTo>
                    <a:lnTo>
                      <a:pt x="649" y="113"/>
                    </a:lnTo>
                    <a:lnTo>
                      <a:pt x="649" y="113"/>
                    </a:lnTo>
                    <a:lnTo>
                      <a:pt x="624" y="104"/>
                    </a:lnTo>
                    <a:lnTo>
                      <a:pt x="608" y="101"/>
                    </a:lnTo>
                    <a:lnTo>
                      <a:pt x="596" y="98"/>
                    </a:lnTo>
                    <a:lnTo>
                      <a:pt x="596" y="98"/>
                    </a:lnTo>
                    <a:lnTo>
                      <a:pt x="588" y="97"/>
                    </a:lnTo>
                    <a:lnTo>
                      <a:pt x="567" y="93"/>
                    </a:lnTo>
                    <a:lnTo>
                      <a:pt x="567" y="93"/>
                    </a:lnTo>
                    <a:lnTo>
                      <a:pt x="557" y="91"/>
                    </a:lnTo>
                    <a:lnTo>
                      <a:pt x="552" y="91"/>
                    </a:lnTo>
                    <a:lnTo>
                      <a:pt x="547" y="91"/>
                    </a:lnTo>
                    <a:lnTo>
                      <a:pt x="542" y="92"/>
                    </a:lnTo>
                    <a:lnTo>
                      <a:pt x="536" y="95"/>
                    </a:lnTo>
                    <a:lnTo>
                      <a:pt x="530" y="98"/>
                    </a:lnTo>
                    <a:lnTo>
                      <a:pt x="524" y="103"/>
                    </a:lnTo>
                    <a:lnTo>
                      <a:pt x="524" y="103"/>
                    </a:lnTo>
                    <a:lnTo>
                      <a:pt x="518" y="109"/>
                    </a:lnTo>
                    <a:lnTo>
                      <a:pt x="515" y="114"/>
                    </a:lnTo>
                    <a:lnTo>
                      <a:pt x="510" y="121"/>
                    </a:lnTo>
                    <a:lnTo>
                      <a:pt x="506" y="127"/>
                    </a:lnTo>
                    <a:lnTo>
                      <a:pt x="504" y="130"/>
                    </a:lnTo>
                    <a:lnTo>
                      <a:pt x="500" y="132"/>
                    </a:lnTo>
                    <a:lnTo>
                      <a:pt x="500" y="132"/>
                    </a:lnTo>
                    <a:lnTo>
                      <a:pt x="487" y="139"/>
                    </a:lnTo>
                    <a:lnTo>
                      <a:pt x="481" y="142"/>
                    </a:lnTo>
                    <a:lnTo>
                      <a:pt x="491" y="146"/>
                    </a:lnTo>
                    <a:lnTo>
                      <a:pt x="491" y="146"/>
                    </a:lnTo>
                    <a:lnTo>
                      <a:pt x="491" y="148"/>
                    </a:lnTo>
                    <a:lnTo>
                      <a:pt x="486" y="151"/>
                    </a:lnTo>
                    <a:lnTo>
                      <a:pt x="486" y="151"/>
                    </a:lnTo>
                    <a:lnTo>
                      <a:pt x="483" y="155"/>
                    </a:lnTo>
                    <a:lnTo>
                      <a:pt x="482" y="157"/>
                    </a:lnTo>
                    <a:lnTo>
                      <a:pt x="481" y="161"/>
                    </a:lnTo>
                    <a:lnTo>
                      <a:pt x="481" y="175"/>
                    </a:lnTo>
                    <a:lnTo>
                      <a:pt x="500" y="166"/>
                    </a:lnTo>
                    <a:lnTo>
                      <a:pt x="500" y="166"/>
                    </a:lnTo>
                    <a:lnTo>
                      <a:pt x="491" y="179"/>
                    </a:lnTo>
                    <a:lnTo>
                      <a:pt x="485" y="191"/>
                    </a:lnTo>
                    <a:lnTo>
                      <a:pt x="482" y="196"/>
                    </a:lnTo>
                    <a:lnTo>
                      <a:pt x="481" y="199"/>
                    </a:lnTo>
                    <a:lnTo>
                      <a:pt x="481" y="199"/>
                    </a:lnTo>
                    <a:lnTo>
                      <a:pt x="481" y="229"/>
                    </a:lnTo>
                    <a:lnTo>
                      <a:pt x="480" y="246"/>
                    </a:lnTo>
                    <a:lnTo>
                      <a:pt x="481" y="257"/>
                    </a:lnTo>
                    <a:lnTo>
                      <a:pt x="481" y="257"/>
                    </a:lnTo>
                    <a:lnTo>
                      <a:pt x="485" y="271"/>
                    </a:lnTo>
                    <a:lnTo>
                      <a:pt x="487" y="280"/>
                    </a:lnTo>
                    <a:lnTo>
                      <a:pt x="491" y="286"/>
                    </a:lnTo>
                    <a:lnTo>
                      <a:pt x="491" y="286"/>
                    </a:lnTo>
                    <a:lnTo>
                      <a:pt x="498" y="292"/>
                    </a:lnTo>
                    <a:lnTo>
                      <a:pt x="507" y="298"/>
                    </a:lnTo>
                    <a:lnTo>
                      <a:pt x="519" y="305"/>
                    </a:lnTo>
                    <a:lnTo>
                      <a:pt x="519" y="334"/>
                    </a:lnTo>
                    <a:lnTo>
                      <a:pt x="519" y="334"/>
                    </a:lnTo>
                    <a:lnTo>
                      <a:pt x="518" y="342"/>
                    </a:lnTo>
                    <a:lnTo>
                      <a:pt x="517" y="351"/>
                    </a:lnTo>
                    <a:lnTo>
                      <a:pt x="515" y="358"/>
                    </a:lnTo>
                    <a:lnTo>
                      <a:pt x="515" y="358"/>
                    </a:lnTo>
                    <a:lnTo>
                      <a:pt x="500" y="360"/>
                    </a:lnTo>
                    <a:lnTo>
                      <a:pt x="476" y="363"/>
                    </a:lnTo>
                    <a:lnTo>
                      <a:pt x="476" y="363"/>
                    </a:lnTo>
                    <a:lnTo>
                      <a:pt x="462" y="363"/>
                    </a:lnTo>
                    <a:lnTo>
                      <a:pt x="444" y="360"/>
                    </a:lnTo>
                    <a:lnTo>
                      <a:pt x="419" y="358"/>
                    </a:lnTo>
                    <a:lnTo>
                      <a:pt x="419" y="358"/>
                    </a:lnTo>
                    <a:lnTo>
                      <a:pt x="398" y="353"/>
                    </a:lnTo>
                    <a:lnTo>
                      <a:pt x="383" y="348"/>
                    </a:lnTo>
                    <a:lnTo>
                      <a:pt x="371" y="344"/>
                    </a:lnTo>
                    <a:lnTo>
                      <a:pt x="371" y="344"/>
                    </a:lnTo>
                    <a:lnTo>
                      <a:pt x="364" y="339"/>
                    </a:lnTo>
                    <a:lnTo>
                      <a:pt x="350" y="329"/>
                    </a:lnTo>
                    <a:lnTo>
                      <a:pt x="317" y="301"/>
                    </a:lnTo>
                    <a:lnTo>
                      <a:pt x="282" y="273"/>
                    </a:lnTo>
                    <a:lnTo>
                      <a:pt x="269" y="261"/>
                    </a:lnTo>
                    <a:lnTo>
                      <a:pt x="260" y="252"/>
                    </a:lnTo>
                    <a:lnTo>
                      <a:pt x="260" y="252"/>
                    </a:lnTo>
                    <a:lnTo>
                      <a:pt x="235" y="223"/>
                    </a:lnTo>
                    <a:lnTo>
                      <a:pt x="217" y="204"/>
                    </a:lnTo>
                    <a:lnTo>
                      <a:pt x="217" y="204"/>
                    </a:lnTo>
                    <a:lnTo>
                      <a:pt x="215" y="202"/>
                    </a:lnTo>
                    <a:lnTo>
                      <a:pt x="212" y="196"/>
                    </a:lnTo>
                    <a:lnTo>
                      <a:pt x="208" y="180"/>
                    </a:lnTo>
                    <a:lnTo>
                      <a:pt x="208" y="180"/>
                    </a:lnTo>
                    <a:lnTo>
                      <a:pt x="203" y="164"/>
                    </a:lnTo>
                    <a:lnTo>
                      <a:pt x="199" y="143"/>
                    </a:lnTo>
                    <a:lnTo>
                      <a:pt x="194" y="122"/>
                    </a:lnTo>
                    <a:lnTo>
                      <a:pt x="193" y="108"/>
                    </a:lnTo>
                    <a:lnTo>
                      <a:pt x="193" y="108"/>
                    </a:lnTo>
                    <a:lnTo>
                      <a:pt x="192" y="101"/>
                    </a:lnTo>
                    <a:lnTo>
                      <a:pt x="191" y="96"/>
                    </a:lnTo>
                    <a:lnTo>
                      <a:pt x="187" y="91"/>
                    </a:lnTo>
                    <a:lnTo>
                      <a:pt x="184" y="89"/>
                    </a:lnTo>
                    <a:lnTo>
                      <a:pt x="184" y="89"/>
                    </a:lnTo>
                    <a:lnTo>
                      <a:pt x="179" y="86"/>
                    </a:lnTo>
                    <a:lnTo>
                      <a:pt x="173" y="84"/>
                    </a:lnTo>
                    <a:lnTo>
                      <a:pt x="168" y="81"/>
                    </a:lnTo>
                    <a:lnTo>
                      <a:pt x="164" y="79"/>
                    </a:lnTo>
                    <a:lnTo>
                      <a:pt x="164" y="79"/>
                    </a:lnTo>
                    <a:lnTo>
                      <a:pt x="161" y="71"/>
                    </a:lnTo>
                    <a:lnTo>
                      <a:pt x="160" y="65"/>
                    </a:lnTo>
                    <a:lnTo>
                      <a:pt x="160" y="65"/>
                    </a:lnTo>
                    <a:lnTo>
                      <a:pt x="161" y="66"/>
                    </a:lnTo>
                    <a:lnTo>
                      <a:pt x="162" y="66"/>
                    </a:lnTo>
                    <a:lnTo>
                      <a:pt x="166" y="65"/>
                    </a:lnTo>
                    <a:lnTo>
                      <a:pt x="169" y="60"/>
                    </a:lnTo>
                    <a:lnTo>
                      <a:pt x="169" y="60"/>
                    </a:lnTo>
                    <a:lnTo>
                      <a:pt x="172" y="55"/>
                    </a:lnTo>
                    <a:lnTo>
                      <a:pt x="173" y="50"/>
                    </a:lnTo>
                    <a:lnTo>
                      <a:pt x="173" y="45"/>
                    </a:lnTo>
                    <a:lnTo>
                      <a:pt x="173" y="39"/>
                    </a:lnTo>
                    <a:lnTo>
                      <a:pt x="172" y="35"/>
                    </a:lnTo>
                    <a:lnTo>
                      <a:pt x="170" y="30"/>
                    </a:lnTo>
                    <a:lnTo>
                      <a:pt x="168" y="25"/>
                    </a:lnTo>
                    <a:lnTo>
                      <a:pt x="164" y="21"/>
                    </a:lnTo>
                    <a:lnTo>
                      <a:pt x="164" y="21"/>
                    </a:lnTo>
                    <a:lnTo>
                      <a:pt x="160" y="17"/>
                    </a:lnTo>
                    <a:lnTo>
                      <a:pt x="157" y="13"/>
                    </a:lnTo>
                    <a:lnTo>
                      <a:pt x="152" y="11"/>
                    </a:lnTo>
                    <a:lnTo>
                      <a:pt x="145" y="7"/>
                    </a:lnTo>
                    <a:lnTo>
                      <a:pt x="145" y="7"/>
                    </a:lnTo>
                    <a:lnTo>
                      <a:pt x="137" y="4"/>
                    </a:lnTo>
                    <a:lnTo>
                      <a:pt x="130" y="3"/>
                    </a:lnTo>
                    <a:lnTo>
                      <a:pt x="112" y="2"/>
                    </a:lnTo>
                    <a:lnTo>
                      <a:pt x="112" y="2"/>
                    </a:lnTo>
                    <a:lnTo>
                      <a:pt x="102" y="1"/>
                    </a:lnTo>
                    <a:lnTo>
                      <a:pt x="98" y="0"/>
                    </a:lnTo>
                    <a:lnTo>
                      <a:pt x="94" y="1"/>
                    </a:lnTo>
                    <a:lnTo>
                      <a:pt x="88" y="2"/>
                    </a:lnTo>
                    <a:lnTo>
                      <a:pt x="88" y="2"/>
                    </a:lnTo>
                    <a:lnTo>
                      <a:pt x="74" y="4"/>
                    </a:lnTo>
                    <a:lnTo>
                      <a:pt x="54" y="6"/>
                    </a:lnTo>
                    <a:lnTo>
                      <a:pt x="35" y="7"/>
                    </a:lnTo>
                    <a:lnTo>
                      <a:pt x="20" y="7"/>
                    </a:lnTo>
                    <a:lnTo>
                      <a:pt x="20" y="7"/>
                    </a:lnTo>
                    <a:lnTo>
                      <a:pt x="16" y="7"/>
                    </a:lnTo>
                    <a:lnTo>
                      <a:pt x="11" y="8"/>
                    </a:lnTo>
                    <a:lnTo>
                      <a:pt x="4" y="11"/>
                    </a:lnTo>
                    <a:lnTo>
                      <a:pt x="0" y="14"/>
                    </a:lnTo>
                    <a:lnTo>
                      <a:pt x="0" y="15"/>
                    </a:lnTo>
                    <a:lnTo>
                      <a:pt x="1" y="17"/>
                    </a:lnTo>
                    <a:lnTo>
                      <a:pt x="1" y="17"/>
                    </a:lnTo>
                    <a:lnTo>
                      <a:pt x="12" y="19"/>
                    </a:lnTo>
                    <a:lnTo>
                      <a:pt x="20" y="21"/>
                    </a:lnTo>
                    <a:lnTo>
                      <a:pt x="20" y="21"/>
                    </a:lnTo>
                    <a:lnTo>
                      <a:pt x="13" y="24"/>
                    </a:lnTo>
                    <a:lnTo>
                      <a:pt x="7" y="27"/>
                    </a:lnTo>
                    <a:lnTo>
                      <a:pt x="6" y="30"/>
                    </a:lnTo>
                    <a:lnTo>
                      <a:pt x="6" y="31"/>
                    </a:lnTo>
                    <a:lnTo>
                      <a:pt x="6" y="31"/>
                    </a:lnTo>
                    <a:lnTo>
                      <a:pt x="8" y="32"/>
                    </a:lnTo>
                    <a:lnTo>
                      <a:pt x="11" y="33"/>
                    </a:lnTo>
                    <a:lnTo>
                      <a:pt x="19" y="35"/>
                    </a:lnTo>
                    <a:lnTo>
                      <a:pt x="30" y="36"/>
                    </a:lnTo>
                    <a:lnTo>
                      <a:pt x="30" y="36"/>
                    </a:lnTo>
                    <a:lnTo>
                      <a:pt x="24" y="44"/>
                    </a:lnTo>
                    <a:lnTo>
                      <a:pt x="22" y="47"/>
                    </a:lnTo>
                    <a:lnTo>
                      <a:pt x="22" y="49"/>
                    </a:lnTo>
                    <a:lnTo>
                      <a:pt x="23" y="50"/>
                    </a:lnTo>
                    <a:lnTo>
                      <a:pt x="25" y="50"/>
                    </a:lnTo>
                    <a:lnTo>
                      <a:pt x="25" y="50"/>
                    </a:lnTo>
                    <a:lnTo>
                      <a:pt x="36" y="49"/>
                    </a:lnTo>
                    <a:lnTo>
                      <a:pt x="48" y="49"/>
                    </a:lnTo>
                    <a:lnTo>
                      <a:pt x="64" y="50"/>
                    </a:lnTo>
                    <a:lnTo>
                      <a:pt x="64" y="50"/>
                    </a:lnTo>
                    <a:lnTo>
                      <a:pt x="80" y="55"/>
                    </a:lnTo>
                    <a:lnTo>
                      <a:pt x="92" y="60"/>
                    </a:lnTo>
                    <a:lnTo>
                      <a:pt x="96" y="62"/>
                    </a:lnTo>
                    <a:lnTo>
                      <a:pt x="97" y="65"/>
                    </a:lnTo>
                    <a:lnTo>
                      <a:pt x="97" y="93"/>
                    </a:lnTo>
                    <a:lnTo>
                      <a:pt x="97" y="93"/>
                    </a:lnTo>
                    <a:lnTo>
                      <a:pt x="97" y="96"/>
                    </a:lnTo>
                    <a:lnTo>
                      <a:pt x="95" y="99"/>
                    </a:lnTo>
                    <a:lnTo>
                      <a:pt x="92" y="103"/>
                    </a:lnTo>
                    <a:lnTo>
                      <a:pt x="92" y="103"/>
                    </a:lnTo>
                    <a:lnTo>
                      <a:pt x="91" y="105"/>
                    </a:lnTo>
                    <a:lnTo>
                      <a:pt x="90" y="108"/>
                    </a:lnTo>
                    <a:lnTo>
                      <a:pt x="90" y="113"/>
                    </a:lnTo>
                    <a:lnTo>
                      <a:pt x="90" y="120"/>
                    </a:lnTo>
                    <a:lnTo>
                      <a:pt x="88" y="127"/>
                    </a:lnTo>
                    <a:lnTo>
                      <a:pt x="88" y="127"/>
                    </a:lnTo>
                    <a:lnTo>
                      <a:pt x="88" y="133"/>
                    </a:lnTo>
                    <a:lnTo>
                      <a:pt x="89" y="140"/>
                    </a:lnTo>
                    <a:lnTo>
                      <a:pt x="96" y="162"/>
                    </a:lnTo>
                    <a:lnTo>
                      <a:pt x="104" y="186"/>
                    </a:lnTo>
                    <a:lnTo>
                      <a:pt x="109" y="198"/>
                    </a:lnTo>
                    <a:lnTo>
                      <a:pt x="112" y="209"/>
                    </a:lnTo>
                    <a:lnTo>
                      <a:pt x="112" y="209"/>
                    </a:lnTo>
                    <a:lnTo>
                      <a:pt x="116" y="231"/>
                    </a:lnTo>
                    <a:lnTo>
                      <a:pt x="122" y="252"/>
                    </a:lnTo>
                    <a:lnTo>
                      <a:pt x="130" y="273"/>
                    </a:lnTo>
                    <a:lnTo>
                      <a:pt x="136" y="291"/>
                    </a:lnTo>
                    <a:lnTo>
                      <a:pt x="136" y="291"/>
                    </a:lnTo>
                    <a:lnTo>
                      <a:pt x="139" y="299"/>
                    </a:lnTo>
                    <a:lnTo>
                      <a:pt x="144" y="307"/>
                    </a:lnTo>
                    <a:lnTo>
                      <a:pt x="156" y="324"/>
                    </a:lnTo>
                    <a:lnTo>
                      <a:pt x="169" y="342"/>
                    </a:lnTo>
                    <a:lnTo>
                      <a:pt x="184" y="358"/>
                    </a:lnTo>
                    <a:lnTo>
                      <a:pt x="184" y="358"/>
                    </a:lnTo>
                    <a:lnTo>
                      <a:pt x="202" y="375"/>
                    </a:lnTo>
                    <a:lnTo>
                      <a:pt x="223" y="393"/>
                    </a:lnTo>
                    <a:lnTo>
                      <a:pt x="245" y="412"/>
                    </a:lnTo>
                    <a:lnTo>
                      <a:pt x="265" y="430"/>
                    </a:lnTo>
                    <a:lnTo>
                      <a:pt x="265" y="430"/>
                    </a:lnTo>
                    <a:lnTo>
                      <a:pt x="283" y="448"/>
                    </a:lnTo>
                    <a:lnTo>
                      <a:pt x="302" y="464"/>
                    </a:lnTo>
                    <a:lnTo>
                      <a:pt x="332" y="488"/>
                    </a:lnTo>
                    <a:lnTo>
                      <a:pt x="332" y="488"/>
                    </a:lnTo>
                    <a:lnTo>
                      <a:pt x="400" y="541"/>
                    </a:lnTo>
                    <a:lnTo>
                      <a:pt x="400" y="541"/>
                    </a:lnTo>
                    <a:close/>
                    <a:moveTo>
                      <a:pt x="779" y="526"/>
                    </a:moveTo>
                    <a:lnTo>
                      <a:pt x="779" y="526"/>
                    </a:lnTo>
                    <a:lnTo>
                      <a:pt x="789" y="531"/>
                    </a:lnTo>
                    <a:lnTo>
                      <a:pt x="798" y="536"/>
                    </a:lnTo>
                    <a:lnTo>
                      <a:pt x="803" y="541"/>
                    </a:lnTo>
                    <a:lnTo>
                      <a:pt x="803" y="541"/>
                    </a:lnTo>
                    <a:lnTo>
                      <a:pt x="810" y="548"/>
                    </a:lnTo>
                    <a:lnTo>
                      <a:pt x="825" y="560"/>
                    </a:lnTo>
                    <a:lnTo>
                      <a:pt x="840" y="574"/>
                    </a:lnTo>
                    <a:lnTo>
                      <a:pt x="851" y="584"/>
                    </a:lnTo>
                    <a:lnTo>
                      <a:pt x="851" y="584"/>
                    </a:lnTo>
                    <a:lnTo>
                      <a:pt x="889" y="627"/>
                    </a:lnTo>
                    <a:lnTo>
                      <a:pt x="889" y="627"/>
                    </a:lnTo>
                    <a:lnTo>
                      <a:pt x="869" y="662"/>
                    </a:lnTo>
                    <a:lnTo>
                      <a:pt x="852" y="689"/>
                    </a:lnTo>
                    <a:lnTo>
                      <a:pt x="841" y="704"/>
                    </a:lnTo>
                    <a:lnTo>
                      <a:pt x="841" y="704"/>
                    </a:lnTo>
                    <a:lnTo>
                      <a:pt x="839" y="708"/>
                    </a:lnTo>
                    <a:lnTo>
                      <a:pt x="836" y="713"/>
                    </a:lnTo>
                    <a:lnTo>
                      <a:pt x="833" y="722"/>
                    </a:lnTo>
                    <a:lnTo>
                      <a:pt x="831" y="733"/>
                    </a:lnTo>
                    <a:lnTo>
                      <a:pt x="841" y="743"/>
                    </a:lnTo>
                    <a:lnTo>
                      <a:pt x="841" y="743"/>
                    </a:lnTo>
                    <a:lnTo>
                      <a:pt x="837" y="754"/>
                    </a:lnTo>
                    <a:lnTo>
                      <a:pt x="833" y="762"/>
                    </a:lnTo>
                    <a:lnTo>
                      <a:pt x="827" y="772"/>
                    </a:lnTo>
                    <a:lnTo>
                      <a:pt x="827" y="772"/>
                    </a:lnTo>
                    <a:lnTo>
                      <a:pt x="823" y="776"/>
                    </a:lnTo>
                    <a:lnTo>
                      <a:pt x="822" y="778"/>
                    </a:lnTo>
                    <a:lnTo>
                      <a:pt x="819" y="778"/>
                    </a:lnTo>
                    <a:lnTo>
                      <a:pt x="816" y="776"/>
                    </a:lnTo>
                    <a:lnTo>
                      <a:pt x="807" y="776"/>
                    </a:lnTo>
                    <a:lnTo>
                      <a:pt x="807" y="776"/>
                    </a:lnTo>
                    <a:lnTo>
                      <a:pt x="795" y="778"/>
                    </a:lnTo>
                    <a:lnTo>
                      <a:pt x="785" y="776"/>
                    </a:lnTo>
                    <a:lnTo>
                      <a:pt x="774" y="776"/>
                    </a:lnTo>
                    <a:lnTo>
                      <a:pt x="745" y="791"/>
                    </a:lnTo>
                    <a:lnTo>
                      <a:pt x="745" y="791"/>
                    </a:lnTo>
                    <a:lnTo>
                      <a:pt x="735" y="761"/>
                    </a:lnTo>
                    <a:lnTo>
                      <a:pt x="729" y="738"/>
                    </a:lnTo>
                    <a:lnTo>
                      <a:pt x="726" y="723"/>
                    </a:lnTo>
                    <a:lnTo>
                      <a:pt x="726" y="723"/>
                    </a:lnTo>
                    <a:lnTo>
                      <a:pt x="726" y="705"/>
                    </a:lnTo>
                    <a:lnTo>
                      <a:pt x="725" y="695"/>
                    </a:lnTo>
                    <a:lnTo>
                      <a:pt x="726" y="685"/>
                    </a:lnTo>
                    <a:lnTo>
                      <a:pt x="726" y="685"/>
                    </a:lnTo>
                    <a:lnTo>
                      <a:pt x="734" y="655"/>
                    </a:lnTo>
                    <a:lnTo>
                      <a:pt x="752" y="602"/>
                    </a:lnTo>
                    <a:lnTo>
                      <a:pt x="779" y="526"/>
                    </a:lnTo>
                    <a:lnTo>
                      <a:pt x="779" y="526"/>
                    </a:lnTo>
                    <a:close/>
                  </a:path>
                </a:pathLst>
              </a:custGeom>
              <a:gradFill>
                <a:gsLst>
                  <a:gs pos="0">
                    <a:srgbClr val="FFCCCC"/>
                  </a:gs>
                  <a:gs pos="100000">
                    <a:srgbClr val="FF6699"/>
                  </a:gs>
                </a:gsLst>
                <a:lin ang="16200000" scaled="1"/>
              </a:gra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grpSp>
          <p:nvGrpSpPr>
            <p:cNvPr id="21" name="グループ化 20">
              <a:extLst>
                <a:ext uri="{FF2B5EF4-FFF2-40B4-BE49-F238E27FC236}">
                  <a16:creationId xmlns:a16="http://schemas.microsoft.com/office/drawing/2014/main" id="{3AC76A68-C249-4CA2-8503-37C019F2D5C2}"/>
                </a:ext>
              </a:extLst>
            </p:cNvPr>
            <p:cNvGrpSpPr/>
            <p:nvPr/>
          </p:nvGrpSpPr>
          <p:grpSpPr>
            <a:xfrm>
              <a:off x="7344927" y="3874249"/>
              <a:ext cx="1052202" cy="2478177"/>
              <a:chOff x="8328025" y="3784600"/>
              <a:chExt cx="1304926" cy="3073401"/>
            </a:xfrm>
          </p:grpSpPr>
          <p:sp>
            <p:nvSpPr>
              <p:cNvPr id="15" name="Rectangle 34">
                <a:extLst>
                  <a:ext uri="{FF2B5EF4-FFF2-40B4-BE49-F238E27FC236}">
                    <a16:creationId xmlns:a16="http://schemas.microsoft.com/office/drawing/2014/main" id="{034052F5-C90F-980F-155B-287CC8D5358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329613" y="3784600"/>
                <a:ext cx="1303338" cy="733425"/>
              </a:xfrm>
              <a:prstGeom prst="rect">
                <a:avLst/>
              </a:prstGeom>
              <a:solidFill>
                <a:srgbClr val="FF990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6" name="Freeform 35">
                <a:extLst>
                  <a:ext uri="{FF2B5EF4-FFF2-40B4-BE49-F238E27FC236}">
                    <a16:creationId xmlns:a16="http://schemas.microsoft.com/office/drawing/2014/main" id="{678E93B1-CB8D-E9BB-9527-EAA027D9FAE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328025" y="4484688"/>
                <a:ext cx="1300163" cy="2373313"/>
              </a:xfrm>
              <a:custGeom>
                <a:avLst/>
                <a:gdLst>
                  <a:gd name="T0" fmla="*/ 56 w 819"/>
                  <a:gd name="T1" fmla="*/ 85 h 1495"/>
                  <a:gd name="T2" fmla="*/ 7 w 819"/>
                  <a:gd name="T3" fmla="*/ 222 h 1495"/>
                  <a:gd name="T4" fmla="*/ 49 w 819"/>
                  <a:gd name="T5" fmla="*/ 364 h 1495"/>
                  <a:gd name="T6" fmla="*/ 189 w 819"/>
                  <a:gd name="T7" fmla="*/ 524 h 1495"/>
                  <a:gd name="T8" fmla="*/ 240 w 819"/>
                  <a:gd name="T9" fmla="*/ 805 h 1495"/>
                  <a:gd name="T10" fmla="*/ 232 w 819"/>
                  <a:gd name="T11" fmla="*/ 907 h 1495"/>
                  <a:gd name="T12" fmla="*/ 216 w 819"/>
                  <a:gd name="T13" fmla="*/ 1066 h 1495"/>
                  <a:gd name="T14" fmla="*/ 259 w 819"/>
                  <a:gd name="T15" fmla="*/ 1342 h 1495"/>
                  <a:gd name="T16" fmla="*/ 300 w 819"/>
                  <a:gd name="T17" fmla="*/ 1404 h 1495"/>
                  <a:gd name="T18" fmla="*/ 385 w 819"/>
                  <a:gd name="T19" fmla="*/ 1339 h 1495"/>
                  <a:gd name="T20" fmla="*/ 432 w 819"/>
                  <a:gd name="T21" fmla="*/ 1305 h 1495"/>
                  <a:gd name="T22" fmla="*/ 463 w 819"/>
                  <a:gd name="T23" fmla="*/ 1310 h 1495"/>
                  <a:gd name="T24" fmla="*/ 486 w 819"/>
                  <a:gd name="T25" fmla="*/ 1267 h 1495"/>
                  <a:gd name="T26" fmla="*/ 500 w 819"/>
                  <a:gd name="T27" fmla="*/ 1196 h 1495"/>
                  <a:gd name="T28" fmla="*/ 534 w 819"/>
                  <a:gd name="T29" fmla="*/ 1328 h 1495"/>
                  <a:gd name="T30" fmla="*/ 530 w 819"/>
                  <a:gd name="T31" fmla="*/ 1419 h 1495"/>
                  <a:gd name="T32" fmla="*/ 553 w 819"/>
                  <a:gd name="T33" fmla="*/ 1428 h 1495"/>
                  <a:gd name="T34" fmla="*/ 601 w 819"/>
                  <a:gd name="T35" fmla="*/ 1483 h 1495"/>
                  <a:gd name="T36" fmla="*/ 680 w 819"/>
                  <a:gd name="T37" fmla="*/ 1490 h 1495"/>
                  <a:gd name="T38" fmla="*/ 687 w 819"/>
                  <a:gd name="T39" fmla="*/ 1440 h 1495"/>
                  <a:gd name="T40" fmla="*/ 637 w 819"/>
                  <a:gd name="T41" fmla="*/ 1390 h 1495"/>
                  <a:gd name="T42" fmla="*/ 628 w 819"/>
                  <a:gd name="T43" fmla="*/ 1223 h 1495"/>
                  <a:gd name="T44" fmla="*/ 684 w 819"/>
                  <a:gd name="T45" fmla="*/ 1134 h 1495"/>
                  <a:gd name="T46" fmla="*/ 663 w 819"/>
                  <a:gd name="T47" fmla="*/ 968 h 1495"/>
                  <a:gd name="T48" fmla="*/ 618 w 819"/>
                  <a:gd name="T49" fmla="*/ 887 h 1495"/>
                  <a:gd name="T50" fmla="*/ 612 w 819"/>
                  <a:gd name="T51" fmla="*/ 823 h 1495"/>
                  <a:gd name="T52" fmla="*/ 571 w 819"/>
                  <a:gd name="T53" fmla="*/ 724 h 1495"/>
                  <a:gd name="T54" fmla="*/ 606 w 819"/>
                  <a:gd name="T55" fmla="*/ 540 h 1495"/>
                  <a:gd name="T56" fmla="*/ 646 w 819"/>
                  <a:gd name="T57" fmla="*/ 480 h 1495"/>
                  <a:gd name="T58" fmla="*/ 819 w 819"/>
                  <a:gd name="T59" fmla="*/ 293 h 1495"/>
                  <a:gd name="T60" fmla="*/ 769 w 819"/>
                  <a:gd name="T61" fmla="*/ 98 h 1495"/>
                  <a:gd name="T62" fmla="*/ 724 w 819"/>
                  <a:gd name="T63" fmla="*/ 40 h 1495"/>
                  <a:gd name="T64" fmla="*/ 682 w 819"/>
                  <a:gd name="T65" fmla="*/ 21 h 1495"/>
                  <a:gd name="T66" fmla="*/ 591 w 819"/>
                  <a:gd name="T67" fmla="*/ 13 h 1495"/>
                  <a:gd name="T68" fmla="*/ 572 w 819"/>
                  <a:gd name="T69" fmla="*/ 21 h 1495"/>
                  <a:gd name="T70" fmla="*/ 649 w 819"/>
                  <a:gd name="T71" fmla="*/ 51 h 1495"/>
                  <a:gd name="T72" fmla="*/ 675 w 819"/>
                  <a:gd name="T73" fmla="*/ 99 h 1495"/>
                  <a:gd name="T74" fmla="*/ 681 w 819"/>
                  <a:gd name="T75" fmla="*/ 172 h 1495"/>
                  <a:gd name="T76" fmla="*/ 681 w 819"/>
                  <a:gd name="T77" fmla="*/ 294 h 1495"/>
                  <a:gd name="T78" fmla="*/ 576 w 819"/>
                  <a:gd name="T79" fmla="*/ 372 h 1495"/>
                  <a:gd name="T80" fmla="*/ 537 w 819"/>
                  <a:gd name="T81" fmla="*/ 386 h 1495"/>
                  <a:gd name="T82" fmla="*/ 525 w 819"/>
                  <a:gd name="T83" fmla="*/ 325 h 1495"/>
                  <a:gd name="T84" fmla="*/ 490 w 819"/>
                  <a:gd name="T85" fmla="*/ 257 h 1495"/>
                  <a:gd name="T86" fmla="*/ 458 w 819"/>
                  <a:gd name="T87" fmla="*/ 202 h 1495"/>
                  <a:gd name="T88" fmla="*/ 429 w 819"/>
                  <a:gd name="T89" fmla="*/ 159 h 1495"/>
                  <a:gd name="T90" fmla="*/ 362 w 819"/>
                  <a:gd name="T91" fmla="*/ 141 h 1495"/>
                  <a:gd name="T92" fmla="*/ 296 w 819"/>
                  <a:gd name="T93" fmla="*/ 184 h 1495"/>
                  <a:gd name="T94" fmla="*/ 274 w 819"/>
                  <a:gd name="T95" fmla="*/ 285 h 1495"/>
                  <a:gd name="T96" fmla="*/ 265 w 819"/>
                  <a:gd name="T97" fmla="*/ 370 h 1495"/>
                  <a:gd name="T98" fmla="*/ 159 w 819"/>
                  <a:gd name="T99" fmla="*/ 314 h 1495"/>
                  <a:gd name="T100" fmla="*/ 128 w 819"/>
                  <a:gd name="T101" fmla="*/ 192 h 1495"/>
                  <a:gd name="T102" fmla="*/ 188 w 819"/>
                  <a:gd name="T103" fmla="*/ 55 h 1495"/>
                  <a:gd name="T104" fmla="*/ 261 w 819"/>
                  <a:gd name="T105" fmla="*/ 27 h 1495"/>
                  <a:gd name="T106" fmla="*/ 250 w 819"/>
                  <a:gd name="T107" fmla="*/ 16 h 1495"/>
                  <a:gd name="T108" fmla="*/ 207 w 819"/>
                  <a:gd name="T109" fmla="*/ 7 h 1495"/>
                  <a:gd name="T110" fmla="*/ 151 w 819"/>
                  <a:gd name="T111" fmla="*/ 0 h 1495"/>
                  <a:gd name="T112" fmla="*/ 121 w 819"/>
                  <a:gd name="T113" fmla="*/ 4 h 1495"/>
                  <a:gd name="T114" fmla="*/ 94 w 819"/>
                  <a:gd name="T115" fmla="*/ 31 h 149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</a:cxnLst>
                <a:rect l="0" t="0" r="r" b="b"/>
                <a:pathLst>
                  <a:path w="819" h="1495">
                    <a:moveTo>
                      <a:pt x="92" y="40"/>
                    </a:moveTo>
                    <a:lnTo>
                      <a:pt x="82" y="64"/>
                    </a:lnTo>
                    <a:lnTo>
                      <a:pt x="82" y="64"/>
                    </a:lnTo>
                    <a:lnTo>
                      <a:pt x="73" y="69"/>
                    </a:lnTo>
                    <a:lnTo>
                      <a:pt x="64" y="74"/>
                    </a:lnTo>
                    <a:lnTo>
                      <a:pt x="58" y="79"/>
                    </a:lnTo>
                    <a:lnTo>
                      <a:pt x="58" y="79"/>
                    </a:lnTo>
                    <a:lnTo>
                      <a:pt x="56" y="82"/>
                    </a:lnTo>
                    <a:lnTo>
                      <a:pt x="56" y="85"/>
                    </a:lnTo>
                    <a:lnTo>
                      <a:pt x="54" y="91"/>
                    </a:lnTo>
                    <a:lnTo>
                      <a:pt x="49" y="103"/>
                    </a:lnTo>
                    <a:lnTo>
                      <a:pt x="49" y="103"/>
                    </a:lnTo>
                    <a:lnTo>
                      <a:pt x="42" y="121"/>
                    </a:lnTo>
                    <a:lnTo>
                      <a:pt x="33" y="144"/>
                    </a:lnTo>
                    <a:lnTo>
                      <a:pt x="15" y="194"/>
                    </a:lnTo>
                    <a:lnTo>
                      <a:pt x="15" y="194"/>
                    </a:lnTo>
                    <a:lnTo>
                      <a:pt x="10" y="207"/>
                    </a:lnTo>
                    <a:lnTo>
                      <a:pt x="7" y="222"/>
                    </a:lnTo>
                    <a:lnTo>
                      <a:pt x="2" y="253"/>
                    </a:lnTo>
                    <a:lnTo>
                      <a:pt x="0" y="279"/>
                    </a:lnTo>
                    <a:lnTo>
                      <a:pt x="0" y="289"/>
                    </a:lnTo>
                    <a:lnTo>
                      <a:pt x="1" y="295"/>
                    </a:lnTo>
                    <a:lnTo>
                      <a:pt x="1" y="295"/>
                    </a:lnTo>
                    <a:lnTo>
                      <a:pt x="4" y="301"/>
                    </a:lnTo>
                    <a:lnTo>
                      <a:pt x="9" y="311"/>
                    </a:lnTo>
                    <a:lnTo>
                      <a:pt x="27" y="335"/>
                    </a:lnTo>
                    <a:lnTo>
                      <a:pt x="49" y="364"/>
                    </a:lnTo>
                    <a:lnTo>
                      <a:pt x="68" y="386"/>
                    </a:lnTo>
                    <a:lnTo>
                      <a:pt x="68" y="386"/>
                    </a:lnTo>
                    <a:lnTo>
                      <a:pt x="96" y="417"/>
                    </a:lnTo>
                    <a:lnTo>
                      <a:pt x="136" y="459"/>
                    </a:lnTo>
                    <a:lnTo>
                      <a:pt x="172" y="497"/>
                    </a:lnTo>
                    <a:lnTo>
                      <a:pt x="184" y="510"/>
                    </a:lnTo>
                    <a:lnTo>
                      <a:pt x="188" y="516"/>
                    </a:lnTo>
                    <a:lnTo>
                      <a:pt x="188" y="516"/>
                    </a:lnTo>
                    <a:lnTo>
                      <a:pt x="189" y="524"/>
                    </a:lnTo>
                    <a:lnTo>
                      <a:pt x="195" y="540"/>
                    </a:lnTo>
                    <a:lnTo>
                      <a:pt x="211" y="590"/>
                    </a:lnTo>
                    <a:lnTo>
                      <a:pt x="229" y="640"/>
                    </a:lnTo>
                    <a:lnTo>
                      <a:pt x="241" y="670"/>
                    </a:lnTo>
                    <a:lnTo>
                      <a:pt x="241" y="670"/>
                    </a:lnTo>
                    <a:lnTo>
                      <a:pt x="258" y="701"/>
                    </a:lnTo>
                    <a:lnTo>
                      <a:pt x="270" y="723"/>
                    </a:lnTo>
                    <a:lnTo>
                      <a:pt x="270" y="723"/>
                    </a:lnTo>
                    <a:lnTo>
                      <a:pt x="240" y="805"/>
                    </a:lnTo>
                    <a:lnTo>
                      <a:pt x="219" y="863"/>
                    </a:lnTo>
                    <a:lnTo>
                      <a:pt x="213" y="882"/>
                    </a:lnTo>
                    <a:lnTo>
                      <a:pt x="212" y="888"/>
                    </a:lnTo>
                    <a:lnTo>
                      <a:pt x="212" y="891"/>
                    </a:lnTo>
                    <a:lnTo>
                      <a:pt x="212" y="891"/>
                    </a:lnTo>
                    <a:lnTo>
                      <a:pt x="214" y="894"/>
                    </a:lnTo>
                    <a:lnTo>
                      <a:pt x="217" y="897"/>
                    </a:lnTo>
                    <a:lnTo>
                      <a:pt x="225" y="902"/>
                    </a:lnTo>
                    <a:lnTo>
                      <a:pt x="232" y="907"/>
                    </a:lnTo>
                    <a:lnTo>
                      <a:pt x="236" y="911"/>
                    </a:lnTo>
                    <a:lnTo>
                      <a:pt x="236" y="911"/>
                    </a:lnTo>
                    <a:lnTo>
                      <a:pt x="235" y="923"/>
                    </a:lnTo>
                    <a:lnTo>
                      <a:pt x="230" y="952"/>
                    </a:lnTo>
                    <a:lnTo>
                      <a:pt x="223" y="991"/>
                    </a:lnTo>
                    <a:lnTo>
                      <a:pt x="217" y="1036"/>
                    </a:lnTo>
                    <a:lnTo>
                      <a:pt x="217" y="1036"/>
                    </a:lnTo>
                    <a:lnTo>
                      <a:pt x="216" y="1049"/>
                    </a:lnTo>
                    <a:lnTo>
                      <a:pt x="216" y="1066"/>
                    </a:lnTo>
                    <a:lnTo>
                      <a:pt x="218" y="1109"/>
                    </a:lnTo>
                    <a:lnTo>
                      <a:pt x="222" y="1158"/>
                    </a:lnTo>
                    <a:lnTo>
                      <a:pt x="226" y="1210"/>
                    </a:lnTo>
                    <a:lnTo>
                      <a:pt x="236" y="1300"/>
                    </a:lnTo>
                    <a:lnTo>
                      <a:pt x="241" y="1339"/>
                    </a:lnTo>
                    <a:lnTo>
                      <a:pt x="241" y="1339"/>
                    </a:lnTo>
                    <a:lnTo>
                      <a:pt x="246" y="1340"/>
                    </a:lnTo>
                    <a:lnTo>
                      <a:pt x="259" y="1342"/>
                    </a:lnTo>
                    <a:lnTo>
                      <a:pt x="259" y="1342"/>
                    </a:lnTo>
                    <a:lnTo>
                      <a:pt x="262" y="1358"/>
                    </a:lnTo>
                    <a:lnTo>
                      <a:pt x="266" y="1374"/>
                    </a:lnTo>
                    <a:lnTo>
                      <a:pt x="272" y="1387"/>
                    </a:lnTo>
                    <a:lnTo>
                      <a:pt x="276" y="1393"/>
                    </a:lnTo>
                    <a:lnTo>
                      <a:pt x="279" y="1396"/>
                    </a:lnTo>
                    <a:lnTo>
                      <a:pt x="279" y="1396"/>
                    </a:lnTo>
                    <a:lnTo>
                      <a:pt x="283" y="1399"/>
                    </a:lnTo>
                    <a:lnTo>
                      <a:pt x="288" y="1401"/>
                    </a:lnTo>
                    <a:lnTo>
                      <a:pt x="300" y="1404"/>
                    </a:lnTo>
                    <a:lnTo>
                      <a:pt x="312" y="1404"/>
                    </a:lnTo>
                    <a:lnTo>
                      <a:pt x="325" y="1402"/>
                    </a:lnTo>
                    <a:lnTo>
                      <a:pt x="337" y="1399"/>
                    </a:lnTo>
                    <a:lnTo>
                      <a:pt x="348" y="1395"/>
                    </a:lnTo>
                    <a:lnTo>
                      <a:pt x="356" y="1392"/>
                    </a:lnTo>
                    <a:lnTo>
                      <a:pt x="361" y="1387"/>
                    </a:lnTo>
                    <a:lnTo>
                      <a:pt x="361" y="1387"/>
                    </a:lnTo>
                    <a:lnTo>
                      <a:pt x="375" y="1360"/>
                    </a:lnTo>
                    <a:lnTo>
                      <a:pt x="385" y="1339"/>
                    </a:lnTo>
                    <a:lnTo>
                      <a:pt x="385" y="1339"/>
                    </a:lnTo>
                    <a:lnTo>
                      <a:pt x="408" y="1297"/>
                    </a:lnTo>
                    <a:lnTo>
                      <a:pt x="422" y="1271"/>
                    </a:lnTo>
                    <a:lnTo>
                      <a:pt x="428" y="1262"/>
                    </a:lnTo>
                    <a:lnTo>
                      <a:pt x="428" y="1262"/>
                    </a:lnTo>
                    <a:lnTo>
                      <a:pt x="428" y="1270"/>
                    </a:lnTo>
                    <a:lnTo>
                      <a:pt x="428" y="1283"/>
                    </a:lnTo>
                    <a:lnTo>
                      <a:pt x="430" y="1299"/>
                    </a:lnTo>
                    <a:lnTo>
                      <a:pt x="432" y="1305"/>
                    </a:lnTo>
                    <a:lnTo>
                      <a:pt x="433" y="1310"/>
                    </a:lnTo>
                    <a:lnTo>
                      <a:pt x="433" y="1310"/>
                    </a:lnTo>
                    <a:lnTo>
                      <a:pt x="435" y="1313"/>
                    </a:lnTo>
                    <a:lnTo>
                      <a:pt x="439" y="1315"/>
                    </a:lnTo>
                    <a:lnTo>
                      <a:pt x="444" y="1316"/>
                    </a:lnTo>
                    <a:lnTo>
                      <a:pt x="448" y="1316"/>
                    </a:lnTo>
                    <a:lnTo>
                      <a:pt x="453" y="1316"/>
                    </a:lnTo>
                    <a:lnTo>
                      <a:pt x="458" y="1313"/>
                    </a:lnTo>
                    <a:lnTo>
                      <a:pt x="463" y="1310"/>
                    </a:lnTo>
                    <a:lnTo>
                      <a:pt x="466" y="1305"/>
                    </a:lnTo>
                    <a:lnTo>
                      <a:pt x="466" y="1305"/>
                    </a:lnTo>
                    <a:lnTo>
                      <a:pt x="470" y="1300"/>
                    </a:lnTo>
                    <a:lnTo>
                      <a:pt x="472" y="1298"/>
                    </a:lnTo>
                    <a:lnTo>
                      <a:pt x="477" y="1294"/>
                    </a:lnTo>
                    <a:lnTo>
                      <a:pt x="480" y="1292"/>
                    </a:lnTo>
                    <a:lnTo>
                      <a:pt x="482" y="1286"/>
                    </a:lnTo>
                    <a:lnTo>
                      <a:pt x="486" y="1267"/>
                    </a:lnTo>
                    <a:lnTo>
                      <a:pt x="486" y="1267"/>
                    </a:lnTo>
                    <a:lnTo>
                      <a:pt x="487" y="1252"/>
                    </a:lnTo>
                    <a:lnTo>
                      <a:pt x="487" y="1236"/>
                    </a:lnTo>
                    <a:lnTo>
                      <a:pt x="487" y="1222"/>
                    </a:lnTo>
                    <a:lnTo>
                      <a:pt x="486" y="1208"/>
                    </a:lnTo>
                    <a:lnTo>
                      <a:pt x="486" y="1208"/>
                    </a:lnTo>
                    <a:lnTo>
                      <a:pt x="490" y="1204"/>
                    </a:lnTo>
                    <a:lnTo>
                      <a:pt x="495" y="1199"/>
                    </a:lnTo>
                    <a:lnTo>
                      <a:pt x="495" y="1199"/>
                    </a:lnTo>
                    <a:lnTo>
                      <a:pt x="500" y="1196"/>
                    </a:lnTo>
                    <a:lnTo>
                      <a:pt x="506" y="1194"/>
                    </a:lnTo>
                    <a:lnTo>
                      <a:pt x="513" y="1194"/>
                    </a:lnTo>
                    <a:lnTo>
                      <a:pt x="522" y="1196"/>
                    </a:lnTo>
                    <a:lnTo>
                      <a:pt x="522" y="1196"/>
                    </a:lnTo>
                    <a:lnTo>
                      <a:pt x="529" y="1251"/>
                    </a:lnTo>
                    <a:lnTo>
                      <a:pt x="532" y="1280"/>
                    </a:lnTo>
                    <a:lnTo>
                      <a:pt x="534" y="1305"/>
                    </a:lnTo>
                    <a:lnTo>
                      <a:pt x="534" y="1305"/>
                    </a:lnTo>
                    <a:lnTo>
                      <a:pt x="534" y="1328"/>
                    </a:lnTo>
                    <a:lnTo>
                      <a:pt x="535" y="1341"/>
                    </a:lnTo>
                    <a:lnTo>
                      <a:pt x="535" y="1350"/>
                    </a:lnTo>
                    <a:lnTo>
                      <a:pt x="534" y="1358"/>
                    </a:lnTo>
                    <a:lnTo>
                      <a:pt x="534" y="1358"/>
                    </a:lnTo>
                    <a:lnTo>
                      <a:pt x="531" y="1380"/>
                    </a:lnTo>
                    <a:lnTo>
                      <a:pt x="529" y="1401"/>
                    </a:lnTo>
                    <a:lnTo>
                      <a:pt x="529" y="1401"/>
                    </a:lnTo>
                    <a:lnTo>
                      <a:pt x="529" y="1411"/>
                    </a:lnTo>
                    <a:lnTo>
                      <a:pt x="530" y="1419"/>
                    </a:lnTo>
                    <a:lnTo>
                      <a:pt x="531" y="1425"/>
                    </a:lnTo>
                    <a:lnTo>
                      <a:pt x="534" y="1430"/>
                    </a:lnTo>
                    <a:lnTo>
                      <a:pt x="534" y="1430"/>
                    </a:lnTo>
                    <a:lnTo>
                      <a:pt x="537" y="1434"/>
                    </a:lnTo>
                    <a:lnTo>
                      <a:pt x="542" y="1435"/>
                    </a:lnTo>
                    <a:lnTo>
                      <a:pt x="546" y="1436"/>
                    </a:lnTo>
                    <a:lnTo>
                      <a:pt x="548" y="1435"/>
                    </a:lnTo>
                    <a:lnTo>
                      <a:pt x="548" y="1435"/>
                    </a:lnTo>
                    <a:lnTo>
                      <a:pt x="553" y="1428"/>
                    </a:lnTo>
                    <a:lnTo>
                      <a:pt x="556" y="1424"/>
                    </a:lnTo>
                    <a:lnTo>
                      <a:pt x="558" y="1424"/>
                    </a:lnTo>
                    <a:lnTo>
                      <a:pt x="558" y="1425"/>
                    </a:lnTo>
                    <a:lnTo>
                      <a:pt x="558" y="1425"/>
                    </a:lnTo>
                    <a:lnTo>
                      <a:pt x="559" y="1429"/>
                    </a:lnTo>
                    <a:lnTo>
                      <a:pt x="564" y="1435"/>
                    </a:lnTo>
                    <a:lnTo>
                      <a:pt x="576" y="1453"/>
                    </a:lnTo>
                    <a:lnTo>
                      <a:pt x="590" y="1471"/>
                    </a:lnTo>
                    <a:lnTo>
                      <a:pt x="601" y="1483"/>
                    </a:lnTo>
                    <a:lnTo>
                      <a:pt x="601" y="1483"/>
                    </a:lnTo>
                    <a:lnTo>
                      <a:pt x="607" y="1487"/>
                    </a:lnTo>
                    <a:lnTo>
                      <a:pt x="616" y="1489"/>
                    </a:lnTo>
                    <a:lnTo>
                      <a:pt x="628" y="1493"/>
                    </a:lnTo>
                    <a:lnTo>
                      <a:pt x="642" y="1494"/>
                    </a:lnTo>
                    <a:lnTo>
                      <a:pt x="655" y="1495"/>
                    </a:lnTo>
                    <a:lnTo>
                      <a:pt x="667" y="1494"/>
                    </a:lnTo>
                    <a:lnTo>
                      <a:pt x="676" y="1493"/>
                    </a:lnTo>
                    <a:lnTo>
                      <a:pt x="680" y="1490"/>
                    </a:lnTo>
                    <a:lnTo>
                      <a:pt x="682" y="1488"/>
                    </a:lnTo>
                    <a:lnTo>
                      <a:pt x="682" y="1488"/>
                    </a:lnTo>
                    <a:lnTo>
                      <a:pt x="690" y="1477"/>
                    </a:lnTo>
                    <a:lnTo>
                      <a:pt x="693" y="1471"/>
                    </a:lnTo>
                    <a:lnTo>
                      <a:pt x="696" y="1465"/>
                    </a:lnTo>
                    <a:lnTo>
                      <a:pt x="696" y="1459"/>
                    </a:lnTo>
                    <a:lnTo>
                      <a:pt x="696" y="1453"/>
                    </a:lnTo>
                    <a:lnTo>
                      <a:pt x="692" y="1447"/>
                    </a:lnTo>
                    <a:lnTo>
                      <a:pt x="687" y="1440"/>
                    </a:lnTo>
                    <a:lnTo>
                      <a:pt x="687" y="1440"/>
                    </a:lnTo>
                    <a:lnTo>
                      <a:pt x="674" y="1428"/>
                    </a:lnTo>
                    <a:lnTo>
                      <a:pt x="661" y="1418"/>
                    </a:lnTo>
                    <a:lnTo>
                      <a:pt x="650" y="1410"/>
                    </a:lnTo>
                    <a:lnTo>
                      <a:pt x="646" y="1405"/>
                    </a:lnTo>
                    <a:lnTo>
                      <a:pt x="644" y="1401"/>
                    </a:lnTo>
                    <a:lnTo>
                      <a:pt x="644" y="1401"/>
                    </a:lnTo>
                    <a:lnTo>
                      <a:pt x="642" y="1396"/>
                    </a:lnTo>
                    <a:lnTo>
                      <a:pt x="637" y="1390"/>
                    </a:lnTo>
                    <a:lnTo>
                      <a:pt x="625" y="1374"/>
                    </a:lnTo>
                    <a:lnTo>
                      <a:pt x="619" y="1364"/>
                    </a:lnTo>
                    <a:lnTo>
                      <a:pt x="614" y="1353"/>
                    </a:lnTo>
                    <a:lnTo>
                      <a:pt x="612" y="1341"/>
                    </a:lnTo>
                    <a:lnTo>
                      <a:pt x="610" y="1329"/>
                    </a:lnTo>
                    <a:lnTo>
                      <a:pt x="610" y="1329"/>
                    </a:lnTo>
                    <a:lnTo>
                      <a:pt x="613" y="1311"/>
                    </a:lnTo>
                    <a:lnTo>
                      <a:pt x="616" y="1286"/>
                    </a:lnTo>
                    <a:lnTo>
                      <a:pt x="628" y="1223"/>
                    </a:lnTo>
                    <a:lnTo>
                      <a:pt x="628" y="1223"/>
                    </a:lnTo>
                    <a:lnTo>
                      <a:pt x="637" y="1218"/>
                    </a:lnTo>
                    <a:lnTo>
                      <a:pt x="645" y="1214"/>
                    </a:lnTo>
                    <a:lnTo>
                      <a:pt x="660" y="1205"/>
                    </a:lnTo>
                    <a:lnTo>
                      <a:pt x="673" y="1194"/>
                    </a:lnTo>
                    <a:lnTo>
                      <a:pt x="673" y="1194"/>
                    </a:lnTo>
                    <a:lnTo>
                      <a:pt x="675" y="1182"/>
                    </a:lnTo>
                    <a:lnTo>
                      <a:pt x="681" y="1152"/>
                    </a:lnTo>
                    <a:lnTo>
                      <a:pt x="684" y="1134"/>
                    </a:lnTo>
                    <a:lnTo>
                      <a:pt x="685" y="1116"/>
                    </a:lnTo>
                    <a:lnTo>
                      <a:pt x="685" y="1099"/>
                    </a:lnTo>
                    <a:lnTo>
                      <a:pt x="682" y="1084"/>
                    </a:lnTo>
                    <a:lnTo>
                      <a:pt x="682" y="1084"/>
                    </a:lnTo>
                    <a:lnTo>
                      <a:pt x="678" y="1056"/>
                    </a:lnTo>
                    <a:lnTo>
                      <a:pt x="674" y="1026"/>
                    </a:lnTo>
                    <a:lnTo>
                      <a:pt x="669" y="997"/>
                    </a:lnTo>
                    <a:lnTo>
                      <a:pt x="667" y="983"/>
                    </a:lnTo>
                    <a:lnTo>
                      <a:pt x="663" y="968"/>
                    </a:lnTo>
                    <a:lnTo>
                      <a:pt x="663" y="968"/>
                    </a:lnTo>
                    <a:lnTo>
                      <a:pt x="658" y="954"/>
                    </a:lnTo>
                    <a:lnTo>
                      <a:pt x="650" y="940"/>
                    </a:lnTo>
                    <a:lnTo>
                      <a:pt x="642" y="926"/>
                    </a:lnTo>
                    <a:lnTo>
                      <a:pt x="633" y="913"/>
                    </a:lnTo>
                    <a:lnTo>
                      <a:pt x="618" y="894"/>
                    </a:lnTo>
                    <a:lnTo>
                      <a:pt x="610" y="887"/>
                    </a:lnTo>
                    <a:lnTo>
                      <a:pt x="610" y="887"/>
                    </a:lnTo>
                    <a:lnTo>
                      <a:pt x="618" y="887"/>
                    </a:lnTo>
                    <a:lnTo>
                      <a:pt x="632" y="887"/>
                    </a:lnTo>
                    <a:lnTo>
                      <a:pt x="639" y="885"/>
                    </a:lnTo>
                    <a:lnTo>
                      <a:pt x="645" y="883"/>
                    </a:lnTo>
                    <a:lnTo>
                      <a:pt x="649" y="881"/>
                    </a:lnTo>
                    <a:lnTo>
                      <a:pt x="649" y="879"/>
                    </a:lnTo>
                    <a:lnTo>
                      <a:pt x="649" y="877"/>
                    </a:lnTo>
                    <a:lnTo>
                      <a:pt x="649" y="877"/>
                    </a:lnTo>
                    <a:lnTo>
                      <a:pt x="636" y="857"/>
                    </a:lnTo>
                    <a:lnTo>
                      <a:pt x="612" y="823"/>
                    </a:lnTo>
                    <a:lnTo>
                      <a:pt x="600" y="804"/>
                    </a:lnTo>
                    <a:lnTo>
                      <a:pt x="589" y="787"/>
                    </a:lnTo>
                    <a:lnTo>
                      <a:pt x="580" y="772"/>
                    </a:lnTo>
                    <a:lnTo>
                      <a:pt x="578" y="766"/>
                    </a:lnTo>
                    <a:lnTo>
                      <a:pt x="577" y="762"/>
                    </a:lnTo>
                    <a:lnTo>
                      <a:pt x="577" y="762"/>
                    </a:lnTo>
                    <a:lnTo>
                      <a:pt x="574" y="747"/>
                    </a:lnTo>
                    <a:lnTo>
                      <a:pt x="572" y="734"/>
                    </a:lnTo>
                    <a:lnTo>
                      <a:pt x="571" y="724"/>
                    </a:lnTo>
                    <a:lnTo>
                      <a:pt x="571" y="721"/>
                    </a:lnTo>
                    <a:lnTo>
                      <a:pt x="572" y="718"/>
                    </a:lnTo>
                    <a:lnTo>
                      <a:pt x="572" y="718"/>
                    </a:lnTo>
                    <a:lnTo>
                      <a:pt x="574" y="710"/>
                    </a:lnTo>
                    <a:lnTo>
                      <a:pt x="577" y="692"/>
                    </a:lnTo>
                    <a:lnTo>
                      <a:pt x="586" y="637"/>
                    </a:lnTo>
                    <a:lnTo>
                      <a:pt x="596" y="578"/>
                    </a:lnTo>
                    <a:lnTo>
                      <a:pt x="601" y="555"/>
                    </a:lnTo>
                    <a:lnTo>
                      <a:pt x="606" y="540"/>
                    </a:lnTo>
                    <a:lnTo>
                      <a:pt x="606" y="540"/>
                    </a:lnTo>
                    <a:lnTo>
                      <a:pt x="610" y="531"/>
                    </a:lnTo>
                    <a:lnTo>
                      <a:pt x="615" y="522"/>
                    </a:lnTo>
                    <a:lnTo>
                      <a:pt x="627" y="505"/>
                    </a:lnTo>
                    <a:lnTo>
                      <a:pt x="636" y="493"/>
                    </a:lnTo>
                    <a:lnTo>
                      <a:pt x="638" y="490"/>
                    </a:lnTo>
                    <a:lnTo>
                      <a:pt x="639" y="487"/>
                    </a:lnTo>
                    <a:lnTo>
                      <a:pt x="639" y="487"/>
                    </a:lnTo>
                    <a:lnTo>
                      <a:pt x="646" y="480"/>
                    </a:lnTo>
                    <a:lnTo>
                      <a:pt x="664" y="462"/>
                    </a:lnTo>
                    <a:lnTo>
                      <a:pt x="722" y="406"/>
                    </a:lnTo>
                    <a:lnTo>
                      <a:pt x="753" y="373"/>
                    </a:lnTo>
                    <a:lnTo>
                      <a:pt x="782" y="343"/>
                    </a:lnTo>
                    <a:lnTo>
                      <a:pt x="805" y="318"/>
                    </a:lnTo>
                    <a:lnTo>
                      <a:pt x="812" y="307"/>
                    </a:lnTo>
                    <a:lnTo>
                      <a:pt x="817" y="300"/>
                    </a:lnTo>
                    <a:lnTo>
                      <a:pt x="817" y="300"/>
                    </a:lnTo>
                    <a:lnTo>
                      <a:pt x="819" y="293"/>
                    </a:lnTo>
                    <a:lnTo>
                      <a:pt x="819" y="282"/>
                    </a:lnTo>
                    <a:lnTo>
                      <a:pt x="819" y="270"/>
                    </a:lnTo>
                    <a:lnTo>
                      <a:pt x="817" y="257"/>
                    </a:lnTo>
                    <a:lnTo>
                      <a:pt x="811" y="225"/>
                    </a:lnTo>
                    <a:lnTo>
                      <a:pt x="802" y="192"/>
                    </a:lnTo>
                    <a:lnTo>
                      <a:pt x="793" y="159"/>
                    </a:lnTo>
                    <a:lnTo>
                      <a:pt x="782" y="130"/>
                    </a:lnTo>
                    <a:lnTo>
                      <a:pt x="775" y="110"/>
                    </a:lnTo>
                    <a:lnTo>
                      <a:pt x="769" y="98"/>
                    </a:lnTo>
                    <a:lnTo>
                      <a:pt x="769" y="98"/>
                    </a:lnTo>
                    <a:lnTo>
                      <a:pt x="765" y="93"/>
                    </a:lnTo>
                    <a:lnTo>
                      <a:pt x="760" y="88"/>
                    </a:lnTo>
                    <a:lnTo>
                      <a:pt x="751" y="82"/>
                    </a:lnTo>
                    <a:lnTo>
                      <a:pt x="744" y="80"/>
                    </a:lnTo>
                    <a:lnTo>
                      <a:pt x="740" y="79"/>
                    </a:lnTo>
                    <a:lnTo>
                      <a:pt x="726" y="45"/>
                    </a:lnTo>
                    <a:lnTo>
                      <a:pt x="726" y="45"/>
                    </a:lnTo>
                    <a:lnTo>
                      <a:pt x="724" y="40"/>
                    </a:lnTo>
                    <a:lnTo>
                      <a:pt x="722" y="31"/>
                    </a:lnTo>
                    <a:lnTo>
                      <a:pt x="718" y="26"/>
                    </a:lnTo>
                    <a:lnTo>
                      <a:pt x="716" y="21"/>
                    </a:lnTo>
                    <a:lnTo>
                      <a:pt x="711" y="17"/>
                    </a:lnTo>
                    <a:lnTo>
                      <a:pt x="706" y="16"/>
                    </a:lnTo>
                    <a:lnTo>
                      <a:pt x="706" y="16"/>
                    </a:lnTo>
                    <a:lnTo>
                      <a:pt x="697" y="17"/>
                    </a:lnTo>
                    <a:lnTo>
                      <a:pt x="690" y="20"/>
                    </a:lnTo>
                    <a:lnTo>
                      <a:pt x="682" y="21"/>
                    </a:lnTo>
                    <a:lnTo>
                      <a:pt x="678" y="21"/>
                    </a:lnTo>
                    <a:lnTo>
                      <a:pt x="673" y="21"/>
                    </a:lnTo>
                    <a:lnTo>
                      <a:pt x="673" y="21"/>
                    </a:lnTo>
                    <a:lnTo>
                      <a:pt x="655" y="19"/>
                    </a:lnTo>
                    <a:lnTo>
                      <a:pt x="630" y="16"/>
                    </a:lnTo>
                    <a:lnTo>
                      <a:pt x="630" y="16"/>
                    </a:lnTo>
                    <a:lnTo>
                      <a:pt x="613" y="14"/>
                    </a:lnTo>
                    <a:lnTo>
                      <a:pt x="600" y="14"/>
                    </a:lnTo>
                    <a:lnTo>
                      <a:pt x="591" y="13"/>
                    </a:lnTo>
                    <a:lnTo>
                      <a:pt x="586" y="11"/>
                    </a:lnTo>
                    <a:lnTo>
                      <a:pt x="586" y="11"/>
                    </a:lnTo>
                    <a:lnTo>
                      <a:pt x="584" y="11"/>
                    </a:lnTo>
                    <a:lnTo>
                      <a:pt x="580" y="11"/>
                    </a:lnTo>
                    <a:lnTo>
                      <a:pt x="573" y="14"/>
                    </a:lnTo>
                    <a:lnTo>
                      <a:pt x="570" y="16"/>
                    </a:lnTo>
                    <a:lnTo>
                      <a:pt x="568" y="19"/>
                    </a:lnTo>
                    <a:lnTo>
                      <a:pt x="568" y="20"/>
                    </a:lnTo>
                    <a:lnTo>
                      <a:pt x="572" y="21"/>
                    </a:lnTo>
                    <a:lnTo>
                      <a:pt x="572" y="21"/>
                    </a:lnTo>
                    <a:lnTo>
                      <a:pt x="584" y="26"/>
                    </a:lnTo>
                    <a:lnTo>
                      <a:pt x="600" y="33"/>
                    </a:lnTo>
                    <a:lnTo>
                      <a:pt x="614" y="40"/>
                    </a:lnTo>
                    <a:lnTo>
                      <a:pt x="625" y="45"/>
                    </a:lnTo>
                    <a:lnTo>
                      <a:pt x="625" y="45"/>
                    </a:lnTo>
                    <a:lnTo>
                      <a:pt x="633" y="47"/>
                    </a:lnTo>
                    <a:lnTo>
                      <a:pt x="642" y="50"/>
                    </a:lnTo>
                    <a:lnTo>
                      <a:pt x="649" y="51"/>
                    </a:lnTo>
                    <a:lnTo>
                      <a:pt x="654" y="55"/>
                    </a:lnTo>
                    <a:lnTo>
                      <a:pt x="654" y="55"/>
                    </a:lnTo>
                    <a:lnTo>
                      <a:pt x="660" y="59"/>
                    </a:lnTo>
                    <a:lnTo>
                      <a:pt x="668" y="63"/>
                    </a:lnTo>
                    <a:lnTo>
                      <a:pt x="678" y="69"/>
                    </a:lnTo>
                    <a:lnTo>
                      <a:pt x="687" y="83"/>
                    </a:lnTo>
                    <a:lnTo>
                      <a:pt x="687" y="83"/>
                    </a:lnTo>
                    <a:lnTo>
                      <a:pt x="680" y="92"/>
                    </a:lnTo>
                    <a:lnTo>
                      <a:pt x="675" y="99"/>
                    </a:lnTo>
                    <a:lnTo>
                      <a:pt x="674" y="104"/>
                    </a:lnTo>
                    <a:lnTo>
                      <a:pt x="673" y="108"/>
                    </a:lnTo>
                    <a:lnTo>
                      <a:pt x="673" y="108"/>
                    </a:lnTo>
                    <a:lnTo>
                      <a:pt x="672" y="115"/>
                    </a:lnTo>
                    <a:lnTo>
                      <a:pt x="672" y="122"/>
                    </a:lnTo>
                    <a:lnTo>
                      <a:pt x="673" y="134"/>
                    </a:lnTo>
                    <a:lnTo>
                      <a:pt x="678" y="156"/>
                    </a:lnTo>
                    <a:lnTo>
                      <a:pt x="678" y="156"/>
                    </a:lnTo>
                    <a:lnTo>
                      <a:pt x="681" y="172"/>
                    </a:lnTo>
                    <a:lnTo>
                      <a:pt x="684" y="192"/>
                    </a:lnTo>
                    <a:lnTo>
                      <a:pt x="688" y="235"/>
                    </a:lnTo>
                    <a:lnTo>
                      <a:pt x="690" y="255"/>
                    </a:lnTo>
                    <a:lnTo>
                      <a:pt x="690" y="273"/>
                    </a:lnTo>
                    <a:lnTo>
                      <a:pt x="690" y="285"/>
                    </a:lnTo>
                    <a:lnTo>
                      <a:pt x="688" y="289"/>
                    </a:lnTo>
                    <a:lnTo>
                      <a:pt x="687" y="290"/>
                    </a:lnTo>
                    <a:lnTo>
                      <a:pt x="687" y="290"/>
                    </a:lnTo>
                    <a:lnTo>
                      <a:pt x="681" y="294"/>
                    </a:lnTo>
                    <a:lnTo>
                      <a:pt x="674" y="301"/>
                    </a:lnTo>
                    <a:lnTo>
                      <a:pt x="654" y="319"/>
                    </a:lnTo>
                    <a:lnTo>
                      <a:pt x="654" y="319"/>
                    </a:lnTo>
                    <a:lnTo>
                      <a:pt x="627" y="342"/>
                    </a:lnTo>
                    <a:lnTo>
                      <a:pt x="615" y="352"/>
                    </a:lnTo>
                    <a:lnTo>
                      <a:pt x="606" y="358"/>
                    </a:lnTo>
                    <a:lnTo>
                      <a:pt x="606" y="358"/>
                    </a:lnTo>
                    <a:lnTo>
                      <a:pt x="586" y="366"/>
                    </a:lnTo>
                    <a:lnTo>
                      <a:pt x="576" y="372"/>
                    </a:lnTo>
                    <a:lnTo>
                      <a:pt x="567" y="377"/>
                    </a:lnTo>
                    <a:lnTo>
                      <a:pt x="567" y="377"/>
                    </a:lnTo>
                    <a:lnTo>
                      <a:pt x="561" y="383"/>
                    </a:lnTo>
                    <a:lnTo>
                      <a:pt x="556" y="388"/>
                    </a:lnTo>
                    <a:lnTo>
                      <a:pt x="552" y="391"/>
                    </a:lnTo>
                    <a:lnTo>
                      <a:pt x="550" y="391"/>
                    </a:lnTo>
                    <a:lnTo>
                      <a:pt x="548" y="391"/>
                    </a:lnTo>
                    <a:lnTo>
                      <a:pt x="548" y="391"/>
                    </a:lnTo>
                    <a:lnTo>
                      <a:pt x="537" y="386"/>
                    </a:lnTo>
                    <a:lnTo>
                      <a:pt x="531" y="383"/>
                    </a:lnTo>
                    <a:lnTo>
                      <a:pt x="530" y="379"/>
                    </a:lnTo>
                    <a:lnTo>
                      <a:pt x="529" y="377"/>
                    </a:lnTo>
                    <a:lnTo>
                      <a:pt x="529" y="377"/>
                    </a:lnTo>
                    <a:lnTo>
                      <a:pt x="530" y="356"/>
                    </a:lnTo>
                    <a:lnTo>
                      <a:pt x="530" y="344"/>
                    </a:lnTo>
                    <a:lnTo>
                      <a:pt x="529" y="334"/>
                    </a:lnTo>
                    <a:lnTo>
                      <a:pt x="529" y="334"/>
                    </a:lnTo>
                    <a:lnTo>
                      <a:pt x="525" y="325"/>
                    </a:lnTo>
                    <a:lnTo>
                      <a:pt x="522" y="317"/>
                    </a:lnTo>
                    <a:lnTo>
                      <a:pt x="514" y="305"/>
                    </a:lnTo>
                    <a:lnTo>
                      <a:pt x="514" y="305"/>
                    </a:lnTo>
                    <a:lnTo>
                      <a:pt x="505" y="290"/>
                    </a:lnTo>
                    <a:lnTo>
                      <a:pt x="505" y="290"/>
                    </a:lnTo>
                    <a:lnTo>
                      <a:pt x="500" y="275"/>
                    </a:lnTo>
                    <a:lnTo>
                      <a:pt x="495" y="263"/>
                    </a:lnTo>
                    <a:lnTo>
                      <a:pt x="493" y="259"/>
                    </a:lnTo>
                    <a:lnTo>
                      <a:pt x="490" y="257"/>
                    </a:lnTo>
                    <a:lnTo>
                      <a:pt x="490" y="257"/>
                    </a:lnTo>
                    <a:lnTo>
                      <a:pt x="487" y="254"/>
                    </a:lnTo>
                    <a:lnTo>
                      <a:pt x="484" y="251"/>
                    </a:lnTo>
                    <a:lnTo>
                      <a:pt x="483" y="246"/>
                    </a:lnTo>
                    <a:lnTo>
                      <a:pt x="481" y="242"/>
                    </a:lnTo>
                    <a:lnTo>
                      <a:pt x="481" y="242"/>
                    </a:lnTo>
                    <a:lnTo>
                      <a:pt x="468" y="222"/>
                    </a:lnTo>
                    <a:lnTo>
                      <a:pt x="460" y="208"/>
                    </a:lnTo>
                    <a:lnTo>
                      <a:pt x="458" y="202"/>
                    </a:lnTo>
                    <a:lnTo>
                      <a:pt x="457" y="199"/>
                    </a:lnTo>
                    <a:lnTo>
                      <a:pt x="457" y="199"/>
                    </a:lnTo>
                    <a:lnTo>
                      <a:pt x="457" y="195"/>
                    </a:lnTo>
                    <a:lnTo>
                      <a:pt x="454" y="192"/>
                    </a:lnTo>
                    <a:lnTo>
                      <a:pt x="451" y="182"/>
                    </a:lnTo>
                    <a:lnTo>
                      <a:pt x="444" y="172"/>
                    </a:lnTo>
                    <a:lnTo>
                      <a:pt x="438" y="165"/>
                    </a:lnTo>
                    <a:lnTo>
                      <a:pt x="438" y="165"/>
                    </a:lnTo>
                    <a:lnTo>
                      <a:pt x="429" y="159"/>
                    </a:lnTo>
                    <a:lnTo>
                      <a:pt x="420" y="153"/>
                    </a:lnTo>
                    <a:lnTo>
                      <a:pt x="404" y="146"/>
                    </a:lnTo>
                    <a:lnTo>
                      <a:pt x="404" y="146"/>
                    </a:lnTo>
                    <a:lnTo>
                      <a:pt x="398" y="145"/>
                    </a:lnTo>
                    <a:lnTo>
                      <a:pt x="392" y="145"/>
                    </a:lnTo>
                    <a:lnTo>
                      <a:pt x="385" y="146"/>
                    </a:lnTo>
                    <a:lnTo>
                      <a:pt x="385" y="146"/>
                    </a:lnTo>
                    <a:lnTo>
                      <a:pt x="374" y="144"/>
                    </a:lnTo>
                    <a:lnTo>
                      <a:pt x="362" y="141"/>
                    </a:lnTo>
                    <a:lnTo>
                      <a:pt x="351" y="141"/>
                    </a:lnTo>
                    <a:lnTo>
                      <a:pt x="351" y="141"/>
                    </a:lnTo>
                    <a:lnTo>
                      <a:pt x="345" y="142"/>
                    </a:lnTo>
                    <a:lnTo>
                      <a:pt x="339" y="146"/>
                    </a:lnTo>
                    <a:lnTo>
                      <a:pt x="326" y="154"/>
                    </a:lnTo>
                    <a:lnTo>
                      <a:pt x="313" y="165"/>
                    </a:lnTo>
                    <a:lnTo>
                      <a:pt x="303" y="175"/>
                    </a:lnTo>
                    <a:lnTo>
                      <a:pt x="303" y="175"/>
                    </a:lnTo>
                    <a:lnTo>
                      <a:pt x="296" y="184"/>
                    </a:lnTo>
                    <a:lnTo>
                      <a:pt x="290" y="198"/>
                    </a:lnTo>
                    <a:lnTo>
                      <a:pt x="284" y="211"/>
                    </a:lnTo>
                    <a:lnTo>
                      <a:pt x="279" y="223"/>
                    </a:lnTo>
                    <a:lnTo>
                      <a:pt x="279" y="223"/>
                    </a:lnTo>
                    <a:lnTo>
                      <a:pt x="276" y="236"/>
                    </a:lnTo>
                    <a:lnTo>
                      <a:pt x="273" y="253"/>
                    </a:lnTo>
                    <a:lnTo>
                      <a:pt x="273" y="270"/>
                    </a:lnTo>
                    <a:lnTo>
                      <a:pt x="274" y="285"/>
                    </a:lnTo>
                    <a:lnTo>
                      <a:pt x="274" y="285"/>
                    </a:lnTo>
                    <a:lnTo>
                      <a:pt x="278" y="309"/>
                    </a:lnTo>
                    <a:lnTo>
                      <a:pt x="279" y="329"/>
                    </a:lnTo>
                    <a:lnTo>
                      <a:pt x="279" y="329"/>
                    </a:lnTo>
                    <a:lnTo>
                      <a:pt x="278" y="337"/>
                    </a:lnTo>
                    <a:lnTo>
                      <a:pt x="277" y="346"/>
                    </a:lnTo>
                    <a:lnTo>
                      <a:pt x="273" y="354"/>
                    </a:lnTo>
                    <a:lnTo>
                      <a:pt x="270" y="362"/>
                    </a:lnTo>
                    <a:lnTo>
                      <a:pt x="270" y="362"/>
                    </a:lnTo>
                    <a:lnTo>
                      <a:pt x="265" y="370"/>
                    </a:lnTo>
                    <a:lnTo>
                      <a:pt x="260" y="373"/>
                    </a:lnTo>
                    <a:lnTo>
                      <a:pt x="255" y="377"/>
                    </a:lnTo>
                    <a:lnTo>
                      <a:pt x="255" y="377"/>
                    </a:lnTo>
                    <a:lnTo>
                      <a:pt x="222" y="362"/>
                    </a:lnTo>
                    <a:lnTo>
                      <a:pt x="222" y="362"/>
                    </a:lnTo>
                    <a:lnTo>
                      <a:pt x="211" y="355"/>
                    </a:lnTo>
                    <a:lnTo>
                      <a:pt x="190" y="340"/>
                    </a:lnTo>
                    <a:lnTo>
                      <a:pt x="170" y="323"/>
                    </a:lnTo>
                    <a:lnTo>
                      <a:pt x="159" y="314"/>
                    </a:lnTo>
                    <a:lnTo>
                      <a:pt x="159" y="314"/>
                    </a:lnTo>
                    <a:lnTo>
                      <a:pt x="148" y="305"/>
                    </a:lnTo>
                    <a:lnTo>
                      <a:pt x="127" y="287"/>
                    </a:lnTo>
                    <a:lnTo>
                      <a:pt x="97" y="261"/>
                    </a:lnTo>
                    <a:lnTo>
                      <a:pt x="97" y="261"/>
                    </a:lnTo>
                    <a:lnTo>
                      <a:pt x="109" y="234"/>
                    </a:lnTo>
                    <a:lnTo>
                      <a:pt x="126" y="199"/>
                    </a:lnTo>
                    <a:lnTo>
                      <a:pt x="126" y="199"/>
                    </a:lnTo>
                    <a:lnTo>
                      <a:pt x="128" y="192"/>
                    </a:lnTo>
                    <a:lnTo>
                      <a:pt x="132" y="181"/>
                    </a:lnTo>
                    <a:lnTo>
                      <a:pt x="140" y="152"/>
                    </a:lnTo>
                    <a:lnTo>
                      <a:pt x="150" y="112"/>
                    </a:lnTo>
                    <a:lnTo>
                      <a:pt x="140" y="93"/>
                    </a:lnTo>
                    <a:lnTo>
                      <a:pt x="150" y="50"/>
                    </a:lnTo>
                    <a:lnTo>
                      <a:pt x="150" y="50"/>
                    </a:lnTo>
                    <a:lnTo>
                      <a:pt x="166" y="52"/>
                    </a:lnTo>
                    <a:lnTo>
                      <a:pt x="180" y="55"/>
                    </a:lnTo>
                    <a:lnTo>
                      <a:pt x="188" y="55"/>
                    </a:lnTo>
                    <a:lnTo>
                      <a:pt x="188" y="55"/>
                    </a:lnTo>
                    <a:lnTo>
                      <a:pt x="207" y="47"/>
                    </a:lnTo>
                    <a:lnTo>
                      <a:pt x="226" y="40"/>
                    </a:lnTo>
                    <a:lnTo>
                      <a:pt x="226" y="40"/>
                    </a:lnTo>
                    <a:lnTo>
                      <a:pt x="241" y="35"/>
                    </a:lnTo>
                    <a:lnTo>
                      <a:pt x="250" y="33"/>
                    </a:lnTo>
                    <a:lnTo>
                      <a:pt x="255" y="31"/>
                    </a:lnTo>
                    <a:lnTo>
                      <a:pt x="255" y="31"/>
                    </a:lnTo>
                    <a:lnTo>
                      <a:pt x="261" y="27"/>
                    </a:lnTo>
                    <a:lnTo>
                      <a:pt x="270" y="23"/>
                    </a:lnTo>
                    <a:lnTo>
                      <a:pt x="276" y="19"/>
                    </a:lnTo>
                    <a:lnTo>
                      <a:pt x="277" y="17"/>
                    </a:lnTo>
                    <a:lnTo>
                      <a:pt x="274" y="16"/>
                    </a:lnTo>
                    <a:lnTo>
                      <a:pt x="274" y="16"/>
                    </a:lnTo>
                    <a:lnTo>
                      <a:pt x="268" y="15"/>
                    </a:lnTo>
                    <a:lnTo>
                      <a:pt x="262" y="16"/>
                    </a:lnTo>
                    <a:lnTo>
                      <a:pt x="258" y="16"/>
                    </a:lnTo>
                    <a:lnTo>
                      <a:pt x="250" y="16"/>
                    </a:lnTo>
                    <a:lnTo>
                      <a:pt x="250" y="16"/>
                    </a:lnTo>
                    <a:lnTo>
                      <a:pt x="244" y="16"/>
                    </a:lnTo>
                    <a:lnTo>
                      <a:pt x="242" y="17"/>
                    </a:lnTo>
                    <a:lnTo>
                      <a:pt x="240" y="17"/>
                    </a:lnTo>
                    <a:lnTo>
                      <a:pt x="236" y="16"/>
                    </a:lnTo>
                    <a:lnTo>
                      <a:pt x="236" y="16"/>
                    </a:lnTo>
                    <a:lnTo>
                      <a:pt x="223" y="11"/>
                    </a:lnTo>
                    <a:lnTo>
                      <a:pt x="207" y="7"/>
                    </a:lnTo>
                    <a:lnTo>
                      <a:pt x="207" y="7"/>
                    </a:lnTo>
                    <a:lnTo>
                      <a:pt x="193" y="3"/>
                    </a:lnTo>
                    <a:lnTo>
                      <a:pt x="178" y="2"/>
                    </a:lnTo>
                    <a:lnTo>
                      <a:pt x="178" y="2"/>
                    </a:lnTo>
                    <a:lnTo>
                      <a:pt x="171" y="2"/>
                    </a:lnTo>
                    <a:lnTo>
                      <a:pt x="159" y="2"/>
                    </a:lnTo>
                    <a:lnTo>
                      <a:pt x="159" y="2"/>
                    </a:lnTo>
                    <a:lnTo>
                      <a:pt x="153" y="2"/>
                    </a:lnTo>
                    <a:lnTo>
                      <a:pt x="152" y="0"/>
                    </a:lnTo>
                    <a:lnTo>
                      <a:pt x="151" y="0"/>
                    </a:lnTo>
                    <a:lnTo>
                      <a:pt x="145" y="2"/>
                    </a:lnTo>
                    <a:lnTo>
                      <a:pt x="145" y="2"/>
                    </a:lnTo>
                    <a:lnTo>
                      <a:pt x="139" y="4"/>
                    </a:lnTo>
                    <a:lnTo>
                      <a:pt x="136" y="5"/>
                    </a:lnTo>
                    <a:lnTo>
                      <a:pt x="134" y="7"/>
                    </a:lnTo>
                    <a:lnTo>
                      <a:pt x="130" y="7"/>
                    </a:lnTo>
                    <a:lnTo>
                      <a:pt x="130" y="7"/>
                    </a:lnTo>
                    <a:lnTo>
                      <a:pt x="126" y="5"/>
                    </a:lnTo>
                    <a:lnTo>
                      <a:pt x="121" y="4"/>
                    </a:lnTo>
                    <a:lnTo>
                      <a:pt x="116" y="3"/>
                    </a:lnTo>
                    <a:lnTo>
                      <a:pt x="114" y="4"/>
                    </a:lnTo>
                    <a:lnTo>
                      <a:pt x="111" y="7"/>
                    </a:lnTo>
                    <a:lnTo>
                      <a:pt x="111" y="7"/>
                    </a:lnTo>
                    <a:lnTo>
                      <a:pt x="106" y="11"/>
                    </a:lnTo>
                    <a:lnTo>
                      <a:pt x="103" y="17"/>
                    </a:lnTo>
                    <a:lnTo>
                      <a:pt x="97" y="26"/>
                    </a:lnTo>
                    <a:lnTo>
                      <a:pt x="97" y="26"/>
                    </a:lnTo>
                    <a:lnTo>
                      <a:pt x="94" y="31"/>
                    </a:lnTo>
                    <a:lnTo>
                      <a:pt x="93" y="34"/>
                    </a:lnTo>
                    <a:lnTo>
                      <a:pt x="92" y="40"/>
                    </a:lnTo>
                    <a:lnTo>
                      <a:pt x="92" y="40"/>
                    </a:lnTo>
                    <a:close/>
                  </a:path>
                </a:pathLst>
              </a:custGeom>
              <a:gradFill>
                <a:gsLst>
                  <a:gs pos="0">
                    <a:srgbClr val="FFCCCC"/>
                  </a:gs>
                  <a:gs pos="100000">
                    <a:srgbClr val="FF6699"/>
                  </a:gs>
                </a:gsLst>
                <a:lin ang="16200000" scaled="1"/>
              </a:gra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grpSp>
          <p:nvGrpSpPr>
            <p:cNvPr id="22" name="グループ化 21">
              <a:extLst>
                <a:ext uri="{FF2B5EF4-FFF2-40B4-BE49-F238E27FC236}">
                  <a16:creationId xmlns:a16="http://schemas.microsoft.com/office/drawing/2014/main" id="{FB18D128-5974-371C-F1CE-58D44BFE6AC2}"/>
                </a:ext>
              </a:extLst>
            </p:cNvPr>
            <p:cNvGrpSpPr/>
            <p:nvPr/>
          </p:nvGrpSpPr>
          <p:grpSpPr>
            <a:xfrm>
              <a:off x="4285771" y="3943912"/>
              <a:ext cx="1334458" cy="2347928"/>
              <a:chOff x="1809750" y="4730242"/>
              <a:chExt cx="1185863" cy="2086483"/>
            </a:xfrm>
          </p:grpSpPr>
          <p:sp>
            <p:nvSpPr>
              <p:cNvPr id="5" name="Freeform 25">
                <a:extLst>
                  <a:ext uri="{FF2B5EF4-FFF2-40B4-BE49-F238E27FC236}">
                    <a16:creationId xmlns:a16="http://schemas.microsoft.com/office/drawing/2014/main" id="{8B86BC5D-BF6F-EEE4-C9FB-34F9BA52611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958975" y="5113338"/>
                <a:ext cx="255588" cy="176213"/>
              </a:xfrm>
              <a:custGeom>
                <a:avLst/>
                <a:gdLst>
                  <a:gd name="T0" fmla="*/ 0 w 161"/>
                  <a:gd name="T1" fmla="*/ 106 h 111"/>
                  <a:gd name="T2" fmla="*/ 23 w 161"/>
                  <a:gd name="T3" fmla="*/ 72 h 111"/>
                  <a:gd name="T4" fmla="*/ 29 w 161"/>
                  <a:gd name="T5" fmla="*/ 58 h 111"/>
                  <a:gd name="T6" fmla="*/ 29 w 161"/>
                  <a:gd name="T7" fmla="*/ 52 h 111"/>
                  <a:gd name="T8" fmla="*/ 24 w 161"/>
                  <a:gd name="T9" fmla="*/ 36 h 111"/>
                  <a:gd name="T10" fmla="*/ 14 w 161"/>
                  <a:gd name="T11" fmla="*/ 16 h 111"/>
                  <a:gd name="T12" fmla="*/ 10 w 161"/>
                  <a:gd name="T13" fmla="*/ 10 h 111"/>
                  <a:gd name="T14" fmla="*/ 12 w 161"/>
                  <a:gd name="T15" fmla="*/ 4 h 111"/>
                  <a:gd name="T16" fmla="*/ 20 w 161"/>
                  <a:gd name="T17" fmla="*/ 0 h 111"/>
                  <a:gd name="T18" fmla="*/ 22 w 161"/>
                  <a:gd name="T19" fmla="*/ 0 h 111"/>
                  <a:gd name="T20" fmla="*/ 24 w 161"/>
                  <a:gd name="T21" fmla="*/ 2 h 111"/>
                  <a:gd name="T22" fmla="*/ 34 w 161"/>
                  <a:gd name="T23" fmla="*/ 10 h 111"/>
                  <a:gd name="T24" fmla="*/ 45 w 161"/>
                  <a:gd name="T25" fmla="*/ 16 h 111"/>
                  <a:gd name="T26" fmla="*/ 68 w 161"/>
                  <a:gd name="T27" fmla="*/ 19 h 111"/>
                  <a:gd name="T28" fmla="*/ 82 w 161"/>
                  <a:gd name="T29" fmla="*/ 19 h 111"/>
                  <a:gd name="T30" fmla="*/ 116 w 161"/>
                  <a:gd name="T31" fmla="*/ 24 h 111"/>
                  <a:gd name="T32" fmla="*/ 135 w 161"/>
                  <a:gd name="T33" fmla="*/ 29 h 111"/>
                  <a:gd name="T34" fmla="*/ 152 w 161"/>
                  <a:gd name="T35" fmla="*/ 36 h 111"/>
                  <a:gd name="T36" fmla="*/ 154 w 161"/>
                  <a:gd name="T37" fmla="*/ 39 h 111"/>
                  <a:gd name="T38" fmla="*/ 160 w 161"/>
                  <a:gd name="T39" fmla="*/ 42 h 111"/>
                  <a:gd name="T40" fmla="*/ 161 w 161"/>
                  <a:gd name="T41" fmla="*/ 46 h 111"/>
                  <a:gd name="T42" fmla="*/ 159 w 161"/>
                  <a:gd name="T43" fmla="*/ 53 h 111"/>
                  <a:gd name="T44" fmla="*/ 154 w 161"/>
                  <a:gd name="T45" fmla="*/ 61 h 111"/>
                  <a:gd name="T46" fmla="*/ 147 w 161"/>
                  <a:gd name="T47" fmla="*/ 72 h 111"/>
                  <a:gd name="T48" fmla="*/ 140 w 161"/>
                  <a:gd name="T49" fmla="*/ 76 h 111"/>
                  <a:gd name="T50" fmla="*/ 135 w 161"/>
                  <a:gd name="T51" fmla="*/ 77 h 111"/>
                  <a:gd name="T52" fmla="*/ 101 w 161"/>
                  <a:gd name="T53" fmla="*/ 82 h 111"/>
                  <a:gd name="T54" fmla="*/ 93 w 161"/>
                  <a:gd name="T55" fmla="*/ 85 h 111"/>
                  <a:gd name="T56" fmla="*/ 76 w 161"/>
                  <a:gd name="T57" fmla="*/ 97 h 111"/>
                  <a:gd name="T58" fmla="*/ 72 w 161"/>
                  <a:gd name="T59" fmla="*/ 101 h 111"/>
                  <a:gd name="T60" fmla="*/ 71 w 161"/>
                  <a:gd name="T61" fmla="*/ 106 h 111"/>
                  <a:gd name="T62" fmla="*/ 63 w 161"/>
                  <a:gd name="T63" fmla="*/ 111 h 111"/>
                  <a:gd name="T64" fmla="*/ 57 w 161"/>
                  <a:gd name="T65" fmla="*/ 111 h 111"/>
                  <a:gd name="T66" fmla="*/ 27 w 161"/>
                  <a:gd name="T67" fmla="*/ 109 h 111"/>
                  <a:gd name="T68" fmla="*/ 0 w 161"/>
                  <a:gd name="T69" fmla="*/ 106 h 1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61" h="111">
                    <a:moveTo>
                      <a:pt x="0" y="106"/>
                    </a:moveTo>
                    <a:lnTo>
                      <a:pt x="0" y="106"/>
                    </a:lnTo>
                    <a:lnTo>
                      <a:pt x="14" y="88"/>
                    </a:lnTo>
                    <a:lnTo>
                      <a:pt x="23" y="72"/>
                    </a:lnTo>
                    <a:lnTo>
                      <a:pt x="27" y="64"/>
                    </a:lnTo>
                    <a:lnTo>
                      <a:pt x="29" y="58"/>
                    </a:lnTo>
                    <a:lnTo>
                      <a:pt x="29" y="58"/>
                    </a:lnTo>
                    <a:lnTo>
                      <a:pt x="29" y="52"/>
                    </a:lnTo>
                    <a:lnTo>
                      <a:pt x="27" y="45"/>
                    </a:lnTo>
                    <a:lnTo>
                      <a:pt x="24" y="36"/>
                    </a:lnTo>
                    <a:lnTo>
                      <a:pt x="21" y="29"/>
                    </a:lnTo>
                    <a:lnTo>
                      <a:pt x="14" y="16"/>
                    </a:lnTo>
                    <a:lnTo>
                      <a:pt x="10" y="10"/>
                    </a:lnTo>
                    <a:lnTo>
                      <a:pt x="10" y="10"/>
                    </a:lnTo>
                    <a:lnTo>
                      <a:pt x="11" y="7"/>
                    </a:lnTo>
                    <a:lnTo>
                      <a:pt x="12" y="4"/>
                    </a:lnTo>
                    <a:lnTo>
                      <a:pt x="16" y="1"/>
                    </a:lnTo>
                    <a:lnTo>
                      <a:pt x="20" y="0"/>
                    </a:lnTo>
                    <a:lnTo>
                      <a:pt x="20" y="0"/>
                    </a:lnTo>
                    <a:lnTo>
                      <a:pt x="22" y="0"/>
                    </a:lnTo>
                    <a:lnTo>
                      <a:pt x="22" y="0"/>
                    </a:lnTo>
                    <a:lnTo>
                      <a:pt x="24" y="2"/>
                    </a:lnTo>
                    <a:lnTo>
                      <a:pt x="28" y="6"/>
                    </a:lnTo>
                    <a:lnTo>
                      <a:pt x="34" y="10"/>
                    </a:lnTo>
                    <a:lnTo>
                      <a:pt x="34" y="10"/>
                    </a:lnTo>
                    <a:lnTo>
                      <a:pt x="45" y="16"/>
                    </a:lnTo>
                    <a:lnTo>
                      <a:pt x="56" y="18"/>
                    </a:lnTo>
                    <a:lnTo>
                      <a:pt x="68" y="19"/>
                    </a:lnTo>
                    <a:lnTo>
                      <a:pt x="82" y="19"/>
                    </a:lnTo>
                    <a:lnTo>
                      <a:pt x="82" y="19"/>
                    </a:lnTo>
                    <a:lnTo>
                      <a:pt x="99" y="21"/>
                    </a:lnTo>
                    <a:lnTo>
                      <a:pt x="116" y="24"/>
                    </a:lnTo>
                    <a:lnTo>
                      <a:pt x="135" y="29"/>
                    </a:lnTo>
                    <a:lnTo>
                      <a:pt x="135" y="29"/>
                    </a:lnTo>
                    <a:lnTo>
                      <a:pt x="146" y="34"/>
                    </a:lnTo>
                    <a:lnTo>
                      <a:pt x="152" y="36"/>
                    </a:lnTo>
                    <a:lnTo>
                      <a:pt x="154" y="39"/>
                    </a:lnTo>
                    <a:lnTo>
                      <a:pt x="154" y="39"/>
                    </a:lnTo>
                    <a:lnTo>
                      <a:pt x="156" y="40"/>
                    </a:lnTo>
                    <a:lnTo>
                      <a:pt x="160" y="42"/>
                    </a:lnTo>
                    <a:lnTo>
                      <a:pt x="161" y="43"/>
                    </a:lnTo>
                    <a:lnTo>
                      <a:pt x="161" y="46"/>
                    </a:lnTo>
                    <a:lnTo>
                      <a:pt x="161" y="49"/>
                    </a:lnTo>
                    <a:lnTo>
                      <a:pt x="159" y="53"/>
                    </a:lnTo>
                    <a:lnTo>
                      <a:pt x="159" y="53"/>
                    </a:lnTo>
                    <a:lnTo>
                      <a:pt x="154" y="61"/>
                    </a:lnTo>
                    <a:lnTo>
                      <a:pt x="150" y="69"/>
                    </a:lnTo>
                    <a:lnTo>
                      <a:pt x="147" y="72"/>
                    </a:lnTo>
                    <a:lnTo>
                      <a:pt x="144" y="75"/>
                    </a:lnTo>
                    <a:lnTo>
                      <a:pt x="140" y="76"/>
                    </a:lnTo>
                    <a:lnTo>
                      <a:pt x="135" y="77"/>
                    </a:lnTo>
                    <a:lnTo>
                      <a:pt x="135" y="77"/>
                    </a:lnTo>
                    <a:lnTo>
                      <a:pt x="117" y="79"/>
                    </a:lnTo>
                    <a:lnTo>
                      <a:pt x="101" y="82"/>
                    </a:lnTo>
                    <a:lnTo>
                      <a:pt x="101" y="82"/>
                    </a:lnTo>
                    <a:lnTo>
                      <a:pt x="93" y="85"/>
                    </a:lnTo>
                    <a:lnTo>
                      <a:pt x="83" y="91"/>
                    </a:lnTo>
                    <a:lnTo>
                      <a:pt x="76" y="97"/>
                    </a:lnTo>
                    <a:lnTo>
                      <a:pt x="72" y="101"/>
                    </a:lnTo>
                    <a:lnTo>
                      <a:pt x="72" y="101"/>
                    </a:lnTo>
                    <a:lnTo>
                      <a:pt x="72" y="103"/>
                    </a:lnTo>
                    <a:lnTo>
                      <a:pt x="71" y="106"/>
                    </a:lnTo>
                    <a:lnTo>
                      <a:pt x="69" y="108"/>
                    </a:lnTo>
                    <a:lnTo>
                      <a:pt x="63" y="111"/>
                    </a:lnTo>
                    <a:lnTo>
                      <a:pt x="63" y="111"/>
                    </a:lnTo>
                    <a:lnTo>
                      <a:pt x="57" y="111"/>
                    </a:lnTo>
                    <a:lnTo>
                      <a:pt x="48" y="111"/>
                    </a:lnTo>
                    <a:lnTo>
                      <a:pt x="27" y="109"/>
                    </a:lnTo>
                    <a:lnTo>
                      <a:pt x="0" y="106"/>
                    </a:lnTo>
                    <a:lnTo>
                      <a:pt x="0" y="106"/>
                    </a:lnTo>
                    <a:close/>
                  </a:path>
                </a:pathLst>
              </a:custGeom>
              <a:solidFill>
                <a:srgbClr val="FF6699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6" name="Freeform 26">
                <a:extLst>
                  <a:ext uri="{FF2B5EF4-FFF2-40B4-BE49-F238E27FC236}">
                    <a16:creationId xmlns:a16="http://schemas.microsoft.com/office/drawing/2014/main" id="{605F0981-0E2B-2A25-5E10-AD2122D5D15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952625" y="5014913"/>
                <a:ext cx="623888" cy="250825"/>
              </a:xfrm>
              <a:custGeom>
                <a:avLst/>
                <a:gdLst>
                  <a:gd name="T0" fmla="*/ 264 w 393"/>
                  <a:gd name="T1" fmla="*/ 144 h 158"/>
                  <a:gd name="T2" fmla="*/ 364 w 393"/>
                  <a:gd name="T3" fmla="*/ 158 h 158"/>
                  <a:gd name="T4" fmla="*/ 393 w 393"/>
                  <a:gd name="T5" fmla="*/ 48 h 158"/>
                  <a:gd name="T6" fmla="*/ 139 w 393"/>
                  <a:gd name="T7" fmla="*/ 0 h 158"/>
                  <a:gd name="T8" fmla="*/ 9 w 393"/>
                  <a:gd name="T9" fmla="*/ 9 h 158"/>
                  <a:gd name="T10" fmla="*/ 0 w 393"/>
                  <a:gd name="T11" fmla="*/ 76 h 158"/>
                  <a:gd name="T12" fmla="*/ 0 w 393"/>
                  <a:gd name="T13" fmla="*/ 76 h 158"/>
                  <a:gd name="T14" fmla="*/ 63 w 393"/>
                  <a:gd name="T15" fmla="*/ 101 h 158"/>
                  <a:gd name="T16" fmla="*/ 108 w 393"/>
                  <a:gd name="T17" fmla="*/ 117 h 158"/>
                  <a:gd name="T18" fmla="*/ 129 w 393"/>
                  <a:gd name="T19" fmla="*/ 125 h 158"/>
                  <a:gd name="T20" fmla="*/ 129 w 393"/>
                  <a:gd name="T21" fmla="*/ 125 h 158"/>
                  <a:gd name="T22" fmla="*/ 151 w 393"/>
                  <a:gd name="T23" fmla="*/ 127 h 158"/>
                  <a:gd name="T24" fmla="*/ 198 w 393"/>
                  <a:gd name="T25" fmla="*/ 134 h 158"/>
                  <a:gd name="T26" fmla="*/ 264 w 393"/>
                  <a:gd name="T27" fmla="*/ 144 h 158"/>
                  <a:gd name="T28" fmla="*/ 264 w 393"/>
                  <a:gd name="T29" fmla="*/ 144 h 15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393" h="158">
                    <a:moveTo>
                      <a:pt x="264" y="144"/>
                    </a:moveTo>
                    <a:lnTo>
                      <a:pt x="364" y="158"/>
                    </a:lnTo>
                    <a:lnTo>
                      <a:pt x="393" y="48"/>
                    </a:lnTo>
                    <a:lnTo>
                      <a:pt x="139" y="0"/>
                    </a:lnTo>
                    <a:lnTo>
                      <a:pt x="9" y="9"/>
                    </a:lnTo>
                    <a:lnTo>
                      <a:pt x="0" y="76"/>
                    </a:lnTo>
                    <a:lnTo>
                      <a:pt x="0" y="76"/>
                    </a:lnTo>
                    <a:lnTo>
                      <a:pt x="63" y="101"/>
                    </a:lnTo>
                    <a:lnTo>
                      <a:pt x="108" y="117"/>
                    </a:lnTo>
                    <a:lnTo>
                      <a:pt x="129" y="125"/>
                    </a:lnTo>
                    <a:lnTo>
                      <a:pt x="129" y="125"/>
                    </a:lnTo>
                    <a:lnTo>
                      <a:pt x="151" y="127"/>
                    </a:lnTo>
                    <a:lnTo>
                      <a:pt x="198" y="134"/>
                    </a:lnTo>
                    <a:lnTo>
                      <a:pt x="264" y="144"/>
                    </a:lnTo>
                    <a:lnTo>
                      <a:pt x="264" y="144"/>
                    </a:lnTo>
                    <a:close/>
                  </a:path>
                </a:pathLst>
              </a:custGeom>
              <a:solidFill>
                <a:srgbClr val="FF990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7" name="Freeform 27">
                <a:extLst>
                  <a:ext uri="{FF2B5EF4-FFF2-40B4-BE49-F238E27FC236}">
                    <a16:creationId xmlns:a16="http://schemas.microsoft.com/office/drawing/2014/main" id="{F021C395-DE6C-BBC9-D9D5-D4E14E003D6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809750" y="5086350"/>
                <a:ext cx="1185863" cy="1730375"/>
              </a:xfrm>
              <a:custGeom>
                <a:avLst/>
                <a:gdLst>
                  <a:gd name="T0" fmla="*/ 51 w 747"/>
                  <a:gd name="T1" fmla="*/ 123 h 1090"/>
                  <a:gd name="T2" fmla="*/ 19 w 747"/>
                  <a:gd name="T3" fmla="*/ 181 h 1090"/>
                  <a:gd name="T4" fmla="*/ 2 w 747"/>
                  <a:gd name="T5" fmla="*/ 264 h 1090"/>
                  <a:gd name="T6" fmla="*/ 32 w 747"/>
                  <a:gd name="T7" fmla="*/ 354 h 1090"/>
                  <a:gd name="T8" fmla="*/ 43 w 747"/>
                  <a:gd name="T9" fmla="*/ 402 h 1090"/>
                  <a:gd name="T10" fmla="*/ 70 w 747"/>
                  <a:gd name="T11" fmla="*/ 456 h 1090"/>
                  <a:gd name="T12" fmla="*/ 109 w 747"/>
                  <a:gd name="T13" fmla="*/ 503 h 1090"/>
                  <a:gd name="T14" fmla="*/ 147 w 747"/>
                  <a:gd name="T15" fmla="*/ 517 h 1090"/>
                  <a:gd name="T16" fmla="*/ 166 w 747"/>
                  <a:gd name="T17" fmla="*/ 484 h 1090"/>
                  <a:gd name="T18" fmla="*/ 214 w 747"/>
                  <a:gd name="T19" fmla="*/ 359 h 1090"/>
                  <a:gd name="T20" fmla="*/ 238 w 747"/>
                  <a:gd name="T21" fmla="*/ 359 h 1090"/>
                  <a:gd name="T22" fmla="*/ 238 w 747"/>
                  <a:gd name="T23" fmla="*/ 392 h 1090"/>
                  <a:gd name="T24" fmla="*/ 248 w 747"/>
                  <a:gd name="T25" fmla="*/ 426 h 1090"/>
                  <a:gd name="T26" fmla="*/ 214 w 747"/>
                  <a:gd name="T27" fmla="*/ 503 h 1090"/>
                  <a:gd name="T28" fmla="*/ 295 w 747"/>
                  <a:gd name="T29" fmla="*/ 542 h 1090"/>
                  <a:gd name="T30" fmla="*/ 349 w 747"/>
                  <a:gd name="T31" fmla="*/ 556 h 1090"/>
                  <a:gd name="T32" fmla="*/ 266 w 747"/>
                  <a:gd name="T33" fmla="*/ 589 h 1090"/>
                  <a:gd name="T34" fmla="*/ 258 w 747"/>
                  <a:gd name="T35" fmla="*/ 696 h 1090"/>
                  <a:gd name="T36" fmla="*/ 285 w 747"/>
                  <a:gd name="T37" fmla="*/ 711 h 1090"/>
                  <a:gd name="T38" fmla="*/ 234 w 747"/>
                  <a:gd name="T39" fmla="*/ 777 h 1090"/>
                  <a:gd name="T40" fmla="*/ 228 w 747"/>
                  <a:gd name="T41" fmla="*/ 814 h 1090"/>
                  <a:gd name="T42" fmla="*/ 199 w 747"/>
                  <a:gd name="T43" fmla="*/ 867 h 1090"/>
                  <a:gd name="T44" fmla="*/ 234 w 747"/>
                  <a:gd name="T45" fmla="*/ 931 h 1090"/>
                  <a:gd name="T46" fmla="*/ 272 w 747"/>
                  <a:gd name="T47" fmla="*/ 945 h 1090"/>
                  <a:gd name="T48" fmla="*/ 382 w 747"/>
                  <a:gd name="T49" fmla="*/ 936 h 1090"/>
                  <a:gd name="T50" fmla="*/ 316 w 747"/>
                  <a:gd name="T51" fmla="*/ 1019 h 1090"/>
                  <a:gd name="T52" fmla="*/ 267 w 747"/>
                  <a:gd name="T53" fmla="*/ 1064 h 1090"/>
                  <a:gd name="T54" fmla="*/ 310 w 747"/>
                  <a:gd name="T55" fmla="*/ 1090 h 1090"/>
                  <a:gd name="T56" fmla="*/ 386 w 747"/>
                  <a:gd name="T57" fmla="*/ 1069 h 1090"/>
                  <a:gd name="T58" fmla="*/ 468 w 747"/>
                  <a:gd name="T59" fmla="*/ 1025 h 1090"/>
                  <a:gd name="T60" fmla="*/ 483 w 747"/>
                  <a:gd name="T61" fmla="*/ 1041 h 1090"/>
                  <a:gd name="T62" fmla="*/ 493 w 747"/>
                  <a:gd name="T63" fmla="*/ 1003 h 1090"/>
                  <a:gd name="T64" fmla="*/ 493 w 747"/>
                  <a:gd name="T65" fmla="*/ 979 h 1090"/>
                  <a:gd name="T66" fmla="*/ 462 w 747"/>
                  <a:gd name="T67" fmla="*/ 916 h 1090"/>
                  <a:gd name="T68" fmla="*/ 512 w 747"/>
                  <a:gd name="T69" fmla="*/ 865 h 1090"/>
                  <a:gd name="T70" fmla="*/ 579 w 747"/>
                  <a:gd name="T71" fmla="*/ 897 h 1090"/>
                  <a:gd name="T72" fmla="*/ 592 w 747"/>
                  <a:gd name="T73" fmla="*/ 931 h 1090"/>
                  <a:gd name="T74" fmla="*/ 563 w 747"/>
                  <a:gd name="T75" fmla="*/ 968 h 1090"/>
                  <a:gd name="T76" fmla="*/ 608 w 747"/>
                  <a:gd name="T77" fmla="*/ 969 h 1090"/>
                  <a:gd name="T78" fmla="*/ 645 w 747"/>
                  <a:gd name="T79" fmla="*/ 931 h 1090"/>
                  <a:gd name="T80" fmla="*/ 650 w 747"/>
                  <a:gd name="T81" fmla="*/ 868 h 1090"/>
                  <a:gd name="T82" fmla="*/ 667 w 747"/>
                  <a:gd name="T83" fmla="*/ 850 h 1090"/>
                  <a:gd name="T84" fmla="*/ 641 w 747"/>
                  <a:gd name="T85" fmla="*/ 811 h 1090"/>
                  <a:gd name="T86" fmla="*/ 632 w 747"/>
                  <a:gd name="T87" fmla="*/ 790 h 1090"/>
                  <a:gd name="T88" fmla="*/ 715 w 747"/>
                  <a:gd name="T89" fmla="*/ 760 h 1090"/>
                  <a:gd name="T90" fmla="*/ 747 w 747"/>
                  <a:gd name="T91" fmla="*/ 677 h 1090"/>
                  <a:gd name="T92" fmla="*/ 707 w 747"/>
                  <a:gd name="T93" fmla="*/ 535 h 1090"/>
                  <a:gd name="T94" fmla="*/ 518 w 747"/>
                  <a:gd name="T95" fmla="*/ 290 h 1090"/>
                  <a:gd name="T96" fmla="*/ 406 w 747"/>
                  <a:gd name="T97" fmla="*/ 118 h 1090"/>
                  <a:gd name="T98" fmla="*/ 398 w 747"/>
                  <a:gd name="T99" fmla="*/ 74 h 1090"/>
                  <a:gd name="T100" fmla="*/ 405 w 747"/>
                  <a:gd name="T101" fmla="*/ 50 h 1090"/>
                  <a:gd name="T102" fmla="*/ 398 w 747"/>
                  <a:gd name="T103" fmla="*/ 31 h 1090"/>
                  <a:gd name="T104" fmla="*/ 408 w 747"/>
                  <a:gd name="T105" fmla="*/ 13 h 1090"/>
                  <a:gd name="T106" fmla="*/ 378 w 747"/>
                  <a:gd name="T107" fmla="*/ 4 h 1090"/>
                  <a:gd name="T108" fmla="*/ 267 w 747"/>
                  <a:gd name="T109" fmla="*/ 27 h 1090"/>
                  <a:gd name="T110" fmla="*/ 237 w 747"/>
                  <a:gd name="T111" fmla="*/ 70 h 1090"/>
                  <a:gd name="T112" fmla="*/ 267 w 747"/>
                  <a:gd name="T113" fmla="*/ 118 h 1090"/>
                  <a:gd name="T114" fmla="*/ 273 w 747"/>
                  <a:gd name="T115" fmla="*/ 141 h 1090"/>
                  <a:gd name="T116" fmla="*/ 306 w 747"/>
                  <a:gd name="T117" fmla="*/ 176 h 1090"/>
                  <a:gd name="T118" fmla="*/ 310 w 747"/>
                  <a:gd name="T119" fmla="*/ 200 h 1090"/>
                  <a:gd name="T120" fmla="*/ 274 w 747"/>
                  <a:gd name="T121" fmla="*/ 178 h 1090"/>
                  <a:gd name="T122" fmla="*/ 225 w 747"/>
                  <a:gd name="T123" fmla="*/ 130 h 1090"/>
                  <a:gd name="T124" fmla="*/ 169 w 747"/>
                  <a:gd name="T125" fmla="*/ 108 h 109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  <a:cxn ang="0">
                    <a:pos x="T124" y="T125"/>
                  </a:cxn>
                </a:cxnLst>
                <a:rect l="0" t="0" r="r" b="b"/>
                <a:pathLst>
                  <a:path w="747" h="1090">
                    <a:moveTo>
                      <a:pt x="94" y="113"/>
                    </a:moveTo>
                    <a:lnTo>
                      <a:pt x="94" y="113"/>
                    </a:lnTo>
                    <a:lnTo>
                      <a:pt x="90" y="112"/>
                    </a:lnTo>
                    <a:lnTo>
                      <a:pt x="79" y="111"/>
                    </a:lnTo>
                    <a:lnTo>
                      <a:pt x="73" y="111"/>
                    </a:lnTo>
                    <a:lnTo>
                      <a:pt x="66" y="113"/>
                    </a:lnTo>
                    <a:lnTo>
                      <a:pt x="58" y="117"/>
                    </a:lnTo>
                    <a:lnTo>
                      <a:pt x="51" y="123"/>
                    </a:lnTo>
                    <a:lnTo>
                      <a:pt x="51" y="123"/>
                    </a:lnTo>
                    <a:lnTo>
                      <a:pt x="45" y="130"/>
                    </a:lnTo>
                    <a:lnTo>
                      <a:pt x="40" y="138"/>
                    </a:lnTo>
                    <a:lnTo>
                      <a:pt x="32" y="155"/>
                    </a:lnTo>
                    <a:lnTo>
                      <a:pt x="28" y="170"/>
                    </a:lnTo>
                    <a:lnTo>
                      <a:pt x="27" y="176"/>
                    </a:lnTo>
                    <a:lnTo>
                      <a:pt x="27" y="176"/>
                    </a:lnTo>
                    <a:lnTo>
                      <a:pt x="27" y="177"/>
                    </a:lnTo>
                    <a:lnTo>
                      <a:pt x="25" y="177"/>
                    </a:lnTo>
                    <a:lnTo>
                      <a:pt x="19" y="181"/>
                    </a:lnTo>
                    <a:lnTo>
                      <a:pt x="15" y="184"/>
                    </a:lnTo>
                    <a:lnTo>
                      <a:pt x="12" y="190"/>
                    </a:lnTo>
                    <a:lnTo>
                      <a:pt x="7" y="199"/>
                    </a:lnTo>
                    <a:lnTo>
                      <a:pt x="3" y="209"/>
                    </a:lnTo>
                    <a:lnTo>
                      <a:pt x="3" y="209"/>
                    </a:lnTo>
                    <a:lnTo>
                      <a:pt x="1" y="223"/>
                    </a:lnTo>
                    <a:lnTo>
                      <a:pt x="0" y="237"/>
                    </a:lnTo>
                    <a:lnTo>
                      <a:pt x="1" y="250"/>
                    </a:lnTo>
                    <a:lnTo>
                      <a:pt x="2" y="264"/>
                    </a:lnTo>
                    <a:lnTo>
                      <a:pt x="6" y="277"/>
                    </a:lnTo>
                    <a:lnTo>
                      <a:pt x="9" y="290"/>
                    </a:lnTo>
                    <a:lnTo>
                      <a:pt x="13" y="301"/>
                    </a:lnTo>
                    <a:lnTo>
                      <a:pt x="18" y="310"/>
                    </a:lnTo>
                    <a:lnTo>
                      <a:pt x="18" y="310"/>
                    </a:lnTo>
                    <a:lnTo>
                      <a:pt x="25" y="325"/>
                    </a:lnTo>
                    <a:lnTo>
                      <a:pt x="30" y="334"/>
                    </a:lnTo>
                    <a:lnTo>
                      <a:pt x="32" y="343"/>
                    </a:lnTo>
                    <a:lnTo>
                      <a:pt x="32" y="354"/>
                    </a:lnTo>
                    <a:lnTo>
                      <a:pt x="32" y="354"/>
                    </a:lnTo>
                    <a:lnTo>
                      <a:pt x="32" y="374"/>
                    </a:lnTo>
                    <a:lnTo>
                      <a:pt x="32" y="383"/>
                    </a:lnTo>
                    <a:lnTo>
                      <a:pt x="42" y="378"/>
                    </a:lnTo>
                    <a:lnTo>
                      <a:pt x="42" y="378"/>
                    </a:lnTo>
                    <a:lnTo>
                      <a:pt x="42" y="380"/>
                    </a:lnTo>
                    <a:lnTo>
                      <a:pt x="42" y="392"/>
                    </a:lnTo>
                    <a:lnTo>
                      <a:pt x="42" y="392"/>
                    </a:lnTo>
                    <a:lnTo>
                      <a:pt x="43" y="402"/>
                    </a:lnTo>
                    <a:lnTo>
                      <a:pt x="45" y="411"/>
                    </a:lnTo>
                    <a:lnTo>
                      <a:pt x="51" y="431"/>
                    </a:lnTo>
                    <a:lnTo>
                      <a:pt x="51" y="431"/>
                    </a:lnTo>
                    <a:lnTo>
                      <a:pt x="54" y="441"/>
                    </a:lnTo>
                    <a:lnTo>
                      <a:pt x="55" y="455"/>
                    </a:lnTo>
                    <a:lnTo>
                      <a:pt x="56" y="469"/>
                    </a:lnTo>
                    <a:lnTo>
                      <a:pt x="66" y="450"/>
                    </a:lnTo>
                    <a:lnTo>
                      <a:pt x="66" y="450"/>
                    </a:lnTo>
                    <a:lnTo>
                      <a:pt x="70" y="456"/>
                    </a:lnTo>
                    <a:lnTo>
                      <a:pt x="73" y="463"/>
                    </a:lnTo>
                    <a:lnTo>
                      <a:pt x="75" y="469"/>
                    </a:lnTo>
                    <a:lnTo>
                      <a:pt x="75" y="469"/>
                    </a:lnTo>
                    <a:lnTo>
                      <a:pt x="76" y="473"/>
                    </a:lnTo>
                    <a:lnTo>
                      <a:pt x="80" y="476"/>
                    </a:lnTo>
                    <a:lnTo>
                      <a:pt x="91" y="485"/>
                    </a:lnTo>
                    <a:lnTo>
                      <a:pt x="102" y="494"/>
                    </a:lnTo>
                    <a:lnTo>
                      <a:pt x="105" y="498"/>
                    </a:lnTo>
                    <a:lnTo>
                      <a:pt x="109" y="503"/>
                    </a:lnTo>
                    <a:lnTo>
                      <a:pt x="109" y="503"/>
                    </a:lnTo>
                    <a:lnTo>
                      <a:pt x="123" y="527"/>
                    </a:lnTo>
                    <a:lnTo>
                      <a:pt x="128" y="512"/>
                    </a:lnTo>
                    <a:lnTo>
                      <a:pt x="138" y="527"/>
                    </a:lnTo>
                    <a:lnTo>
                      <a:pt x="138" y="527"/>
                    </a:lnTo>
                    <a:lnTo>
                      <a:pt x="138" y="527"/>
                    </a:lnTo>
                    <a:lnTo>
                      <a:pt x="139" y="527"/>
                    </a:lnTo>
                    <a:lnTo>
                      <a:pt x="142" y="524"/>
                    </a:lnTo>
                    <a:lnTo>
                      <a:pt x="147" y="517"/>
                    </a:lnTo>
                    <a:lnTo>
                      <a:pt x="147" y="517"/>
                    </a:lnTo>
                    <a:lnTo>
                      <a:pt x="151" y="511"/>
                    </a:lnTo>
                    <a:lnTo>
                      <a:pt x="153" y="504"/>
                    </a:lnTo>
                    <a:lnTo>
                      <a:pt x="158" y="487"/>
                    </a:lnTo>
                    <a:lnTo>
                      <a:pt x="162" y="469"/>
                    </a:lnTo>
                    <a:lnTo>
                      <a:pt x="162" y="469"/>
                    </a:lnTo>
                    <a:lnTo>
                      <a:pt x="164" y="478"/>
                    </a:lnTo>
                    <a:lnTo>
                      <a:pt x="166" y="484"/>
                    </a:lnTo>
                    <a:lnTo>
                      <a:pt x="166" y="484"/>
                    </a:lnTo>
                    <a:lnTo>
                      <a:pt x="171" y="455"/>
                    </a:lnTo>
                    <a:lnTo>
                      <a:pt x="171" y="455"/>
                    </a:lnTo>
                    <a:lnTo>
                      <a:pt x="175" y="431"/>
                    </a:lnTo>
                    <a:lnTo>
                      <a:pt x="177" y="398"/>
                    </a:lnTo>
                    <a:lnTo>
                      <a:pt x="181" y="359"/>
                    </a:lnTo>
                    <a:lnTo>
                      <a:pt x="181" y="359"/>
                    </a:lnTo>
                    <a:lnTo>
                      <a:pt x="195" y="359"/>
                    </a:lnTo>
                    <a:lnTo>
                      <a:pt x="206" y="359"/>
                    </a:lnTo>
                    <a:lnTo>
                      <a:pt x="214" y="359"/>
                    </a:lnTo>
                    <a:lnTo>
                      <a:pt x="214" y="359"/>
                    </a:lnTo>
                    <a:lnTo>
                      <a:pt x="217" y="357"/>
                    </a:lnTo>
                    <a:lnTo>
                      <a:pt x="219" y="355"/>
                    </a:lnTo>
                    <a:lnTo>
                      <a:pt x="224" y="349"/>
                    </a:lnTo>
                    <a:lnTo>
                      <a:pt x="229" y="339"/>
                    </a:lnTo>
                    <a:lnTo>
                      <a:pt x="229" y="339"/>
                    </a:lnTo>
                    <a:lnTo>
                      <a:pt x="232" y="347"/>
                    </a:lnTo>
                    <a:lnTo>
                      <a:pt x="238" y="359"/>
                    </a:lnTo>
                    <a:lnTo>
                      <a:pt x="238" y="359"/>
                    </a:lnTo>
                    <a:lnTo>
                      <a:pt x="242" y="363"/>
                    </a:lnTo>
                    <a:lnTo>
                      <a:pt x="247" y="368"/>
                    </a:lnTo>
                    <a:lnTo>
                      <a:pt x="249" y="371"/>
                    </a:lnTo>
                    <a:lnTo>
                      <a:pt x="250" y="373"/>
                    </a:lnTo>
                    <a:lnTo>
                      <a:pt x="250" y="375"/>
                    </a:lnTo>
                    <a:lnTo>
                      <a:pt x="248" y="378"/>
                    </a:lnTo>
                    <a:lnTo>
                      <a:pt x="248" y="378"/>
                    </a:lnTo>
                    <a:lnTo>
                      <a:pt x="243" y="384"/>
                    </a:lnTo>
                    <a:lnTo>
                      <a:pt x="238" y="392"/>
                    </a:lnTo>
                    <a:lnTo>
                      <a:pt x="237" y="397"/>
                    </a:lnTo>
                    <a:lnTo>
                      <a:pt x="236" y="402"/>
                    </a:lnTo>
                    <a:lnTo>
                      <a:pt x="237" y="407"/>
                    </a:lnTo>
                    <a:lnTo>
                      <a:pt x="238" y="411"/>
                    </a:lnTo>
                    <a:lnTo>
                      <a:pt x="238" y="411"/>
                    </a:lnTo>
                    <a:lnTo>
                      <a:pt x="243" y="419"/>
                    </a:lnTo>
                    <a:lnTo>
                      <a:pt x="247" y="421"/>
                    </a:lnTo>
                    <a:lnTo>
                      <a:pt x="248" y="423"/>
                    </a:lnTo>
                    <a:lnTo>
                      <a:pt x="248" y="426"/>
                    </a:lnTo>
                    <a:lnTo>
                      <a:pt x="248" y="426"/>
                    </a:lnTo>
                    <a:lnTo>
                      <a:pt x="247" y="431"/>
                    </a:lnTo>
                    <a:lnTo>
                      <a:pt x="246" y="437"/>
                    </a:lnTo>
                    <a:lnTo>
                      <a:pt x="243" y="446"/>
                    </a:lnTo>
                    <a:lnTo>
                      <a:pt x="238" y="460"/>
                    </a:lnTo>
                    <a:lnTo>
                      <a:pt x="238" y="460"/>
                    </a:lnTo>
                    <a:lnTo>
                      <a:pt x="231" y="475"/>
                    </a:lnTo>
                    <a:lnTo>
                      <a:pt x="223" y="488"/>
                    </a:lnTo>
                    <a:lnTo>
                      <a:pt x="214" y="503"/>
                    </a:lnTo>
                    <a:lnTo>
                      <a:pt x="238" y="517"/>
                    </a:lnTo>
                    <a:lnTo>
                      <a:pt x="258" y="508"/>
                    </a:lnTo>
                    <a:lnTo>
                      <a:pt x="267" y="460"/>
                    </a:lnTo>
                    <a:lnTo>
                      <a:pt x="272" y="517"/>
                    </a:lnTo>
                    <a:lnTo>
                      <a:pt x="267" y="546"/>
                    </a:lnTo>
                    <a:lnTo>
                      <a:pt x="286" y="546"/>
                    </a:lnTo>
                    <a:lnTo>
                      <a:pt x="286" y="546"/>
                    </a:lnTo>
                    <a:lnTo>
                      <a:pt x="291" y="545"/>
                    </a:lnTo>
                    <a:lnTo>
                      <a:pt x="295" y="542"/>
                    </a:lnTo>
                    <a:lnTo>
                      <a:pt x="296" y="542"/>
                    </a:lnTo>
                    <a:lnTo>
                      <a:pt x="296" y="541"/>
                    </a:lnTo>
                    <a:lnTo>
                      <a:pt x="296" y="541"/>
                    </a:lnTo>
                    <a:lnTo>
                      <a:pt x="297" y="534"/>
                    </a:lnTo>
                    <a:lnTo>
                      <a:pt x="301" y="521"/>
                    </a:lnTo>
                    <a:lnTo>
                      <a:pt x="306" y="503"/>
                    </a:lnTo>
                    <a:lnTo>
                      <a:pt x="358" y="556"/>
                    </a:lnTo>
                    <a:lnTo>
                      <a:pt x="358" y="556"/>
                    </a:lnTo>
                    <a:lnTo>
                      <a:pt x="349" y="556"/>
                    </a:lnTo>
                    <a:lnTo>
                      <a:pt x="326" y="558"/>
                    </a:lnTo>
                    <a:lnTo>
                      <a:pt x="313" y="561"/>
                    </a:lnTo>
                    <a:lnTo>
                      <a:pt x="301" y="563"/>
                    </a:lnTo>
                    <a:lnTo>
                      <a:pt x="290" y="567"/>
                    </a:lnTo>
                    <a:lnTo>
                      <a:pt x="282" y="570"/>
                    </a:lnTo>
                    <a:lnTo>
                      <a:pt x="282" y="570"/>
                    </a:lnTo>
                    <a:lnTo>
                      <a:pt x="276" y="575"/>
                    </a:lnTo>
                    <a:lnTo>
                      <a:pt x="271" y="582"/>
                    </a:lnTo>
                    <a:lnTo>
                      <a:pt x="266" y="589"/>
                    </a:lnTo>
                    <a:lnTo>
                      <a:pt x="262" y="598"/>
                    </a:lnTo>
                    <a:lnTo>
                      <a:pt x="256" y="613"/>
                    </a:lnTo>
                    <a:lnTo>
                      <a:pt x="253" y="628"/>
                    </a:lnTo>
                    <a:lnTo>
                      <a:pt x="253" y="628"/>
                    </a:lnTo>
                    <a:lnTo>
                      <a:pt x="253" y="635"/>
                    </a:lnTo>
                    <a:lnTo>
                      <a:pt x="253" y="643"/>
                    </a:lnTo>
                    <a:lnTo>
                      <a:pt x="255" y="665"/>
                    </a:lnTo>
                    <a:lnTo>
                      <a:pt x="258" y="687"/>
                    </a:lnTo>
                    <a:lnTo>
                      <a:pt x="258" y="696"/>
                    </a:lnTo>
                    <a:lnTo>
                      <a:pt x="258" y="705"/>
                    </a:lnTo>
                    <a:lnTo>
                      <a:pt x="258" y="705"/>
                    </a:lnTo>
                    <a:lnTo>
                      <a:pt x="258" y="708"/>
                    </a:lnTo>
                    <a:lnTo>
                      <a:pt x="259" y="710"/>
                    </a:lnTo>
                    <a:lnTo>
                      <a:pt x="260" y="712"/>
                    </a:lnTo>
                    <a:lnTo>
                      <a:pt x="262" y="713"/>
                    </a:lnTo>
                    <a:lnTo>
                      <a:pt x="267" y="714"/>
                    </a:lnTo>
                    <a:lnTo>
                      <a:pt x="273" y="714"/>
                    </a:lnTo>
                    <a:lnTo>
                      <a:pt x="285" y="711"/>
                    </a:lnTo>
                    <a:lnTo>
                      <a:pt x="291" y="710"/>
                    </a:lnTo>
                    <a:lnTo>
                      <a:pt x="291" y="724"/>
                    </a:lnTo>
                    <a:lnTo>
                      <a:pt x="291" y="724"/>
                    </a:lnTo>
                    <a:lnTo>
                      <a:pt x="289" y="728"/>
                    </a:lnTo>
                    <a:lnTo>
                      <a:pt x="283" y="734"/>
                    </a:lnTo>
                    <a:lnTo>
                      <a:pt x="264" y="749"/>
                    </a:lnTo>
                    <a:lnTo>
                      <a:pt x="244" y="766"/>
                    </a:lnTo>
                    <a:lnTo>
                      <a:pt x="237" y="773"/>
                    </a:lnTo>
                    <a:lnTo>
                      <a:pt x="234" y="777"/>
                    </a:lnTo>
                    <a:lnTo>
                      <a:pt x="234" y="777"/>
                    </a:lnTo>
                    <a:lnTo>
                      <a:pt x="229" y="789"/>
                    </a:lnTo>
                    <a:lnTo>
                      <a:pt x="228" y="794"/>
                    </a:lnTo>
                    <a:lnTo>
                      <a:pt x="228" y="795"/>
                    </a:lnTo>
                    <a:lnTo>
                      <a:pt x="229" y="796"/>
                    </a:lnTo>
                    <a:lnTo>
                      <a:pt x="229" y="796"/>
                    </a:lnTo>
                    <a:lnTo>
                      <a:pt x="230" y="800"/>
                    </a:lnTo>
                    <a:lnTo>
                      <a:pt x="230" y="807"/>
                    </a:lnTo>
                    <a:lnTo>
                      <a:pt x="228" y="814"/>
                    </a:lnTo>
                    <a:lnTo>
                      <a:pt x="226" y="818"/>
                    </a:lnTo>
                    <a:lnTo>
                      <a:pt x="224" y="820"/>
                    </a:lnTo>
                    <a:lnTo>
                      <a:pt x="224" y="820"/>
                    </a:lnTo>
                    <a:lnTo>
                      <a:pt x="220" y="824"/>
                    </a:lnTo>
                    <a:lnTo>
                      <a:pt x="216" y="830"/>
                    </a:lnTo>
                    <a:lnTo>
                      <a:pt x="211" y="837"/>
                    </a:lnTo>
                    <a:lnTo>
                      <a:pt x="206" y="847"/>
                    </a:lnTo>
                    <a:lnTo>
                      <a:pt x="201" y="857"/>
                    </a:lnTo>
                    <a:lnTo>
                      <a:pt x="199" y="867"/>
                    </a:lnTo>
                    <a:lnTo>
                      <a:pt x="198" y="878"/>
                    </a:lnTo>
                    <a:lnTo>
                      <a:pt x="199" y="883"/>
                    </a:lnTo>
                    <a:lnTo>
                      <a:pt x="200" y="888"/>
                    </a:lnTo>
                    <a:lnTo>
                      <a:pt x="200" y="888"/>
                    </a:lnTo>
                    <a:lnTo>
                      <a:pt x="207" y="903"/>
                    </a:lnTo>
                    <a:lnTo>
                      <a:pt x="214" y="915"/>
                    </a:lnTo>
                    <a:lnTo>
                      <a:pt x="218" y="920"/>
                    </a:lnTo>
                    <a:lnTo>
                      <a:pt x="223" y="924"/>
                    </a:lnTo>
                    <a:lnTo>
                      <a:pt x="234" y="931"/>
                    </a:lnTo>
                    <a:lnTo>
                      <a:pt x="234" y="931"/>
                    </a:lnTo>
                    <a:lnTo>
                      <a:pt x="238" y="934"/>
                    </a:lnTo>
                    <a:lnTo>
                      <a:pt x="243" y="937"/>
                    </a:lnTo>
                    <a:lnTo>
                      <a:pt x="248" y="942"/>
                    </a:lnTo>
                    <a:lnTo>
                      <a:pt x="252" y="943"/>
                    </a:lnTo>
                    <a:lnTo>
                      <a:pt x="256" y="945"/>
                    </a:lnTo>
                    <a:lnTo>
                      <a:pt x="262" y="945"/>
                    </a:lnTo>
                    <a:lnTo>
                      <a:pt x="272" y="945"/>
                    </a:lnTo>
                    <a:lnTo>
                      <a:pt x="272" y="945"/>
                    </a:lnTo>
                    <a:lnTo>
                      <a:pt x="285" y="943"/>
                    </a:lnTo>
                    <a:lnTo>
                      <a:pt x="302" y="939"/>
                    </a:lnTo>
                    <a:lnTo>
                      <a:pt x="320" y="932"/>
                    </a:lnTo>
                    <a:lnTo>
                      <a:pt x="338" y="926"/>
                    </a:lnTo>
                    <a:lnTo>
                      <a:pt x="369" y="913"/>
                    </a:lnTo>
                    <a:lnTo>
                      <a:pt x="382" y="907"/>
                    </a:lnTo>
                    <a:lnTo>
                      <a:pt x="382" y="907"/>
                    </a:lnTo>
                    <a:lnTo>
                      <a:pt x="382" y="916"/>
                    </a:lnTo>
                    <a:lnTo>
                      <a:pt x="382" y="936"/>
                    </a:lnTo>
                    <a:lnTo>
                      <a:pt x="382" y="936"/>
                    </a:lnTo>
                    <a:lnTo>
                      <a:pt x="381" y="945"/>
                    </a:lnTo>
                    <a:lnTo>
                      <a:pt x="380" y="952"/>
                    </a:lnTo>
                    <a:lnTo>
                      <a:pt x="378" y="957"/>
                    </a:lnTo>
                    <a:lnTo>
                      <a:pt x="374" y="962"/>
                    </a:lnTo>
                    <a:lnTo>
                      <a:pt x="363" y="974"/>
                    </a:lnTo>
                    <a:lnTo>
                      <a:pt x="363" y="974"/>
                    </a:lnTo>
                    <a:lnTo>
                      <a:pt x="331" y="1005"/>
                    </a:lnTo>
                    <a:lnTo>
                      <a:pt x="316" y="1019"/>
                    </a:lnTo>
                    <a:lnTo>
                      <a:pt x="306" y="1027"/>
                    </a:lnTo>
                    <a:lnTo>
                      <a:pt x="306" y="1027"/>
                    </a:lnTo>
                    <a:lnTo>
                      <a:pt x="295" y="1034"/>
                    </a:lnTo>
                    <a:lnTo>
                      <a:pt x="283" y="1044"/>
                    </a:lnTo>
                    <a:lnTo>
                      <a:pt x="271" y="1053"/>
                    </a:lnTo>
                    <a:lnTo>
                      <a:pt x="268" y="1057"/>
                    </a:lnTo>
                    <a:lnTo>
                      <a:pt x="267" y="1061"/>
                    </a:lnTo>
                    <a:lnTo>
                      <a:pt x="267" y="1061"/>
                    </a:lnTo>
                    <a:lnTo>
                      <a:pt x="267" y="1064"/>
                    </a:lnTo>
                    <a:lnTo>
                      <a:pt x="268" y="1067"/>
                    </a:lnTo>
                    <a:lnTo>
                      <a:pt x="271" y="1068"/>
                    </a:lnTo>
                    <a:lnTo>
                      <a:pt x="277" y="1070"/>
                    </a:lnTo>
                    <a:lnTo>
                      <a:pt x="277" y="1070"/>
                    </a:lnTo>
                    <a:lnTo>
                      <a:pt x="285" y="1075"/>
                    </a:lnTo>
                    <a:lnTo>
                      <a:pt x="294" y="1081"/>
                    </a:lnTo>
                    <a:lnTo>
                      <a:pt x="303" y="1087"/>
                    </a:lnTo>
                    <a:lnTo>
                      <a:pt x="307" y="1088"/>
                    </a:lnTo>
                    <a:lnTo>
                      <a:pt x="310" y="1090"/>
                    </a:lnTo>
                    <a:lnTo>
                      <a:pt x="310" y="1090"/>
                    </a:lnTo>
                    <a:lnTo>
                      <a:pt x="320" y="1090"/>
                    </a:lnTo>
                    <a:lnTo>
                      <a:pt x="334" y="1090"/>
                    </a:lnTo>
                    <a:lnTo>
                      <a:pt x="343" y="1088"/>
                    </a:lnTo>
                    <a:lnTo>
                      <a:pt x="351" y="1086"/>
                    </a:lnTo>
                    <a:lnTo>
                      <a:pt x="360" y="1084"/>
                    </a:lnTo>
                    <a:lnTo>
                      <a:pt x="368" y="1080"/>
                    </a:lnTo>
                    <a:lnTo>
                      <a:pt x="368" y="1080"/>
                    </a:lnTo>
                    <a:lnTo>
                      <a:pt x="386" y="1069"/>
                    </a:lnTo>
                    <a:lnTo>
                      <a:pt x="404" y="1056"/>
                    </a:lnTo>
                    <a:lnTo>
                      <a:pt x="435" y="1032"/>
                    </a:lnTo>
                    <a:lnTo>
                      <a:pt x="435" y="1032"/>
                    </a:lnTo>
                    <a:lnTo>
                      <a:pt x="452" y="1021"/>
                    </a:lnTo>
                    <a:lnTo>
                      <a:pt x="459" y="1017"/>
                    </a:lnTo>
                    <a:lnTo>
                      <a:pt x="459" y="1017"/>
                    </a:lnTo>
                    <a:lnTo>
                      <a:pt x="462" y="1019"/>
                    </a:lnTo>
                    <a:lnTo>
                      <a:pt x="465" y="1021"/>
                    </a:lnTo>
                    <a:lnTo>
                      <a:pt x="468" y="1025"/>
                    </a:lnTo>
                    <a:lnTo>
                      <a:pt x="469" y="1027"/>
                    </a:lnTo>
                    <a:lnTo>
                      <a:pt x="469" y="1027"/>
                    </a:lnTo>
                    <a:lnTo>
                      <a:pt x="469" y="1031"/>
                    </a:lnTo>
                    <a:lnTo>
                      <a:pt x="471" y="1035"/>
                    </a:lnTo>
                    <a:lnTo>
                      <a:pt x="475" y="1040"/>
                    </a:lnTo>
                    <a:lnTo>
                      <a:pt x="476" y="1041"/>
                    </a:lnTo>
                    <a:lnTo>
                      <a:pt x="478" y="1041"/>
                    </a:lnTo>
                    <a:lnTo>
                      <a:pt x="478" y="1041"/>
                    </a:lnTo>
                    <a:lnTo>
                      <a:pt x="483" y="1041"/>
                    </a:lnTo>
                    <a:lnTo>
                      <a:pt x="488" y="1043"/>
                    </a:lnTo>
                    <a:lnTo>
                      <a:pt x="489" y="1043"/>
                    </a:lnTo>
                    <a:lnTo>
                      <a:pt x="492" y="1041"/>
                    </a:lnTo>
                    <a:lnTo>
                      <a:pt x="493" y="1040"/>
                    </a:lnTo>
                    <a:lnTo>
                      <a:pt x="493" y="1037"/>
                    </a:lnTo>
                    <a:lnTo>
                      <a:pt x="493" y="1037"/>
                    </a:lnTo>
                    <a:lnTo>
                      <a:pt x="493" y="1019"/>
                    </a:lnTo>
                    <a:lnTo>
                      <a:pt x="493" y="1010"/>
                    </a:lnTo>
                    <a:lnTo>
                      <a:pt x="493" y="1003"/>
                    </a:lnTo>
                    <a:lnTo>
                      <a:pt x="493" y="1003"/>
                    </a:lnTo>
                    <a:lnTo>
                      <a:pt x="493" y="1001"/>
                    </a:lnTo>
                    <a:lnTo>
                      <a:pt x="494" y="998"/>
                    </a:lnTo>
                    <a:lnTo>
                      <a:pt x="495" y="992"/>
                    </a:lnTo>
                    <a:lnTo>
                      <a:pt x="496" y="990"/>
                    </a:lnTo>
                    <a:lnTo>
                      <a:pt x="496" y="986"/>
                    </a:lnTo>
                    <a:lnTo>
                      <a:pt x="495" y="983"/>
                    </a:lnTo>
                    <a:lnTo>
                      <a:pt x="493" y="979"/>
                    </a:lnTo>
                    <a:lnTo>
                      <a:pt x="493" y="979"/>
                    </a:lnTo>
                    <a:lnTo>
                      <a:pt x="469" y="950"/>
                    </a:lnTo>
                    <a:lnTo>
                      <a:pt x="469" y="950"/>
                    </a:lnTo>
                    <a:lnTo>
                      <a:pt x="468" y="949"/>
                    </a:lnTo>
                    <a:lnTo>
                      <a:pt x="468" y="950"/>
                    </a:lnTo>
                    <a:lnTo>
                      <a:pt x="466" y="950"/>
                    </a:lnTo>
                    <a:lnTo>
                      <a:pt x="465" y="946"/>
                    </a:lnTo>
                    <a:lnTo>
                      <a:pt x="464" y="936"/>
                    </a:lnTo>
                    <a:lnTo>
                      <a:pt x="464" y="936"/>
                    </a:lnTo>
                    <a:lnTo>
                      <a:pt x="462" y="916"/>
                    </a:lnTo>
                    <a:lnTo>
                      <a:pt x="459" y="902"/>
                    </a:lnTo>
                    <a:lnTo>
                      <a:pt x="459" y="902"/>
                    </a:lnTo>
                    <a:lnTo>
                      <a:pt x="457" y="879"/>
                    </a:lnTo>
                    <a:lnTo>
                      <a:pt x="457" y="872"/>
                    </a:lnTo>
                    <a:lnTo>
                      <a:pt x="458" y="870"/>
                    </a:lnTo>
                    <a:lnTo>
                      <a:pt x="459" y="868"/>
                    </a:lnTo>
                    <a:lnTo>
                      <a:pt x="459" y="868"/>
                    </a:lnTo>
                    <a:lnTo>
                      <a:pt x="492" y="866"/>
                    </a:lnTo>
                    <a:lnTo>
                      <a:pt x="512" y="865"/>
                    </a:lnTo>
                    <a:lnTo>
                      <a:pt x="526" y="864"/>
                    </a:lnTo>
                    <a:lnTo>
                      <a:pt x="526" y="864"/>
                    </a:lnTo>
                    <a:lnTo>
                      <a:pt x="537" y="862"/>
                    </a:lnTo>
                    <a:lnTo>
                      <a:pt x="549" y="862"/>
                    </a:lnTo>
                    <a:lnTo>
                      <a:pt x="565" y="864"/>
                    </a:lnTo>
                    <a:lnTo>
                      <a:pt x="565" y="864"/>
                    </a:lnTo>
                    <a:lnTo>
                      <a:pt x="571" y="879"/>
                    </a:lnTo>
                    <a:lnTo>
                      <a:pt x="579" y="897"/>
                    </a:lnTo>
                    <a:lnTo>
                      <a:pt x="579" y="897"/>
                    </a:lnTo>
                    <a:lnTo>
                      <a:pt x="583" y="901"/>
                    </a:lnTo>
                    <a:lnTo>
                      <a:pt x="589" y="904"/>
                    </a:lnTo>
                    <a:lnTo>
                      <a:pt x="592" y="910"/>
                    </a:lnTo>
                    <a:lnTo>
                      <a:pt x="593" y="913"/>
                    </a:lnTo>
                    <a:lnTo>
                      <a:pt x="593" y="916"/>
                    </a:lnTo>
                    <a:lnTo>
                      <a:pt x="593" y="916"/>
                    </a:lnTo>
                    <a:lnTo>
                      <a:pt x="593" y="922"/>
                    </a:lnTo>
                    <a:lnTo>
                      <a:pt x="593" y="926"/>
                    </a:lnTo>
                    <a:lnTo>
                      <a:pt x="592" y="931"/>
                    </a:lnTo>
                    <a:lnTo>
                      <a:pt x="591" y="933"/>
                    </a:lnTo>
                    <a:lnTo>
                      <a:pt x="589" y="936"/>
                    </a:lnTo>
                    <a:lnTo>
                      <a:pt x="589" y="936"/>
                    </a:lnTo>
                    <a:lnTo>
                      <a:pt x="580" y="944"/>
                    </a:lnTo>
                    <a:lnTo>
                      <a:pt x="569" y="954"/>
                    </a:lnTo>
                    <a:lnTo>
                      <a:pt x="566" y="960"/>
                    </a:lnTo>
                    <a:lnTo>
                      <a:pt x="563" y="965"/>
                    </a:lnTo>
                    <a:lnTo>
                      <a:pt x="562" y="967"/>
                    </a:lnTo>
                    <a:lnTo>
                      <a:pt x="563" y="968"/>
                    </a:lnTo>
                    <a:lnTo>
                      <a:pt x="565" y="969"/>
                    </a:lnTo>
                    <a:lnTo>
                      <a:pt x="565" y="969"/>
                    </a:lnTo>
                    <a:lnTo>
                      <a:pt x="574" y="972"/>
                    </a:lnTo>
                    <a:lnTo>
                      <a:pt x="586" y="974"/>
                    </a:lnTo>
                    <a:lnTo>
                      <a:pt x="592" y="974"/>
                    </a:lnTo>
                    <a:lnTo>
                      <a:pt x="598" y="974"/>
                    </a:lnTo>
                    <a:lnTo>
                      <a:pt x="603" y="972"/>
                    </a:lnTo>
                    <a:lnTo>
                      <a:pt x="608" y="969"/>
                    </a:lnTo>
                    <a:lnTo>
                      <a:pt x="608" y="969"/>
                    </a:lnTo>
                    <a:lnTo>
                      <a:pt x="621" y="957"/>
                    </a:lnTo>
                    <a:lnTo>
                      <a:pt x="627" y="951"/>
                    </a:lnTo>
                    <a:lnTo>
                      <a:pt x="632" y="945"/>
                    </a:lnTo>
                    <a:lnTo>
                      <a:pt x="632" y="945"/>
                    </a:lnTo>
                    <a:lnTo>
                      <a:pt x="637" y="940"/>
                    </a:lnTo>
                    <a:lnTo>
                      <a:pt x="640" y="938"/>
                    </a:lnTo>
                    <a:lnTo>
                      <a:pt x="643" y="937"/>
                    </a:lnTo>
                    <a:lnTo>
                      <a:pt x="644" y="934"/>
                    </a:lnTo>
                    <a:lnTo>
                      <a:pt x="645" y="931"/>
                    </a:lnTo>
                    <a:lnTo>
                      <a:pt x="646" y="926"/>
                    </a:lnTo>
                    <a:lnTo>
                      <a:pt x="646" y="926"/>
                    </a:lnTo>
                    <a:lnTo>
                      <a:pt x="651" y="897"/>
                    </a:lnTo>
                    <a:lnTo>
                      <a:pt x="652" y="885"/>
                    </a:lnTo>
                    <a:lnTo>
                      <a:pt x="651" y="880"/>
                    </a:lnTo>
                    <a:lnTo>
                      <a:pt x="651" y="878"/>
                    </a:lnTo>
                    <a:lnTo>
                      <a:pt x="651" y="878"/>
                    </a:lnTo>
                    <a:lnTo>
                      <a:pt x="650" y="874"/>
                    </a:lnTo>
                    <a:lnTo>
                      <a:pt x="650" y="868"/>
                    </a:lnTo>
                    <a:lnTo>
                      <a:pt x="650" y="864"/>
                    </a:lnTo>
                    <a:lnTo>
                      <a:pt x="651" y="859"/>
                    </a:lnTo>
                    <a:lnTo>
                      <a:pt x="651" y="859"/>
                    </a:lnTo>
                    <a:lnTo>
                      <a:pt x="652" y="857"/>
                    </a:lnTo>
                    <a:lnTo>
                      <a:pt x="653" y="856"/>
                    </a:lnTo>
                    <a:lnTo>
                      <a:pt x="658" y="855"/>
                    </a:lnTo>
                    <a:lnTo>
                      <a:pt x="665" y="854"/>
                    </a:lnTo>
                    <a:lnTo>
                      <a:pt x="665" y="854"/>
                    </a:lnTo>
                    <a:lnTo>
                      <a:pt x="667" y="850"/>
                    </a:lnTo>
                    <a:lnTo>
                      <a:pt x="669" y="844"/>
                    </a:lnTo>
                    <a:lnTo>
                      <a:pt x="670" y="835"/>
                    </a:lnTo>
                    <a:lnTo>
                      <a:pt x="661" y="830"/>
                    </a:lnTo>
                    <a:lnTo>
                      <a:pt x="661" y="830"/>
                    </a:lnTo>
                    <a:lnTo>
                      <a:pt x="657" y="826"/>
                    </a:lnTo>
                    <a:lnTo>
                      <a:pt x="651" y="820"/>
                    </a:lnTo>
                    <a:lnTo>
                      <a:pt x="651" y="820"/>
                    </a:lnTo>
                    <a:lnTo>
                      <a:pt x="647" y="817"/>
                    </a:lnTo>
                    <a:lnTo>
                      <a:pt x="641" y="811"/>
                    </a:lnTo>
                    <a:lnTo>
                      <a:pt x="627" y="796"/>
                    </a:lnTo>
                    <a:lnTo>
                      <a:pt x="627" y="796"/>
                    </a:lnTo>
                    <a:lnTo>
                      <a:pt x="619" y="795"/>
                    </a:lnTo>
                    <a:lnTo>
                      <a:pt x="611" y="793"/>
                    </a:lnTo>
                    <a:lnTo>
                      <a:pt x="608" y="791"/>
                    </a:lnTo>
                    <a:lnTo>
                      <a:pt x="608" y="791"/>
                    </a:lnTo>
                    <a:lnTo>
                      <a:pt x="609" y="791"/>
                    </a:lnTo>
                    <a:lnTo>
                      <a:pt x="614" y="790"/>
                    </a:lnTo>
                    <a:lnTo>
                      <a:pt x="632" y="790"/>
                    </a:lnTo>
                    <a:lnTo>
                      <a:pt x="644" y="789"/>
                    </a:lnTo>
                    <a:lnTo>
                      <a:pt x="656" y="787"/>
                    </a:lnTo>
                    <a:lnTo>
                      <a:pt x="668" y="783"/>
                    </a:lnTo>
                    <a:lnTo>
                      <a:pt x="680" y="777"/>
                    </a:lnTo>
                    <a:lnTo>
                      <a:pt x="680" y="777"/>
                    </a:lnTo>
                    <a:lnTo>
                      <a:pt x="691" y="771"/>
                    </a:lnTo>
                    <a:lnTo>
                      <a:pt x="699" y="767"/>
                    </a:lnTo>
                    <a:lnTo>
                      <a:pt x="707" y="764"/>
                    </a:lnTo>
                    <a:lnTo>
                      <a:pt x="715" y="760"/>
                    </a:lnTo>
                    <a:lnTo>
                      <a:pt x="722" y="754"/>
                    </a:lnTo>
                    <a:lnTo>
                      <a:pt x="729" y="747"/>
                    </a:lnTo>
                    <a:lnTo>
                      <a:pt x="735" y="735"/>
                    </a:lnTo>
                    <a:lnTo>
                      <a:pt x="742" y="719"/>
                    </a:lnTo>
                    <a:lnTo>
                      <a:pt x="742" y="719"/>
                    </a:lnTo>
                    <a:lnTo>
                      <a:pt x="745" y="710"/>
                    </a:lnTo>
                    <a:lnTo>
                      <a:pt x="747" y="699"/>
                    </a:lnTo>
                    <a:lnTo>
                      <a:pt x="747" y="688"/>
                    </a:lnTo>
                    <a:lnTo>
                      <a:pt x="747" y="677"/>
                    </a:lnTo>
                    <a:lnTo>
                      <a:pt x="745" y="665"/>
                    </a:lnTo>
                    <a:lnTo>
                      <a:pt x="743" y="653"/>
                    </a:lnTo>
                    <a:lnTo>
                      <a:pt x="737" y="631"/>
                    </a:lnTo>
                    <a:lnTo>
                      <a:pt x="731" y="611"/>
                    </a:lnTo>
                    <a:lnTo>
                      <a:pt x="724" y="594"/>
                    </a:lnTo>
                    <a:lnTo>
                      <a:pt x="718" y="580"/>
                    </a:lnTo>
                    <a:lnTo>
                      <a:pt x="728" y="565"/>
                    </a:lnTo>
                    <a:lnTo>
                      <a:pt x="728" y="565"/>
                    </a:lnTo>
                    <a:lnTo>
                      <a:pt x="707" y="535"/>
                    </a:lnTo>
                    <a:lnTo>
                      <a:pt x="661" y="469"/>
                    </a:lnTo>
                    <a:lnTo>
                      <a:pt x="608" y="399"/>
                    </a:lnTo>
                    <a:lnTo>
                      <a:pt x="587" y="373"/>
                    </a:lnTo>
                    <a:lnTo>
                      <a:pt x="580" y="365"/>
                    </a:lnTo>
                    <a:lnTo>
                      <a:pt x="574" y="359"/>
                    </a:lnTo>
                    <a:lnTo>
                      <a:pt x="574" y="359"/>
                    </a:lnTo>
                    <a:lnTo>
                      <a:pt x="563" y="348"/>
                    </a:lnTo>
                    <a:lnTo>
                      <a:pt x="549" y="331"/>
                    </a:lnTo>
                    <a:lnTo>
                      <a:pt x="518" y="290"/>
                    </a:lnTo>
                    <a:lnTo>
                      <a:pt x="478" y="233"/>
                    </a:lnTo>
                    <a:lnTo>
                      <a:pt x="478" y="233"/>
                    </a:lnTo>
                    <a:lnTo>
                      <a:pt x="426" y="166"/>
                    </a:lnTo>
                    <a:lnTo>
                      <a:pt x="426" y="166"/>
                    </a:lnTo>
                    <a:lnTo>
                      <a:pt x="421" y="152"/>
                    </a:lnTo>
                    <a:lnTo>
                      <a:pt x="421" y="152"/>
                    </a:lnTo>
                    <a:lnTo>
                      <a:pt x="417" y="140"/>
                    </a:lnTo>
                    <a:lnTo>
                      <a:pt x="414" y="132"/>
                    </a:lnTo>
                    <a:lnTo>
                      <a:pt x="406" y="118"/>
                    </a:lnTo>
                    <a:lnTo>
                      <a:pt x="406" y="118"/>
                    </a:lnTo>
                    <a:lnTo>
                      <a:pt x="393" y="95"/>
                    </a:lnTo>
                    <a:lnTo>
                      <a:pt x="387" y="84"/>
                    </a:lnTo>
                    <a:lnTo>
                      <a:pt x="382" y="80"/>
                    </a:lnTo>
                    <a:lnTo>
                      <a:pt x="382" y="80"/>
                    </a:lnTo>
                    <a:lnTo>
                      <a:pt x="382" y="80"/>
                    </a:lnTo>
                    <a:lnTo>
                      <a:pt x="382" y="78"/>
                    </a:lnTo>
                    <a:lnTo>
                      <a:pt x="386" y="77"/>
                    </a:lnTo>
                    <a:lnTo>
                      <a:pt x="398" y="74"/>
                    </a:lnTo>
                    <a:lnTo>
                      <a:pt x="411" y="69"/>
                    </a:lnTo>
                    <a:lnTo>
                      <a:pt x="415" y="68"/>
                    </a:lnTo>
                    <a:lnTo>
                      <a:pt x="416" y="65"/>
                    </a:lnTo>
                    <a:lnTo>
                      <a:pt x="416" y="65"/>
                    </a:lnTo>
                    <a:lnTo>
                      <a:pt x="414" y="60"/>
                    </a:lnTo>
                    <a:lnTo>
                      <a:pt x="409" y="56"/>
                    </a:lnTo>
                    <a:lnTo>
                      <a:pt x="402" y="51"/>
                    </a:lnTo>
                    <a:lnTo>
                      <a:pt x="402" y="51"/>
                    </a:lnTo>
                    <a:lnTo>
                      <a:pt x="405" y="50"/>
                    </a:lnTo>
                    <a:lnTo>
                      <a:pt x="412" y="46"/>
                    </a:lnTo>
                    <a:lnTo>
                      <a:pt x="416" y="44"/>
                    </a:lnTo>
                    <a:lnTo>
                      <a:pt x="418" y="41"/>
                    </a:lnTo>
                    <a:lnTo>
                      <a:pt x="418" y="39"/>
                    </a:lnTo>
                    <a:lnTo>
                      <a:pt x="416" y="36"/>
                    </a:lnTo>
                    <a:lnTo>
                      <a:pt x="416" y="36"/>
                    </a:lnTo>
                    <a:lnTo>
                      <a:pt x="409" y="33"/>
                    </a:lnTo>
                    <a:lnTo>
                      <a:pt x="403" y="31"/>
                    </a:lnTo>
                    <a:lnTo>
                      <a:pt x="398" y="31"/>
                    </a:lnTo>
                    <a:lnTo>
                      <a:pt x="392" y="31"/>
                    </a:lnTo>
                    <a:lnTo>
                      <a:pt x="392" y="31"/>
                    </a:lnTo>
                    <a:lnTo>
                      <a:pt x="391" y="31"/>
                    </a:lnTo>
                    <a:lnTo>
                      <a:pt x="391" y="30"/>
                    </a:lnTo>
                    <a:lnTo>
                      <a:pt x="393" y="28"/>
                    </a:lnTo>
                    <a:lnTo>
                      <a:pt x="402" y="22"/>
                    </a:lnTo>
                    <a:lnTo>
                      <a:pt x="405" y="18"/>
                    </a:lnTo>
                    <a:lnTo>
                      <a:pt x="408" y="15"/>
                    </a:lnTo>
                    <a:lnTo>
                      <a:pt x="408" y="13"/>
                    </a:lnTo>
                    <a:lnTo>
                      <a:pt x="406" y="13"/>
                    </a:lnTo>
                    <a:lnTo>
                      <a:pt x="402" y="12"/>
                    </a:lnTo>
                    <a:lnTo>
                      <a:pt x="373" y="12"/>
                    </a:lnTo>
                    <a:lnTo>
                      <a:pt x="373" y="12"/>
                    </a:lnTo>
                    <a:lnTo>
                      <a:pt x="375" y="11"/>
                    </a:lnTo>
                    <a:lnTo>
                      <a:pt x="380" y="7"/>
                    </a:lnTo>
                    <a:lnTo>
                      <a:pt x="381" y="6"/>
                    </a:lnTo>
                    <a:lnTo>
                      <a:pt x="380" y="5"/>
                    </a:lnTo>
                    <a:lnTo>
                      <a:pt x="378" y="4"/>
                    </a:lnTo>
                    <a:lnTo>
                      <a:pt x="373" y="3"/>
                    </a:lnTo>
                    <a:lnTo>
                      <a:pt x="373" y="3"/>
                    </a:lnTo>
                    <a:lnTo>
                      <a:pt x="352" y="0"/>
                    </a:lnTo>
                    <a:lnTo>
                      <a:pt x="344" y="0"/>
                    </a:lnTo>
                    <a:lnTo>
                      <a:pt x="334" y="3"/>
                    </a:lnTo>
                    <a:lnTo>
                      <a:pt x="334" y="3"/>
                    </a:lnTo>
                    <a:lnTo>
                      <a:pt x="301" y="15"/>
                    </a:lnTo>
                    <a:lnTo>
                      <a:pt x="267" y="27"/>
                    </a:lnTo>
                    <a:lnTo>
                      <a:pt x="267" y="27"/>
                    </a:lnTo>
                    <a:lnTo>
                      <a:pt x="258" y="31"/>
                    </a:lnTo>
                    <a:lnTo>
                      <a:pt x="247" y="39"/>
                    </a:lnTo>
                    <a:lnTo>
                      <a:pt x="238" y="47"/>
                    </a:lnTo>
                    <a:lnTo>
                      <a:pt x="236" y="52"/>
                    </a:lnTo>
                    <a:lnTo>
                      <a:pt x="234" y="56"/>
                    </a:lnTo>
                    <a:lnTo>
                      <a:pt x="234" y="56"/>
                    </a:lnTo>
                    <a:lnTo>
                      <a:pt x="232" y="59"/>
                    </a:lnTo>
                    <a:lnTo>
                      <a:pt x="234" y="63"/>
                    </a:lnTo>
                    <a:lnTo>
                      <a:pt x="237" y="70"/>
                    </a:lnTo>
                    <a:lnTo>
                      <a:pt x="243" y="77"/>
                    </a:lnTo>
                    <a:lnTo>
                      <a:pt x="248" y="84"/>
                    </a:lnTo>
                    <a:lnTo>
                      <a:pt x="248" y="84"/>
                    </a:lnTo>
                    <a:lnTo>
                      <a:pt x="249" y="88"/>
                    </a:lnTo>
                    <a:lnTo>
                      <a:pt x="250" y="90"/>
                    </a:lnTo>
                    <a:lnTo>
                      <a:pt x="250" y="98"/>
                    </a:lnTo>
                    <a:lnTo>
                      <a:pt x="248" y="104"/>
                    </a:lnTo>
                    <a:lnTo>
                      <a:pt x="267" y="118"/>
                    </a:lnTo>
                    <a:lnTo>
                      <a:pt x="267" y="118"/>
                    </a:lnTo>
                    <a:lnTo>
                      <a:pt x="273" y="122"/>
                    </a:lnTo>
                    <a:lnTo>
                      <a:pt x="277" y="125"/>
                    </a:lnTo>
                    <a:lnTo>
                      <a:pt x="278" y="126"/>
                    </a:lnTo>
                    <a:lnTo>
                      <a:pt x="277" y="128"/>
                    </a:lnTo>
                    <a:lnTo>
                      <a:pt x="277" y="128"/>
                    </a:lnTo>
                    <a:lnTo>
                      <a:pt x="274" y="130"/>
                    </a:lnTo>
                    <a:lnTo>
                      <a:pt x="272" y="135"/>
                    </a:lnTo>
                    <a:lnTo>
                      <a:pt x="272" y="138"/>
                    </a:lnTo>
                    <a:lnTo>
                      <a:pt x="273" y="141"/>
                    </a:lnTo>
                    <a:lnTo>
                      <a:pt x="274" y="145"/>
                    </a:lnTo>
                    <a:lnTo>
                      <a:pt x="277" y="147"/>
                    </a:lnTo>
                    <a:lnTo>
                      <a:pt x="277" y="147"/>
                    </a:lnTo>
                    <a:lnTo>
                      <a:pt x="284" y="154"/>
                    </a:lnTo>
                    <a:lnTo>
                      <a:pt x="291" y="163"/>
                    </a:lnTo>
                    <a:lnTo>
                      <a:pt x="298" y="171"/>
                    </a:lnTo>
                    <a:lnTo>
                      <a:pt x="302" y="173"/>
                    </a:lnTo>
                    <a:lnTo>
                      <a:pt x="306" y="176"/>
                    </a:lnTo>
                    <a:lnTo>
                      <a:pt x="306" y="176"/>
                    </a:lnTo>
                    <a:lnTo>
                      <a:pt x="312" y="178"/>
                    </a:lnTo>
                    <a:lnTo>
                      <a:pt x="316" y="179"/>
                    </a:lnTo>
                    <a:lnTo>
                      <a:pt x="320" y="182"/>
                    </a:lnTo>
                    <a:lnTo>
                      <a:pt x="320" y="183"/>
                    </a:lnTo>
                    <a:lnTo>
                      <a:pt x="320" y="185"/>
                    </a:lnTo>
                    <a:lnTo>
                      <a:pt x="320" y="185"/>
                    </a:lnTo>
                    <a:lnTo>
                      <a:pt x="316" y="195"/>
                    </a:lnTo>
                    <a:lnTo>
                      <a:pt x="314" y="199"/>
                    </a:lnTo>
                    <a:lnTo>
                      <a:pt x="310" y="200"/>
                    </a:lnTo>
                    <a:lnTo>
                      <a:pt x="310" y="200"/>
                    </a:lnTo>
                    <a:lnTo>
                      <a:pt x="304" y="200"/>
                    </a:lnTo>
                    <a:lnTo>
                      <a:pt x="296" y="199"/>
                    </a:lnTo>
                    <a:lnTo>
                      <a:pt x="288" y="196"/>
                    </a:lnTo>
                    <a:lnTo>
                      <a:pt x="284" y="194"/>
                    </a:lnTo>
                    <a:lnTo>
                      <a:pt x="282" y="190"/>
                    </a:lnTo>
                    <a:lnTo>
                      <a:pt x="282" y="190"/>
                    </a:lnTo>
                    <a:lnTo>
                      <a:pt x="278" y="184"/>
                    </a:lnTo>
                    <a:lnTo>
                      <a:pt x="274" y="178"/>
                    </a:lnTo>
                    <a:lnTo>
                      <a:pt x="270" y="172"/>
                    </a:lnTo>
                    <a:lnTo>
                      <a:pt x="262" y="166"/>
                    </a:lnTo>
                    <a:lnTo>
                      <a:pt x="262" y="166"/>
                    </a:lnTo>
                    <a:lnTo>
                      <a:pt x="254" y="158"/>
                    </a:lnTo>
                    <a:lnTo>
                      <a:pt x="244" y="147"/>
                    </a:lnTo>
                    <a:lnTo>
                      <a:pt x="235" y="138"/>
                    </a:lnTo>
                    <a:lnTo>
                      <a:pt x="229" y="132"/>
                    </a:lnTo>
                    <a:lnTo>
                      <a:pt x="229" y="132"/>
                    </a:lnTo>
                    <a:lnTo>
                      <a:pt x="225" y="130"/>
                    </a:lnTo>
                    <a:lnTo>
                      <a:pt x="223" y="126"/>
                    </a:lnTo>
                    <a:lnTo>
                      <a:pt x="218" y="123"/>
                    </a:lnTo>
                    <a:lnTo>
                      <a:pt x="210" y="118"/>
                    </a:lnTo>
                    <a:lnTo>
                      <a:pt x="210" y="118"/>
                    </a:lnTo>
                    <a:lnTo>
                      <a:pt x="200" y="113"/>
                    </a:lnTo>
                    <a:lnTo>
                      <a:pt x="192" y="111"/>
                    </a:lnTo>
                    <a:lnTo>
                      <a:pt x="176" y="108"/>
                    </a:lnTo>
                    <a:lnTo>
                      <a:pt x="176" y="108"/>
                    </a:lnTo>
                    <a:lnTo>
                      <a:pt x="169" y="108"/>
                    </a:lnTo>
                    <a:lnTo>
                      <a:pt x="159" y="108"/>
                    </a:lnTo>
                    <a:lnTo>
                      <a:pt x="132" y="110"/>
                    </a:lnTo>
                    <a:lnTo>
                      <a:pt x="94" y="113"/>
                    </a:lnTo>
                    <a:lnTo>
                      <a:pt x="94" y="113"/>
                    </a:lnTo>
                    <a:close/>
                  </a:path>
                </a:pathLst>
              </a:custGeom>
              <a:gradFill>
                <a:gsLst>
                  <a:gs pos="0">
                    <a:srgbClr val="FFCCCC"/>
                  </a:gs>
                  <a:gs pos="100000">
                    <a:srgbClr val="FF6699"/>
                  </a:gs>
                </a:gsLst>
                <a:lin ang="16200000" scaled="1"/>
              </a:gra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7" name="Freeform 26">
                <a:extLst>
                  <a:ext uri="{FF2B5EF4-FFF2-40B4-BE49-F238E27FC236}">
                    <a16:creationId xmlns:a16="http://schemas.microsoft.com/office/drawing/2014/main" id="{1E35ED63-7124-7FAA-6ADD-FC7B36E60E0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952625" y="4876891"/>
                <a:ext cx="623888" cy="250825"/>
              </a:xfrm>
              <a:custGeom>
                <a:avLst/>
                <a:gdLst>
                  <a:gd name="T0" fmla="*/ 264 w 393"/>
                  <a:gd name="T1" fmla="*/ 144 h 158"/>
                  <a:gd name="T2" fmla="*/ 364 w 393"/>
                  <a:gd name="T3" fmla="*/ 158 h 158"/>
                  <a:gd name="T4" fmla="*/ 393 w 393"/>
                  <a:gd name="T5" fmla="*/ 48 h 158"/>
                  <a:gd name="T6" fmla="*/ 139 w 393"/>
                  <a:gd name="T7" fmla="*/ 0 h 158"/>
                  <a:gd name="T8" fmla="*/ 9 w 393"/>
                  <a:gd name="T9" fmla="*/ 9 h 158"/>
                  <a:gd name="T10" fmla="*/ 0 w 393"/>
                  <a:gd name="T11" fmla="*/ 76 h 158"/>
                  <a:gd name="T12" fmla="*/ 0 w 393"/>
                  <a:gd name="T13" fmla="*/ 76 h 158"/>
                  <a:gd name="T14" fmla="*/ 63 w 393"/>
                  <a:gd name="T15" fmla="*/ 101 h 158"/>
                  <a:gd name="T16" fmla="*/ 108 w 393"/>
                  <a:gd name="T17" fmla="*/ 117 h 158"/>
                  <a:gd name="T18" fmla="*/ 129 w 393"/>
                  <a:gd name="T19" fmla="*/ 125 h 158"/>
                  <a:gd name="T20" fmla="*/ 129 w 393"/>
                  <a:gd name="T21" fmla="*/ 125 h 158"/>
                  <a:gd name="T22" fmla="*/ 151 w 393"/>
                  <a:gd name="T23" fmla="*/ 127 h 158"/>
                  <a:gd name="T24" fmla="*/ 198 w 393"/>
                  <a:gd name="T25" fmla="*/ 134 h 158"/>
                  <a:gd name="T26" fmla="*/ 264 w 393"/>
                  <a:gd name="T27" fmla="*/ 144 h 158"/>
                  <a:gd name="T28" fmla="*/ 264 w 393"/>
                  <a:gd name="T29" fmla="*/ 144 h 15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393" h="158">
                    <a:moveTo>
                      <a:pt x="264" y="144"/>
                    </a:moveTo>
                    <a:lnTo>
                      <a:pt x="364" y="158"/>
                    </a:lnTo>
                    <a:lnTo>
                      <a:pt x="393" y="48"/>
                    </a:lnTo>
                    <a:lnTo>
                      <a:pt x="139" y="0"/>
                    </a:lnTo>
                    <a:lnTo>
                      <a:pt x="9" y="9"/>
                    </a:lnTo>
                    <a:lnTo>
                      <a:pt x="0" y="76"/>
                    </a:lnTo>
                    <a:lnTo>
                      <a:pt x="0" y="76"/>
                    </a:lnTo>
                    <a:lnTo>
                      <a:pt x="63" y="101"/>
                    </a:lnTo>
                    <a:lnTo>
                      <a:pt x="108" y="117"/>
                    </a:lnTo>
                    <a:lnTo>
                      <a:pt x="129" y="125"/>
                    </a:lnTo>
                    <a:lnTo>
                      <a:pt x="129" y="125"/>
                    </a:lnTo>
                    <a:lnTo>
                      <a:pt x="151" y="127"/>
                    </a:lnTo>
                    <a:lnTo>
                      <a:pt x="198" y="134"/>
                    </a:lnTo>
                    <a:lnTo>
                      <a:pt x="264" y="144"/>
                    </a:lnTo>
                    <a:lnTo>
                      <a:pt x="264" y="144"/>
                    </a:lnTo>
                    <a:close/>
                  </a:path>
                </a:pathLst>
              </a:custGeom>
              <a:solidFill>
                <a:srgbClr val="FF990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8" name="Freeform 26">
                <a:extLst>
                  <a:ext uri="{FF2B5EF4-FFF2-40B4-BE49-F238E27FC236}">
                    <a16:creationId xmlns:a16="http://schemas.microsoft.com/office/drawing/2014/main" id="{0F0F49C5-493B-25C7-7F24-3D7BD960DA6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952625" y="4730242"/>
                <a:ext cx="623888" cy="250825"/>
              </a:xfrm>
              <a:custGeom>
                <a:avLst/>
                <a:gdLst>
                  <a:gd name="T0" fmla="*/ 264 w 393"/>
                  <a:gd name="T1" fmla="*/ 144 h 158"/>
                  <a:gd name="T2" fmla="*/ 364 w 393"/>
                  <a:gd name="T3" fmla="*/ 158 h 158"/>
                  <a:gd name="T4" fmla="*/ 393 w 393"/>
                  <a:gd name="T5" fmla="*/ 48 h 158"/>
                  <a:gd name="T6" fmla="*/ 139 w 393"/>
                  <a:gd name="T7" fmla="*/ 0 h 158"/>
                  <a:gd name="T8" fmla="*/ 9 w 393"/>
                  <a:gd name="T9" fmla="*/ 9 h 158"/>
                  <a:gd name="T10" fmla="*/ 0 w 393"/>
                  <a:gd name="T11" fmla="*/ 76 h 158"/>
                  <a:gd name="T12" fmla="*/ 0 w 393"/>
                  <a:gd name="T13" fmla="*/ 76 h 158"/>
                  <a:gd name="T14" fmla="*/ 63 w 393"/>
                  <a:gd name="T15" fmla="*/ 101 h 158"/>
                  <a:gd name="T16" fmla="*/ 108 w 393"/>
                  <a:gd name="T17" fmla="*/ 117 h 158"/>
                  <a:gd name="T18" fmla="*/ 129 w 393"/>
                  <a:gd name="T19" fmla="*/ 125 h 158"/>
                  <a:gd name="T20" fmla="*/ 129 w 393"/>
                  <a:gd name="T21" fmla="*/ 125 h 158"/>
                  <a:gd name="T22" fmla="*/ 151 w 393"/>
                  <a:gd name="T23" fmla="*/ 127 h 158"/>
                  <a:gd name="T24" fmla="*/ 198 w 393"/>
                  <a:gd name="T25" fmla="*/ 134 h 158"/>
                  <a:gd name="T26" fmla="*/ 264 w 393"/>
                  <a:gd name="T27" fmla="*/ 144 h 158"/>
                  <a:gd name="T28" fmla="*/ 264 w 393"/>
                  <a:gd name="T29" fmla="*/ 144 h 15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393" h="158">
                    <a:moveTo>
                      <a:pt x="264" y="144"/>
                    </a:moveTo>
                    <a:lnTo>
                      <a:pt x="364" y="158"/>
                    </a:lnTo>
                    <a:lnTo>
                      <a:pt x="393" y="48"/>
                    </a:lnTo>
                    <a:lnTo>
                      <a:pt x="139" y="0"/>
                    </a:lnTo>
                    <a:lnTo>
                      <a:pt x="9" y="9"/>
                    </a:lnTo>
                    <a:lnTo>
                      <a:pt x="0" y="76"/>
                    </a:lnTo>
                    <a:lnTo>
                      <a:pt x="0" y="76"/>
                    </a:lnTo>
                    <a:lnTo>
                      <a:pt x="63" y="101"/>
                    </a:lnTo>
                    <a:lnTo>
                      <a:pt x="108" y="117"/>
                    </a:lnTo>
                    <a:lnTo>
                      <a:pt x="129" y="125"/>
                    </a:lnTo>
                    <a:lnTo>
                      <a:pt x="129" y="125"/>
                    </a:lnTo>
                    <a:lnTo>
                      <a:pt x="151" y="127"/>
                    </a:lnTo>
                    <a:lnTo>
                      <a:pt x="198" y="134"/>
                    </a:lnTo>
                    <a:lnTo>
                      <a:pt x="264" y="144"/>
                    </a:lnTo>
                    <a:lnTo>
                      <a:pt x="264" y="144"/>
                    </a:lnTo>
                    <a:close/>
                  </a:path>
                </a:pathLst>
              </a:custGeom>
              <a:solidFill>
                <a:srgbClr val="FF990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75015338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1753</TotalTime>
  <Words>12</Words>
  <Application>Microsoft Office PowerPoint</Application>
  <PresentationFormat>A4 210 x 297 mm</PresentationFormat>
  <Paragraphs>2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6" baseType="lpstr">
      <vt:lpstr>メイリオ</vt:lpstr>
      <vt:lpstr>Arial</vt:lpstr>
      <vt:lpstr>Calibri</vt:lpstr>
      <vt:lpstr>Office テーマ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pptxj69_荷物を持ち上げる女性のシルエット</dc:title>
  <dc:subject>pptxj69_荷物を持ち上げる女性のシルエット</dc:subject>
  <dc:creator>でじけろお</dc:creator>
  <cp:revision>1</cp:revision>
  <dcterms:created xsi:type="dcterms:W3CDTF">2018-05-20T00:31:01Z</dcterms:created>
  <dcterms:modified xsi:type="dcterms:W3CDTF">2022-05-23T06:06:06Z</dcterms:modified>
  <cp:version>1</cp:version>
</cp:coreProperties>
</file>

<file path=docProps/thumbnail.jpeg>
</file>