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荷物を持ち上げる男性のシルエット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69A76D-87F5-0518-9245-761E419476CB}"/>
              </a:ext>
            </a:extLst>
          </p:cNvPr>
          <p:cNvGrpSpPr/>
          <p:nvPr/>
        </p:nvGrpSpPr>
        <p:grpSpPr>
          <a:xfrm>
            <a:off x="1397959" y="853019"/>
            <a:ext cx="1335087" cy="2619038"/>
            <a:chOff x="778833" y="2018581"/>
            <a:chExt cx="1533525" cy="3008313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71535770-8DDD-AB40-ABFD-6B0E07BE6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8" y="2399581"/>
              <a:ext cx="739775" cy="457200"/>
            </a:xfrm>
            <a:custGeom>
              <a:avLst/>
              <a:gdLst>
                <a:gd name="T0" fmla="*/ 0 w 466"/>
                <a:gd name="T1" fmla="*/ 15 h 288"/>
                <a:gd name="T2" fmla="*/ 5 w 466"/>
                <a:gd name="T3" fmla="*/ 245 h 288"/>
                <a:gd name="T4" fmla="*/ 62 w 466"/>
                <a:gd name="T5" fmla="*/ 288 h 288"/>
                <a:gd name="T6" fmla="*/ 418 w 466"/>
                <a:gd name="T7" fmla="*/ 288 h 288"/>
                <a:gd name="T8" fmla="*/ 466 w 466"/>
                <a:gd name="T9" fmla="*/ 245 h 288"/>
                <a:gd name="T10" fmla="*/ 456 w 466"/>
                <a:gd name="T11" fmla="*/ 0 h 288"/>
                <a:gd name="T12" fmla="*/ 0 w 466"/>
                <a:gd name="T13" fmla="*/ 1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288">
                  <a:moveTo>
                    <a:pt x="0" y="15"/>
                  </a:moveTo>
                  <a:lnTo>
                    <a:pt x="5" y="245"/>
                  </a:lnTo>
                  <a:lnTo>
                    <a:pt x="62" y="288"/>
                  </a:lnTo>
                  <a:lnTo>
                    <a:pt x="418" y="288"/>
                  </a:lnTo>
                  <a:lnTo>
                    <a:pt x="466" y="245"/>
                  </a:lnTo>
                  <a:lnTo>
                    <a:pt x="45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6B42CE9A-2BD3-5107-60E1-8D7C06475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946" y="2018581"/>
              <a:ext cx="738188" cy="455613"/>
            </a:xfrm>
            <a:custGeom>
              <a:avLst/>
              <a:gdLst>
                <a:gd name="T0" fmla="*/ 0 w 465"/>
                <a:gd name="T1" fmla="*/ 14 h 287"/>
                <a:gd name="T2" fmla="*/ 5 w 465"/>
                <a:gd name="T3" fmla="*/ 244 h 287"/>
                <a:gd name="T4" fmla="*/ 62 w 465"/>
                <a:gd name="T5" fmla="*/ 287 h 287"/>
                <a:gd name="T6" fmla="*/ 417 w 465"/>
                <a:gd name="T7" fmla="*/ 287 h 287"/>
                <a:gd name="T8" fmla="*/ 465 w 465"/>
                <a:gd name="T9" fmla="*/ 244 h 287"/>
                <a:gd name="T10" fmla="*/ 456 w 465"/>
                <a:gd name="T11" fmla="*/ 0 h 287"/>
                <a:gd name="T12" fmla="*/ 0 w 465"/>
                <a:gd name="T13" fmla="*/ 1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287">
                  <a:moveTo>
                    <a:pt x="0" y="14"/>
                  </a:moveTo>
                  <a:lnTo>
                    <a:pt x="5" y="244"/>
                  </a:lnTo>
                  <a:lnTo>
                    <a:pt x="62" y="287"/>
                  </a:lnTo>
                  <a:lnTo>
                    <a:pt x="417" y="287"/>
                  </a:lnTo>
                  <a:lnTo>
                    <a:pt x="465" y="244"/>
                  </a:lnTo>
                  <a:lnTo>
                    <a:pt x="45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089DAF07-7B11-33B9-12B9-BCF1ACBDB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833" y="2672631"/>
              <a:ext cx="1533525" cy="2354263"/>
            </a:xfrm>
            <a:custGeom>
              <a:avLst/>
              <a:gdLst>
                <a:gd name="T0" fmla="*/ 287 w 966"/>
                <a:gd name="T1" fmla="*/ 125 h 1483"/>
                <a:gd name="T2" fmla="*/ 238 w 966"/>
                <a:gd name="T3" fmla="*/ 186 h 1483"/>
                <a:gd name="T4" fmla="*/ 191 w 966"/>
                <a:gd name="T5" fmla="*/ 356 h 1483"/>
                <a:gd name="T6" fmla="*/ 306 w 966"/>
                <a:gd name="T7" fmla="*/ 390 h 1483"/>
                <a:gd name="T8" fmla="*/ 342 w 966"/>
                <a:gd name="T9" fmla="*/ 397 h 1483"/>
                <a:gd name="T10" fmla="*/ 371 w 966"/>
                <a:gd name="T11" fmla="*/ 394 h 1483"/>
                <a:gd name="T12" fmla="*/ 397 w 966"/>
                <a:gd name="T13" fmla="*/ 385 h 1483"/>
                <a:gd name="T14" fmla="*/ 371 w 966"/>
                <a:gd name="T15" fmla="*/ 303 h 1483"/>
                <a:gd name="T16" fmla="*/ 378 w 966"/>
                <a:gd name="T17" fmla="*/ 260 h 1483"/>
                <a:gd name="T18" fmla="*/ 416 w 966"/>
                <a:gd name="T19" fmla="*/ 140 h 1483"/>
                <a:gd name="T20" fmla="*/ 556 w 966"/>
                <a:gd name="T21" fmla="*/ 159 h 1483"/>
                <a:gd name="T22" fmla="*/ 580 w 966"/>
                <a:gd name="T23" fmla="*/ 236 h 1483"/>
                <a:gd name="T24" fmla="*/ 563 w 966"/>
                <a:gd name="T25" fmla="*/ 269 h 1483"/>
                <a:gd name="T26" fmla="*/ 571 w 966"/>
                <a:gd name="T27" fmla="*/ 295 h 1483"/>
                <a:gd name="T28" fmla="*/ 551 w 966"/>
                <a:gd name="T29" fmla="*/ 342 h 1483"/>
                <a:gd name="T30" fmla="*/ 584 w 966"/>
                <a:gd name="T31" fmla="*/ 390 h 1483"/>
                <a:gd name="T32" fmla="*/ 618 w 966"/>
                <a:gd name="T33" fmla="*/ 386 h 1483"/>
                <a:gd name="T34" fmla="*/ 698 w 966"/>
                <a:gd name="T35" fmla="*/ 368 h 1483"/>
                <a:gd name="T36" fmla="*/ 697 w 966"/>
                <a:gd name="T37" fmla="*/ 306 h 1483"/>
                <a:gd name="T38" fmla="*/ 625 w 966"/>
                <a:gd name="T39" fmla="*/ 168 h 1483"/>
                <a:gd name="T40" fmla="*/ 590 w 966"/>
                <a:gd name="T41" fmla="*/ 98 h 1483"/>
                <a:gd name="T42" fmla="*/ 632 w 966"/>
                <a:gd name="T43" fmla="*/ 87 h 1483"/>
                <a:gd name="T44" fmla="*/ 656 w 966"/>
                <a:gd name="T45" fmla="*/ 24 h 1483"/>
                <a:gd name="T46" fmla="*/ 680 w 966"/>
                <a:gd name="T47" fmla="*/ 77 h 1483"/>
                <a:gd name="T48" fmla="*/ 814 w 966"/>
                <a:gd name="T49" fmla="*/ 313 h 1483"/>
                <a:gd name="T50" fmla="*/ 834 w 966"/>
                <a:gd name="T51" fmla="*/ 396 h 1483"/>
                <a:gd name="T52" fmla="*/ 666 w 966"/>
                <a:gd name="T53" fmla="*/ 525 h 1483"/>
                <a:gd name="T54" fmla="*/ 650 w 966"/>
                <a:gd name="T55" fmla="*/ 737 h 1483"/>
                <a:gd name="T56" fmla="*/ 689 w 966"/>
                <a:gd name="T57" fmla="*/ 879 h 1483"/>
                <a:gd name="T58" fmla="*/ 890 w 966"/>
                <a:gd name="T59" fmla="*/ 1012 h 1483"/>
                <a:gd name="T60" fmla="*/ 916 w 966"/>
                <a:gd name="T61" fmla="*/ 1135 h 1483"/>
                <a:gd name="T62" fmla="*/ 890 w 966"/>
                <a:gd name="T63" fmla="*/ 1348 h 1483"/>
                <a:gd name="T64" fmla="*/ 959 w 966"/>
                <a:gd name="T65" fmla="*/ 1419 h 1483"/>
                <a:gd name="T66" fmla="*/ 937 w 966"/>
                <a:gd name="T67" fmla="*/ 1474 h 1483"/>
                <a:gd name="T68" fmla="*/ 839 w 966"/>
                <a:gd name="T69" fmla="*/ 1438 h 1483"/>
                <a:gd name="T70" fmla="*/ 787 w 966"/>
                <a:gd name="T71" fmla="*/ 1422 h 1483"/>
                <a:gd name="T72" fmla="*/ 764 w 966"/>
                <a:gd name="T73" fmla="*/ 1354 h 1483"/>
                <a:gd name="T74" fmla="*/ 775 w 966"/>
                <a:gd name="T75" fmla="*/ 1324 h 1483"/>
                <a:gd name="T76" fmla="*/ 772 w 966"/>
                <a:gd name="T77" fmla="*/ 1161 h 1483"/>
                <a:gd name="T78" fmla="*/ 530 w 966"/>
                <a:gd name="T79" fmla="*/ 1062 h 1483"/>
                <a:gd name="T80" fmla="*/ 278 w 966"/>
                <a:gd name="T81" fmla="*/ 1079 h 1483"/>
                <a:gd name="T82" fmla="*/ 192 w 966"/>
                <a:gd name="T83" fmla="*/ 1132 h 1483"/>
                <a:gd name="T84" fmla="*/ 216 w 966"/>
                <a:gd name="T85" fmla="*/ 1316 h 1483"/>
                <a:gd name="T86" fmla="*/ 210 w 966"/>
                <a:gd name="T87" fmla="*/ 1347 h 1483"/>
                <a:gd name="T88" fmla="*/ 209 w 966"/>
                <a:gd name="T89" fmla="*/ 1418 h 1483"/>
                <a:gd name="T90" fmla="*/ 97 w 966"/>
                <a:gd name="T91" fmla="*/ 1465 h 1483"/>
                <a:gd name="T92" fmla="*/ 0 w 966"/>
                <a:gd name="T93" fmla="*/ 1452 h 1483"/>
                <a:gd name="T94" fmla="*/ 95 w 966"/>
                <a:gd name="T95" fmla="*/ 1379 h 1483"/>
                <a:gd name="T96" fmla="*/ 98 w 966"/>
                <a:gd name="T97" fmla="*/ 1323 h 1483"/>
                <a:gd name="T98" fmla="*/ 35 w 966"/>
                <a:gd name="T99" fmla="*/ 1109 h 1483"/>
                <a:gd name="T100" fmla="*/ 152 w 966"/>
                <a:gd name="T101" fmla="*/ 938 h 1483"/>
                <a:gd name="T102" fmla="*/ 304 w 966"/>
                <a:gd name="T103" fmla="*/ 792 h 1483"/>
                <a:gd name="T104" fmla="*/ 280 w 966"/>
                <a:gd name="T105" fmla="*/ 635 h 1483"/>
                <a:gd name="T106" fmla="*/ 244 w 966"/>
                <a:gd name="T107" fmla="*/ 520 h 1483"/>
                <a:gd name="T108" fmla="*/ 83 w 966"/>
                <a:gd name="T109" fmla="*/ 406 h 1483"/>
                <a:gd name="T110" fmla="*/ 163 w 966"/>
                <a:gd name="T111" fmla="*/ 182 h 1483"/>
                <a:gd name="T112" fmla="*/ 181 w 966"/>
                <a:gd name="T113" fmla="*/ 73 h 1483"/>
                <a:gd name="T114" fmla="*/ 191 w 966"/>
                <a:gd name="T115" fmla="*/ 29 h 1483"/>
                <a:gd name="T116" fmla="*/ 232 w 966"/>
                <a:gd name="T117" fmla="*/ 99 h 1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6" h="1483">
                  <a:moveTo>
                    <a:pt x="258" y="116"/>
                  </a:moveTo>
                  <a:lnTo>
                    <a:pt x="258" y="116"/>
                  </a:lnTo>
                  <a:lnTo>
                    <a:pt x="271" y="115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306" y="107"/>
                  </a:lnTo>
                  <a:lnTo>
                    <a:pt x="311" y="109"/>
                  </a:lnTo>
                  <a:lnTo>
                    <a:pt x="311" y="110"/>
                  </a:lnTo>
                  <a:lnTo>
                    <a:pt x="311" y="111"/>
                  </a:lnTo>
                  <a:lnTo>
                    <a:pt x="311" y="111"/>
                  </a:lnTo>
                  <a:lnTo>
                    <a:pt x="310" y="113"/>
                  </a:lnTo>
                  <a:lnTo>
                    <a:pt x="307" y="116"/>
                  </a:lnTo>
                  <a:lnTo>
                    <a:pt x="287" y="125"/>
                  </a:lnTo>
                  <a:lnTo>
                    <a:pt x="287" y="125"/>
                  </a:lnTo>
                  <a:lnTo>
                    <a:pt x="274" y="133"/>
                  </a:lnTo>
                  <a:lnTo>
                    <a:pt x="270" y="136"/>
                  </a:lnTo>
                  <a:lnTo>
                    <a:pt x="268" y="139"/>
                  </a:lnTo>
                  <a:lnTo>
                    <a:pt x="264" y="145"/>
                  </a:lnTo>
                  <a:lnTo>
                    <a:pt x="258" y="154"/>
                  </a:lnTo>
                  <a:lnTo>
                    <a:pt x="258" y="154"/>
                  </a:lnTo>
                  <a:lnTo>
                    <a:pt x="247" y="166"/>
                  </a:lnTo>
                  <a:lnTo>
                    <a:pt x="244" y="169"/>
                  </a:lnTo>
                  <a:lnTo>
                    <a:pt x="244" y="169"/>
                  </a:lnTo>
                  <a:lnTo>
                    <a:pt x="241" y="172"/>
                  </a:lnTo>
                  <a:lnTo>
                    <a:pt x="240" y="178"/>
                  </a:lnTo>
                  <a:lnTo>
                    <a:pt x="238" y="186"/>
                  </a:lnTo>
                  <a:lnTo>
                    <a:pt x="234" y="193"/>
                  </a:lnTo>
                  <a:lnTo>
                    <a:pt x="234" y="193"/>
                  </a:lnTo>
                  <a:lnTo>
                    <a:pt x="232" y="199"/>
                  </a:lnTo>
                  <a:lnTo>
                    <a:pt x="229" y="207"/>
                  </a:lnTo>
                  <a:lnTo>
                    <a:pt x="223" y="235"/>
                  </a:lnTo>
                  <a:lnTo>
                    <a:pt x="217" y="263"/>
                  </a:lnTo>
                  <a:lnTo>
                    <a:pt x="214" y="275"/>
                  </a:lnTo>
                  <a:lnTo>
                    <a:pt x="210" y="284"/>
                  </a:lnTo>
                  <a:lnTo>
                    <a:pt x="210" y="284"/>
                  </a:lnTo>
                  <a:lnTo>
                    <a:pt x="206" y="293"/>
                  </a:lnTo>
                  <a:lnTo>
                    <a:pt x="203" y="303"/>
                  </a:lnTo>
                  <a:lnTo>
                    <a:pt x="197" y="327"/>
                  </a:lnTo>
                  <a:lnTo>
                    <a:pt x="191" y="356"/>
                  </a:lnTo>
                  <a:lnTo>
                    <a:pt x="196" y="366"/>
                  </a:lnTo>
                  <a:lnTo>
                    <a:pt x="224" y="366"/>
                  </a:lnTo>
                  <a:lnTo>
                    <a:pt x="224" y="366"/>
                  </a:lnTo>
                  <a:lnTo>
                    <a:pt x="232" y="367"/>
                  </a:lnTo>
                  <a:lnTo>
                    <a:pt x="241" y="370"/>
                  </a:lnTo>
                  <a:lnTo>
                    <a:pt x="248" y="372"/>
                  </a:lnTo>
                  <a:lnTo>
                    <a:pt x="253" y="376"/>
                  </a:lnTo>
                  <a:lnTo>
                    <a:pt x="253" y="376"/>
                  </a:lnTo>
                  <a:lnTo>
                    <a:pt x="259" y="380"/>
                  </a:lnTo>
                  <a:lnTo>
                    <a:pt x="271" y="386"/>
                  </a:lnTo>
                  <a:lnTo>
                    <a:pt x="287" y="395"/>
                  </a:lnTo>
                  <a:lnTo>
                    <a:pt x="287" y="395"/>
                  </a:lnTo>
                  <a:lnTo>
                    <a:pt x="306" y="390"/>
                  </a:lnTo>
                  <a:lnTo>
                    <a:pt x="306" y="390"/>
                  </a:lnTo>
                  <a:lnTo>
                    <a:pt x="311" y="391"/>
                  </a:lnTo>
                  <a:lnTo>
                    <a:pt x="317" y="392"/>
                  </a:lnTo>
                  <a:lnTo>
                    <a:pt x="322" y="395"/>
                  </a:lnTo>
                  <a:lnTo>
                    <a:pt x="324" y="395"/>
                  </a:lnTo>
                  <a:lnTo>
                    <a:pt x="325" y="395"/>
                  </a:lnTo>
                  <a:lnTo>
                    <a:pt x="325" y="395"/>
                  </a:lnTo>
                  <a:lnTo>
                    <a:pt x="332" y="386"/>
                  </a:lnTo>
                  <a:lnTo>
                    <a:pt x="337" y="383"/>
                  </a:lnTo>
                  <a:lnTo>
                    <a:pt x="338" y="383"/>
                  </a:lnTo>
                  <a:lnTo>
                    <a:pt x="340" y="385"/>
                  </a:lnTo>
                  <a:lnTo>
                    <a:pt x="340" y="385"/>
                  </a:lnTo>
                  <a:lnTo>
                    <a:pt x="342" y="397"/>
                  </a:lnTo>
                  <a:lnTo>
                    <a:pt x="343" y="400"/>
                  </a:lnTo>
                  <a:lnTo>
                    <a:pt x="343" y="401"/>
                  </a:lnTo>
                  <a:lnTo>
                    <a:pt x="344" y="400"/>
                  </a:lnTo>
                  <a:lnTo>
                    <a:pt x="344" y="400"/>
                  </a:lnTo>
                  <a:lnTo>
                    <a:pt x="348" y="397"/>
                  </a:lnTo>
                  <a:lnTo>
                    <a:pt x="354" y="395"/>
                  </a:lnTo>
                  <a:lnTo>
                    <a:pt x="360" y="392"/>
                  </a:lnTo>
                  <a:lnTo>
                    <a:pt x="364" y="390"/>
                  </a:lnTo>
                  <a:lnTo>
                    <a:pt x="364" y="390"/>
                  </a:lnTo>
                  <a:lnTo>
                    <a:pt x="364" y="390"/>
                  </a:lnTo>
                  <a:lnTo>
                    <a:pt x="365" y="390"/>
                  </a:lnTo>
                  <a:lnTo>
                    <a:pt x="367" y="391"/>
                  </a:lnTo>
                  <a:lnTo>
                    <a:pt x="371" y="394"/>
                  </a:lnTo>
                  <a:lnTo>
                    <a:pt x="373" y="395"/>
                  </a:lnTo>
                  <a:lnTo>
                    <a:pt x="373" y="395"/>
                  </a:lnTo>
                  <a:lnTo>
                    <a:pt x="379" y="395"/>
                  </a:lnTo>
                  <a:lnTo>
                    <a:pt x="383" y="395"/>
                  </a:lnTo>
                  <a:lnTo>
                    <a:pt x="383" y="395"/>
                  </a:lnTo>
                  <a:lnTo>
                    <a:pt x="385" y="395"/>
                  </a:lnTo>
                  <a:lnTo>
                    <a:pt x="390" y="392"/>
                  </a:lnTo>
                  <a:lnTo>
                    <a:pt x="397" y="390"/>
                  </a:lnTo>
                  <a:lnTo>
                    <a:pt x="397" y="390"/>
                  </a:lnTo>
                  <a:lnTo>
                    <a:pt x="397" y="389"/>
                  </a:lnTo>
                  <a:lnTo>
                    <a:pt x="396" y="388"/>
                  </a:lnTo>
                  <a:lnTo>
                    <a:pt x="397" y="385"/>
                  </a:lnTo>
                  <a:lnTo>
                    <a:pt x="397" y="385"/>
                  </a:lnTo>
                  <a:lnTo>
                    <a:pt x="398" y="379"/>
                  </a:lnTo>
                  <a:lnTo>
                    <a:pt x="397" y="372"/>
                  </a:lnTo>
                  <a:lnTo>
                    <a:pt x="397" y="361"/>
                  </a:lnTo>
                  <a:lnTo>
                    <a:pt x="388" y="337"/>
                  </a:lnTo>
                  <a:lnTo>
                    <a:pt x="388" y="337"/>
                  </a:lnTo>
                  <a:lnTo>
                    <a:pt x="385" y="330"/>
                  </a:lnTo>
                  <a:lnTo>
                    <a:pt x="384" y="321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0" y="312"/>
                  </a:lnTo>
                  <a:lnTo>
                    <a:pt x="376" y="309"/>
                  </a:lnTo>
                  <a:lnTo>
                    <a:pt x="372" y="307"/>
                  </a:lnTo>
                  <a:lnTo>
                    <a:pt x="371" y="303"/>
                  </a:lnTo>
                  <a:lnTo>
                    <a:pt x="368" y="300"/>
                  </a:lnTo>
                  <a:lnTo>
                    <a:pt x="368" y="294"/>
                  </a:lnTo>
                  <a:lnTo>
                    <a:pt x="368" y="294"/>
                  </a:lnTo>
                  <a:lnTo>
                    <a:pt x="370" y="283"/>
                  </a:lnTo>
                  <a:lnTo>
                    <a:pt x="373" y="275"/>
                  </a:lnTo>
                  <a:lnTo>
                    <a:pt x="376" y="271"/>
                  </a:lnTo>
                  <a:lnTo>
                    <a:pt x="377" y="270"/>
                  </a:lnTo>
                  <a:lnTo>
                    <a:pt x="378" y="270"/>
                  </a:lnTo>
                  <a:lnTo>
                    <a:pt x="378" y="270"/>
                  </a:lnTo>
                  <a:lnTo>
                    <a:pt x="379" y="270"/>
                  </a:lnTo>
                  <a:lnTo>
                    <a:pt x="380" y="267"/>
                  </a:lnTo>
                  <a:lnTo>
                    <a:pt x="379" y="264"/>
                  </a:lnTo>
                  <a:lnTo>
                    <a:pt x="378" y="260"/>
                  </a:lnTo>
                  <a:lnTo>
                    <a:pt x="378" y="260"/>
                  </a:lnTo>
                  <a:lnTo>
                    <a:pt x="376" y="252"/>
                  </a:lnTo>
                  <a:lnTo>
                    <a:pt x="373" y="236"/>
                  </a:lnTo>
                  <a:lnTo>
                    <a:pt x="368" y="207"/>
                  </a:lnTo>
                  <a:lnTo>
                    <a:pt x="368" y="207"/>
                  </a:lnTo>
                  <a:lnTo>
                    <a:pt x="368" y="196"/>
                  </a:lnTo>
                  <a:lnTo>
                    <a:pt x="371" y="183"/>
                  </a:lnTo>
                  <a:lnTo>
                    <a:pt x="374" y="171"/>
                  </a:lnTo>
                  <a:lnTo>
                    <a:pt x="376" y="166"/>
                  </a:lnTo>
                  <a:lnTo>
                    <a:pt x="378" y="164"/>
                  </a:lnTo>
                  <a:lnTo>
                    <a:pt x="378" y="164"/>
                  </a:lnTo>
                  <a:lnTo>
                    <a:pt x="391" y="156"/>
                  </a:lnTo>
                  <a:lnTo>
                    <a:pt x="416" y="140"/>
                  </a:lnTo>
                  <a:lnTo>
                    <a:pt x="430" y="133"/>
                  </a:lnTo>
                  <a:lnTo>
                    <a:pt x="443" y="125"/>
                  </a:lnTo>
                  <a:lnTo>
                    <a:pt x="452" y="122"/>
                  </a:lnTo>
                  <a:lnTo>
                    <a:pt x="457" y="121"/>
                  </a:lnTo>
                  <a:lnTo>
                    <a:pt x="460" y="121"/>
                  </a:lnTo>
                  <a:lnTo>
                    <a:pt x="460" y="121"/>
                  </a:lnTo>
                  <a:lnTo>
                    <a:pt x="479" y="127"/>
                  </a:lnTo>
                  <a:lnTo>
                    <a:pt x="509" y="136"/>
                  </a:lnTo>
                  <a:lnTo>
                    <a:pt x="524" y="142"/>
                  </a:lnTo>
                  <a:lnTo>
                    <a:pt x="539" y="148"/>
                  </a:lnTo>
                  <a:lnTo>
                    <a:pt x="550" y="154"/>
                  </a:lnTo>
                  <a:lnTo>
                    <a:pt x="556" y="159"/>
                  </a:lnTo>
                  <a:lnTo>
                    <a:pt x="556" y="159"/>
                  </a:lnTo>
                  <a:lnTo>
                    <a:pt x="559" y="164"/>
                  </a:lnTo>
                  <a:lnTo>
                    <a:pt x="562" y="170"/>
                  </a:lnTo>
                  <a:lnTo>
                    <a:pt x="565" y="183"/>
                  </a:lnTo>
                  <a:lnTo>
                    <a:pt x="566" y="198"/>
                  </a:lnTo>
                  <a:lnTo>
                    <a:pt x="566" y="205"/>
                  </a:lnTo>
                  <a:lnTo>
                    <a:pt x="565" y="212"/>
                  </a:lnTo>
                  <a:lnTo>
                    <a:pt x="565" y="212"/>
                  </a:lnTo>
                  <a:lnTo>
                    <a:pt x="564" y="223"/>
                  </a:lnTo>
                  <a:lnTo>
                    <a:pt x="564" y="229"/>
                  </a:lnTo>
                  <a:lnTo>
                    <a:pt x="565" y="231"/>
                  </a:lnTo>
                  <a:lnTo>
                    <a:pt x="565" y="231"/>
                  </a:lnTo>
                  <a:lnTo>
                    <a:pt x="565" y="231"/>
                  </a:lnTo>
                  <a:lnTo>
                    <a:pt x="580" y="236"/>
                  </a:lnTo>
                  <a:lnTo>
                    <a:pt x="588" y="238"/>
                  </a:lnTo>
                  <a:lnTo>
                    <a:pt x="589" y="240"/>
                  </a:lnTo>
                  <a:lnTo>
                    <a:pt x="589" y="241"/>
                  </a:lnTo>
                  <a:lnTo>
                    <a:pt x="589" y="241"/>
                  </a:lnTo>
                  <a:lnTo>
                    <a:pt x="565" y="246"/>
                  </a:lnTo>
                  <a:lnTo>
                    <a:pt x="565" y="246"/>
                  </a:lnTo>
                  <a:lnTo>
                    <a:pt x="565" y="253"/>
                  </a:lnTo>
                  <a:lnTo>
                    <a:pt x="566" y="258"/>
                  </a:lnTo>
                  <a:lnTo>
                    <a:pt x="565" y="260"/>
                  </a:lnTo>
                  <a:lnTo>
                    <a:pt x="565" y="260"/>
                  </a:lnTo>
                  <a:lnTo>
                    <a:pt x="564" y="263"/>
                  </a:lnTo>
                  <a:lnTo>
                    <a:pt x="563" y="265"/>
                  </a:lnTo>
                  <a:lnTo>
                    <a:pt x="563" y="269"/>
                  </a:lnTo>
                  <a:lnTo>
                    <a:pt x="564" y="270"/>
                  </a:lnTo>
                  <a:lnTo>
                    <a:pt x="565" y="270"/>
                  </a:lnTo>
                  <a:lnTo>
                    <a:pt x="565" y="270"/>
                  </a:lnTo>
                  <a:lnTo>
                    <a:pt x="568" y="270"/>
                  </a:lnTo>
                  <a:lnTo>
                    <a:pt x="568" y="270"/>
                  </a:lnTo>
                  <a:lnTo>
                    <a:pt x="570" y="275"/>
                  </a:lnTo>
                  <a:lnTo>
                    <a:pt x="570" y="275"/>
                  </a:lnTo>
                  <a:lnTo>
                    <a:pt x="572" y="279"/>
                  </a:lnTo>
                  <a:lnTo>
                    <a:pt x="575" y="282"/>
                  </a:lnTo>
                  <a:lnTo>
                    <a:pt x="576" y="284"/>
                  </a:lnTo>
                  <a:lnTo>
                    <a:pt x="575" y="289"/>
                  </a:lnTo>
                  <a:lnTo>
                    <a:pt x="575" y="289"/>
                  </a:lnTo>
                  <a:lnTo>
                    <a:pt x="571" y="295"/>
                  </a:lnTo>
                  <a:lnTo>
                    <a:pt x="566" y="301"/>
                  </a:lnTo>
                  <a:lnTo>
                    <a:pt x="560" y="308"/>
                  </a:lnTo>
                  <a:lnTo>
                    <a:pt x="560" y="308"/>
                  </a:lnTo>
                  <a:lnTo>
                    <a:pt x="560" y="308"/>
                  </a:lnTo>
                  <a:lnTo>
                    <a:pt x="560" y="308"/>
                  </a:lnTo>
                  <a:lnTo>
                    <a:pt x="562" y="308"/>
                  </a:lnTo>
                  <a:lnTo>
                    <a:pt x="562" y="309"/>
                  </a:lnTo>
                  <a:lnTo>
                    <a:pt x="562" y="313"/>
                  </a:lnTo>
                  <a:lnTo>
                    <a:pt x="560" y="318"/>
                  </a:lnTo>
                  <a:lnTo>
                    <a:pt x="560" y="318"/>
                  </a:lnTo>
                  <a:lnTo>
                    <a:pt x="556" y="329"/>
                  </a:lnTo>
                  <a:lnTo>
                    <a:pt x="553" y="335"/>
                  </a:lnTo>
                  <a:lnTo>
                    <a:pt x="551" y="342"/>
                  </a:lnTo>
                  <a:lnTo>
                    <a:pt x="551" y="342"/>
                  </a:lnTo>
                  <a:lnTo>
                    <a:pt x="548" y="354"/>
                  </a:lnTo>
                  <a:lnTo>
                    <a:pt x="546" y="361"/>
                  </a:lnTo>
                  <a:lnTo>
                    <a:pt x="546" y="361"/>
                  </a:lnTo>
                  <a:lnTo>
                    <a:pt x="544" y="366"/>
                  </a:lnTo>
                  <a:lnTo>
                    <a:pt x="541" y="376"/>
                  </a:lnTo>
                  <a:lnTo>
                    <a:pt x="541" y="376"/>
                  </a:lnTo>
                  <a:lnTo>
                    <a:pt x="540" y="384"/>
                  </a:lnTo>
                  <a:lnTo>
                    <a:pt x="541" y="391"/>
                  </a:lnTo>
                  <a:lnTo>
                    <a:pt x="541" y="400"/>
                  </a:lnTo>
                  <a:lnTo>
                    <a:pt x="570" y="404"/>
                  </a:lnTo>
                  <a:lnTo>
                    <a:pt x="584" y="390"/>
                  </a:lnTo>
                  <a:lnTo>
                    <a:pt x="584" y="390"/>
                  </a:lnTo>
                  <a:lnTo>
                    <a:pt x="588" y="390"/>
                  </a:lnTo>
                  <a:lnTo>
                    <a:pt x="590" y="391"/>
                  </a:lnTo>
                  <a:lnTo>
                    <a:pt x="594" y="395"/>
                  </a:lnTo>
                  <a:lnTo>
                    <a:pt x="594" y="395"/>
                  </a:lnTo>
                  <a:lnTo>
                    <a:pt x="599" y="402"/>
                  </a:lnTo>
                  <a:lnTo>
                    <a:pt x="600" y="403"/>
                  </a:lnTo>
                  <a:lnTo>
                    <a:pt x="601" y="403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607" y="394"/>
                  </a:lnTo>
                  <a:lnTo>
                    <a:pt x="612" y="389"/>
                  </a:lnTo>
                  <a:lnTo>
                    <a:pt x="614" y="388"/>
                  </a:lnTo>
                  <a:lnTo>
                    <a:pt x="618" y="386"/>
                  </a:lnTo>
                  <a:lnTo>
                    <a:pt x="620" y="388"/>
                  </a:lnTo>
                  <a:lnTo>
                    <a:pt x="623" y="390"/>
                  </a:lnTo>
                  <a:lnTo>
                    <a:pt x="623" y="390"/>
                  </a:lnTo>
                  <a:lnTo>
                    <a:pt x="625" y="392"/>
                  </a:lnTo>
                  <a:lnTo>
                    <a:pt x="629" y="395"/>
                  </a:lnTo>
                  <a:lnTo>
                    <a:pt x="635" y="398"/>
                  </a:lnTo>
                  <a:lnTo>
                    <a:pt x="642" y="400"/>
                  </a:lnTo>
                  <a:lnTo>
                    <a:pt x="642" y="400"/>
                  </a:lnTo>
                  <a:lnTo>
                    <a:pt x="653" y="392"/>
                  </a:lnTo>
                  <a:lnTo>
                    <a:pt x="680" y="376"/>
                  </a:lnTo>
                  <a:lnTo>
                    <a:pt x="680" y="376"/>
                  </a:lnTo>
                  <a:lnTo>
                    <a:pt x="689" y="372"/>
                  </a:lnTo>
                  <a:lnTo>
                    <a:pt x="698" y="368"/>
                  </a:lnTo>
                  <a:lnTo>
                    <a:pt x="716" y="365"/>
                  </a:lnTo>
                  <a:lnTo>
                    <a:pt x="730" y="362"/>
                  </a:lnTo>
                  <a:lnTo>
                    <a:pt x="732" y="362"/>
                  </a:lnTo>
                  <a:lnTo>
                    <a:pt x="733" y="361"/>
                  </a:lnTo>
                  <a:lnTo>
                    <a:pt x="733" y="361"/>
                  </a:lnTo>
                  <a:lnTo>
                    <a:pt x="731" y="355"/>
                  </a:lnTo>
                  <a:lnTo>
                    <a:pt x="725" y="342"/>
                  </a:lnTo>
                  <a:lnTo>
                    <a:pt x="718" y="329"/>
                  </a:lnTo>
                  <a:lnTo>
                    <a:pt x="714" y="323"/>
                  </a:lnTo>
                  <a:lnTo>
                    <a:pt x="709" y="318"/>
                  </a:lnTo>
                  <a:lnTo>
                    <a:pt x="709" y="318"/>
                  </a:lnTo>
                  <a:lnTo>
                    <a:pt x="703" y="313"/>
                  </a:lnTo>
                  <a:lnTo>
                    <a:pt x="697" y="306"/>
                  </a:lnTo>
                  <a:lnTo>
                    <a:pt x="683" y="285"/>
                  </a:lnTo>
                  <a:lnTo>
                    <a:pt x="676" y="273"/>
                  </a:lnTo>
                  <a:lnTo>
                    <a:pt x="670" y="263"/>
                  </a:lnTo>
                  <a:lnTo>
                    <a:pt x="665" y="250"/>
                  </a:lnTo>
                  <a:lnTo>
                    <a:pt x="661" y="241"/>
                  </a:lnTo>
                  <a:lnTo>
                    <a:pt x="661" y="241"/>
                  </a:lnTo>
                  <a:lnTo>
                    <a:pt x="653" y="201"/>
                  </a:lnTo>
                  <a:lnTo>
                    <a:pt x="647" y="178"/>
                  </a:lnTo>
                  <a:lnTo>
                    <a:pt x="647" y="178"/>
                  </a:lnTo>
                  <a:lnTo>
                    <a:pt x="643" y="176"/>
                  </a:lnTo>
                  <a:lnTo>
                    <a:pt x="636" y="174"/>
                  </a:lnTo>
                  <a:lnTo>
                    <a:pt x="628" y="170"/>
                  </a:lnTo>
                  <a:lnTo>
                    <a:pt x="625" y="168"/>
                  </a:lnTo>
                  <a:lnTo>
                    <a:pt x="623" y="164"/>
                  </a:lnTo>
                  <a:lnTo>
                    <a:pt x="623" y="164"/>
                  </a:lnTo>
                  <a:lnTo>
                    <a:pt x="608" y="125"/>
                  </a:lnTo>
                  <a:lnTo>
                    <a:pt x="608" y="125"/>
                  </a:lnTo>
                  <a:lnTo>
                    <a:pt x="600" y="119"/>
                  </a:lnTo>
                  <a:lnTo>
                    <a:pt x="594" y="113"/>
                  </a:lnTo>
                  <a:lnTo>
                    <a:pt x="590" y="110"/>
                  </a:lnTo>
                  <a:lnTo>
                    <a:pt x="589" y="106"/>
                  </a:lnTo>
                  <a:lnTo>
                    <a:pt x="589" y="106"/>
                  </a:lnTo>
                  <a:lnTo>
                    <a:pt x="588" y="104"/>
                  </a:lnTo>
                  <a:lnTo>
                    <a:pt x="588" y="101"/>
                  </a:lnTo>
                  <a:lnTo>
                    <a:pt x="589" y="99"/>
                  </a:lnTo>
                  <a:lnTo>
                    <a:pt x="590" y="98"/>
                  </a:lnTo>
                  <a:lnTo>
                    <a:pt x="594" y="97"/>
                  </a:lnTo>
                  <a:lnTo>
                    <a:pt x="599" y="97"/>
                  </a:lnTo>
                  <a:lnTo>
                    <a:pt x="599" y="97"/>
                  </a:lnTo>
                  <a:lnTo>
                    <a:pt x="610" y="98"/>
                  </a:lnTo>
                  <a:lnTo>
                    <a:pt x="618" y="97"/>
                  </a:lnTo>
                  <a:lnTo>
                    <a:pt x="618" y="97"/>
                  </a:lnTo>
                  <a:lnTo>
                    <a:pt x="622" y="97"/>
                  </a:lnTo>
                  <a:lnTo>
                    <a:pt x="625" y="97"/>
                  </a:lnTo>
                  <a:lnTo>
                    <a:pt x="628" y="97"/>
                  </a:lnTo>
                  <a:lnTo>
                    <a:pt x="630" y="94"/>
                  </a:lnTo>
                  <a:lnTo>
                    <a:pt x="631" y="92"/>
                  </a:lnTo>
                  <a:lnTo>
                    <a:pt x="632" y="87"/>
                  </a:lnTo>
                  <a:lnTo>
                    <a:pt x="632" y="87"/>
                  </a:lnTo>
                  <a:lnTo>
                    <a:pt x="632" y="71"/>
                  </a:lnTo>
                  <a:lnTo>
                    <a:pt x="632" y="63"/>
                  </a:lnTo>
                  <a:lnTo>
                    <a:pt x="632" y="63"/>
                  </a:lnTo>
                  <a:lnTo>
                    <a:pt x="636" y="27"/>
                  </a:lnTo>
                  <a:lnTo>
                    <a:pt x="640" y="6"/>
                  </a:lnTo>
                  <a:lnTo>
                    <a:pt x="641" y="0"/>
                  </a:lnTo>
                  <a:lnTo>
                    <a:pt x="641" y="0"/>
                  </a:lnTo>
                  <a:lnTo>
                    <a:pt x="642" y="0"/>
                  </a:lnTo>
                  <a:lnTo>
                    <a:pt x="642" y="0"/>
                  </a:lnTo>
                  <a:lnTo>
                    <a:pt x="648" y="17"/>
                  </a:lnTo>
                  <a:lnTo>
                    <a:pt x="652" y="29"/>
                  </a:lnTo>
                  <a:lnTo>
                    <a:pt x="656" y="24"/>
                  </a:lnTo>
                  <a:lnTo>
                    <a:pt x="656" y="24"/>
                  </a:lnTo>
                  <a:lnTo>
                    <a:pt x="658" y="26"/>
                  </a:lnTo>
                  <a:lnTo>
                    <a:pt x="661" y="34"/>
                  </a:lnTo>
                  <a:lnTo>
                    <a:pt x="661" y="34"/>
                  </a:lnTo>
                  <a:lnTo>
                    <a:pt x="667" y="48"/>
                  </a:lnTo>
                  <a:lnTo>
                    <a:pt x="670" y="56"/>
                  </a:lnTo>
                  <a:lnTo>
                    <a:pt x="671" y="63"/>
                  </a:lnTo>
                  <a:lnTo>
                    <a:pt x="671" y="63"/>
                  </a:lnTo>
                  <a:lnTo>
                    <a:pt x="672" y="65"/>
                  </a:lnTo>
                  <a:lnTo>
                    <a:pt x="673" y="67"/>
                  </a:lnTo>
                  <a:lnTo>
                    <a:pt x="676" y="67"/>
                  </a:lnTo>
                  <a:lnTo>
                    <a:pt x="678" y="68"/>
                  </a:lnTo>
                  <a:lnTo>
                    <a:pt x="679" y="70"/>
                  </a:lnTo>
                  <a:lnTo>
                    <a:pt x="680" y="77"/>
                  </a:lnTo>
                  <a:lnTo>
                    <a:pt x="680" y="87"/>
                  </a:lnTo>
                  <a:lnTo>
                    <a:pt x="680" y="87"/>
                  </a:lnTo>
                  <a:lnTo>
                    <a:pt x="683" y="131"/>
                  </a:lnTo>
                  <a:lnTo>
                    <a:pt x="684" y="146"/>
                  </a:lnTo>
                  <a:lnTo>
                    <a:pt x="685" y="154"/>
                  </a:lnTo>
                  <a:lnTo>
                    <a:pt x="685" y="154"/>
                  </a:lnTo>
                  <a:lnTo>
                    <a:pt x="698" y="171"/>
                  </a:lnTo>
                  <a:lnTo>
                    <a:pt x="727" y="204"/>
                  </a:lnTo>
                  <a:lnTo>
                    <a:pt x="760" y="243"/>
                  </a:lnTo>
                  <a:lnTo>
                    <a:pt x="786" y="275"/>
                  </a:lnTo>
                  <a:lnTo>
                    <a:pt x="786" y="275"/>
                  </a:lnTo>
                  <a:lnTo>
                    <a:pt x="802" y="296"/>
                  </a:lnTo>
                  <a:lnTo>
                    <a:pt x="814" y="313"/>
                  </a:lnTo>
                  <a:lnTo>
                    <a:pt x="821" y="327"/>
                  </a:lnTo>
                  <a:lnTo>
                    <a:pt x="824" y="342"/>
                  </a:lnTo>
                  <a:lnTo>
                    <a:pt x="824" y="342"/>
                  </a:lnTo>
                  <a:lnTo>
                    <a:pt x="827" y="348"/>
                  </a:lnTo>
                  <a:lnTo>
                    <a:pt x="829" y="354"/>
                  </a:lnTo>
                  <a:lnTo>
                    <a:pt x="835" y="362"/>
                  </a:lnTo>
                  <a:lnTo>
                    <a:pt x="838" y="367"/>
                  </a:lnTo>
                  <a:lnTo>
                    <a:pt x="840" y="372"/>
                  </a:lnTo>
                  <a:lnTo>
                    <a:pt x="840" y="378"/>
                  </a:lnTo>
                  <a:lnTo>
                    <a:pt x="839" y="385"/>
                  </a:lnTo>
                  <a:lnTo>
                    <a:pt x="839" y="385"/>
                  </a:lnTo>
                  <a:lnTo>
                    <a:pt x="836" y="390"/>
                  </a:lnTo>
                  <a:lnTo>
                    <a:pt x="834" y="396"/>
                  </a:lnTo>
                  <a:lnTo>
                    <a:pt x="823" y="410"/>
                  </a:lnTo>
                  <a:lnTo>
                    <a:pt x="810" y="427"/>
                  </a:lnTo>
                  <a:lnTo>
                    <a:pt x="793" y="445"/>
                  </a:lnTo>
                  <a:lnTo>
                    <a:pt x="776" y="463"/>
                  </a:lnTo>
                  <a:lnTo>
                    <a:pt x="760" y="479"/>
                  </a:lnTo>
                  <a:lnTo>
                    <a:pt x="745" y="492"/>
                  </a:lnTo>
                  <a:lnTo>
                    <a:pt x="733" y="501"/>
                  </a:lnTo>
                  <a:lnTo>
                    <a:pt x="733" y="501"/>
                  </a:lnTo>
                  <a:lnTo>
                    <a:pt x="722" y="505"/>
                  </a:lnTo>
                  <a:lnTo>
                    <a:pt x="712" y="510"/>
                  </a:lnTo>
                  <a:lnTo>
                    <a:pt x="690" y="517"/>
                  </a:lnTo>
                  <a:lnTo>
                    <a:pt x="673" y="522"/>
                  </a:lnTo>
                  <a:lnTo>
                    <a:pt x="666" y="525"/>
                  </a:lnTo>
                  <a:lnTo>
                    <a:pt x="666" y="525"/>
                  </a:lnTo>
                  <a:lnTo>
                    <a:pt x="666" y="532"/>
                  </a:lnTo>
                  <a:lnTo>
                    <a:pt x="666" y="547"/>
                  </a:lnTo>
                  <a:lnTo>
                    <a:pt x="667" y="567"/>
                  </a:lnTo>
                  <a:lnTo>
                    <a:pt x="666" y="582"/>
                  </a:lnTo>
                  <a:lnTo>
                    <a:pt x="666" y="582"/>
                  </a:lnTo>
                  <a:lnTo>
                    <a:pt x="664" y="609"/>
                  </a:lnTo>
                  <a:lnTo>
                    <a:pt x="661" y="653"/>
                  </a:lnTo>
                  <a:lnTo>
                    <a:pt x="658" y="699"/>
                  </a:lnTo>
                  <a:lnTo>
                    <a:pt x="655" y="717"/>
                  </a:lnTo>
                  <a:lnTo>
                    <a:pt x="652" y="731"/>
                  </a:lnTo>
                  <a:lnTo>
                    <a:pt x="652" y="731"/>
                  </a:lnTo>
                  <a:lnTo>
                    <a:pt x="650" y="737"/>
                  </a:lnTo>
                  <a:lnTo>
                    <a:pt x="650" y="743"/>
                  </a:lnTo>
                  <a:lnTo>
                    <a:pt x="650" y="757"/>
                  </a:lnTo>
                  <a:lnTo>
                    <a:pt x="653" y="770"/>
                  </a:lnTo>
                  <a:lnTo>
                    <a:pt x="658" y="783"/>
                  </a:lnTo>
                  <a:lnTo>
                    <a:pt x="666" y="806"/>
                  </a:lnTo>
                  <a:lnTo>
                    <a:pt x="671" y="818"/>
                  </a:lnTo>
                  <a:lnTo>
                    <a:pt x="671" y="818"/>
                  </a:lnTo>
                  <a:lnTo>
                    <a:pt x="677" y="829"/>
                  </a:lnTo>
                  <a:lnTo>
                    <a:pt x="688" y="847"/>
                  </a:lnTo>
                  <a:lnTo>
                    <a:pt x="704" y="871"/>
                  </a:lnTo>
                  <a:lnTo>
                    <a:pt x="704" y="871"/>
                  </a:lnTo>
                  <a:lnTo>
                    <a:pt x="695" y="876"/>
                  </a:lnTo>
                  <a:lnTo>
                    <a:pt x="689" y="879"/>
                  </a:lnTo>
                  <a:lnTo>
                    <a:pt x="685" y="881"/>
                  </a:lnTo>
                  <a:lnTo>
                    <a:pt x="685" y="881"/>
                  </a:lnTo>
                  <a:lnTo>
                    <a:pt x="698" y="885"/>
                  </a:lnTo>
                  <a:lnTo>
                    <a:pt x="731" y="900"/>
                  </a:lnTo>
                  <a:lnTo>
                    <a:pt x="796" y="929"/>
                  </a:lnTo>
                  <a:lnTo>
                    <a:pt x="796" y="929"/>
                  </a:lnTo>
                  <a:lnTo>
                    <a:pt x="806" y="935"/>
                  </a:lnTo>
                  <a:lnTo>
                    <a:pt x="821" y="944"/>
                  </a:lnTo>
                  <a:lnTo>
                    <a:pt x="836" y="957"/>
                  </a:lnTo>
                  <a:lnTo>
                    <a:pt x="852" y="972"/>
                  </a:lnTo>
                  <a:lnTo>
                    <a:pt x="868" y="986"/>
                  </a:lnTo>
                  <a:lnTo>
                    <a:pt x="881" y="1000"/>
                  </a:lnTo>
                  <a:lnTo>
                    <a:pt x="890" y="1012"/>
                  </a:lnTo>
                  <a:lnTo>
                    <a:pt x="896" y="1020"/>
                  </a:lnTo>
                  <a:lnTo>
                    <a:pt x="896" y="1020"/>
                  </a:lnTo>
                  <a:lnTo>
                    <a:pt x="900" y="1025"/>
                  </a:lnTo>
                  <a:lnTo>
                    <a:pt x="902" y="1028"/>
                  </a:lnTo>
                  <a:lnTo>
                    <a:pt x="907" y="1033"/>
                  </a:lnTo>
                  <a:lnTo>
                    <a:pt x="910" y="1037"/>
                  </a:lnTo>
                  <a:lnTo>
                    <a:pt x="912" y="1042"/>
                  </a:lnTo>
                  <a:lnTo>
                    <a:pt x="913" y="1048"/>
                  </a:lnTo>
                  <a:lnTo>
                    <a:pt x="916" y="1058"/>
                  </a:lnTo>
                  <a:lnTo>
                    <a:pt x="916" y="1058"/>
                  </a:lnTo>
                  <a:lnTo>
                    <a:pt x="917" y="1073"/>
                  </a:lnTo>
                  <a:lnTo>
                    <a:pt x="917" y="1092"/>
                  </a:lnTo>
                  <a:lnTo>
                    <a:pt x="916" y="1135"/>
                  </a:lnTo>
                  <a:lnTo>
                    <a:pt x="914" y="1156"/>
                  </a:lnTo>
                  <a:lnTo>
                    <a:pt x="912" y="1175"/>
                  </a:lnTo>
                  <a:lnTo>
                    <a:pt x="908" y="1190"/>
                  </a:lnTo>
                  <a:lnTo>
                    <a:pt x="906" y="1198"/>
                  </a:lnTo>
                  <a:lnTo>
                    <a:pt x="906" y="1198"/>
                  </a:lnTo>
                  <a:lnTo>
                    <a:pt x="902" y="1206"/>
                  </a:lnTo>
                  <a:lnTo>
                    <a:pt x="898" y="1221"/>
                  </a:lnTo>
                  <a:lnTo>
                    <a:pt x="888" y="1258"/>
                  </a:lnTo>
                  <a:lnTo>
                    <a:pt x="877" y="1309"/>
                  </a:lnTo>
                  <a:lnTo>
                    <a:pt x="892" y="1323"/>
                  </a:lnTo>
                  <a:lnTo>
                    <a:pt x="892" y="1342"/>
                  </a:lnTo>
                  <a:lnTo>
                    <a:pt x="892" y="1342"/>
                  </a:lnTo>
                  <a:lnTo>
                    <a:pt x="890" y="1348"/>
                  </a:lnTo>
                  <a:lnTo>
                    <a:pt x="889" y="1351"/>
                  </a:lnTo>
                  <a:lnTo>
                    <a:pt x="887" y="1352"/>
                  </a:lnTo>
                  <a:lnTo>
                    <a:pt x="887" y="1352"/>
                  </a:lnTo>
                  <a:lnTo>
                    <a:pt x="875" y="1355"/>
                  </a:lnTo>
                  <a:lnTo>
                    <a:pt x="871" y="1357"/>
                  </a:lnTo>
                  <a:lnTo>
                    <a:pt x="870" y="1359"/>
                  </a:lnTo>
                  <a:lnTo>
                    <a:pt x="870" y="1360"/>
                  </a:lnTo>
                  <a:lnTo>
                    <a:pt x="872" y="1361"/>
                  </a:lnTo>
                  <a:lnTo>
                    <a:pt x="872" y="1361"/>
                  </a:lnTo>
                  <a:lnTo>
                    <a:pt x="890" y="1372"/>
                  </a:lnTo>
                  <a:lnTo>
                    <a:pt x="920" y="1392"/>
                  </a:lnTo>
                  <a:lnTo>
                    <a:pt x="949" y="1412"/>
                  </a:lnTo>
                  <a:lnTo>
                    <a:pt x="959" y="1419"/>
                  </a:lnTo>
                  <a:lnTo>
                    <a:pt x="964" y="1424"/>
                  </a:lnTo>
                  <a:lnTo>
                    <a:pt x="964" y="1424"/>
                  </a:lnTo>
                  <a:lnTo>
                    <a:pt x="965" y="1430"/>
                  </a:lnTo>
                  <a:lnTo>
                    <a:pt x="966" y="1438"/>
                  </a:lnTo>
                  <a:lnTo>
                    <a:pt x="966" y="1446"/>
                  </a:lnTo>
                  <a:lnTo>
                    <a:pt x="964" y="1453"/>
                  </a:lnTo>
                  <a:lnTo>
                    <a:pt x="964" y="1453"/>
                  </a:lnTo>
                  <a:lnTo>
                    <a:pt x="960" y="1460"/>
                  </a:lnTo>
                  <a:lnTo>
                    <a:pt x="956" y="1466"/>
                  </a:lnTo>
                  <a:lnTo>
                    <a:pt x="952" y="1470"/>
                  </a:lnTo>
                  <a:lnTo>
                    <a:pt x="949" y="1472"/>
                  </a:lnTo>
                  <a:lnTo>
                    <a:pt x="949" y="1472"/>
                  </a:lnTo>
                  <a:lnTo>
                    <a:pt x="937" y="1474"/>
                  </a:lnTo>
                  <a:lnTo>
                    <a:pt x="920" y="1477"/>
                  </a:lnTo>
                  <a:lnTo>
                    <a:pt x="920" y="1477"/>
                  </a:lnTo>
                  <a:lnTo>
                    <a:pt x="916" y="1477"/>
                  </a:lnTo>
                  <a:lnTo>
                    <a:pt x="910" y="1476"/>
                  </a:lnTo>
                  <a:lnTo>
                    <a:pt x="896" y="1472"/>
                  </a:lnTo>
                  <a:lnTo>
                    <a:pt x="883" y="1467"/>
                  </a:lnTo>
                  <a:lnTo>
                    <a:pt x="880" y="1465"/>
                  </a:lnTo>
                  <a:lnTo>
                    <a:pt x="877" y="1462"/>
                  </a:lnTo>
                  <a:lnTo>
                    <a:pt x="877" y="1462"/>
                  </a:lnTo>
                  <a:lnTo>
                    <a:pt x="875" y="1460"/>
                  </a:lnTo>
                  <a:lnTo>
                    <a:pt x="871" y="1458"/>
                  </a:lnTo>
                  <a:lnTo>
                    <a:pt x="862" y="1450"/>
                  </a:lnTo>
                  <a:lnTo>
                    <a:pt x="839" y="1438"/>
                  </a:lnTo>
                  <a:lnTo>
                    <a:pt x="839" y="1438"/>
                  </a:lnTo>
                  <a:lnTo>
                    <a:pt x="834" y="1436"/>
                  </a:lnTo>
                  <a:lnTo>
                    <a:pt x="828" y="1435"/>
                  </a:lnTo>
                  <a:lnTo>
                    <a:pt x="816" y="1432"/>
                  </a:lnTo>
                  <a:lnTo>
                    <a:pt x="805" y="1431"/>
                  </a:lnTo>
                  <a:lnTo>
                    <a:pt x="802" y="1430"/>
                  </a:lnTo>
                  <a:lnTo>
                    <a:pt x="800" y="1429"/>
                  </a:lnTo>
                  <a:lnTo>
                    <a:pt x="800" y="1429"/>
                  </a:lnTo>
                  <a:lnTo>
                    <a:pt x="799" y="1428"/>
                  </a:lnTo>
                  <a:lnTo>
                    <a:pt x="798" y="1428"/>
                  </a:lnTo>
                  <a:lnTo>
                    <a:pt x="793" y="1425"/>
                  </a:lnTo>
                  <a:lnTo>
                    <a:pt x="788" y="1424"/>
                  </a:lnTo>
                  <a:lnTo>
                    <a:pt x="787" y="1422"/>
                  </a:lnTo>
                  <a:lnTo>
                    <a:pt x="786" y="1419"/>
                  </a:lnTo>
                  <a:lnTo>
                    <a:pt x="786" y="1419"/>
                  </a:lnTo>
                  <a:lnTo>
                    <a:pt x="784" y="1401"/>
                  </a:lnTo>
                  <a:lnTo>
                    <a:pt x="781" y="1385"/>
                  </a:lnTo>
                  <a:lnTo>
                    <a:pt x="781" y="1385"/>
                  </a:lnTo>
                  <a:lnTo>
                    <a:pt x="781" y="1379"/>
                  </a:lnTo>
                  <a:lnTo>
                    <a:pt x="782" y="1372"/>
                  </a:lnTo>
                  <a:lnTo>
                    <a:pt x="782" y="1365"/>
                  </a:lnTo>
                  <a:lnTo>
                    <a:pt x="782" y="1363"/>
                  </a:lnTo>
                  <a:lnTo>
                    <a:pt x="781" y="1361"/>
                  </a:lnTo>
                  <a:lnTo>
                    <a:pt x="781" y="1361"/>
                  </a:lnTo>
                  <a:lnTo>
                    <a:pt x="770" y="1357"/>
                  </a:lnTo>
                  <a:lnTo>
                    <a:pt x="764" y="1354"/>
                  </a:lnTo>
                  <a:lnTo>
                    <a:pt x="762" y="1353"/>
                  </a:lnTo>
                  <a:lnTo>
                    <a:pt x="762" y="1352"/>
                  </a:lnTo>
                  <a:lnTo>
                    <a:pt x="762" y="1352"/>
                  </a:lnTo>
                  <a:lnTo>
                    <a:pt x="762" y="1348"/>
                  </a:lnTo>
                  <a:lnTo>
                    <a:pt x="761" y="1342"/>
                  </a:lnTo>
                  <a:lnTo>
                    <a:pt x="761" y="1336"/>
                  </a:lnTo>
                  <a:lnTo>
                    <a:pt x="761" y="1334"/>
                  </a:lnTo>
                  <a:lnTo>
                    <a:pt x="762" y="1333"/>
                  </a:lnTo>
                  <a:lnTo>
                    <a:pt x="762" y="1333"/>
                  </a:lnTo>
                  <a:lnTo>
                    <a:pt x="766" y="1330"/>
                  </a:lnTo>
                  <a:lnTo>
                    <a:pt x="770" y="1328"/>
                  </a:lnTo>
                  <a:lnTo>
                    <a:pt x="774" y="1327"/>
                  </a:lnTo>
                  <a:lnTo>
                    <a:pt x="775" y="1324"/>
                  </a:lnTo>
                  <a:lnTo>
                    <a:pt x="776" y="1323"/>
                  </a:lnTo>
                  <a:lnTo>
                    <a:pt x="776" y="1323"/>
                  </a:lnTo>
                  <a:lnTo>
                    <a:pt x="778" y="1319"/>
                  </a:lnTo>
                  <a:lnTo>
                    <a:pt x="780" y="1316"/>
                  </a:lnTo>
                  <a:lnTo>
                    <a:pt x="781" y="1310"/>
                  </a:lnTo>
                  <a:lnTo>
                    <a:pt x="781" y="1299"/>
                  </a:lnTo>
                  <a:lnTo>
                    <a:pt x="781" y="1299"/>
                  </a:lnTo>
                  <a:lnTo>
                    <a:pt x="779" y="1278"/>
                  </a:lnTo>
                  <a:lnTo>
                    <a:pt x="778" y="1266"/>
                  </a:lnTo>
                  <a:lnTo>
                    <a:pt x="776" y="1246"/>
                  </a:lnTo>
                  <a:lnTo>
                    <a:pt x="776" y="1246"/>
                  </a:lnTo>
                  <a:lnTo>
                    <a:pt x="774" y="1209"/>
                  </a:lnTo>
                  <a:lnTo>
                    <a:pt x="772" y="1161"/>
                  </a:lnTo>
                  <a:lnTo>
                    <a:pt x="767" y="1102"/>
                  </a:lnTo>
                  <a:lnTo>
                    <a:pt x="767" y="1102"/>
                  </a:lnTo>
                  <a:lnTo>
                    <a:pt x="708" y="1092"/>
                  </a:lnTo>
                  <a:lnTo>
                    <a:pt x="666" y="1085"/>
                  </a:lnTo>
                  <a:lnTo>
                    <a:pt x="652" y="1083"/>
                  </a:lnTo>
                  <a:lnTo>
                    <a:pt x="646" y="1081"/>
                  </a:lnTo>
                  <a:lnTo>
                    <a:pt x="646" y="1081"/>
                  </a:lnTo>
                  <a:lnTo>
                    <a:pt x="640" y="1079"/>
                  </a:lnTo>
                  <a:lnTo>
                    <a:pt x="629" y="1078"/>
                  </a:lnTo>
                  <a:lnTo>
                    <a:pt x="596" y="1072"/>
                  </a:lnTo>
                  <a:lnTo>
                    <a:pt x="542" y="1064"/>
                  </a:lnTo>
                  <a:lnTo>
                    <a:pt x="542" y="1064"/>
                  </a:lnTo>
                  <a:lnTo>
                    <a:pt x="530" y="1062"/>
                  </a:lnTo>
                  <a:lnTo>
                    <a:pt x="515" y="1057"/>
                  </a:lnTo>
                  <a:lnTo>
                    <a:pt x="498" y="1052"/>
                  </a:lnTo>
                  <a:lnTo>
                    <a:pt x="490" y="1050"/>
                  </a:lnTo>
                  <a:lnTo>
                    <a:pt x="484" y="1050"/>
                  </a:lnTo>
                  <a:lnTo>
                    <a:pt x="484" y="1050"/>
                  </a:lnTo>
                  <a:lnTo>
                    <a:pt x="468" y="1054"/>
                  </a:lnTo>
                  <a:lnTo>
                    <a:pt x="445" y="1060"/>
                  </a:lnTo>
                  <a:lnTo>
                    <a:pt x="415" y="1066"/>
                  </a:lnTo>
                  <a:lnTo>
                    <a:pt x="397" y="1068"/>
                  </a:lnTo>
                  <a:lnTo>
                    <a:pt x="378" y="1069"/>
                  </a:lnTo>
                  <a:lnTo>
                    <a:pt x="378" y="1069"/>
                  </a:lnTo>
                  <a:lnTo>
                    <a:pt x="331" y="1073"/>
                  </a:lnTo>
                  <a:lnTo>
                    <a:pt x="278" y="1079"/>
                  </a:lnTo>
                  <a:lnTo>
                    <a:pt x="232" y="1086"/>
                  </a:lnTo>
                  <a:lnTo>
                    <a:pt x="216" y="1090"/>
                  </a:lnTo>
                  <a:lnTo>
                    <a:pt x="205" y="1092"/>
                  </a:lnTo>
                  <a:lnTo>
                    <a:pt x="205" y="1092"/>
                  </a:lnTo>
                  <a:lnTo>
                    <a:pt x="199" y="1095"/>
                  </a:lnTo>
                  <a:lnTo>
                    <a:pt x="194" y="1097"/>
                  </a:lnTo>
                  <a:lnTo>
                    <a:pt x="192" y="1101"/>
                  </a:lnTo>
                  <a:lnTo>
                    <a:pt x="190" y="1104"/>
                  </a:lnTo>
                  <a:lnTo>
                    <a:pt x="188" y="1108"/>
                  </a:lnTo>
                  <a:lnTo>
                    <a:pt x="188" y="1111"/>
                  </a:lnTo>
                  <a:lnTo>
                    <a:pt x="191" y="1121"/>
                  </a:lnTo>
                  <a:lnTo>
                    <a:pt x="191" y="1121"/>
                  </a:lnTo>
                  <a:lnTo>
                    <a:pt x="192" y="1132"/>
                  </a:lnTo>
                  <a:lnTo>
                    <a:pt x="194" y="1151"/>
                  </a:lnTo>
                  <a:lnTo>
                    <a:pt x="198" y="1208"/>
                  </a:lnTo>
                  <a:lnTo>
                    <a:pt x="200" y="1294"/>
                  </a:lnTo>
                  <a:lnTo>
                    <a:pt x="200" y="1294"/>
                  </a:lnTo>
                  <a:lnTo>
                    <a:pt x="200" y="1299"/>
                  </a:lnTo>
                  <a:lnTo>
                    <a:pt x="203" y="1303"/>
                  </a:lnTo>
                  <a:lnTo>
                    <a:pt x="204" y="1306"/>
                  </a:lnTo>
                  <a:lnTo>
                    <a:pt x="208" y="1310"/>
                  </a:lnTo>
                  <a:lnTo>
                    <a:pt x="212" y="1313"/>
                  </a:lnTo>
                  <a:lnTo>
                    <a:pt x="215" y="1313"/>
                  </a:lnTo>
                  <a:lnTo>
                    <a:pt x="215" y="1313"/>
                  </a:lnTo>
                  <a:lnTo>
                    <a:pt x="216" y="1313"/>
                  </a:lnTo>
                  <a:lnTo>
                    <a:pt x="216" y="1316"/>
                  </a:lnTo>
                  <a:lnTo>
                    <a:pt x="218" y="1322"/>
                  </a:lnTo>
                  <a:lnTo>
                    <a:pt x="220" y="1328"/>
                  </a:lnTo>
                  <a:lnTo>
                    <a:pt x="220" y="1333"/>
                  </a:lnTo>
                  <a:lnTo>
                    <a:pt x="220" y="1333"/>
                  </a:lnTo>
                  <a:lnTo>
                    <a:pt x="218" y="1337"/>
                  </a:lnTo>
                  <a:lnTo>
                    <a:pt x="217" y="1340"/>
                  </a:lnTo>
                  <a:lnTo>
                    <a:pt x="215" y="1342"/>
                  </a:lnTo>
                  <a:lnTo>
                    <a:pt x="215" y="1342"/>
                  </a:lnTo>
                  <a:lnTo>
                    <a:pt x="212" y="1343"/>
                  </a:lnTo>
                  <a:lnTo>
                    <a:pt x="212" y="1343"/>
                  </a:lnTo>
                  <a:lnTo>
                    <a:pt x="212" y="1343"/>
                  </a:lnTo>
                  <a:lnTo>
                    <a:pt x="210" y="1347"/>
                  </a:lnTo>
                  <a:lnTo>
                    <a:pt x="210" y="1347"/>
                  </a:lnTo>
                  <a:lnTo>
                    <a:pt x="209" y="1351"/>
                  </a:lnTo>
                  <a:lnTo>
                    <a:pt x="209" y="1353"/>
                  </a:lnTo>
                  <a:lnTo>
                    <a:pt x="210" y="1358"/>
                  </a:lnTo>
                  <a:lnTo>
                    <a:pt x="210" y="1366"/>
                  </a:lnTo>
                  <a:lnTo>
                    <a:pt x="210" y="1366"/>
                  </a:lnTo>
                  <a:lnTo>
                    <a:pt x="210" y="1376"/>
                  </a:lnTo>
                  <a:lnTo>
                    <a:pt x="211" y="1383"/>
                  </a:lnTo>
                  <a:lnTo>
                    <a:pt x="212" y="1390"/>
                  </a:lnTo>
                  <a:lnTo>
                    <a:pt x="210" y="1400"/>
                  </a:lnTo>
                  <a:lnTo>
                    <a:pt x="210" y="1400"/>
                  </a:lnTo>
                  <a:lnTo>
                    <a:pt x="209" y="1405"/>
                  </a:lnTo>
                  <a:lnTo>
                    <a:pt x="209" y="1410"/>
                  </a:lnTo>
                  <a:lnTo>
                    <a:pt x="209" y="1418"/>
                  </a:lnTo>
                  <a:lnTo>
                    <a:pt x="208" y="1420"/>
                  </a:lnTo>
                  <a:lnTo>
                    <a:pt x="205" y="1424"/>
                  </a:lnTo>
                  <a:lnTo>
                    <a:pt x="202" y="1426"/>
                  </a:lnTo>
                  <a:lnTo>
                    <a:pt x="196" y="1429"/>
                  </a:lnTo>
                  <a:lnTo>
                    <a:pt x="196" y="1429"/>
                  </a:lnTo>
                  <a:lnTo>
                    <a:pt x="178" y="1434"/>
                  </a:lnTo>
                  <a:lnTo>
                    <a:pt x="157" y="1438"/>
                  </a:lnTo>
                  <a:lnTo>
                    <a:pt x="136" y="1444"/>
                  </a:lnTo>
                  <a:lnTo>
                    <a:pt x="126" y="1448"/>
                  </a:lnTo>
                  <a:lnTo>
                    <a:pt x="119" y="1453"/>
                  </a:lnTo>
                  <a:lnTo>
                    <a:pt x="119" y="1453"/>
                  </a:lnTo>
                  <a:lnTo>
                    <a:pt x="110" y="1459"/>
                  </a:lnTo>
                  <a:lnTo>
                    <a:pt x="97" y="1465"/>
                  </a:lnTo>
                  <a:lnTo>
                    <a:pt x="83" y="1471"/>
                  </a:lnTo>
                  <a:lnTo>
                    <a:pt x="67" y="1477"/>
                  </a:lnTo>
                  <a:lnTo>
                    <a:pt x="52" y="1480"/>
                  </a:lnTo>
                  <a:lnTo>
                    <a:pt x="37" y="1483"/>
                  </a:lnTo>
                  <a:lnTo>
                    <a:pt x="31" y="1483"/>
                  </a:lnTo>
                  <a:lnTo>
                    <a:pt x="25" y="1482"/>
                  </a:lnTo>
                  <a:lnTo>
                    <a:pt x="22" y="1479"/>
                  </a:lnTo>
                  <a:lnTo>
                    <a:pt x="18" y="1477"/>
                  </a:lnTo>
                  <a:lnTo>
                    <a:pt x="18" y="1477"/>
                  </a:lnTo>
                  <a:lnTo>
                    <a:pt x="8" y="1466"/>
                  </a:lnTo>
                  <a:lnTo>
                    <a:pt x="2" y="1458"/>
                  </a:lnTo>
                  <a:lnTo>
                    <a:pt x="0" y="1455"/>
                  </a:lnTo>
                  <a:lnTo>
                    <a:pt x="0" y="1452"/>
                  </a:lnTo>
                  <a:lnTo>
                    <a:pt x="1" y="1448"/>
                  </a:lnTo>
                  <a:lnTo>
                    <a:pt x="4" y="1443"/>
                  </a:lnTo>
                  <a:lnTo>
                    <a:pt x="4" y="1443"/>
                  </a:lnTo>
                  <a:lnTo>
                    <a:pt x="11" y="1434"/>
                  </a:lnTo>
                  <a:lnTo>
                    <a:pt x="20" y="1424"/>
                  </a:lnTo>
                  <a:lnTo>
                    <a:pt x="32" y="1417"/>
                  </a:lnTo>
                  <a:lnTo>
                    <a:pt x="38" y="1413"/>
                  </a:lnTo>
                  <a:lnTo>
                    <a:pt x="47" y="1410"/>
                  </a:lnTo>
                  <a:lnTo>
                    <a:pt x="47" y="1410"/>
                  </a:lnTo>
                  <a:lnTo>
                    <a:pt x="55" y="1406"/>
                  </a:lnTo>
                  <a:lnTo>
                    <a:pt x="64" y="1401"/>
                  </a:lnTo>
                  <a:lnTo>
                    <a:pt x="82" y="1390"/>
                  </a:lnTo>
                  <a:lnTo>
                    <a:pt x="95" y="1379"/>
                  </a:lnTo>
                  <a:lnTo>
                    <a:pt x="104" y="1371"/>
                  </a:lnTo>
                  <a:lnTo>
                    <a:pt x="104" y="1371"/>
                  </a:lnTo>
                  <a:lnTo>
                    <a:pt x="107" y="1367"/>
                  </a:lnTo>
                  <a:lnTo>
                    <a:pt x="109" y="1361"/>
                  </a:lnTo>
                  <a:lnTo>
                    <a:pt x="113" y="1348"/>
                  </a:lnTo>
                  <a:lnTo>
                    <a:pt x="114" y="1333"/>
                  </a:lnTo>
                  <a:lnTo>
                    <a:pt x="114" y="1333"/>
                  </a:lnTo>
                  <a:lnTo>
                    <a:pt x="107" y="1333"/>
                  </a:lnTo>
                  <a:lnTo>
                    <a:pt x="102" y="1331"/>
                  </a:lnTo>
                  <a:lnTo>
                    <a:pt x="101" y="1330"/>
                  </a:lnTo>
                  <a:lnTo>
                    <a:pt x="100" y="1328"/>
                  </a:lnTo>
                  <a:lnTo>
                    <a:pt x="100" y="1328"/>
                  </a:lnTo>
                  <a:lnTo>
                    <a:pt x="98" y="1323"/>
                  </a:lnTo>
                  <a:lnTo>
                    <a:pt x="100" y="1318"/>
                  </a:lnTo>
                  <a:lnTo>
                    <a:pt x="100" y="1313"/>
                  </a:lnTo>
                  <a:lnTo>
                    <a:pt x="95" y="1299"/>
                  </a:lnTo>
                  <a:lnTo>
                    <a:pt x="95" y="1280"/>
                  </a:lnTo>
                  <a:lnTo>
                    <a:pt x="95" y="1280"/>
                  </a:lnTo>
                  <a:lnTo>
                    <a:pt x="73" y="1241"/>
                  </a:lnTo>
                  <a:lnTo>
                    <a:pt x="56" y="1211"/>
                  </a:lnTo>
                  <a:lnTo>
                    <a:pt x="50" y="1198"/>
                  </a:lnTo>
                  <a:lnTo>
                    <a:pt x="47" y="1188"/>
                  </a:lnTo>
                  <a:lnTo>
                    <a:pt x="47" y="1188"/>
                  </a:lnTo>
                  <a:lnTo>
                    <a:pt x="44" y="1176"/>
                  </a:lnTo>
                  <a:lnTo>
                    <a:pt x="41" y="1158"/>
                  </a:lnTo>
                  <a:lnTo>
                    <a:pt x="35" y="1109"/>
                  </a:lnTo>
                  <a:lnTo>
                    <a:pt x="29" y="1060"/>
                  </a:lnTo>
                  <a:lnTo>
                    <a:pt x="28" y="1040"/>
                  </a:lnTo>
                  <a:lnTo>
                    <a:pt x="28" y="1030"/>
                  </a:lnTo>
                  <a:lnTo>
                    <a:pt x="28" y="1030"/>
                  </a:lnTo>
                  <a:lnTo>
                    <a:pt x="29" y="1026"/>
                  </a:lnTo>
                  <a:lnTo>
                    <a:pt x="32" y="1021"/>
                  </a:lnTo>
                  <a:lnTo>
                    <a:pt x="43" y="1009"/>
                  </a:lnTo>
                  <a:lnTo>
                    <a:pt x="60" y="995"/>
                  </a:lnTo>
                  <a:lnTo>
                    <a:pt x="79" y="980"/>
                  </a:lnTo>
                  <a:lnTo>
                    <a:pt x="100" y="966"/>
                  </a:lnTo>
                  <a:lnTo>
                    <a:pt x="120" y="954"/>
                  </a:lnTo>
                  <a:lnTo>
                    <a:pt x="138" y="944"/>
                  </a:lnTo>
                  <a:lnTo>
                    <a:pt x="152" y="938"/>
                  </a:lnTo>
                  <a:lnTo>
                    <a:pt x="152" y="938"/>
                  </a:lnTo>
                  <a:lnTo>
                    <a:pt x="167" y="933"/>
                  </a:lnTo>
                  <a:lnTo>
                    <a:pt x="186" y="924"/>
                  </a:lnTo>
                  <a:lnTo>
                    <a:pt x="230" y="901"/>
                  </a:lnTo>
                  <a:lnTo>
                    <a:pt x="287" y="871"/>
                  </a:lnTo>
                  <a:lnTo>
                    <a:pt x="268" y="856"/>
                  </a:lnTo>
                  <a:lnTo>
                    <a:pt x="268" y="856"/>
                  </a:lnTo>
                  <a:lnTo>
                    <a:pt x="282" y="825"/>
                  </a:lnTo>
                  <a:lnTo>
                    <a:pt x="293" y="805"/>
                  </a:lnTo>
                  <a:lnTo>
                    <a:pt x="298" y="798"/>
                  </a:lnTo>
                  <a:lnTo>
                    <a:pt x="301" y="794"/>
                  </a:lnTo>
                  <a:lnTo>
                    <a:pt x="301" y="794"/>
                  </a:lnTo>
                  <a:lnTo>
                    <a:pt x="304" y="792"/>
                  </a:lnTo>
                  <a:lnTo>
                    <a:pt x="306" y="787"/>
                  </a:lnTo>
                  <a:lnTo>
                    <a:pt x="311" y="774"/>
                  </a:lnTo>
                  <a:lnTo>
                    <a:pt x="316" y="746"/>
                  </a:lnTo>
                  <a:lnTo>
                    <a:pt x="316" y="746"/>
                  </a:lnTo>
                  <a:lnTo>
                    <a:pt x="316" y="735"/>
                  </a:lnTo>
                  <a:lnTo>
                    <a:pt x="314" y="721"/>
                  </a:lnTo>
                  <a:lnTo>
                    <a:pt x="312" y="704"/>
                  </a:lnTo>
                  <a:lnTo>
                    <a:pt x="310" y="695"/>
                  </a:lnTo>
                  <a:lnTo>
                    <a:pt x="306" y="688"/>
                  </a:lnTo>
                  <a:lnTo>
                    <a:pt x="306" y="688"/>
                  </a:lnTo>
                  <a:lnTo>
                    <a:pt x="290" y="660"/>
                  </a:lnTo>
                  <a:lnTo>
                    <a:pt x="283" y="645"/>
                  </a:lnTo>
                  <a:lnTo>
                    <a:pt x="280" y="635"/>
                  </a:lnTo>
                  <a:lnTo>
                    <a:pt x="277" y="626"/>
                  </a:lnTo>
                  <a:lnTo>
                    <a:pt x="277" y="626"/>
                  </a:lnTo>
                  <a:lnTo>
                    <a:pt x="275" y="614"/>
                  </a:lnTo>
                  <a:lnTo>
                    <a:pt x="274" y="600"/>
                  </a:lnTo>
                  <a:lnTo>
                    <a:pt x="270" y="569"/>
                  </a:lnTo>
                  <a:lnTo>
                    <a:pt x="268" y="534"/>
                  </a:lnTo>
                  <a:lnTo>
                    <a:pt x="268" y="534"/>
                  </a:lnTo>
                  <a:lnTo>
                    <a:pt x="269" y="534"/>
                  </a:lnTo>
                  <a:lnTo>
                    <a:pt x="270" y="533"/>
                  </a:lnTo>
                  <a:lnTo>
                    <a:pt x="270" y="532"/>
                  </a:lnTo>
                  <a:lnTo>
                    <a:pt x="268" y="529"/>
                  </a:lnTo>
                  <a:lnTo>
                    <a:pt x="263" y="527"/>
                  </a:lnTo>
                  <a:lnTo>
                    <a:pt x="244" y="520"/>
                  </a:lnTo>
                  <a:lnTo>
                    <a:pt x="244" y="520"/>
                  </a:lnTo>
                  <a:lnTo>
                    <a:pt x="229" y="514"/>
                  </a:lnTo>
                  <a:lnTo>
                    <a:pt x="214" y="507"/>
                  </a:lnTo>
                  <a:lnTo>
                    <a:pt x="182" y="490"/>
                  </a:lnTo>
                  <a:lnTo>
                    <a:pt x="157" y="475"/>
                  </a:lnTo>
                  <a:lnTo>
                    <a:pt x="143" y="467"/>
                  </a:lnTo>
                  <a:lnTo>
                    <a:pt x="143" y="467"/>
                  </a:lnTo>
                  <a:lnTo>
                    <a:pt x="131" y="457"/>
                  </a:lnTo>
                  <a:lnTo>
                    <a:pt x="113" y="440"/>
                  </a:lnTo>
                  <a:lnTo>
                    <a:pt x="85" y="414"/>
                  </a:lnTo>
                  <a:lnTo>
                    <a:pt x="85" y="414"/>
                  </a:lnTo>
                  <a:lnTo>
                    <a:pt x="83" y="410"/>
                  </a:lnTo>
                  <a:lnTo>
                    <a:pt x="83" y="406"/>
                  </a:lnTo>
                  <a:lnTo>
                    <a:pt x="83" y="390"/>
                  </a:lnTo>
                  <a:lnTo>
                    <a:pt x="86" y="374"/>
                  </a:lnTo>
                  <a:lnTo>
                    <a:pt x="90" y="361"/>
                  </a:lnTo>
                  <a:lnTo>
                    <a:pt x="90" y="361"/>
                  </a:lnTo>
                  <a:lnTo>
                    <a:pt x="97" y="341"/>
                  </a:lnTo>
                  <a:lnTo>
                    <a:pt x="108" y="306"/>
                  </a:lnTo>
                  <a:lnTo>
                    <a:pt x="122" y="265"/>
                  </a:lnTo>
                  <a:lnTo>
                    <a:pt x="131" y="244"/>
                  </a:lnTo>
                  <a:lnTo>
                    <a:pt x="138" y="226"/>
                  </a:lnTo>
                  <a:lnTo>
                    <a:pt x="138" y="226"/>
                  </a:lnTo>
                  <a:lnTo>
                    <a:pt x="146" y="210"/>
                  </a:lnTo>
                  <a:lnTo>
                    <a:pt x="155" y="195"/>
                  </a:lnTo>
                  <a:lnTo>
                    <a:pt x="163" y="182"/>
                  </a:lnTo>
                  <a:lnTo>
                    <a:pt x="172" y="170"/>
                  </a:lnTo>
                  <a:lnTo>
                    <a:pt x="185" y="153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2" y="139"/>
                  </a:lnTo>
                  <a:lnTo>
                    <a:pt x="192" y="135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85" y="105"/>
                  </a:lnTo>
                  <a:lnTo>
                    <a:pt x="182" y="91"/>
                  </a:lnTo>
                  <a:lnTo>
                    <a:pt x="181" y="82"/>
                  </a:lnTo>
                  <a:lnTo>
                    <a:pt x="181" y="82"/>
                  </a:lnTo>
                  <a:lnTo>
                    <a:pt x="181" y="73"/>
                  </a:lnTo>
                  <a:lnTo>
                    <a:pt x="179" y="55"/>
                  </a:lnTo>
                  <a:lnTo>
                    <a:pt x="176" y="36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8" y="18"/>
                  </a:lnTo>
                  <a:lnTo>
                    <a:pt x="181" y="12"/>
                  </a:lnTo>
                  <a:lnTo>
                    <a:pt x="184" y="9"/>
                  </a:lnTo>
                  <a:lnTo>
                    <a:pt x="185" y="9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8" y="16"/>
                  </a:lnTo>
                  <a:lnTo>
                    <a:pt x="190" y="21"/>
                  </a:lnTo>
                  <a:lnTo>
                    <a:pt x="191" y="29"/>
                  </a:lnTo>
                  <a:lnTo>
                    <a:pt x="191" y="29"/>
                  </a:lnTo>
                  <a:lnTo>
                    <a:pt x="192" y="35"/>
                  </a:lnTo>
                  <a:lnTo>
                    <a:pt x="194" y="42"/>
                  </a:lnTo>
                  <a:lnTo>
                    <a:pt x="202" y="59"/>
                  </a:lnTo>
                  <a:lnTo>
                    <a:pt x="210" y="75"/>
                  </a:lnTo>
                  <a:lnTo>
                    <a:pt x="212" y="80"/>
                  </a:lnTo>
                  <a:lnTo>
                    <a:pt x="215" y="82"/>
                  </a:lnTo>
                  <a:lnTo>
                    <a:pt x="215" y="82"/>
                  </a:lnTo>
                  <a:lnTo>
                    <a:pt x="224" y="89"/>
                  </a:lnTo>
                  <a:lnTo>
                    <a:pt x="228" y="94"/>
                  </a:lnTo>
                  <a:lnTo>
                    <a:pt x="229" y="97"/>
                  </a:lnTo>
                  <a:lnTo>
                    <a:pt x="229" y="97"/>
                  </a:lnTo>
                  <a:lnTo>
                    <a:pt x="232" y="99"/>
                  </a:lnTo>
                  <a:lnTo>
                    <a:pt x="238" y="101"/>
                  </a:lnTo>
                  <a:lnTo>
                    <a:pt x="248" y="106"/>
                  </a:lnTo>
                  <a:lnTo>
                    <a:pt x="248" y="106"/>
                  </a:lnTo>
                  <a:lnTo>
                    <a:pt x="252" y="109"/>
                  </a:lnTo>
                  <a:lnTo>
                    <a:pt x="254" y="112"/>
                  </a:lnTo>
                  <a:lnTo>
                    <a:pt x="258" y="116"/>
                  </a:lnTo>
                  <a:lnTo>
                    <a:pt x="258" y="1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025E823-0533-AC23-1A1E-E5925E6E30CB}"/>
              </a:ext>
            </a:extLst>
          </p:cNvPr>
          <p:cNvGrpSpPr/>
          <p:nvPr/>
        </p:nvGrpSpPr>
        <p:grpSpPr>
          <a:xfrm>
            <a:off x="1262141" y="3865983"/>
            <a:ext cx="1568450" cy="2500312"/>
            <a:chOff x="2994983" y="2261469"/>
            <a:chExt cx="1568450" cy="2500312"/>
          </a:xfrm>
        </p:grpSpPr>
        <p:sp>
          <p:nvSpPr>
            <p:cNvPr id="5" name="Rectangle 9">
              <a:extLst>
                <a:ext uri="{FF2B5EF4-FFF2-40B4-BE49-F238E27FC236}">
                  <a16:creationId xmlns:a16="http://schemas.microsoft.com/office/drawing/2014/main" id="{17826E31-161F-877F-48A7-01B717A4B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846" y="2588494"/>
              <a:ext cx="762000" cy="33655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3F40F45F-FD41-5A32-2357-DF4D9BC7C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5971" y="2261469"/>
              <a:ext cx="762000" cy="33496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58FE4A83-D5D9-999E-1C13-5BCD6F0E7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983" y="2840906"/>
              <a:ext cx="1568450" cy="1920875"/>
            </a:xfrm>
            <a:custGeom>
              <a:avLst/>
              <a:gdLst>
                <a:gd name="T0" fmla="*/ 358 w 988"/>
                <a:gd name="T1" fmla="*/ 148 h 1210"/>
                <a:gd name="T2" fmla="*/ 355 w 988"/>
                <a:gd name="T3" fmla="*/ 197 h 1210"/>
                <a:gd name="T4" fmla="*/ 350 w 988"/>
                <a:gd name="T5" fmla="*/ 242 h 1210"/>
                <a:gd name="T6" fmla="*/ 221 w 988"/>
                <a:gd name="T7" fmla="*/ 265 h 1210"/>
                <a:gd name="T8" fmla="*/ 278 w 988"/>
                <a:gd name="T9" fmla="*/ 96 h 1210"/>
                <a:gd name="T10" fmla="*/ 273 w 988"/>
                <a:gd name="T11" fmla="*/ 53 h 1210"/>
                <a:gd name="T12" fmla="*/ 191 w 988"/>
                <a:gd name="T13" fmla="*/ 29 h 1210"/>
                <a:gd name="T14" fmla="*/ 167 w 988"/>
                <a:gd name="T15" fmla="*/ 39 h 1210"/>
                <a:gd name="T16" fmla="*/ 187 w 988"/>
                <a:gd name="T17" fmla="*/ 96 h 1210"/>
                <a:gd name="T18" fmla="*/ 81 w 988"/>
                <a:gd name="T19" fmla="*/ 236 h 1210"/>
                <a:gd name="T20" fmla="*/ 48 w 988"/>
                <a:gd name="T21" fmla="*/ 337 h 1210"/>
                <a:gd name="T22" fmla="*/ 134 w 988"/>
                <a:gd name="T23" fmla="*/ 365 h 1210"/>
                <a:gd name="T24" fmla="*/ 278 w 988"/>
                <a:gd name="T25" fmla="*/ 390 h 1210"/>
                <a:gd name="T26" fmla="*/ 302 w 988"/>
                <a:gd name="T27" fmla="*/ 467 h 1210"/>
                <a:gd name="T28" fmla="*/ 321 w 988"/>
                <a:gd name="T29" fmla="*/ 530 h 1210"/>
                <a:gd name="T30" fmla="*/ 301 w 988"/>
                <a:gd name="T31" fmla="*/ 617 h 1210"/>
                <a:gd name="T32" fmla="*/ 227 w 988"/>
                <a:gd name="T33" fmla="*/ 658 h 1210"/>
                <a:gd name="T34" fmla="*/ 94 w 988"/>
                <a:gd name="T35" fmla="*/ 752 h 1210"/>
                <a:gd name="T36" fmla="*/ 81 w 988"/>
                <a:gd name="T37" fmla="*/ 904 h 1210"/>
                <a:gd name="T38" fmla="*/ 88 w 988"/>
                <a:gd name="T39" fmla="*/ 1039 h 1210"/>
                <a:gd name="T40" fmla="*/ 95 w 988"/>
                <a:gd name="T41" fmla="*/ 1068 h 1210"/>
                <a:gd name="T42" fmla="*/ 43 w 988"/>
                <a:gd name="T43" fmla="*/ 1135 h 1210"/>
                <a:gd name="T44" fmla="*/ 9 w 988"/>
                <a:gd name="T45" fmla="*/ 1200 h 1210"/>
                <a:gd name="T46" fmla="*/ 91 w 988"/>
                <a:gd name="T47" fmla="*/ 1203 h 1210"/>
                <a:gd name="T48" fmla="*/ 197 w 988"/>
                <a:gd name="T49" fmla="*/ 1153 h 1210"/>
                <a:gd name="T50" fmla="*/ 212 w 988"/>
                <a:gd name="T51" fmla="*/ 1109 h 1210"/>
                <a:gd name="T52" fmla="*/ 212 w 988"/>
                <a:gd name="T53" fmla="*/ 1044 h 1210"/>
                <a:gd name="T54" fmla="*/ 187 w 988"/>
                <a:gd name="T55" fmla="*/ 997 h 1210"/>
                <a:gd name="T56" fmla="*/ 359 w 988"/>
                <a:gd name="T57" fmla="*/ 813 h 1210"/>
                <a:gd name="T58" fmla="*/ 514 w 988"/>
                <a:gd name="T59" fmla="*/ 799 h 1210"/>
                <a:gd name="T60" fmla="*/ 713 w 988"/>
                <a:gd name="T61" fmla="*/ 806 h 1210"/>
                <a:gd name="T62" fmla="*/ 793 w 988"/>
                <a:gd name="T63" fmla="*/ 837 h 1210"/>
                <a:gd name="T64" fmla="*/ 783 w 988"/>
                <a:gd name="T65" fmla="*/ 978 h 1210"/>
                <a:gd name="T66" fmla="*/ 777 w 988"/>
                <a:gd name="T67" fmla="*/ 1029 h 1210"/>
                <a:gd name="T68" fmla="*/ 796 w 988"/>
                <a:gd name="T69" fmla="*/ 1068 h 1210"/>
                <a:gd name="T70" fmla="*/ 824 w 988"/>
                <a:gd name="T71" fmla="*/ 1144 h 1210"/>
                <a:gd name="T72" fmla="*/ 969 w 988"/>
                <a:gd name="T73" fmla="*/ 1181 h 1210"/>
                <a:gd name="T74" fmla="*/ 969 w 988"/>
                <a:gd name="T75" fmla="*/ 1133 h 1210"/>
                <a:gd name="T76" fmla="*/ 884 w 988"/>
                <a:gd name="T77" fmla="*/ 1053 h 1210"/>
                <a:gd name="T78" fmla="*/ 883 w 988"/>
                <a:gd name="T79" fmla="*/ 1010 h 1210"/>
                <a:gd name="T80" fmla="*/ 902 w 988"/>
                <a:gd name="T81" fmla="*/ 945 h 1210"/>
                <a:gd name="T82" fmla="*/ 926 w 988"/>
                <a:gd name="T83" fmla="*/ 784 h 1210"/>
                <a:gd name="T84" fmla="*/ 889 w 988"/>
                <a:gd name="T85" fmla="*/ 688 h 1210"/>
                <a:gd name="T86" fmla="*/ 700 w 988"/>
                <a:gd name="T87" fmla="*/ 577 h 1210"/>
                <a:gd name="T88" fmla="*/ 650 w 988"/>
                <a:gd name="T89" fmla="*/ 522 h 1210"/>
                <a:gd name="T90" fmla="*/ 770 w 988"/>
                <a:gd name="T91" fmla="*/ 363 h 1210"/>
                <a:gd name="T92" fmla="*/ 857 w 988"/>
                <a:gd name="T93" fmla="*/ 326 h 1210"/>
                <a:gd name="T94" fmla="*/ 837 w 988"/>
                <a:gd name="T95" fmla="*/ 265 h 1210"/>
                <a:gd name="T96" fmla="*/ 686 w 988"/>
                <a:gd name="T97" fmla="*/ 116 h 1210"/>
                <a:gd name="T98" fmla="*/ 681 w 988"/>
                <a:gd name="T99" fmla="*/ 17 h 1210"/>
                <a:gd name="T100" fmla="*/ 664 w 988"/>
                <a:gd name="T101" fmla="*/ 12 h 1210"/>
                <a:gd name="T102" fmla="*/ 631 w 988"/>
                <a:gd name="T103" fmla="*/ 43 h 1210"/>
                <a:gd name="T104" fmla="*/ 619 w 988"/>
                <a:gd name="T105" fmla="*/ 63 h 1210"/>
                <a:gd name="T106" fmla="*/ 597 w 988"/>
                <a:gd name="T107" fmla="*/ 104 h 1210"/>
                <a:gd name="T108" fmla="*/ 656 w 988"/>
                <a:gd name="T109" fmla="*/ 169 h 1210"/>
                <a:gd name="T110" fmla="*/ 725 w 988"/>
                <a:gd name="T111" fmla="*/ 258 h 1210"/>
                <a:gd name="T112" fmla="*/ 643 w 988"/>
                <a:gd name="T113" fmla="*/ 232 h 1210"/>
                <a:gd name="T114" fmla="*/ 591 w 988"/>
                <a:gd name="T115" fmla="*/ 229 h 1210"/>
                <a:gd name="T116" fmla="*/ 527 w 988"/>
                <a:gd name="T117" fmla="*/ 135 h 1210"/>
                <a:gd name="T118" fmla="*/ 487 w 988"/>
                <a:gd name="T119" fmla="*/ 102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8" h="1210">
                  <a:moveTo>
                    <a:pt x="431" y="101"/>
                  </a:moveTo>
                  <a:lnTo>
                    <a:pt x="431" y="101"/>
                  </a:lnTo>
                  <a:lnTo>
                    <a:pt x="407" y="111"/>
                  </a:lnTo>
                  <a:lnTo>
                    <a:pt x="391" y="118"/>
                  </a:lnTo>
                  <a:lnTo>
                    <a:pt x="391" y="118"/>
                  </a:lnTo>
                  <a:lnTo>
                    <a:pt x="382" y="124"/>
                  </a:lnTo>
                  <a:lnTo>
                    <a:pt x="373" y="132"/>
                  </a:lnTo>
                  <a:lnTo>
                    <a:pt x="359" y="144"/>
                  </a:lnTo>
                  <a:lnTo>
                    <a:pt x="359" y="144"/>
                  </a:lnTo>
                  <a:lnTo>
                    <a:pt x="358" y="148"/>
                  </a:lnTo>
                  <a:lnTo>
                    <a:pt x="357" y="155"/>
                  </a:lnTo>
                  <a:lnTo>
                    <a:pt x="356" y="163"/>
                  </a:lnTo>
                  <a:lnTo>
                    <a:pt x="355" y="169"/>
                  </a:lnTo>
                  <a:lnTo>
                    <a:pt x="355" y="169"/>
                  </a:lnTo>
                  <a:lnTo>
                    <a:pt x="353" y="176"/>
                  </a:lnTo>
                  <a:lnTo>
                    <a:pt x="355" y="185"/>
                  </a:lnTo>
                  <a:lnTo>
                    <a:pt x="356" y="194"/>
                  </a:lnTo>
                  <a:lnTo>
                    <a:pt x="355" y="196"/>
                  </a:lnTo>
                  <a:lnTo>
                    <a:pt x="355" y="197"/>
                  </a:lnTo>
                  <a:lnTo>
                    <a:pt x="355" y="197"/>
                  </a:lnTo>
                  <a:lnTo>
                    <a:pt x="353" y="199"/>
                  </a:lnTo>
                  <a:lnTo>
                    <a:pt x="353" y="200"/>
                  </a:lnTo>
                  <a:lnTo>
                    <a:pt x="353" y="207"/>
                  </a:lnTo>
                  <a:lnTo>
                    <a:pt x="355" y="217"/>
                  </a:lnTo>
                  <a:lnTo>
                    <a:pt x="355" y="217"/>
                  </a:lnTo>
                  <a:lnTo>
                    <a:pt x="352" y="225"/>
                  </a:lnTo>
                  <a:lnTo>
                    <a:pt x="350" y="236"/>
                  </a:lnTo>
                  <a:lnTo>
                    <a:pt x="350" y="236"/>
                  </a:lnTo>
                  <a:lnTo>
                    <a:pt x="350" y="238"/>
                  </a:lnTo>
                  <a:lnTo>
                    <a:pt x="350" y="242"/>
                  </a:lnTo>
                  <a:lnTo>
                    <a:pt x="350" y="245"/>
                  </a:lnTo>
                  <a:lnTo>
                    <a:pt x="350" y="245"/>
                  </a:lnTo>
                  <a:lnTo>
                    <a:pt x="339" y="245"/>
                  </a:lnTo>
                  <a:lnTo>
                    <a:pt x="313" y="244"/>
                  </a:lnTo>
                  <a:lnTo>
                    <a:pt x="283" y="245"/>
                  </a:lnTo>
                  <a:lnTo>
                    <a:pt x="269" y="248"/>
                  </a:lnTo>
                  <a:lnTo>
                    <a:pt x="259" y="250"/>
                  </a:lnTo>
                  <a:lnTo>
                    <a:pt x="259" y="250"/>
                  </a:lnTo>
                  <a:lnTo>
                    <a:pt x="231" y="261"/>
                  </a:lnTo>
                  <a:lnTo>
                    <a:pt x="221" y="265"/>
                  </a:lnTo>
                  <a:lnTo>
                    <a:pt x="218" y="265"/>
                  </a:lnTo>
                  <a:lnTo>
                    <a:pt x="215" y="265"/>
                  </a:lnTo>
                  <a:lnTo>
                    <a:pt x="215" y="265"/>
                  </a:lnTo>
                  <a:lnTo>
                    <a:pt x="208" y="264"/>
                  </a:lnTo>
                  <a:lnTo>
                    <a:pt x="201" y="264"/>
                  </a:lnTo>
                  <a:lnTo>
                    <a:pt x="191" y="265"/>
                  </a:lnTo>
                  <a:lnTo>
                    <a:pt x="172" y="260"/>
                  </a:lnTo>
                  <a:lnTo>
                    <a:pt x="244" y="120"/>
                  </a:lnTo>
                  <a:lnTo>
                    <a:pt x="278" y="96"/>
                  </a:lnTo>
                  <a:lnTo>
                    <a:pt x="278" y="96"/>
                  </a:lnTo>
                  <a:lnTo>
                    <a:pt x="285" y="90"/>
                  </a:lnTo>
                  <a:lnTo>
                    <a:pt x="285" y="90"/>
                  </a:lnTo>
                  <a:lnTo>
                    <a:pt x="292" y="82"/>
                  </a:lnTo>
                  <a:lnTo>
                    <a:pt x="292" y="82"/>
                  </a:lnTo>
                  <a:lnTo>
                    <a:pt x="293" y="78"/>
                  </a:lnTo>
                  <a:lnTo>
                    <a:pt x="293" y="74"/>
                  </a:lnTo>
                  <a:lnTo>
                    <a:pt x="291" y="69"/>
                  </a:lnTo>
                  <a:lnTo>
                    <a:pt x="287" y="65"/>
                  </a:lnTo>
                  <a:lnTo>
                    <a:pt x="279" y="57"/>
                  </a:lnTo>
                  <a:lnTo>
                    <a:pt x="273" y="53"/>
                  </a:lnTo>
                  <a:lnTo>
                    <a:pt x="273" y="53"/>
                  </a:lnTo>
                  <a:lnTo>
                    <a:pt x="263" y="48"/>
                  </a:lnTo>
                  <a:lnTo>
                    <a:pt x="257" y="45"/>
                  </a:lnTo>
                  <a:lnTo>
                    <a:pt x="254" y="43"/>
                  </a:lnTo>
                  <a:lnTo>
                    <a:pt x="254" y="43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11" y="35"/>
                  </a:lnTo>
                  <a:lnTo>
                    <a:pt x="191" y="29"/>
                  </a:lnTo>
                  <a:lnTo>
                    <a:pt x="191" y="29"/>
                  </a:lnTo>
                  <a:lnTo>
                    <a:pt x="179" y="24"/>
                  </a:lnTo>
                  <a:lnTo>
                    <a:pt x="172" y="23"/>
                  </a:lnTo>
                  <a:lnTo>
                    <a:pt x="167" y="24"/>
                  </a:lnTo>
                  <a:lnTo>
                    <a:pt x="167" y="24"/>
                  </a:lnTo>
                  <a:lnTo>
                    <a:pt x="166" y="25"/>
                  </a:lnTo>
                  <a:lnTo>
                    <a:pt x="165" y="28"/>
                  </a:lnTo>
                  <a:lnTo>
                    <a:pt x="164" y="31"/>
                  </a:lnTo>
                  <a:lnTo>
                    <a:pt x="165" y="36"/>
                  </a:lnTo>
                  <a:lnTo>
                    <a:pt x="167" y="39"/>
                  </a:lnTo>
                  <a:lnTo>
                    <a:pt x="167" y="39"/>
                  </a:lnTo>
                  <a:lnTo>
                    <a:pt x="176" y="43"/>
                  </a:lnTo>
                  <a:lnTo>
                    <a:pt x="182" y="48"/>
                  </a:lnTo>
                  <a:lnTo>
                    <a:pt x="182" y="48"/>
                  </a:lnTo>
                  <a:lnTo>
                    <a:pt x="182" y="60"/>
                  </a:lnTo>
                  <a:lnTo>
                    <a:pt x="182" y="70"/>
                  </a:lnTo>
                  <a:lnTo>
                    <a:pt x="182" y="77"/>
                  </a:lnTo>
                  <a:lnTo>
                    <a:pt x="182" y="77"/>
                  </a:lnTo>
                  <a:lnTo>
                    <a:pt x="184" y="88"/>
                  </a:lnTo>
                  <a:lnTo>
                    <a:pt x="185" y="94"/>
                  </a:lnTo>
                  <a:lnTo>
                    <a:pt x="187" y="96"/>
                  </a:lnTo>
                  <a:lnTo>
                    <a:pt x="187" y="96"/>
                  </a:lnTo>
                  <a:lnTo>
                    <a:pt x="187" y="98"/>
                  </a:lnTo>
                  <a:lnTo>
                    <a:pt x="185" y="101"/>
                  </a:lnTo>
                  <a:lnTo>
                    <a:pt x="182" y="110"/>
                  </a:lnTo>
                  <a:lnTo>
                    <a:pt x="175" y="120"/>
                  </a:lnTo>
                  <a:lnTo>
                    <a:pt x="167" y="130"/>
                  </a:lnTo>
                  <a:lnTo>
                    <a:pt x="167" y="130"/>
                  </a:lnTo>
                  <a:lnTo>
                    <a:pt x="128" y="178"/>
                  </a:lnTo>
                  <a:lnTo>
                    <a:pt x="100" y="211"/>
                  </a:lnTo>
                  <a:lnTo>
                    <a:pt x="81" y="236"/>
                  </a:lnTo>
                  <a:lnTo>
                    <a:pt x="81" y="236"/>
                  </a:lnTo>
                  <a:lnTo>
                    <a:pt x="74" y="247"/>
                  </a:lnTo>
                  <a:lnTo>
                    <a:pt x="68" y="260"/>
                  </a:lnTo>
                  <a:lnTo>
                    <a:pt x="62" y="276"/>
                  </a:lnTo>
                  <a:lnTo>
                    <a:pt x="56" y="291"/>
                  </a:lnTo>
                  <a:lnTo>
                    <a:pt x="52" y="307"/>
                  </a:lnTo>
                  <a:lnTo>
                    <a:pt x="49" y="320"/>
                  </a:lnTo>
                  <a:lnTo>
                    <a:pt x="48" y="331"/>
                  </a:lnTo>
                  <a:lnTo>
                    <a:pt x="48" y="337"/>
                  </a:lnTo>
                  <a:lnTo>
                    <a:pt x="48" y="337"/>
                  </a:lnTo>
                  <a:lnTo>
                    <a:pt x="51" y="343"/>
                  </a:lnTo>
                  <a:lnTo>
                    <a:pt x="57" y="349"/>
                  </a:lnTo>
                  <a:lnTo>
                    <a:pt x="64" y="352"/>
                  </a:lnTo>
                  <a:lnTo>
                    <a:pt x="72" y="356"/>
                  </a:lnTo>
                  <a:lnTo>
                    <a:pt x="72" y="356"/>
                  </a:lnTo>
                  <a:lnTo>
                    <a:pt x="76" y="357"/>
                  </a:lnTo>
                  <a:lnTo>
                    <a:pt x="85" y="359"/>
                  </a:lnTo>
                  <a:lnTo>
                    <a:pt x="106" y="361"/>
                  </a:lnTo>
                  <a:lnTo>
                    <a:pt x="127" y="362"/>
                  </a:lnTo>
                  <a:lnTo>
                    <a:pt x="134" y="365"/>
                  </a:lnTo>
                  <a:lnTo>
                    <a:pt x="139" y="366"/>
                  </a:lnTo>
                  <a:lnTo>
                    <a:pt x="139" y="366"/>
                  </a:lnTo>
                  <a:lnTo>
                    <a:pt x="142" y="368"/>
                  </a:lnTo>
                  <a:lnTo>
                    <a:pt x="147" y="369"/>
                  </a:lnTo>
                  <a:lnTo>
                    <a:pt x="161" y="373"/>
                  </a:lnTo>
                  <a:lnTo>
                    <a:pt x="177" y="375"/>
                  </a:lnTo>
                  <a:lnTo>
                    <a:pt x="191" y="375"/>
                  </a:lnTo>
                  <a:lnTo>
                    <a:pt x="259" y="371"/>
                  </a:lnTo>
                  <a:lnTo>
                    <a:pt x="278" y="390"/>
                  </a:lnTo>
                  <a:lnTo>
                    <a:pt x="278" y="390"/>
                  </a:lnTo>
                  <a:lnTo>
                    <a:pt x="285" y="403"/>
                  </a:lnTo>
                  <a:lnTo>
                    <a:pt x="290" y="415"/>
                  </a:lnTo>
                  <a:lnTo>
                    <a:pt x="292" y="423"/>
                  </a:lnTo>
                  <a:lnTo>
                    <a:pt x="292" y="423"/>
                  </a:lnTo>
                  <a:lnTo>
                    <a:pt x="292" y="431"/>
                  </a:lnTo>
                  <a:lnTo>
                    <a:pt x="292" y="439"/>
                  </a:lnTo>
                  <a:lnTo>
                    <a:pt x="292" y="445"/>
                  </a:lnTo>
                  <a:lnTo>
                    <a:pt x="295" y="451"/>
                  </a:lnTo>
                  <a:lnTo>
                    <a:pt x="297" y="458"/>
                  </a:lnTo>
                  <a:lnTo>
                    <a:pt x="302" y="467"/>
                  </a:lnTo>
                  <a:lnTo>
                    <a:pt x="302" y="467"/>
                  </a:lnTo>
                  <a:lnTo>
                    <a:pt x="311" y="481"/>
                  </a:lnTo>
                  <a:lnTo>
                    <a:pt x="320" y="493"/>
                  </a:lnTo>
                  <a:lnTo>
                    <a:pt x="323" y="499"/>
                  </a:lnTo>
                  <a:lnTo>
                    <a:pt x="325" y="504"/>
                  </a:lnTo>
                  <a:lnTo>
                    <a:pt x="326" y="509"/>
                  </a:lnTo>
                  <a:lnTo>
                    <a:pt x="326" y="515"/>
                  </a:lnTo>
                  <a:lnTo>
                    <a:pt x="326" y="515"/>
                  </a:lnTo>
                  <a:lnTo>
                    <a:pt x="325" y="522"/>
                  </a:lnTo>
                  <a:lnTo>
                    <a:pt x="321" y="530"/>
                  </a:lnTo>
                  <a:lnTo>
                    <a:pt x="314" y="550"/>
                  </a:lnTo>
                  <a:lnTo>
                    <a:pt x="307" y="569"/>
                  </a:lnTo>
                  <a:lnTo>
                    <a:pt x="302" y="582"/>
                  </a:lnTo>
                  <a:lnTo>
                    <a:pt x="302" y="582"/>
                  </a:lnTo>
                  <a:lnTo>
                    <a:pt x="299" y="591"/>
                  </a:lnTo>
                  <a:lnTo>
                    <a:pt x="296" y="599"/>
                  </a:lnTo>
                  <a:lnTo>
                    <a:pt x="292" y="606"/>
                  </a:lnTo>
                  <a:lnTo>
                    <a:pt x="292" y="606"/>
                  </a:lnTo>
                  <a:lnTo>
                    <a:pt x="297" y="612"/>
                  </a:lnTo>
                  <a:lnTo>
                    <a:pt x="301" y="617"/>
                  </a:lnTo>
                  <a:lnTo>
                    <a:pt x="302" y="621"/>
                  </a:lnTo>
                  <a:lnTo>
                    <a:pt x="302" y="621"/>
                  </a:lnTo>
                  <a:lnTo>
                    <a:pt x="293" y="627"/>
                  </a:lnTo>
                  <a:lnTo>
                    <a:pt x="277" y="636"/>
                  </a:lnTo>
                  <a:lnTo>
                    <a:pt x="259" y="646"/>
                  </a:lnTo>
                  <a:lnTo>
                    <a:pt x="253" y="649"/>
                  </a:lnTo>
                  <a:lnTo>
                    <a:pt x="249" y="649"/>
                  </a:lnTo>
                  <a:lnTo>
                    <a:pt x="249" y="649"/>
                  </a:lnTo>
                  <a:lnTo>
                    <a:pt x="243" y="651"/>
                  </a:lnTo>
                  <a:lnTo>
                    <a:pt x="227" y="658"/>
                  </a:lnTo>
                  <a:lnTo>
                    <a:pt x="206" y="668"/>
                  </a:lnTo>
                  <a:lnTo>
                    <a:pt x="182" y="680"/>
                  </a:lnTo>
                  <a:lnTo>
                    <a:pt x="157" y="694"/>
                  </a:lnTo>
                  <a:lnTo>
                    <a:pt x="134" y="707"/>
                  </a:lnTo>
                  <a:lnTo>
                    <a:pt x="116" y="720"/>
                  </a:lnTo>
                  <a:lnTo>
                    <a:pt x="109" y="726"/>
                  </a:lnTo>
                  <a:lnTo>
                    <a:pt x="105" y="731"/>
                  </a:lnTo>
                  <a:lnTo>
                    <a:pt x="105" y="731"/>
                  </a:lnTo>
                  <a:lnTo>
                    <a:pt x="99" y="741"/>
                  </a:lnTo>
                  <a:lnTo>
                    <a:pt x="94" y="752"/>
                  </a:lnTo>
                  <a:lnTo>
                    <a:pt x="86" y="775"/>
                  </a:lnTo>
                  <a:lnTo>
                    <a:pt x="80" y="796"/>
                  </a:lnTo>
                  <a:lnTo>
                    <a:pt x="76" y="813"/>
                  </a:lnTo>
                  <a:lnTo>
                    <a:pt x="76" y="813"/>
                  </a:lnTo>
                  <a:lnTo>
                    <a:pt x="76" y="821"/>
                  </a:lnTo>
                  <a:lnTo>
                    <a:pt x="76" y="833"/>
                  </a:lnTo>
                  <a:lnTo>
                    <a:pt x="78" y="860"/>
                  </a:lnTo>
                  <a:lnTo>
                    <a:pt x="80" y="888"/>
                  </a:lnTo>
                  <a:lnTo>
                    <a:pt x="81" y="904"/>
                  </a:lnTo>
                  <a:lnTo>
                    <a:pt x="81" y="904"/>
                  </a:lnTo>
                  <a:lnTo>
                    <a:pt x="82" y="916"/>
                  </a:lnTo>
                  <a:lnTo>
                    <a:pt x="85" y="932"/>
                  </a:lnTo>
                  <a:lnTo>
                    <a:pt x="91" y="967"/>
                  </a:lnTo>
                  <a:lnTo>
                    <a:pt x="91" y="967"/>
                  </a:lnTo>
                  <a:lnTo>
                    <a:pt x="93" y="987"/>
                  </a:lnTo>
                  <a:lnTo>
                    <a:pt x="94" y="1007"/>
                  </a:lnTo>
                  <a:lnTo>
                    <a:pt x="95" y="1029"/>
                  </a:lnTo>
                  <a:lnTo>
                    <a:pt x="95" y="1029"/>
                  </a:lnTo>
                  <a:lnTo>
                    <a:pt x="91" y="1034"/>
                  </a:lnTo>
                  <a:lnTo>
                    <a:pt x="88" y="1039"/>
                  </a:lnTo>
                  <a:lnTo>
                    <a:pt x="86" y="1044"/>
                  </a:lnTo>
                  <a:lnTo>
                    <a:pt x="86" y="1044"/>
                  </a:lnTo>
                  <a:lnTo>
                    <a:pt x="85" y="1053"/>
                  </a:lnTo>
                  <a:lnTo>
                    <a:pt x="85" y="1059"/>
                  </a:lnTo>
                  <a:lnTo>
                    <a:pt x="86" y="1063"/>
                  </a:lnTo>
                  <a:lnTo>
                    <a:pt x="86" y="1063"/>
                  </a:lnTo>
                  <a:lnTo>
                    <a:pt x="88" y="1065"/>
                  </a:lnTo>
                  <a:lnTo>
                    <a:pt x="91" y="1067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9" y="1070"/>
                  </a:lnTo>
                  <a:lnTo>
                    <a:pt x="101" y="1073"/>
                  </a:lnTo>
                  <a:lnTo>
                    <a:pt x="103" y="1078"/>
                  </a:lnTo>
                  <a:lnTo>
                    <a:pt x="101" y="1080"/>
                  </a:lnTo>
                  <a:lnTo>
                    <a:pt x="100" y="1082"/>
                  </a:lnTo>
                  <a:lnTo>
                    <a:pt x="100" y="1082"/>
                  </a:lnTo>
                  <a:lnTo>
                    <a:pt x="73" y="1109"/>
                  </a:lnTo>
                  <a:lnTo>
                    <a:pt x="55" y="1124"/>
                  </a:lnTo>
                  <a:lnTo>
                    <a:pt x="43" y="1135"/>
                  </a:lnTo>
                  <a:lnTo>
                    <a:pt x="43" y="1135"/>
                  </a:lnTo>
                  <a:lnTo>
                    <a:pt x="32" y="1145"/>
                  </a:lnTo>
                  <a:lnTo>
                    <a:pt x="18" y="1160"/>
                  </a:lnTo>
                  <a:lnTo>
                    <a:pt x="4" y="1175"/>
                  </a:lnTo>
                  <a:lnTo>
                    <a:pt x="1" y="1180"/>
                  </a:lnTo>
                  <a:lnTo>
                    <a:pt x="0" y="1183"/>
                  </a:lnTo>
                  <a:lnTo>
                    <a:pt x="0" y="1183"/>
                  </a:lnTo>
                  <a:lnTo>
                    <a:pt x="1" y="1189"/>
                  </a:lnTo>
                  <a:lnTo>
                    <a:pt x="2" y="1193"/>
                  </a:lnTo>
                  <a:lnTo>
                    <a:pt x="6" y="1197"/>
                  </a:lnTo>
                  <a:lnTo>
                    <a:pt x="9" y="1200"/>
                  </a:lnTo>
                  <a:lnTo>
                    <a:pt x="15" y="1204"/>
                  </a:lnTo>
                  <a:lnTo>
                    <a:pt x="22" y="1206"/>
                  </a:lnTo>
                  <a:lnTo>
                    <a:pt x="33" y="1207"/>
                  </a:lnTo>
                  <a:lnTo>
                    <a:pt x="33" y="1207"/>
                  </a:lnTo>
                  <a:lnTo>
                    <a:pt x="54" y="1209"/>
                  </a:lnTo>
                  <a:lnTo>
                    <a:pt x="68" y="1210"/>
                  </a:lnTo>
                  <a:lnTo>
                    <a:pt x="74" y="1210"/>
                  </a:lnTo>
                  <a:lnTo>
                    <a:pt x="79" y="1209"/>
                  </a:lnTo>
                  <a:lnTo>
                    <a:pt x="85" y="1206"/>
                  </a:lnTo>
                  <a:lnTo>
                    <a:pt x="91" y="1203"/>
                  </a:lnTo>
                  <a:lnTo>
                    <a:pt x="91" y="1203"/>
                  </a:lnTo>
                  <a:lnTo>
                    <a:pt x="111" y="1191"/>
                  </a:lnTo>
                  <a:lnTo>
                    <a:pt x="137" y="1176"/>
                  </a:lnTo>
                  <a:lnTo>
                    <a:pt x="172" y="1159"/>
                  </a:lnTo>
                  <a:lnTo>
                    <a:pt x="172" y="1159"/>
                  </a:lnTo>
                  <a:lnTo>
                    <a:pt x="176" y="1159"/>
                  </a:lnTo>
                  <a:lnTo>
                    <a:pt x="183" y="1159"/>
                  </a:lnTo>
                  <a:lnTo>
                    <a:pt x="188" y="1158"/>
                  </a:lnTo>
                  <a:lnTo>
                    <a:pt x="193" y="1156"/>
                  </a:lnTo>
                  <a:lnTo>
                    <a:pt x="197" y="1153"/>
                  </a:lnTo>
                  <a:lnTo>
                    <a:pt x="201" y="1150"/>
                  </a:lnTo>
                  <a:lnTo>
                    <a:pt x="201" y="1150"/>
                  </a:lnTo>
                  <a:lnTo>
                    <a:pt x="207" y="1142"/>
                  </a:lnTo>
                  <a:lnTo>
                    <a:pt x="212" y="1138"/>
                  </a:lnTo>
                  <a:lnTo>
                    <a:pt x="215" y="1135"/>
                  </a:lnTo>
                  <a:lnTo>
                    <a:pt x="215" y="1133"/>
                  </a:lnTo>
                  <a:lnTo>
                    <a:pt x="215" y="1130"/>
                  </a:lnTo>
                  <a:lnTo>
                    <a:pt x="215" y="1130"/>
                  </a:lnTo>
                  <a:lnTo>
                    <a:pt x="214" y="1121"/>
                  </a:lnTo>
                  <a:lnTo>
                    <a:pt x="212" y="1109"/>
                  </a:lnTo>
                  <a:lnTo>
                    <a:pt x="211" y="1092"/>
                  </a:lnTo>
                  <a:lnTo>
                    <a:pt x="211" y="1068"/>
                  </a:lnTo>
                  <a:lnTo>
                    <a:pt x="211" y="1068"/>
                  </a:lnTo>
                  <a:lnTo>
                    <a:pt x="212" y="1068"/>
                  </a:lnTo>
                  <a:lnTo>
                    <a:pt x="214" y="1069"/>
                  </a:lnTo>
                  <a:lnTo>
                    <a:pt x="215" y="1069"/>
                  </a:lnTo>
                  <a:lnTo>
                    <a:pt x="215" y="1068"/>
                  </a:lnTo>
                  <a:lnTo>
                    <a:pt x="215" y="1063"/>
                  </a:lnTo>
                  <a:lnTo>
                    <a:pt x="215" y="1063"/>
                  </a:lnTo>
                  <a:lnTo>
                    <a:pt x="212" y="1044"/>
                  </a:lnTo>
                  <a:lnTo>
                    <a:pt x="209" y="1035"/>
                  </a:lnTo>
                  <a:lnTo>
                    <a:pt x="207" y="1032"/>
                  </a:lnTo>
                  <a:lnTo>
                    <a:pt x="206" y="1029"/>
                  </a:lnTo>
                  <a:lnTo>
                    <a:pt x="206" y="1029"/>
                  </a:lnTo>
                  <a:lnTo>
                    <a:pt x="195" y="1021"/>
                  </a:lnTo>
                  <a:lnTo>
                    <a:pt x="189" y="1015"/>
                  </a:lnTo>
                  <a:lnTo>
                    <a:pt x="188" y="1013"/>
                  </a:lnTo>
                  <a:lnTo>
                    <a:pt x="187" y="1010"/>
                  </a:lnTo>
                  <a:lnTo>
                    <a:pt x="187" y="1010"/>
                  </a:lnTo>
                  <a:lnTo>
                    <a:pt x="187" y="997"/>
                  </a:lnTo>
                  <a:lnTo>
                    <a:pt x="189" y="975"/>
                  </a:lnTo>
                  <a:lnTo>
                    <a:pt x="191" y="951"/>
                  </a:lnTo>
                  <a:lnTo>
                    <a:pt x="191" y="933"/>
                  </a:lnTo>
                  <a:lnTo>
                    <a:pt x="191" y="933"/>
                  </a:lnTo>
                  <a:lnTo>
                    <a:pt x="193" y="908"/>
                  </a:lnTo>
                  <a:lnTo>
                    <a:pt x="196" y="869"/>
                  </a:lnTo>
                  <a:lnTo>
                    <a:pt x="201" y="818"/>
                  </a:lnTo>
                  <a:lnTo>
                    <a:pt x="201" y="818"/>
                  </a:lnTo>
                  <a:lnTo>
                    <a:pt x="359" y="813"/>
                  </a:lnTo>
                  <a:lnTo>
                    <a:pt x="359" y="813"/>
                  </a:lnTo>
                  <a:lnTo>
                    <a:pt x="403" y="813"/>
                  </a:lnTo>
                  <a:lnTo>
                    <a:pt x="436" y="813"/>
                  </a:lnTo>
                  <a:lnTo>
                    <a:pt x="436" y="813"/>
                  </a:lnTo>
                  <a:lnTo>
                    <a:pt x="455" y="813"/>
                  </a:lnTo>
                  <a:lnTo>
                    <a:pt x="477" y="811"/>
                  </a:lnTo>
                  <a:lnTo>
                    <a:pt x="495" y="808"/>
                  </a:lnTo>
                  <a:lnTo>
                    <a:pt x="502" y="806"/>
                  </a:lnTo>
                  <a:lnTo>
                    <a:pt x="508" y="803"/>
                  </a:lnTo>
                  <a:lnTo>
                    <a:pt x="508" y="803"/>
                  </a:lnTo>
                  <a:lnTo>
                    <a:pt x="514" y="799"/>
                  </a:lnTo>
                  <a:lnTo>
                    <a:pt x="518" y="797"/>
                  </a:lnTo>
                  <a:lnTo>
                    <a:pt x="525" y="797"/>
                  </a:lnTo>
                  <a:lnTo>
                    <a:pt x="542" y="799"/>
                  </a:lnTo>
                  <a:lnTo>
                    <a:pt x="542" y="799"/>
                  </a:lnTo>
                  <a:lnTo>
                    <a:pt x="565" y="801"/>
                  </a:lnTo>
                  <a:lnTo>
                    <a:pt x="586" y="802"/>
                  </a:lnTo>
                  <a:lnTo>
                    <a:pt x="633" y="803"/>
                  </a:lnTo>
                  <a:lnTo>
                    <a:pt x="633" y="803"/>
                  </a:lnTo>
                  <a:lnTo>
                    <a:pt x="668" y="805"/>
                  </a:lnTo>
                  <a:lnTo>
                    <a:pt x="713" y="806"/>
                  </a:lnTo>
                  <a:lnTo>
                    <a:pt x="753" y="808"/>
                  </a:lnTo>
                  <a:lnTo>
                    <a:pt x="772" y="808"/>
                  </a:lnTo>
                  <a:lnTo>
                    <a:pt x="772" y="808"/>
                  </a:lnTo>
                  <a:lnTo>
                    <a:pt x="777" y="808"/>
                  </a:lnTo>
                  <a:lnTo>
                    <a:pt x="783" y="811"/>
                  </a:lnTo>
                  <a:lnTo>
                    <a:pt x="788" y="814"/>
                  </a:lnTo>
                  <a:lnTo>
                    <a:pt x="791" y="818"/>
                  </a:lnTo>
                  <a:lnTo>
                    <a:pt x="791" y="818"/>
                  </a:lnTo>
                  <a:lnTo>
                    <a:pt x="793" y="825"/>
                  </a:lnTo>
                  <a:lnTo>
                    <a:pt x="793" y="837"/>
                  </a:lnTo>
                  <a:lnTo>
                    <a:pt x="790" y="855"/>
                  </a:lnTo>
                  <a:lnTo>
                    <a:pt x="787" y="876"/>
                  </a:lnTo>
                  <a:lnTo>
                    <a:pt x="787" y="876"/>
                  </a:lnTo>
                  <a:lnTo>
                    <a:pt x="783" y="900"/>
                  </a:lnTo>
                  <a:lnTo>
                    <a:pt x="781" y="924"/>
                  </a:lnTo>
                  <a:lnTo>
                    <a:pt x="781" y="945"/>
                  </a:lnTo>
                  <a:lnTo>
                    <a:pt x="782" y="962"/>
                  </a:lnTo>
                  <a:lnTo>
                    <a:pt x="782" y="962"/>
                  </a:lnTo>
                  <a:lnTo>
                    <a:pt x="783" y="969"/>
                  </a:lnTo>
                  <a:lnTo>
                    <a:pt x="783" y="978"/>
                  </a:lnTo>
                  <a:lnTo>
                    <a:pt x="782" y="996"/>
                  </a:lnTo>
                  <a:lnTo>
                    <a:pt x="779" y="1009"/>
                  </a:lnTo>
                  <a:lnTo>
                    <a:pt x="778" y="1014"/>
                  </a:lnTo>
                  <a:lnTo>
                    <a:pt x="777" y="1015"/>
                  </a:lnTo>
                  <a:lnTo>
                    <a:pt x="777" y="1015"/>
                  </a:lnTo>
                  <a:lnTo>
                    <a:pt x="776" y="1016"/>
                  </a:lnTo>
                  <a:lnTo>
                    <a:pt x="777" y="1019"/>
                  </a:lnTo>
                  <a:lnTo>
                    <a:pt x="777" y="1023"/>
                  </a:lnTo>
                  <a:lnTo>
                    <a:pt x="777" y="1029"/>
                  </a:lnTo>
                  <a:lnTo>
                    <a:pt x="777" y="1029"/>
                  </a:lnTo>
                  <a:lnTo>
                    <a:pt x="776" y="1035"/>
                  </a:lnTo>
                  <a:lnTo>
                    <a:pt x="776" y="1040"/>
                  </a:lnTo>
                  <a:lnTo>
                    <a:pt x="777" y="1045"/>
                  </a:lnTo>
                  <a:lnTo>
                    <a:pt x="782" y="1049"/>
                  </a:lnTo>
                  <a:lnTo>
                    <a:pt x="782" y="1049"/>
                  </a:lnTo>
                  <a:lnTo>
                    <a:pt x="791" y="1055"/>
                  </a:lnTo>
                  <a:lnTo>
                    <a:pt x="795" y="1057"/>
                  </a:lnTo>
                  <a:lnTo>
                    <a:pt x="796" y="1058"/>
                  </a:lnTo>
                  <a:lnTo>
                    <a:pt x="796" y="1058"/>
                  </a:lnTo>
                  <a:lnTo>
                    <a:pt x="796" y="1068"/>
                  </a:lnTo>
                  <a:lnTo>
                    <a:pt x="796" y="1086"/>
                  </a:lnTo>
                  <a:lnTo>
                    <a:pt x="796" y="1116"/>
                  </a:lnTo>
                  <a:lnTo>
                    <a:pt x="796" y="1116"/>
                  </a:lnTo>
                  <a:lnTo>
                    <a:pt x="796" y="1120"/>
                  </a:lnTo>
                  <a:lnTo>
                    <a:pt x="797" y="1123"/>
                  </a:lnTo>
                  <a:lnTo>
                    <a:pt x="801" y="1130"/>
                  </a:lnTo>
                  <a:lnTo>
                    <a:pt x="801" y="1130"/>
                  </a:lnTo>
                  <a:lnTo>
                    <a:pt x="803" y="1133"/>
                  </a:lnTo>
                  <a:lnTo>
                    <a:pt x="808" y="1136"/>
                  </a:lnTo>
                  <a:lnTo>
                    <a:pt x="824" y="1144"/>
                  </a:lnTo>
                  <a:lnTo>
                    <a:pt x="844" y="1154"/>
                  </a:lnTo>
                  <a:lnTo>
                    <a:pt x="844" y="1154"/>
                  </a:lnTo>
                  <a:lnTo>
                    <a:pt x="891" y="1171"/>
                  </a:lnTo>
                  <a:lnTo>
                    <a:pt x="927" y="1183"/>
                  </a:lnTo>
                  <a:lnTo>
                    <a:pt x="940" y="1187"/>
                  </a:lnTo>
                  <a:lnTo>
                    <a:pt x="950" y="1188"/>
                  </a:lnTo>
                  <a:lnTo>
                    <a:pt x="950" y="1188"/>
                  </a:lnTo>
                  <a:lnTo>
                    <a:pt x="956" y="1187"/>
                  </a:lnTo>
                  <a:lnTo>
                    <a:pt x="963" y="1185"/>
                  </a:lnTo>
                  <a:lnTo>
                    <a:pt x="969" y="1181"/>
                  </a:lnTo>
                  <a:lnTo>
                    <a:pt x="976" y="1176"/>
                  </a:lnTo>
                  <a:lnTo>
                    <a:pt x="981" y="1171"/>
                  </a:lnTo>
                  <a:lnTo>
                    <a:pt x="986" y="1165"/>
                  </a:lnTo>
                  <a:lnTo>
                    <a:pt x="988" y="1159"/>
                  </a:lnTo>
                  <a:lnTo>
                    <a:pt x="988" y="1154"/>
                  </a:lnTo>
                  <a:lnTo>
                    <a:pt x="988" y="1154"/>
                  </a:lnTo>
                  <a:lnTo>
                    <a:pt x="987" y="1152"/>
                  </a:lnTo>
                  <a:lnTo>
                    <a:pt x="985" y="1148"/>
                  </a:lnTo>
                  <a:lnTo>
                    <a:pt x="979" y="1141"/>
                  </a:lnTo>
                  <a:lnTo>
                    <a:pt x="969" y="1133"/>
                  </a:lnTo>
                  <a:lnTo>
                    <a:pt x="958" y="1124"/>
                  </a:lnTo>
                  <a:lnTo>
                    <a:pt x="938" y="1109"/>
                  </a:lnTo>
                  <a:lnTo>
                    <a:pt x="926" y="1102"/>
                  </a:lnTo>
                  <a:lnTo>
                    <a:pt x="926" y="1102"/>
                  </a:lnTo>
                  <a:lnTo>
                    <a:pt x="922" y="1099"/>
                  </a:lnTo>
                  <a:lnTo>
                    <a:pt x="916" y="1094"/>
                  </a:lnTo>
                  <a:lnTo>
                    <a:pt x="902" y="1079"/>
                  </a:lnTo>
                  <a:lnTo>
                    <a:pt x="883" y="1058"/>
                  </a:lnTo>
                  <a:lnTo>
                    <a:pt x="883" y="1058"/>
                  </a:lnTo>
                  <a:lnTo>
                    <a:pt x="884" y="1053"/>
                  </a:lnTo>
                  <a:lnTo>
                    <a:pt x="887" y="1044"/>
                  </a:lnTo>
                  <a:lnTo>
                    <a:pt x="887" y="1044"/>
                  </a:lnTo>
                  <a:lnTo>
                    <a:pt x="890" y="1037"/>
                  </a:lnTo>
                  <a:lnTo>
                    <a:pt x="891" y="1027"/>
                  </a:lnTo>
                  <a:lnTo>
                    <a:pt x="892" y="1015"/>
                  </a:lnTo>
                  <a:lnTo>
                    <a:pt x="892" y="1015"/>
                  </a:lnTo>
                  <a:lnTo>
                    <a:pt x="887" y="1015"/>
                  </a:lnTo>
                  <a:lnTo>
                    <a:pt x="884" y="1014"/>
                  </a:lnTo>
                  <a:lnTo>
                    <a:pt x="883" y="1013"/>
                  </a:lnTo>
                  <a:lnTo>
                    <a:pt x="883" y="1010"/>
                  </a:lnTo>
                  <a:lnTo>
                    <a:pt x="883" y="1010"/>
                  </a:lnTo>
                  <a:lnTo>
                    <a:pt x="881" y="1003"/>
                  </a:lnTo>
                  <a:lnTo>
                    <a:pt x="881" y="992"/>
                  </a:lnTo>
                  <a:lnTo>
                    <a:pt x="881" y="986"/>
                  </a:lnTo>
                  <a:lnTo>
                    <a:pt x="883" y="980"/>
                  </a:lnTo>
                  <a:lnTo>
                    <a:pt x="884" y="973"/>
                  </a:lnTo>
                  <a:lnTo>
                    <a:pt x="887" y="967"/>
                  </a:lnTo>
                  <a:lnTo>
                    <a:pt x="887" y="967"/>
                  </a:lnTo>
                  <a:lnTo>
                    <a:pt x="895" y="956"/>
                  </a:lnTo>
                  <a:lnTo>
                    <a:pt x="902" y="945"/>
                  </a:lnTo>
                  <a:lnTo>
                    <a:pt x="905" y="938"/>
                  </a:lnTo>
                  <a:lnTo>
                    <a:pt x="909" y="927"/>
                  </a:lnTo>
                  <a:lnTo>
                    <a:pt x="913" y="913"/>
                  </a:lnTo>
                  <a:lnTo>
                    <a:pt x="916" y="895"/>
                  </a:lnTo>
                  <a:lnTo>
                    <a:pt x="916" y="895"/>
                  </a:lnTo>
                  <a:lnTo>
                    <a:pt x="920" y="874"/>
                  </a:lnTo>
                  <a:lnTo>
                    <a:pt x="922" y="855"/>
                  </a:lnTo>
                  <a:lnTo>
                    <a:pt x="925" y="821"/>
                  </a:lnTo>
                  <a:lnTo>
                    <a:pt x="926" y="796"/>
                  </a:lnTo>
                  <a:lnTo>
                    <a:pt x="926" y="784"/>
                  </a:lnTo>
                  <a:lnTo>
                    <a:pt x="926" y="784"/>
                  </a:lnTo>
                  <a:lnTo>
                    <a:pt x="926" y="775"/>
                  </a:lnTo>
                  <a:lnTo>
                    <a:pt x="925" y="758"/>
                  </a:lnTo>
                  <a:lnTo>
                    <a:pt x="922" y="738"/>
                  </a:lnTo>
                  <a:lnTo>
                    <a:pt x="920" y="730"/>
                  </a:lnTo>
                  <a:lnTo>
                    <a:pt x="916" y="722"/>
                  </a:lnTo>
                  <a:lnTo>
                    <a:pt x="916" y="722"/>
                  </a:lnTo>
                  <a:lnTo>
                    <a:pt x="911" y="714"/>
                  </a:lnTo>
                  <a:lnTo>
                    <a:pt x="904" y="705"/>
                  </a:lnTo>
                  <a:lnTo>
                    <a:pt x="889" y="688"/>
                  </a:lnTo>
                  <a:lnTo>
                    <a:pt x="868" y="669"/>
                  </a:lnTo>
                  <a:lnTo>
                    <a:pt x="695" y="601"/>
                  </a:lnTo>
                  <a:lnTo>
                    <a:pt x="695" y="601"/>
                  </a:lnTo>
                  <a:lnTo>
                    <a:pt x="699" y="598"/>
                  </a:lnTo>
                  <a:lnTo>
                    <a:pt x="705" y="591"/>
                  </a:lnTo>
                  <a:lnTo>
                    <a:pt x="707" y="587"/>
                  </a:lnTo>
                  <a:lnTo>
                    <a:pt x="707" y="582"/>
                  </a:lnTo>
                  <a:lnTo>
                    <a:pt x="707" y="581"/>
                  </a:lnTo>
                  <a:lnTo>
                    <a:pt x="705" y="580"/>
                  </a:lnTo>
                  <a:lnTo>
                    <a:pt x="700" y="577"/>
                  </a:lnTo>
                  <a:lnTo>
                    <a:pt x="700" y="577"/>
                  </a:lnTo>
                  <a:lnTo>
                    <a:pt x="693" y="576"/>
                  </a:lnTo>
                  <a:lnTo>
                    <a:pt x="687" y="573"/>
                  </a:lnTo>
                  <a:lnTo>
                    <a:pt x="681" y="570"/>
                  </a:lnTo>
                  <a:lnTo>
                    <a:pt x="676" y="567"/>
                  </a:lnTo>
                  <a:lnTo>
                    <a:pt x="668" y="558"/>
                  </a:lnTo>
                  <a:lnTo>
                    <a:pt x="662" y="548"/>
                  </a:lnTo>
                  <a:lnTo>
                    <a:pt x="662" y="548"/>
                  </a:lnTo>
                  <a:lnTo>
                    <a:pt x="656" y="536"/>
                  </a:lnTo>
                  <a:lnTo>
                    <a:pt x="650" y="522"/>
                  </a:lnTo>
                  <a:lnTo>
                    <a:pt x="643" y="505"/>
                  </a:lnTo>
                  <a:lnTo>
                    <a:pt x="671" y="414"/>
                  </a:lnTo>
                  <a:lnTo>
                    <a:pt x="676" y="361"/>
                  </a:lnTo>
                  <a:lnTo>
                    <a:pt x="676" y="361"/>
                  </a:lnTo>
                  <a:lnTo>
                    <a:pt x="671" y="361"/>
                  </a:lnTo>
                  <a:lnTo>
                    <a:pt x="686" y="361"/>
                  </a:lnTo>
                  <a:lnTo>
                    <a:pt x="686" y="361"/>
                  </a:lnTo>
                  <a:lnTo>
                    <a:pt x="710" y="361"/>
                  </a:lnTo>
                  <a:lnTo>
                    <a:pt x="741" y="363"/>
                  </a:lnTo>
                  <a:lnTo>
                    <a:pt x="770" y="363"/>
                  </a:lnTo>
                  <a:lnTo>
                    <a:pt x="782" y="363"/>
                  </a:lnTo>
                  <a:lnTo>
                    <a:pt x="791" y="361"/>
                  </a:lnTo>
                  <a:lnTo>
                    <a:pt x="791" y="361"/>
                  </a:lnTo>
                  <a:lnTo>
                    <a:pt x="811" y="355"/>
                  </a:lnTo>
                  <a:lnTo>
                    <a:pt x="821" y="351"/>
                  </a:lnTo>
                  <a:lnTo>
                    <a:pt x="832" y="346"/>
                  </a:lnTo>
                  <a:lnTo>
                    <a:pt x="843" y="340"/>
                  </a:lnTo>
                  <a:lnTo>
                    <a:pt x="851" y="334"/>
                  </a:lnTo>
                  <a:lnTo>
                    <a:pt x="855" y="331"/>
                  </a:lnTo>
                  <a:lnTo>
                    <a:pt x="857" y="326"/>
                  </a:lnTo>
                  <a:lnTo>
                    <a:pt x="859" y="322"/>
                  </a:lnTo>
                  <a:lnTo>
                    <a:pt x="859" y="318"/>
                  </a:lnTo>
                  <a:lnTo>
                    <a:pt x="859" y="318"/>
                  </a:lnTo>
                  <a:lnTo>
                    <a:pt x="859" y="309"/>
                  </a:lnTo>
                  <a:lnTo>
                    <a:pt x="859" y="304"/>
                  </a:lnTo>
                  <a:lnTo>
                    <a:pt x="861" y="297"/>
                  </a:lnTo>
                  <a:lnTo>
                    <a:pt x="861" y="294"/>
                  </a:lnTo>
                  <a:lnTo>
                    <a:pt x="859" y="289"/>
                  </a:lnTo>
                  <a:lnTo>
                    <a:pt x="859" y="289"/>
                  </a:lnTo>
                  <a:lnTo>
                    <a:pt x="837" y="265"/>
                  </a:lnTo>
                  <a:lnTo>
                    <a:pt x="797" y="220"/>
                  </a:lnTo>
                  <a:lnTo>
                    <a:pt x="758" y="177"/>
                  </a:lnTo>
                  <a:lnTo>
                    <a:pt x="745" y="161"/>
                  </a:lnTo>
                  <a:lnTo>
                    <a:pt x="739" y="154"/>
                  </a:lnTo>
                  <a:lnTo>
                    <a:pt x="739" y="154"/>
                  </a:lnTo>
                  <a:lnTo>
                    <a:pt x="736" y="150"/>
                  </a:lnTo>
                  <a:lnTo>
                    <a:pt x="730" y="146"/>
                  </a:lnTo>
                  <a:lnTo>
                    <a:pt x="715" y="135"/>
                  </a:lnTo>
                  <a:lnTo>
                    <a:pt x="698" y="124"/>
                  </a:lnTo>
                  <a:lnTo>
                    <a:pt x="686" y="116"/>
                  </a:lnTo>
                  <a:lnTo>
                    <a:pt x="686" y="116"/>
                  </a:lnTo>
                  <a:lnTo>
                    <a:pt x="675" y="106"/>
                  </a:lnTo>
                  <a:lnTo>
                    <a:pt x="671" y="101"/>
                  </a:lnTo>
                  <a:lnTo>
                    <a:pt x="671" y="101"/>
                  </a:lnTo>
                  <a:lnTo>
                    <a:pt x="681" y="53"/>
                  </a:lnTo>
                  <a:lnTo>
                    <a:pt x="681" y="53"/>
                  </a:lnTo>
                  <a:lnTo>
                    <a:pt x="682" y="46"/>
                  </a:lnTo>
                  <a:lnTo>
                    <a:pt x="681" y="29"/>
                  </a:lnTo>
                  <a:lnTo>
                    <a:pt x="681" y="29"/>
                  </a:lnTo>
                  <a:lnTo>
                    <a:pt x="681" y="17"/>
                  </a:lnTo>
                  <a:lnTo>
                    <a:pt x="681" y="9"/>
                  </a:lnTo>
                  <a:lnTo>
                    <a:pt x="680" y="3"/>
                  </a:lnTo>
                  <a:lnTo>
                    <a:pt x="679" y="1"/>
                  </a:lnTo>
                  <a:lnTo>
                    <a:pt x="676" y="0"/>
                  </a:lnTo>
                  <a:lnTo>
                    <a:pt x="676" y="0"/>
                  </a:lnTo>
                  <a:lnTo>
                    <a:pt x="674" y="0"/>
                  </a:lnTo>
                  <a:lnTo>
                    <a:pt x="671" y="0"/>
                  </a:lnTo>
                  <a:lnTo>
                    <a:pt x="669" y="5"/>
                  </a:lnTo>
                  <a:lnTo>
                    <a:pt x="667" y="10"/>
                  </a:lnTo>
                  <a:lnTo>
                    <a:pt x="664" y="12"/>
                  </a:lnTo>
                  <a:lnTo>
                    <a:pt x="662" y="15"/>
                  </a:lnTo>
                  <a:lnTo>
                    <a:pt x="662" y="15"/>
                  </a:lnTo>
                  <a:lnTo>
                    <a:pt x="658" y="18"/>
                  </a:lnTo>
                  <a:lnTo>
                    <a:pt x="657" y="21"/>
                  </a:lnTo>
                  <a:lnTo>
                    <a:pt x="655" y="24"/>
                  </a:lnTo>
                  <a:lnTo>
                    <a:pt x="647" y="29"/>
                  </a:lnTo>
                  <a:lnTo>
                    <a:pt x="647" y="29"/>
                  </a:lnTo>
                  <a:lnTo>
                    <a:pt x="639" y="35"/>
                  </a:lnTo>
                  <a:lnTo>
                    <a:pt x="634" y="39"/>
                  </a:lnTo>
                  <a:lnTo>
                    <a:pt x="631" y="43"/>
                  </a:lnTo>
                  <a:lnTo>
                    <a:pt x="628" y="48"/>
                  </a:lnTo>
                  <a:lnTo>
                    <a:pt x="628" y="48"/>
                  </a:lnTo>
                  <a:lnTo>
                    <a:pt x="627" y="51"/>
                  </a:lnTo>
                  <a:lnTo>
                    <a:pt x="628" y="53"/>
                  </a:lnTo>
                  <a:lnTo>
                    <a:pt x="629" y="58"/>
                  </a:lnTo>
                  <a:lnTo>
                    <a:pt x="628" y="60"/>
                  </a:lnTo>
                  <a:lnTo>
                    <a:pt x="627" y="62"/>
                  </a:lnTo>
                  <a:lnTo>
                    <a:pt x="625" y="63"/>
                  </a:lnTo>
                  <a:lnTo>
                    <a:pt x="619" y="63"/>
                  </a:lnTo>
                  <a:lnTo>
                    <a:pt x="619" y="63"/>
                  </a:lnTo>
                  <a:lnTo>
                    <a:pt x="607" y="64"/>
                  </a:lnTo>
                  <a:lnTo>
                    <a:pt x="598" y="68"/>
                  </a:lnTo>
                  <a:lnTo>
                    <a:pt x="592" y="72"/>
                  </a:lnTo>
                  <a:lnTo>
                    <a:pt x="591" y="75"/>
                  </a:lnTo>
                  <a:lnTo>
                    <a:pt x="590" y="77"/>
                  </a:lnTo>
                  <a:lnTo>
                    <a:pt x="590" y="77"/>
                  </a:lnTo>
                  <a:lnTo>
                    <a:pt x="590" y="84"/>
                  </a:lnTo>
                  <a:lnTo>
                    <a:pt x="591" y="93"/>
                  </a:lnTo>
                  <a:lnTo>
                    <a:pt x="595" y="100"/>
                  </a:lnTo>
                  <a:lnTo>
                    <a:pt x="597" y="104"/>
                  </a:lnTo>
                  <a:lnTo>
                    <a:pt x="599" y="106"/>
                  </a:lnTo>
                  <a:lnTo>
                    <a:pt x="599" y="106"/>
                  </a:lnTo>
                  <a:lnTo>
                    <a:pt x="607" y="113"/>
                  </a:lnTo>
                  <a:lnTo>
                    <a:pt x="614" y="123"/>
                  </a:lnTo>
                  <a:lnTo>
                    <a:pt x="622" y="134"/>
                  </a:lnTo>
                  <a:lnTo>
                    <a:pt x="628" y="140"/>
                  </a:lnTo>
                  <a:lnTo>
                    <a:pt x="628" y="140"/>
                  </a:lnTo>
                  <a:lnTo>
                    <a:pt x="635" y="146"/>
                  </a:lnTo>
                  <a:lnTo>
                    <a:pt x="645" y="157"/>
                  </a:lnTo>
                  <a:lnTo>
                    <a:pt x="656" y="169"/>
                  </a:lnTo>
                  <a:lnTo>
                    <a:pt x="667" y="178"/>
                  </a:lnTo>
                  <a:lnTo>
                    <a:pt x="667" y="178"/>
                  </a:lnTo>
                  <a:lnTo>
                    <a:pt x="679" y="189"/>
                  </a:lnTo>
                  <a:lnTo>
                    <a:pt x="693" y="205"/>
                  </a:lnTo>
                  <a:lnTo>
                    <a:pt x="706" y="221"/>
                  </a:lnTo>
                  <a:lnTo>
                    <a:pt x="711" y="230"/>
                  </a:lnTo>
                  <a:lnTo>
                    <a:pt x="715" y="236"/>
                  </a:lnTo>
                  <a:lnTo>
                    <a:pt x="715" y="236"/>
                  </a:lnTo>
                  <a:lnTo>
                    <a:pt x="719" y="248"/>
                  </a:lnTo>
                  <a:lnTo>
                    <a:pt x="725" y="258"/>
                  </a:lnTo>
                  <a:lnTo>
                    <a:pt x="729" y="264"/>
                  </a:lnTo>
                  <a:lnTo>
                    <a:pt x="730" y="265"/>
                  </a:lnTo>
                  <a:lnTo>
                    <a:pt x="729" y="265"/>
                  </a:lnTo>
                  <a:lnTo>
                    <a:pt x="729" y="265"/>
                  </a:lnTo>
                  <a:lnTo>
                    <a:pt x="718" y="259"/>
                  </a:lnTo>
                  <a:lnTo>
                    <a:pt x="698" y="250"/>
                  </a:lnTo>
                  <a:lnTo>
                    <a:pt x="676" y="241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43" y="232"/>
                  </a:lnTo>
                  <a:lnTo>
                    <a:pt x="634" y="231"/>
                  </a:lnTo>
                  <a:lnTo>
                    <a:pt x="628" y="231"/>
                  </a:lnTo>
                  <a:lnTo>
                    <a:pt x="628" y="231"/>
                  </a:lnTo>
                  <a:lnTo>
                    <a:pt x="614" y="232"/>
                  </a:lnTo>
                  <a:lnTo>
                    <a:pt x="605" y="232"/>
                  </a:lnTo>
                  <a:lnTo>
                    <a:pt x="602" y="232"/>
                  </a:lnTo>
                  <a:lnTo>
                    <a:pt x="599" y="231"/>
                  </a:lnTo>
                  <a:lnTo>
                    <a:pt x="599" y="231"/>
                  </a:lnTo>
                  <a:lnTo>
                    <a:pt x="596" y="230"/>
                  </a:lnTo>
                  <a:lnTo>
                    <a:pt x="591" y="229"/>
                  </a:lnTo>
                  <a:lnTo>
                    <a:pt x="577" y="227"/>
                  </a:lnTo>
                  <a:lnTo>
                    <a:pt x="556" y="226"/>
                  </a:lnTo>
                  <a:lnTo>
                    <a:pt x="556" y="226"/>
                  </a:lnTo>
                  <a:lnTo>
                    <a:pt x="551" y="201"/>
                  </a:lnTo>
                  <a:lnTo>
                    <a:pt x="547" y="182"/>
                  </a:lnTo>
                  <a:lnTo>
                    <a:pt x="542" y="169"/>
                  </a:lnTo>
                  <a:lnTo>
                    <a:pt x="542" y="169"/>
                  </a:lnTo>
                  <a:lnTo>
                    <a:pt x="535" y="149"/>
                  </a:lnTo>
                  <a:lnTo>
                    <a:pt x="531" y="140"/>
                  </a:lnTo>
                  <a:lnTo>
                    <a:pt x="527" y="135"/>
                  </a:lnTo>
                  <a:lnTo>
                    <a:pt x="527" y="135"/>
                  </a:lnTo>
                  <a:lnTo>
                    <a:pt x="525" y="132"/>
                  </a:lnTo>
                  <a:lnTo>
                    <a:pt x="525" y="130"/>
                  </a:lnTo>
                  <a:lnTo>
                    <a:pt x="523" y="126"/>
                  </a:lnTo>
                  <a:lnTo>
                    <a:pt x="518" y="120"/>
                  </a:lnTo>
                  <a:lnTo>
                    <a:pt x="518" y="120"/>
                  </a:lnTo>
                  <a:lnTo>
                    <a:pt x="514" y="117"/>
                  </a:lnTo>
                  <a:lnTo>
                    <a:pt x="509" y="113"/>
                  </a:lnTo>
                  <a:lnTo>
                    <a:pt x="497" y="107"/>
                  </a:lnTo>
                  <a:lnTo>
                    <a:pt x="487" y="102"/>
                  </a:lnTo>
                  <a:lnTo>
                    <a:pt x="479" y="101"/>
                  </a:lnTo>
                  <a:lnTo>
                    <a:pt x="479" y="101"/>
                  </a:lnTo>
                  <a:lnTo>
                    <a:pt x="460" y="99"/>
                  </a:lnTo>
                  <a:lnTo>
                    <a:pt x="446" y="98"/>
                  </a:lnTo>
                  <a:lnTo>
                    <a:pt x="439" y="99"/>
                  </a:lnTo>
                  <a:lnTo>
                    <a:pt x="431" y="101"/>
                  </a:lnTo>
                  <a:lnTo>
                    <a:pt x="431" y="10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34244D6-B2C4-3289-E24B-1E8205806DA8}"/>
              </a:ext>
            </a:extLst>
          </p:cNvPr>
          <p:cNvGrpSpPr/>
          <p:nvPr/>
        </p:nvGrpSpPr>
        <p:grpSpPr>
          <a:xfrm>
            <a:off x="4570783" y="3847263"/>
            <a:ext cx="814354" cy="2612187"/>
            <a:chOff x="4563433" y="2063031"/>
            <a:chExt cx="1116013" cy="3579813"/>
          </a:xfrm>
        </p:grpSpPr>
        <p:sp>
          <p:nvSpPr>
            <p:cNvPr id="7" name="Rectangle 12">
              <a:extLst>
                <a:ext uri="{FF2B5EF4-FFF2-40B4-BE49-F238E27FC236}">
                  <a16:creationId xmlns:a16="http://schemas.microsoft.com/office/drawing/2014/main" id="{9B978BFA-73C3-5ECA-E6F1-D15063B82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996" y="2444031"/>
              <a:ext cx="671513" cy="3825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Rectangle 13">
              <a:extLst>
                <a:ext uri="{FF2B5EF4-FFF2-40B4-BE49-F238E27FC236}">
                  <a16:creationId xmlns:a16="http://schemas.microsoft.com/office/drawing/2014/main" id="{4F9441E9-2EF7-1029-108A-7DE115CBB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996" y="2063031"/>
              <a:ext cx="671513" cy="3810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5CEF7A4-3C1A-60B8-EE24-C3FC077AE1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3433" y="2632944"/>
              <a:ext cx="1116013" cy="3009900"/>
            </a:xfrm>
            <a:custGeom>
              <a:avLst/>
              <a:gdLst>
                <a:gd name="T0" fmla="*/ 96 w 703"/>
                <a:gd name="T1" fmla="*/ 16 h 1896"/>
                <a:gd name="T2" fmla="*/ 106 w 703"/>
                <a:gd name="T3" fmla="*/ 88 h 1896"/>
                <a:gd name="T4" fmla="*/ 100 w 703"/>
                <a:gd name="T5" fmla="*/ 137 h 1896"/>
                <a:gd name="T6" fmla="*/ 4 w 703"/>
                <a:gd name="T7" fmla="*/ 370 h 1896"/>
                <a:gd name="T8" fmla="*/ 125 w 703"/>
                <a:gd name="T9" fmla="*/ 545 h 1896"/>
                <a:gd name="T10" fmla="*/ 172 w 703"/>
                <a:gd name="T11" fmla="*/ 685 h 1896"/>
                <a:gd name="T12" fmla="*/ 207 w 703"/>
                <a:gd name="T13" fmla="*/ 1376 h 1896"/>
                <a:gd name="T14" fmla="*/ 255 w 703"/>
                <a:gd name="T15" fmla="*/ 1608 h 1896"/>
                <a:gd name="T16" fmla="*/ 279 w 703"/>
                <a:gd name="T17" fmla="*/ 1718 h 1896"/>
                <a:gd name="T18" fmla="*/ 220 w 703"/>
                <a:gd name="T19" fmla="*/ 1835 h 1896"/>
                <a:gd name="T20" fmla="*/ 240 w 703"/>
                <a:gd name="T21" fmla="*/ 1873 h 1896"/>
                <a:gd name="T22" fmla="*/ 337 w 703"/>
                <a:gd name="T23" fmla="*/ 1858 h 1896"/>
                <a:gd name="T24" fmla="*/ 424 w 703"/>
                <a:gd name="T25" fmla="*/ 1887 h 1896"/>
                <a:gd name="T26" fmla="*/ 499 w 703"/>
                <a:gd name="T27" fmla="*/ 1887 h 1896"/>
                <a:gd name="T28" fmla="*/ 521 w 703"/>
                <a:gd name="T29" fmla="*/ 1852 h 1896"/>
                <a:gd name="T30" fmla="*/ 461 w 703"/>
                <a:gd name="T31" fmla="*/ 1782 h 1896"/>
                <a:gd name="T32" fmla="*/ 461 w 703"/>
                <a:gd name="T33" fmla="*/ 1733 h 1896"/>
                <a:gd name="T34" fmla="*/ 507 w 703"/>
                <a:gd name="T35" fmla="*/ 1364 h 1896"/>
                <a:gd name="T36" fmla="*/ 567 w 703"/>
                <a:gd name="T37" fmla="*/ 1005 h 1896"/>
                <a:gd name="T38" fmla="*/ 538 w 703"/>
                <a:gd name="T39" fmla="*/ 848 h 1896"/>
                <a:gd name="T40" fmla="*/ 570 w 703"/>
                <a:gd name="T41" fmla="*/ 592 h 1896"/>
                <a:gd name="T42" fmla="*/ 671 w 703"/>
                <a:gd name="T43" fmla="*/ 433 h 1896"/>
                <a:gd name="T44" fmla="*/ 699 w 703"/>
                <a:gd name="T45" fmla="*/ 325 h 1896"/>
                <a:gd name="T46" fmla="*/ 599 w 703"/>
                <a:gd name="T47" fmla="*/ 176 h 1896"/>
                <a:gd name="T48" fmla="*/ 571 w 703"/>
                <a:gd name="T49" fmla="*/ 102 h 1896"/>
                <a:gd name="T50" fmla="*/ 551 w 703"/>
                <a:gd name="T51" fmla="*/ 21 h 1896"/>
                <a:gd name="T52" fmla="*/ 533 w 703"/>
                <a:gd name="T53" fmla="*/ 6 h 1896"/>
                <a:gd name="T54" fmla="*/ 528 w 703"/>
                <a:gd name="T55" fmla="*/ 69 h 1896"/>
                <a:gd name="T56" fmla="*/ 499 w 703"/>
                <a:gd name="T57" fmla="*/ 117 h 1896"/>
                <a:gd name="T58" fmla="*/ 465 w 703"/>
                <a:gd name="T59" fmla="*/ 137 h 1896"/>
                <a:gd name="T60" fmla="*/ 499 w 703"/>
                <a:gd name="T61" fmla="*/ 146 h 1896"/>
                <a:gd name="T62" fmla="*/ 543 w 703"/>
                <a:gd name="T63" fmla="*/ 223 h 1896"/>
                <a:gd name="T64" fmla="*/ 601 w 703"/>
                <a:gd name="T65" fmla="*/ 325 h 1896"/>
                <a:gd name="T66" fmla="*/ 551 w 703"/>
                <a:gd name="T67" fmla="*/ 399 h 1896"/>
                <a:gd name="T68" fmla="*/ 495 w 703"/>
                <a:gd name="T69" fmla="*/ 473 h 1896"/>
                <a:gd name="T70" fmla="*/ 485 w 703"/>
                <a:gd name="T71" fmla="*/ 468 h 1896"/>
                <a:gd name="T72" fmla="*/ 437 w 703"/>
                <a:gd name="T73" fmla="*/ 425 h 1896"/>
                <a:gd name="T74" fmla="*/ 438 w 703"/>
                <a:gd name="T75" fmla="*/ 401 h 1896"/>
                <a:gd name="T76" fmla="*/ 462 w 703"/>
                <a:gd name="T77" fmla="*/ 369 h 1896"/>
                <a:gd name="T78" fmla="*/ 454 w 703"/>
                <a:gd name="T79" fmla="*/ 313 h 1896"/>
                <a:gd name="T80" fmla="*/ 453 w 703"/>
                <a:gd name="T81" fmla="*/ 280 h 1896"/>
                <a:gd name="T82" fmla="*/ 436 w 703"/>
                <a:gd name="T83" fmla="*/ 224 h 1896"/>
                <a:gd name="T84" fmla="*/ 353 w 703"/>
                <a:gd name="T85" fmla="*/ 187 h 1896"/>
                <a:gd name="T86" fmla="*/ 292 w 703"/>
                <a:gd name="T87" fmla="*/ 223 h 1896"/>
                <a:gd name="T88" fmla="*/ 269 w 703"/>
                <a:gd name="T89" fmla="*/ 338 h 1896"/>
                <a:gd name="T90" fmla="*/ 258 w 703"/>
                <a:gd name="T91" fmla="*/ 355 h 1896"/>
                <a:gd name="T92" fmla="*/ 279 w 703"/>
                <a:gd name="T93" fmla="*/ 405 h 1896"/>
                <a:gd name="T94" fmla="*/ 288 w 703"/>
                <a:gd name="T95" fmla="*/ 471 h 1896"/>
                <a:gd name="T96" fmla="*/ 256 w 703"/>
                <a:gd name="T97" fmla="*/ 470 h 1896"/>
                <a:gd name="T98" fmla="*/ 217 w 703"/>
                <a:gd name="T99" fmla="*/ 456 h 1896"/>
                <a:gd name="T100" fmla="*/ 154 w 703"/>
                <a:gd name="T101" fmla="*/ 391 h 1896"/>
                <a:gd name="T102" fmla="*/ 127 w 703"/>
                <a:gd name="T103" fmla="*/ 281 h 1896"/>
                <a:gd name="T104" fmla="*/ 165 w 703"/>
                <a:gd name="T105" fmla="*/ 159 h 1896"/>
                <a:gd name="T106" fmla="*/ 209 w 703"/>
                <a:gd name="T107" fmla="*/ 156 h 1896"/>
                <a:gd name="T108" fmla="*/ 184 w 703"/>
                <a:gd name="T109" fmla="*/ 136 h 1896"/>
                <a:gd name="T110" fmla="*/ 118 w 703"/>
                <a:gd name="T111" fmla="*/ 64 h 1896"/>
                <a:gd name="T112" fmla="*/ 353 w 703"/>
                <a:gd name="T113" fmla="*/ 1331 h 1896"/>
                <a:gd name="T114" fmla="*/ 372 w 703"/>
                <a:gd name="T115" fmla="*/ 1478 h 1896"/>
                <a:gd name="T116" fmla="*/ 351 w 703"/>
                <a:gd name="T117" fmla="*/ 1617 h 1896"/>
                <a:gd name="T118" fmla="*/ 347 w 703"/>
                <a:gd name="T119" fmla="*/ 1362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3" h="1896">
                  <a:moveTo>
                    <a:pt x="106" y="35"/>
                  </a:moveTo>
                  <a:lnTo>
                    <a:pt x="106" y="35"/>
                  </a:lnTo>
                  <a:lnTo>
                    <a:pt x="106" y="28"/>
                  </a:lnTo>
                  <a:lnTo>
                    <a:pt x="103" y="22"/>
                  </a:lnTo>
                  <a:lnTo>
                    <a:pt x="100" y="17"/>
                  </a:lnTo>
                  <a:lnTo>
                    <a:pt x="99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8"/>
                  </a:lnTo>
                  <a:lnTo>
                    <a:pt x="94" y="23"/>
                  </a:lnTo>
                  <a:lnTo>
                    <a:pt x="93" y="36"/>
                  </a:lnTo>
                  <a:lnTo>
                    <a:pt x="91" y="59"/>
                  </a:lnTo>
                  <a:lnTo>
                    <a:pt x="91" y="59"/>
                  </a:lnTo>
                  <a:lnTo>
                    <a:pt x="93" y="64"/>
                  </a:lnTo>
                  <a:lnTo>
                    <a:pt x="97" y="71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07" y="92"/>
                  </a:lnTo>
                  <a:lnTo>
                    <a:pt x="108" y="96"/>
                  </a:lnTo>
                  <a:lnTo>
                    <a:pt x="108" y="10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3" y="128"/>
                  </a:lnTo>
                  <a:lnTo>
                    <a:pt x="100" y="13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78" y="182"/>
                  </a:lnTo>
                  <a:lnTo>
                    <a:pt x="46" y="253"/>
                  </a:lnTo>
                  <a:lnTo>
                    <a:pt x="15" y="324"/>
                  </a:lnTo>
                  <a:lnTo>
                    <a:pt x="0" y="357"/>
                  </a:lnTo>
                  <a:lnTo>
                    <a:pt x="0" y="357"/>
                  </a:lnTo>
                  <a:lnTo>
                    <a:pt x="4" y="370"/>
                  </a:lnTo>
                  <a:lnTo>
                    <a:pt x="13" y="397"/>
                  </a:lnTo>
                  <a:lnTo>
                    <a:pt x="25" y="426"/>
                  </a:lnTo>
                  <a:lnTo>
                    <a:pt x="33" y="439"/>
                  </a:lnTo>
                  <a:lnTo>
                    <a:pt x="39" y="449"/>
                  </a:lnTo>
                  <a:lnTo>
                    <a:pt x="39" y="449"/>
                  </a:lnTo>
                  <a:lnTo>
                    <a:pt x="59" y="473"/>
                  </a:lnTo>
                  <a:lnTo>
                    <a:pt x="88" y="504"/>
                  </a:lnTo>
                  <a:lnTo>
                    <a:pt x="125" y="545"/>
                  </a:lnTo>
                  <a:lnTo>
                    <a:pt x="125" y="545"/>
                  </a:lnTo>
                  <a:lnTo>
                    <a:pt x="138" y="565"/>
                  </a:lnTo>
                  <a:lnTo>
                    <a:pt x="148" y="581"/>
                  </a:lnTo>
                  <a:lnTo>
                    <a:pt x="151" y="588"/>
                  </a:lnTo>
                  <a:lnTo>
                    <a:pt x="154" y="593"/>
                  </a:lnTo>
                  <a:lnTo>
                    <a:pt x="154" y="593"/>
                  </a:lnTo>
                  <a:lnTo>
                    <a:pt x="161" y="625"/>
                  </a:lnTo>
                  <a:lnTo>
                    <a:pt x="172" y="685"/>
                  </a:lnTo>
                  <a:lnTo>
                    <a:pt x="187" y="771"/>
                  </a:lnTo>
                  <a:lnTo>
                    <a:pt x="149" y="1016"/>
                  </a:lnTo>
                  <a:lnTo>
                    <a:pt x="173" y="1026"/>
                  </a:lnTo>
                  <a:lnTo>
                    <a:pt x="173" y="1026"/>
                  </a:lnTo>
                  <a:lnTo>
                    <a:pt x="178" y="1086"/>
                  </a:lnTo>
                  <a:lnTo>
                    <a:pt x="191" y="1224"/>
                  </a:lnTo>
                  <a:lnTo>
                    <a:pt x="198" y="1302"/>
                  </a:lnTo>
                  <a:lnTo>
                    <a:pt x="207" y="1376"/>
                  </a:lnTo>
                  <a:lnTo>
                    <a:pt x="214" y="1437"/>
                  </a:lnTo>
                  <a:lnTo>
                    <a:pt x="217" y="1461"/>
                  </a:lnTo>
                  <a:lnTo>
                    <a:pt x="221" y="1478"/>
                  </a:lnTo>
                  <a:lnTo>
                    <a:pt x="221" y="1478"/>
                  </a:lnTo>
                  <a:lnTo>
                    <a:pt x="232" y="1526"/>
                  </a:lnTo>
                  <a:lnTo>
                    <a:pt x="240" y="1562"/>
                  </a:lnTo>
                  <a:lnTo>
                    <a:pt x="249" y="1588"/>
                  </a:lnTo>
                  <a:lnTo>
                    <a:pt x="255" y="1608"/>
                  </a:lnTo>
                  <a:lnTo>
                    <a:pt x="255" y="1608"/>
                  </a:lnTo>
                  <a:lnTo>
                    <a:pt x="257" y="1616"/>
                  </a:lnTo>
                  <a:lnTo>
                    <a:pt x="259" y="1625"/>
                  </a:lnTo>
                  <a:lnTo>
                    <a:pt x="262" y="1643"/>
                  </a:lnTo>
                  <a:lnTo>
                    <a:pt x="264" y="1663"/>
                  </a:lnTo>
                  <a:lnTo>
                    <a:pt x="269" y="1685"/>
                  </a:lnTo>
                  <a:lnTo>
                    <a:pt x="269" y="1685"/>
                  </a:lnTo>
                  <a:lnTo>
                    <a:pt x="279" y="1718"/>
                  </a:lnTo>
                  <a:lnTo>
                    <a:pt x="283" y="1738"/>
                  </a:lnTo>
                  <a:lnTo>
                    <a:pt x="264" y="1757"/>
                  </a:lnTo>
                  <a:lnTo>
                    <a:pt x="264" y="1771"/>
                  </a:lnTo>
                  <a:lnTo>
                    <a:pt x="283" y="1786"/>
                  </a:lnTo>
                  <a:lnTo>
                    <a:pt x="283" y="1786"/>
                  </a:lnTo>
                  <a:lnTo>
                    <a:pt x="250" y="1810"/>
                  </a:lnTo>
                  <a:lnTo>
                    <a:pt x="227" y="1828"/>
                  </a:lnTo>
                  <a:lnTo>
                    <a:pt x="220" y="1835"/>
                  </a:lnTo>
                  <a:lnTo>
                    <a:pt x="216" y="1839"/>
                  </a:lnTo>
                  <a:lnTo>
                    <a:pt x="216" y="1839"/>
                  </a:lnTo>
                  <a:lnTo>
                    <a:pt x="215" y="1843"/>
                  </a:lnTo>
                  <a:lnTo>
                    <a:pt x="216" y="1848"/>
                  </a:lnTo>
                  <a:lnTo>
                    <a:pt x="217" y="1854"/>
                  </a:lnTo>
                  <a:lnTo>
                    <a:pt x="221" y="1858"/>
                  </a:lnTo>
                  <a:lnTo>
                    <a:pt x="221" y="1858"/>
                  </a:lnTo>
                  <a:lnTo>
                    <a:pt x="240" y="1873"/>
                  </a:lnTo>
                  <a:lnTo>
                    <a:pt x="255" y="1887"/>
                  </a:lnTo>
                  <a:lnTo>
                    <a:pt x="255" y="1887"/>
                  </a:lnTo>
                  <a:lnTo>
                    <a:pt x="286" y="1878"/>
                  </a:lnTo>
                  <a:lnTo>
                    <a:pt x="312" y="1870"/>
                  </a:lnTo>
                  <a:lnTo>
                    <a:pt x="323" y="1866"/>
                  </a:lnTo>
                  <a:lnTo>
                    <a:pt x="331" y="1863"/>
                  </a:lnTo>
                  <a:lnTo>
                    <a:pt x="331" y="1863"/>
                  </a:lnTo>
                  <a:lnTo>
                    <a:pt x="337" y="1858"/>
                  </a:lnTo>
                  <a:lnTo>
                    <a:pt x="345" y="1853"/>
                  </a:lnTo>
                  <a:lnTo>
                    <a:pt x="355" y="1842"/>
                  </a:lnTo>
                  <a:lnTo>
                    <a:pt x="363" y="1833"/>
                  </a:lnTo>
                  <a:lnTo>
                    <a:pt x="365" y="1829"/>
                  </a:lnTo>
                  <a:lnTo>
                    <a:pt x="365" y="1829"/>
                  </a:lnTo>
                  <a:lnTo>
                    <a:pt x="396" y="1858"/>
                  </a:lnTo>
                  <a:lnTo>
                    <a:pt x="417" y="1879"/>
                  </a:lnTo>
                  <a:lnTo>
                    <a:pt x="424" y="1887"/>
                  </a:lnTo>
                  <a:lnTo>
                    <a:pt x="427" y="1891"/>
                  </a:lnTo>
                  <a:lnTo>
                    <a:pt x="427" y="1891"/>
                  </a:lnTo>
                  <a:lnTo>
                    <a:pt x="429" y="1894"/>
                  </a:lnTo>
                  <a:lnTo>
                    <a:pt x="432" y="1895"/>
                  </a:lnTo>
                  <a:lnTo>
                    <a:pt x="442" y="1896"/>
                  </a:lnTo>
                  <a:lnTo>
                    <a:pt x="456" y="1896"/>
                  </a:lnTo>
                  <a:lnTo>
                    <a:pt x="499" y="1887"/>
                  </a:lnTo>
                  <a:lnTo>
                    <a:pt x="499" y="1887"/>
                  </a:lnTo>
                  <a:lnTo>
                    <a:pt x="503" y="1884"/>
                  </a:lnTo>
                  <a:lnTo>
                    <a:pt x="511" y="1877"/>
                  </a:lnTo>
                  <a:lnTo>
                    <a:pt x="519" y="1867"/>
                  </a:lnTo>
                  <a:lnTo>
                    <a:pt x="522" y="1863"/>
                  </a:lnTo>
                  <a:lnTo>
                    <a:pt x="523" y="1858"/>
                  </a:lnTo>
                  <a:lnTo>
                    <a:pt x="523" y="1858"/>
                  </a:lnTo>
                  <a:lnTo>
                    <a:pt x="523" y="1855"/>
                  </a:lnTo>
                  <a:lnTo>
                    <a:pt x="521" y="1852"/>
                  </a:lnTo>
                  <a:lnTo>
                    <a:pt x="515" y="1843"/>
                  </a:lnTo>
                  <a:lnTo>
                    <a:pt x="505" y="1834"/>
                  </a:lnTo>
                  <a:lnTo>
                    <a:pt x="495" y="1824"/>
                  </a:lnTo>
                  <a:lnTo>
                    <a:pt x="475" y="1807"/>
                  </a:lnTo>
                  <a:lnTo>
                    <a:pt x="466" y="1800"/>
                  </a:lnTo>
                  <a:lnTo>
                    <a:pt x="466" y="1800"/>
                  </a:lnTo>
                  <a:lnTo>
                    <a:pt x="463" y="1789"/>
                  </a:lnTo>
                  <a:lnTo>
                    <a:pt x="461" y="1782"/>
                  </a:lnTo>
                  <a:lnTo>
                    <a:pt x="461" y="1776"/>
                  </a:lnTo>
                  <a:lnTo>
                    <a:pt x="461" y="1776"/>
                  </a:lnTo>
                  <a:lnTo>
                    <a:pt x="462" y="1775"/>
                  </a:lnTo>
                  <a:lnTo>
                    <a:pt x="465" y="1774"/>
                  </a:lnTo>
                  <a:lnTo>
                    <a:pt x="471" y="1771"/>
                  </a:lnTo>
                  <a:lnTo>
                    <a:pt x="480" y="1771"/>
                  </a:lnTo>
                  <a:lnTo>
                    <a:pt x="480" y="1747"/>
                  </a:lnTo>
                  <a:lnTo>
                    <a:pt x="461" y="1733"/>
                  </a:lnTo>
                  <a:lnTo>
                    <a:pt x="461" y="1733"/>
                  </a:lnTo>
                  <a:lnTo>
                    <a:pt x="480" y="1587"/>
                  </a:lnTo>
                  <a:lnTo>
                    <a:pt x="495" y="1486"/>
                  </a:lnTo>
                  <a:lnTo>
                    <a:pt x="498" y="1450"/>
                  </a:lnTo>
                  <a:lnTo>
                    <a:pt x="499" y="1435"/>
                  </a:lnTo>
                  <a:lnTo>
                    <a:pt x="499" y="1435"/>
                  </a:lnTo>
                  <a:lnTo>
                    <a:pt x="501" y="1413"/>
                  </a:lnTo>
                  <a:lnTo>
                    <a:pt x="507" y="1364"/>
                  </a:lnTo>
                  <a:lnTo>
                    <a:pt x="523" y="1219"/>
                  </a:lnTo>
                  <a:lnTo>
                    <a:pt x="547" y="1011"/>
                  </a:lnTo>
                  <a:lnTo>
                    <a:pt x="547" y="1011"/>
                  </a:lnTo>
                  <a:lnTo>
                    <a:pt x="551" y="1011"/>
                  </a:lnTo>
                  <a:lnTo>
                    <a:pt x="557" y="1011"/>
                  </a:lnTo>
                  <a:lnTo>
                    <a:pt x="562" y="1010"/>
                  </a:lnTo>
                  <a:lnTo>
                    <a:pt x="564" y="1009"/>
                  </a:lnTo>
                  <a:lnTo>
                    <a:pt x="567" y="1005"/>
                  </a:lnTo>
                  <a:lnTo>
                    <a:pt x="567" y="1002"/>
                  </a:lnTo>
                  <a:lnTo>
                    <a:pt x="567" y="1002"/>
                  </a:lnTo>
                  <a:lnTo>
                    <a:pt x="561" y="976"/>
                  </a:lnTo>
                  <a:lnTo>
                    <a:pt x="551" y="931"/>
                  </a:lnTo>
                  <a:lnTo>
                    <a:pt x="545" y="907"/>
                  </a:lnTo>
                  <a:lnTo>
                    <a:pt x="540" y="883"/>
                  </a:lnTo>
                  <a:lnTo>
                    <a:pt x="538" y="862"/>
                  </a:lnTo>
                  <a:lnTo>
                    <a:pt x="538" y="848"/>
                  </a:lnTo>
                  <a:lnTo>
                    <a:pt x="538" y="848"/>
                  </a:lnTo>
                  <a:lnTo>
                    <a:pt x="541" y="800"/>
                  </a:lnTo>
                  <a:lnTo>
                    <a:pt x="546" y="725"/>
                  </a:lnTo>
                  <a:lnTo>
                    <a:pt x="552" y="622"/>
                  </a:lnTo>
                  <a:lnTo>
                    <a:pt x="552" y="622"/>
                  </a:lnTo>
                  <a:lnTo>
                    <a:pt x="555" y="616"/>
                  </a:lnTo>
                  <a:lnTo>
                    <a:pt x="561" y="605"/>
                  </a:lnTo>
                  <a:lnTo>
                    <a:pt x="570" y="592"/>
                  </a:lnTo>
                  <a:lnTo>
                    <a:pt x="581" y="578"/>
                  </a:lnTo>
                  <a:lnTo>
                    <a:pt x="581" y="578"/>
                  </a:lnTo>
                  <a:lnTo>
                    <a:pt x="595" y="560"/>
                  </a:lnTo>
                  <a:lnTo>
                    <a:pt x="612" y="535"/>
                  </a:lnTo>
                  <a:lnTo>
                    <a:pt x="639" y="497"/>
                  </a:lnTo>
                  <a:lnTo>
                    <a:pt x="639" y="497"/>
                  </a:lnTo>
                  <a:lnTo>
                    <a:pt x="651" y="474"/>
                  </a:lnTo>
                  <a:lnTo>
                    <a:pt x="671" y="433"/>
                  </a:lnTo>
                  <a:lnTo>
                    <a:pt x="690" y="391"/>
                  </a:lnTo>
                  <a:lnTo>
                    <a:pt x="697" y="374"/>
                  </a:lnTo>
                  <a:lnTo>
                    <a:pt x="701" y="362"/>
                  </a:lnTo>
                  <a:lnTo>
                    <a:pt x="701" y="362"/>
                  </a:lnTo>
                  <a:lnTo>
                    <a:pt x="702" y="352"/>
                  </a:lnTo>
                  <a:lnTo>
                    <a:pt x="703" y="344"/>
                  </a:lnTo>
                  <a:lnTo>
                    <a:pt x="702" y="334"/>
                  </a:lnTo>
                  <a:lnTo>
                    <a:pt x="699" y="325"/>
                  </a:lnTo>
                  <a:lnTo>
                    <a:pt x="695" y="314"/>
                  </a:lnTo>
                  <a:lnTo>
                    <a:pt x="690" y="303"/>
                  </a:lnTo>
                  <a:lnTo>
                    <a:pt x="677" y="280"/>
                  </a:lnTo>
                  <a:lnTo>
                    <a:pt x="677" y="280"/>
                  </a:lnTo>
                  <a:lnTo>
                    <a:pt x="666" y="265"/>
                  </a:lnTo>
                  <a:lnTo>
                    <a:pt x="652" y="245"/>
                  </a:lnTo>
                  <a:lnTo>
                    <a:pt x="616" y="199"/>
                  </a:lnTo>
                  <a:lnTo>
                    <a:pt x="599" y="176"/>
                  </a:lnTo>
                  <a:lnTo>
                    <a:pt x="585" y="155"/>
                  </a:lnTo>
                  <a:lnTo>
                    <a:pt x="575" y="140"/>
                  </a:lnTo>
                  <a:lnTo>
                    <a:pt x="573" y="135"/>
                  </a:lnTo>
                  <a:lnTo>
                    <a:pt x="571" y="131"/>
                  </a:lnTo>
                  <a:lnTo>
                    <a:pt x="571" y="131"/>
                  </a:lnTo>
                  <a:lnTo>
                    <a:pt x="573" y="113"/>
                  </a:lnTo>
                  <a:lnTo>
                    <a:pt x="573" y="106"/>
                  </a:lnTo>
                  <a:lnTo>
                    <a:pt x="571" y="102"/>
                  </a:lnTo>
                  <a:lnTo>
                    <a:pt x="571" y="102"/>
                  </a:lnTo>
                  <a:lnTo>
                    <a:pt x="571" y="98"/>
                  </a:lnTo>
                  <a:lnTo>
                    <a:pt x="571" y="88"/>
                  </a:lnTo>
                  <a:lnTo>
                    <a:pt x="571" y="80"/>
                  </a:lnTo>
                  <a:lnTo>
                    <a:pt x="571" y="73"/>
                  </a:lnTo>
                  <a:lnTo>
                    <a:pt x="571" y="73"/>
                  </a:lnTo>
                  <a:lnTo>
                    <a:pt x="559" y="42"/>
                  </a:lnTo>
                  <a:lnTo>
                    <a:pt x="551" y="21"/>
                  </a:lnTo>
                  <a:lnTo>
                    <a:pt x="547" y="6"/>
                  </a:lnTo>
                  <a:lnTo>
                    <a:pt x="547" y="6"/>
                  </a:lnTo>
                  <a:lnTo>
                    <a:pt x="546" y="1"/>
                  </a:lnTo>
                  <a:lnTo>
                    <a:pt x="545" y="0"/>
                  </a:lnTo>
                  <a:lnTo>
                    <a:pt x="544" y="0"/>
                  </a:lnTo>
                  <a:lnTo>
                    <a:pt x="539" y="4"/>
                  </a:lnTo>
                  <a:lnTo>
                    <a:pt x="533" y="6"/>
                  </a:lnTo>
                  <a:lnTo>
                    <a:pt x="533" y="6"/>
                  </a:lnTo>
                  <a:lnTo>
                    <a:pt x="532" y="7"/>
                  </a:lnTo>
                  <a:lnTo>
                    <a:pt x="531" y="10"/>
                  </a:lnTo>
                  <a:lnTo>
                    <a:pt x="528" y="17"/>
                  </a:lnTo>
                  <a:lnTo>
                    <a:pt x="527" y="28"/>
                  </a:lnTo>
                  <a:lnTo>
                    <a:pt x="527" y="39"/>
                  </a:lnTo>
                  <a:lnTo>
                    <a:pt x="528" y="59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26" y="81"/>
                  </a:lnTo>
                  <a:lnTo>
                    <a:pt x="523" y="98"/>
                  </a:lnTo>
                  <a:lnTo>
                    <a:pt x="523" y="98"/>
                  </a:lnTo>
                  <a:lnTo>
                    <a:pt x="522" y="100"/>
                  </a:lnTo>
                  <a:lnTo>
                    <a:pt x="519" y="104"/>
                  </a:lnTo>
                  <a:lnTo>
                    <a:pt x="511" y="110"/>
                  </a:lnTo>
                  <a:lnTo>
                    <a:pt x="499" y="117"/>
                  </a:lnTo>
                  <a:lnTo>
                    <a:pt x="499" y="117"/>
                  </a:lnTo>
                  <a:lnTo>
                    <a:pt x="491" y="124"/>
                  </a:lnTo>
                  <a:lnTo>
                    <a:pt x="484" y="129"/>
                  </a:lnTo>
                  <a:lnTo>
                    <a:pt x="479" y="130"/>
                  </a:lnTo>
                  <a:lnTo>
                    <a:pt x="475" y="131"/>
                  </a:lnTo>
                  <a:lnTo>
                    <a:pt x="475" y="131"/>
                  </a:lnTo>
                  <a:lnTo>
                    <a:pt x="472" y="131"/>
                  </a:lnTo>
                  <a:lnTo>
                    <a:pt x="469" y="132"/>
                  </a:lnTo>
                  <a:lnTo>
                    <a:pt x="465" y="137"/>
                  </a:lnTo>
                  <a:lnTo>
                    <a:pt x="461" y="142"/>
                  </a:lnTo>
                  <a:lnTo>
                    <a:pt x="461" y="146"/>
                  </a:lnTo>
                  <a:lnTo>
                    <a:pt x="461" y="146"/>
                  </a:lnTo>
                  <a:lnTo>
                    <a:pt x="463" y="147"/>
                  </a:lnTo>
                  <a:lnTo>
                    <a:pt x="468" y="147"/>
                  </a:lnTo>
                  <a:lnTo>
                    <a:pt x="480" y="147"/>
                  </a:lnTo>
                  <a:lnTo>
                    <a:pt x="499" y="146"/>
                  </a:lnTo>
                  <a:lnTo>
                    <a:pt x="499" y="146"/>
                  </a:lnTo>
                  <a:lnTo>
                    <a:pt x="507" y="152"/>
                  </a:lnTo>
                  <a:lnTo>
                    <a:pt x="511" y="156"/>
                  </a:lnTo>
                  <a:lnTo>
                    <a:pt x="514" y="160"/>
                  </a:lnTo>
                  <a:lnTo>
                    <a:pt x="514" y="160"/>
                  </a:lnTo>
                  <a:lnTo>
                    <a:pt x="516" y="167"/>
                  </a:lnTo>
                  <a:lnTo>
                    <a:pt x="523" y="183"/>
                  </a:lnTo>
                  <a:lnTo>
                    <a:pt x="532" y="202"/>
                  </a:lnTo>
                  <a:lnTo>
                    <a:pt x="543" y="223"/>
                  </a:lnTo>
                  <a:lnTo>
                    <a:pt x="543" y="223"/>
                  </a:lnTo>
                  <a:lnTo>
                    <a:pt x="569" y="272"/>
                  </a:lnTo>
                  <a:lnTo>
                    <a:pt x="583" y="297"/>
                  </a:lnTo>
                  <a:lnTo>
                    <a:pt x="591" y="307"/>
                  </a:lnTo>
                  <a:lnTo>
                    <a:pt x="595" y="314"/>
                  </a:lnTo>
                  <a:lnTo>
                    <a:pt x="595" y="314"/>
                  </a:lnTo>
                  <a:lnTo>
                    <a:pt x="599" y="320"/>
                  </a:lnTo>
                  <a:lnTo>
                    <a:pt x="601" y="325"/>
                  </a:lnTo>
                  <a:lnTo>
                    <a:pt x="603" y="331"/>
                  </a:lnTo>
                  <a:lnTo>
                    <a:pt x="603" y="336"/>
                  </a:lnTo>
                  <a:lnTo>
                    <a:pt x="601" y="344"/>
                  </a:lnTo>
                  <a:lnTo>
                    <a:pt x="600" y="348"/>
                  </a:lnTo>
                  <a:lnTo>
                    <a:pt x="600" y="348"/>
                  </a:lnTo>
                  <a:lnTo>
                    <a:pt x="576" y="372"/>
                  </a:lnTo>
                  <a:lnTo>
                    <a:pt x="558" y="391"/>
                  </a:lnTo>
                  <a:lnTo>
                    <a:pt x="551" y="399"/>
                  </a:lnTo>
                  <a:lnTo>
                    <a:pt x="547" y="405"/>
                  </a:lnTo>
                  <a:lnTo>
                    <a:pt x="547" y="405"/>
                  </a:lnTo>
                  <a:lnTo>
                    <a:pt x="533" y="433"/>
                  </a:lnTo>
                  <a:lnTo>
                    <a:pt x="525" y="446"/>
                  </a:lnTo>
                  <a:lnTo>
                    <a:pt x="519" y="453"/>
                  </a:lnTo>
                  <a:lnTo>
                    <a:pt x="519" y="453"/>
                  </a:lnTo>
                  <a:lnTo>
                    <a:pt x="507" y="463"/>
                  </a:lnTo>
                  <a:lnTo>
                    <a:pt x="495" y="473"/>
                  </a:lnTo>
                  <a:lnTo>
                    <a:pt x="495" y="473"/>
                  </a:lnTo>
                  <a:lnTo>
                    <a:pt x="492" y="474"/>
                  </a:lnTo>
                  <a:lnTo>
                    <a:pt x="491" y="474"/>
                  </a:lnTo>
                  <a:lnTo>
                    <a:pt x="490" y="471"/>
                  </a:lnTo>
                  <a:lnTo>
                    <a:pt x="487" y="469"/>
                  </a:lnTo>
                  <a:lnTo>
                    <a:pt x="486" y="468"/>
                  </a:lnTo>
                  <a:lnTo>
                    <a:pt x="485" y="468"/>
                  </a:lnTo>
                  <a:lnTo>
                    <a:pt x="485" y="468"/>
                  </a:lnTo>
                  <a:lnTo>
                    <a:pt x="480" y="469"/>
                  </a:lnTo>
                  <a:lnTo>
                    <a:pt x="477" y="470"/>
                  </a:lnTo>
                  <a:lnTo>
                    <a:pt x="471" y="473"/>
                  </a:lnTo>
                  <a:lnTo>
                    <a:pt x="427" y="473"/>
                  </a:lnTo>
                  <a:lnTo>
                    <a:pt x="427" y="453"/>
                  </a:lnTo>
                  <a:lnTo>
                    <a:pt x="427" y="453"/>
                  </a:lnTo>
                  <a:lnTo>
                    <a:pt x="431" y="443"/>
                  </a:lnTo>
                  <a:lnTo>
                    <a:pt x="437" y="425"/>
                  </a:lnTo>
                  <a:lnTo>
                    <a:pt x="437" y="425"/>
                  </a:lnTo>
                  <a:lnTo>
                    <a:pt x="438" y="417"/>
                  </a:lnTo>
                  <a:lnTo>
                    <a:pt x="439" y="413"/>
                  </a:lnTo>
                  <a:lnTo>
                    <a:pt x="438" y="409"/>
                  </a:lnTo>
                  <a:lnTo>
                    <a:pt x="437" y="405"/>
                  </a:lnTo>
                  <a:lnTo>
                    <a:pt x="437" y="405"/>
                  </a:lnTo>
                  <a:lnTo>
                    <a:pt x="437" y="403"/>
                  </a:lnTo>
                  <a:lnTo>
                    <a:pt x="438" y="401"/>
                  </a:lnTo>
                  <a:lnTo>
                    <a:pt x="444" y="396"/>
                  </a:lnTo>
                  <a:lnTo>
                    <a:pt x="451" y="391"/>
                  </a:lnTo>
                  <a:lnTo>
                    <a:pt x="451" y="391"/>
                  </a:lnTo>
                  <a:lnTo>
                    <a:pt x="455" y="384"/>
                  </a:lnTo>
                  <a:lnTo>
                    <a:pt x="457" y="378"/>
                  </a:lnTo>
                  <a:lnTo>
                    <a:pt x="461" y="372"/>
                  </a:lnTo>
                  <a:lnTo>
                    <a:pt x="461" y="372"/>
                  </a:lnTo>
                  <a:lnTo>
                    <a:pt x="462" y="369"/>
                  </a:lnTo>
                  <a:lnTo>
                    <a:pt x="462" y="367"/>
                  </a:lnTo>
                  <a:lnTo>
                    <a:pt x="462" y="361"/>
                  </a:lnTo>
                  <a:lnTo>
                    <a:pt x="459" y="354"/>
                  </a:lnTo>
                  <a:lnTo>
                    <a:pt x="456" y="343"/>
                  </a:lnTo>
                  <a:lnTo>
                    <a:pt x="456" y="343"/>
                  </a:lnTo>
                  <a:lnTo>
                    <a:pt x="454" y="332"/>
                  </a:lnTo>
                  <a:lnTo>
                    <a:pt x="454" y="321"/>
                  </a:lnTo>
                  <a:lnTo>
                    <a:pt x="454" y="313"/>
                  </a:lnTo>
                  <a:lnTo>
                    <a:pt x="456" y="304"/>
                  </a:lnTo>
                  <a:lnTo>
                    <a:pt x="456" y="304"/>
                  </a:lnTo>
                  <a:lnTo>
                    <a:pt x="459" y="297"/>
                  </a:lnTo>
                  <a:lnTo>
                    <a:pt x="459" y="296"/>
                  </a:lnTo>
                  <a:lnTo>
                    <a:pt x="456" y="295"/>
                  </a:lnTo>
                  <a:lnTo>
                    <a:pt x="456" y="295"/>
                  </a:lnTo>
                  <a:lnTo>
                    <a:pt x="454" y="290"/>
                  </a:lnTo>
                  <a:lnTo>
                    <a:pt x="453" y="280"/>
                  </a:lnTo>
                  <a:lnTo>
                    <a:pt x="451" y="269"/>
                  </a:lnTo>
                  <a:lnTo>
                    <a:pt x="451" y="261"/>
                  </a:lnTo>
                  <a:lnTo>
                    <a:pt x="451" y="261"/>
                  </a:lnTo>
                  <a:lnTo>
                    <a:pt x="451" y="256"/>
                  </a:lnTo>
                  <a:lnTo>
                    <a:pt x="450" y="251"/>
                  </a:lnTo>
                  <a:lnTo>
                    <a:pt x="445" y="238"/>
                  </a:lnTo>
                  <a:lnTo>
                    <a:pt x="439" y="227"/>
                  </a:lnTo>
                  <a:lnTo>
                    <a:pt x="436" y="224"/>
                  </a:lnTo>
                  <a:lnTo>
                    <a:pt x="432" y="223"/>
                  </a:lnTo>
                  <a:lnTo>
                    <a:pt x="432" y="223"/>
                  </a:lnTo>
                  <a:lnTo>
                    <a:pt x="420" y="218"/>
                  </a:lnTo>
                  <a:lnTo>
                    <a:pt x="400" y="209"/>
                  </a:lnTo>
                  <a:lnTo>
                    <a:pt x="378" y="199"/>
                  </a:lnTo>
                  <a:lnTo>
                    <a:pt x="360" y="189"/>
                  </a:lnTo>
                  <a:lnTo>
                    <a:pt x="360" y="189"/>
                  </a:lnTo>
                  <a:lnTo>
                    <a:pt x="353" y="187"/>
                  </a:lnTo>
                  <a:lnTo>
                    <a:pt x="347" y="185"/>
                  </a:lnTo>
                  <a:lnTo>
                    <a:pt x="340" y="187"/>
                  </a:lnTo>
                  <a:lnTo>
                    <a:pt x="333" y="190"/>
                  </a:lnTo>
                  <a:lnTo>
                    <a:pt x="322" y="197"/>
                  </a:lnTo>
                  <a:lnTo>
                    <a:pt x="312" y="203"/>
                  </a:lnTo>
                  <a:lnTo>
                    <a:pt x="312" y="203"/>
                  </a:lnTo>
                  <a:lnTo>
                    <a:pt x="303" y="212"/>
                  </a:lnTo>
                  <a:lnTo>
                    <a:pt x="292" y="223"/>
                  </a:lnTo>
                  <a:lnTo>
                    <a:pt x="279" y="237"/>
                  </a:lnTo>
                  <a:lnTo>
                    <a:pt x="264" y="266"/>
                  </a:lnTo>
                  <a:lnTo>
                    <a:pt x="259" y="280"/>
                  </a:lnTo>
                  <a:lnTo>
                    <a:pt x="259" y="280"/>
                  </a:lnTo>
                  <a:lnTo>
                    <a:pt x="264" y="306"/>
                  </a:lnTo>
                  <a:lnTo>
                    <a:pt x="268" y="325"/>
                  </a:lnTo>
                  <a:lnTo>
                    <a:pt x="269" y="338"/>
                  </a:lnTo>
                  <a:lnTo>
                    <a:pt x="269" y="338"/>
                  </a:lnTo>
                  <a:lnTo>
                    <a:pt x="268" y="343"/>
                  </a:lnTo>
                  <a:lnTo>
                    <a:pt x="267" y="343"/>
                  </a:lnTo>
                  <a:lnTo>
                    <a:pt x="263" y="344"/>
                  </a:lnTo>
                  <a:lnTo>
                    <a:pt x="261" y="345"/>
                  </a:lnTo>
                  <a:lnTo>
                    <a:pt x="259" y="348"/>
                  </a:lnTo>
                  <a:lnTo>
                    <a:pt x="259" y="348"/>
                  </a:lnTo>
                  <a:lnTo>
                    <a:pt x="258" y="351"/>
                  </a:lnTo>
                  <a:lnTo>
                    <a:pt x="258" y="355"/>
                  </a:lnTo>
                  <a:lnTo>
                    <a:pt x="261" y="366"/>
                  </a:lnTo>
                  <a:lnTo>
                    <a:pt x="269" y="391"/>
                  </a:lnTo>
                  <a:lnTo>
                    <a:pt x="269" y="391"/>
                  </a:lnTo>
                  <a:lnTo>
                    <a:pt x="273" y="399"/>
                  </a:lnTo>
                  <a:lnTo>
                    <a:pt x="274" y="402"/>
                  </a:lnTo>
                  <a:lnTo>
                    <a:pt x="275" y="402"/>
                  </a:lnTo>
                  <a:lnTo>
                    <a:pt x="279" y="405"/>
                  </a:lnTo>
                  <a:lnTo>
                    <a:pt x="279" y="405"/>
                  </a:lnTo>
                  <a:lnTo>
                    <a:pt x="283" y="415"/>
                  </a:lnTo>
                  <a:lnTo>
                    <a:pt x="288" y="426"/>
                  </a:lnTo>
                  <a:lnTo>
                    <a:pt x="293" y="439"/>
                  </a:lnTo>
                  <a:lnTo>
                    <a:pt x="293" y="473"/>
                  </a:lnTo>
                  <a:lnTo>
                    <a:pt x="293" y="473"/>
                  </a:lnTo>
                  <a:lnTo>
                    <a:pt x="293" y="474"/>
                  </a:lnTo>
                  <a:lnTo>
                    <a:pt x="292" y="474"/>
                  </a:lnTo>
                  <a:lnTo>
                    <a:pt x="288" y="471"/>
                  </a:lnTo>
                  <a:lnTo>
                    <a:pt x="279" y="468"/>
                  </a:lnTo>
                  <a:lnTo>
                    <a:pt x="279" y="468"/>
                  </a:lnTo>
                  <a:lnTo>
                    <a:pt x="274" y="468"/>
                  </a:lnTo>
                  <a:lnTo>
                    <a:pt x="268" y="470"/>
                  </a:lnTo>
                  <a:lnTo>
                    <a:pt x="259" y="473"/>
                  </a:lnTo>
                  <a:lnTo>
                    <a:pt x="259" y="473"/>
                  </a:lnTo>
                  <a:lnTo>
                    <a:pt x="258" y="471"/>
                  </a:lnTo>
                  <a:lnTo>
                    <a:pt x="256" y="470"/>
                  </a:lnTo>
                  <a:lnTo>
                    <a:pt x="250" y="468"/>
                  </a:lnTo>
                  <a:lnTo>
                    <a:pt x="240" y="468"/>
                  </a:lnTo>
                  <a:lnTo>
                    <a:pt x="240" y="468"/>
                  </a:lnTo>
                  <a:lnTo>
                    <a:pt x="235" y="468"/>
                  </a:lnTo>
                  <a:lnTo>
                    <a:pt x="232" y="467"/>
                  </a:lnTo>
                  <a:lnTo>
                    <a:pt x="228" y="465"/>
                  </a:lnTo>
                  <a:lnTo>
                    <a:pt x="226" y="462"/>
                  </a:lnTo>
                  <a:lnTo>
                    <a:pt x="217" y="456"/>
                  </a:lnTo>
                  <a:lnTo>
                    <a:pt x="213" y="452"/>
                  </a:lnTo>
                  <a:lnTo>
                    <a:pt x="207" y="449"/>
                  </a:lnTo>
                  <a:lnTo>
                    <a:pt x="207" y="449"/>
                  </a:lnTo>
                  <a:lnTo>
                    <a:pt x="195" y="441"/>
                  </a:lnTo>
                  <a:lnTo>
                    <a:pt x="185" y="435"/>
                  </a:lnTo>
                  <a:lnTo>
                    <a:pt x="178" y="429"/>
                  </a:lnTo>
                  <a:lnTo>
                    <a:pt x="178" y="429"/>
                  </a:lnTo>
                  <a:lnTo>
                    <a:pt x="154" y="391"/>
                  </a:lnTo>
                  <a:lnTo>
                    <a:pt x="154" y="391"/>
                  </a:lnTo>
                  <a:lnTo>
                    <a:pt x="149" y="385"/>
                  </a:lnTo>
                  <a:lnTo>
                    <a:pt x="143" y="379"/>
                  </a:lnTo>
                  <a:lnTo>
                    <a:pt x="129" y="368"/>
                  </a:lnTo>
                  <a:lnTo>
                    <a:pt x="117" y="361"/>
                  </a:lnTo>
                  <a:lnTo>
                    <a:pt x="111" y="357"/>
                  </a:lnTo>
                  <a:lnTo>
                    <a:pt x="111" y="357"/>
                  </a:lnTo>
                  <a:lnTo>
                    <a:pt x="127" y="281"/>
                  </a:lnTo>
                  <a:lnTo>
                    <a:pt x="141" y="225"/>
                  </a:lnTo>
                  <a:lnTo>
                    <a:pt x="149" y="189"/>
                  </a:lnTo>
                  <a:lnTo>
                    <a:pt x="149" y="189"/>
                  </a:lnTo>
                  <a:lnTo>
                    <a:pt x="154" y="176"/>
                  </a:lnTo>
                  <a:lnTo>
                    <a:pt x="159" y="167"/>
                  </a:lnTo>
                  <a:lnTo>
                    <a:pt x="163" y="160"/>
                  </a:lnTo>
                  <a:lnTo>
                    <a:pt x="163" y="160"/>
                  </a:lnTo>
                  <a:lnTo>
                    <a:pt x="165" y="159"/>
                  </a:lnTo>
                  <a:lnTo>
                    <a:pt x="167" y="159"/>
                  </a:lnTo>
                  <a:lnTo>
                    <a:pt x="173" y="159"/>
                  </a:lnTo>
                  <a:lnTo>
                    <a:pt x="184" y="160"/>
                  </a:lnTo>
                  <a:lnTo>
                    <a:pt x="197" y="160"/>
                  </a:lnTo>
                  <a:lnTo>
                    <a:pt x="197" y="160"/>
                  </a:lnTo>
                  <a:lnTo>
                    <a:pt x="203" y="160"/>
                  </a:lnTo>
                  <a:lnTo>
                    <a:pt x="207" y="159"/>
                  </a:lnTo>
                  <a:lnTo>
                    <a:pt x="209" y="156"/>
                  </a:lnTo>
                  <a:lnTo>
                    <a:pt x="209" y="154"/>
                  </a:lnTo>
                  <a:lnTo>
                    <a:pt x="208" y="150"/>
                  </a:lnTo>
                  <a:lnTo>
                    <a:pt x="207" y="146"/>
                  </a:lnTo>
                  <a:lnTo>
                    <a:pt x="207" y="146"/>
                  </a:lnTo>
                  <a:lnTo>
                    <a:pt x="205" y="144"/>
                  </a:lnTo>
                  <a:lnTo>
                    <a:pt x="203" y="142"/>
                  </a:lnTo>
                  <a:lnTo>
                    <a:pt x="196" y="140"/>
                  </a:lnTo>
                  <a:lnTo>
                    <a:pt x="184" y="136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2" y="123"/>
                  </a:lnTo>
                  <a:lnTo>
                    <a:pt x="150" y="113"/>
                  </a:lnTo>
                  <a:lnTo>
                    <a:pt x="142" y="102"/>
                  </a:lnTo>
                  <a:lnTo>
                    <a:pt x="135" y="93"/>
                  </a:lnTo>
                  <a:lnTo>
                    <a:pt x="135" y="93"/>
                  </a:lnTo>
                  <a:lnTo>
                    <a:pt x="118" y="64"/>
                  </a:lnTo>
                  <a:lnTo>
                    <a:pt x="108" y="47"/>
                  </a:lnTo>
                  <a:lnTo>
                    <a:pt x="106" y="40"/>
                  </a:lnTo>
                  <a:lnTo>
                    <a:pt x="106" y="35"/>
                  </a:lnTo>
                  <a:lnTo>
                    <a:pt x="106" y="35"/>
                  </a:lnTo>
                  <a:close/>
                  <a:moveTo>
                    <a:pt x="351" y="1338"/>
                  </a:moveTo>
                  <a:lnTo>
                    <a:pt x="351" y="1338"/>
                  </a:lnTo>
                  <a:lnTo>
                    <a:pt x="352" y="1336"/>
                  </a:lnTo>
                  <a:lnTo>
                    <a:pt x="353" y="1331"/>
                  </a:lnTo>
                  <a:lnTo>
                    <a:pt x="355" y="1317"/>
                  </a:lnTo>
                  <a:lnTo>
                    <a:pt x="355" y="1295"/>
                  </a:lnTo>
                  <a:lnTo>
                    <a:pt x="355" y="1295"/>
                  </a:lnTo>
                  <a:lnTo>
                    <a:pt x="365" y="1352"/>
                  </a:lnTo>
                  <a:lnTo>
                    <a:pt x="372" y="1391"/>
                  </a:lnTo>
                  <a:lnTo>
                    <a:pt x="375" y="1415"/>
                  </a:lnTo>
                  <a:lnTo>
                    <a:pt x="375" y="1415"/>
                  </a:lnTo>
                  <a:lnTo>
                    <a:pt x="372" y="1478"/>
                  </a:lnTo>
                  <a:lnTo>
                    <a:pt x="370" y="1521"/>
                  </a:lnTo>
                  <a:lnTo>
                    <a:pt x="370" y="1550"/>
                  </a:lnTo>
                  <a:lnTo>
                    <a:pt x="370" y="1550"/>
                  </a:lnTo>
                  <a:lnTo>
                    <a:pt x="370" y="1564"/>
                  </a:lnTo>
                  <a:lnTo>
                    <a:pt x="369" y="1586"/>
                  </a:lnTo>
                  <a:lnTo>
                    <a:pt x="365" y="1645"/>
                  </a:lnTo>
                  <a:lnTo>
                    <a:pt x="360" y="1723"/>
                  </a:lnTo>
                  <a:lnTo>
                    <a:pt x="351" y="1617"/>
                  </a:lnTo>
                  <a:lnTo>
                    <a:pt x="351" y="1617"/>
                  </a:lnTo>
                  <a:lnTo>
                    <a:pt x="346" y="1550"/>
                  </a:lnTo>
                  <a:lnTo>
                    <a:pt x="343" y="1511"/>
                  </a:lnTo>
                  <a:lnTo>
                    <a:pt x="341" y="1492"/>
                  </a:lnTo>
                  <a:lnTo>
                    <a:pt x="341" y="1492"/>
                  </a:lnTo>
                  <a:lnTo>
                    <a:pt x="341" y="1466"/>
                  </a:lnTo>
                  <a:lnTo>
                    <a:pt x="343" y="1414"/>
                  </a:lnTo>
                  <a:lnTo>
                    <a:pt x="347" y="1362"/>
                  </a:lnTo>
                  <a:lnTo>
                    <a:pt x="348" y="1346"/>
                  </a:lnTo>
                  <a:lnTo>
                    <a:pt x="349" y="1341"/>
                  </a:lnTo>
                  <a:lnTo>
                    <a:pt x="351" y="1338"/>
                  </a:lnTo>
                  <a:lnTo>
                    <a:pt x="351" y="13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988CDD4-FEBE-52C0-F9D3-7F265CB35416}"/>
              </a:ext>
            </a:extLst>
          </p:cNvPr>
          <p:cNvGrpSpPr/>
          <p:nvPr/>
        </p:nvGrpSpPr>
        <p:grpSpPr>
          <a:xfrm>
            <a:off x="4687646" y="931797"/>
            <a:ext cx="703863" cy="2551769"/>
            <a:chOff x="5949321" y="2405931"/>
            <a:chExt cx="1050925" cy="3810000"/>
          </a:xfrm>
        </p:grpSpPr>
        <p:sp>
          <p:nvSpPr>
            <p:cNvPr id="10" name="Rectangle 15">
              <a:extLst>
                <a:ext uri="{FF2B5EF4-FFF2-40B4-BE49-F238E27FC236}">
                  <a16:creationId xmlns:a16="http://schemas.microsoft.com/office/drawing/2014/main" id="{971CA707-16B1-B6F6-6271-5B12F73DF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9171" y="2802806"/>
              <a:ext cx="723900" cy="4048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Rectangle 16">
              <a:extLst>
                <a:ext uri="{FF2B5EF4-FFF2-40B4-BE49-F238E27FC236}">
                  <a16:creationId xmlns:a16="http://schemas.microsoft.com/office/drawing/2014/main" id="{C6807D05-78CB-8F66-B27B-E782EE19C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3296" y="2405931"/>
              <a:ext cx="723900" cy="4048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B991269F-918D-5FFA-72B1-94D120DBD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321" y="3047281"/>
              <a:ext cx="1050925" cy="3168650"/>
            </a:xfrm>
            <a:custGeom>
              <a:avLst/>
              <a:gdLst>
                <a:gd name="T0" fmla="*/ 40 w 662"/>
                <a:gd name="T1" fmla="*/ 105 h 1996"/>
                <a:gd name="T2" fmla="*/ 52 w 662"/>
                <a:gd name="T3" fmla="*/ 153 h 1996"/>
                <a:gd name="T4" fmla="*/ 31 w 662"/>
                <a:gd name="T5" fmla="*/ 322 h 1996"/>
                <a:gd name="T6" fmla="*/ 49 w 662"/>
                <a:gd name="T7" fmla="*/ 471 h 1996"/>
                <a:gd name="T8" fmla="*/ 105 w 662"/>
                <a:gd name="T9" fmla="*/ 885 h 1996"/>
                <a:gd name="T10" fmla="*/ 100 w 662"/>
                <a:gd name="T11" fmla="*/ 1107 h 1996"/>
                <a:gd name="T12" fmla="*/ 97 w 662"/>
                <a:gd name="T13" fmla="*/ 1478 h 1996"/>
                <a:gd name="T14" fmla="*/ 85 w 662"/>
                <a:gd name="T15" fmla="*/ 1818 h 1996"/>
                <a:gd name="T16" fmla="*/ 78 w 662"/>
                <a:gd name="T17" fmla="*/ 1852 h 1996"/>
                <a:gd name="T18" fmla="*/ 68 w 662"/>
                <a:gd name="T19" fmla="*/ 1890 h 1996"/>
                <a:gd name="T20" fmla="*/ 1 w 662"/>
                <a:gd name="T21" fmla="*/ 1948 h 1996"/>
                <a:gd name="T22" fmla="*/ 31 w 662"/>
                <a:gd name="T23" fmla="*/ 1996 h 1996"/>
                <a:gd name="T24" fmla="*/ 151 w 662"/>
                <a:gd name="T25" fmla="*/ 1953 h 1996"/>
                <a:gd name="T26" fmla="*/ 187 w 662"/>
                <a:gd name="T27" fmla="*/ 1902 h 1996"/>
                <a:gd name="T28" fmla="*/ 194 w 662"/>
                <a:gd name="T29" fmla="*/ 1847 h 1996"/>
                <a:gd name="T30" fmla="*/ 244 w 662"/>
                <a:gd name="T31" fmla="*/ 1582 h 1996"/>
                <a:gd name="T32" fmla="*/ 326 w 662"/>
                <a:gd name="T33" fmla="*/ 1372 h 1996"/>
                <a:gd name="T34" fmla="*/ 476 w 662"/>
                <a:gd name="T35" fmla="*/ 1799 h 1996"/>
                <a:gd name="T36" fmla="*/ 480 w 662"/>
                <a:gd name="T37" fmla="*/ 1840 h 1996"/>
                <a:gd name="T38" fmla="*/ 489 w 662"/>
                <a:gd name="T39" fmla="*/ 1862 h 1996"/>
                <a:gd name="T40" fmla="*/ 498 w 662"/>
                <a:gd name="T41" fmla="*/ 1925 h 1996"/>
                <a:gd name="T42" fmla="*/ 606 w 662"/>
                <a:gd name="T43" fmla="*/ 1984 h 1996"/>
                <a:gd name="T44" fmla="*/ 658 w 662"/>
                <a:gd name="T45" fmla="*/ 1957 h 1996"/>
                <a:gd name="T46" fmla="*/ 608 w 662"/>
                <a:gd name="T47" fmla="*/ 1899 h 1996"/>
                <a:gd name="T48" fmla="*/ 591 w 662"/>
                <a:gd name="T49" fmla="*/ 1847 h 1996"/>
                <a:gd name="T50" fmla="*/ 571 w 662"/>
                <a:gd name="T51" fmla="*/ 1811 h 1996"/>
                <a:gd name="T52" fmla="*/ 566 w 662"/>
                <a:gd name="T53" fmla="*/ 1715 h 1996"/>
                <a:gd name="T54" fmla="*/ 517 w 662"/>
                <a:gd name="T55" fmla="*/ 1211 h 1996"/>
                <a:gd name="T56" fmla="*/ 538 w 662"/>
                <a:gd name="T57" fmla="*/ 1064 h 1996"/>
                <a:gd name="T58" fmla="*/ 529 w 662"/>
                <a:gd name="T59" fmla="*/ 587 h 1996"/>
                <a:gd name="T60" fmla="*/ 542 w 662"/>
                <a:gd name="T61" fmla="*/ 243 h 1996"/>
                <a:gd name="T62" fmla="*/ 495 w 662"/>
                <a:gd name="T63" fmla="*/ 125 h 1996"/>
                <a:gd name="T64" fmla="*/ 510 w 662"/>
                <a:gd name="T65" fmla="*/ 51 h 1996"/>
                <a:gd name="T66" fmla="*/ 484 w 662"/>
                <a:gd name="T67" fmla="*/ 1 h 1996"/>
                <a:gd name="T68" fmla="*/ 476 w 662"/>
                <a:gd name="T69" fmla="*/ 58 h 1996"/>
                <a:gd name="T70" fmla="*/ 452 w 662"/>
                <a:gd name="T71" fmla="*/ 82 h 1996"/>
                <a:gd name="T72" fmla="*/ 420 w 662"/>
                <a:gd name="T73" fmla="*/ 103 h 1996"/>
                <a:gd name="T74" fmla="*/ 438 w 662"/>
                <a:gd name="T75" fmla="*/ 130 h 1996"/>
                <a:gd name="T76" fmla="*/ 471 w 662"/>
                <a:gd name="T77" fmla="*/ 342 h 1996"/>
                <a:gd name="T78" fmla="*/ 430 w 662"/>
                <a:gd name="T79" fmla="*/ 554 h 1996"/>
                <a:gd name="T80" fmla="*/ 385 w 662"/>
                <a:gd name="T81" fmla="*/ 568 h 1996"/>
                <a:gd name="T82" fmla="*/ 404 w 662"/>
                <a:gd name="T83" fmla="*/ 505 h 1996"/>
                <a:gd name="T84" fmla="*/ 414 w 662"/>
                <a:gd name="T85" fmla="*/ 467 h 1996"/>
                <a:gd name="T86" fmla="*/ 415 w 662"/>
                <a:gd name="T87" fmla="*/ 414 h 1996"/>
                <a:gd name="T88" fmla="*/ 387 w 662"/>
                <a:gd name="T89" fmla="*/ 361 h 1996"/>
                <a:gd name="T90" fmla="*/ 298 w 662"/>
                <a:gd name="T91" fmla="*/ 313 h 1996"/>
                <a:gd name="T92" fmla="*/ 208 w 662"/>
                <a:gd name="T93" fmla="*/ 388 h 1996"/>
                <a:gd name="T94" fmla="*/ 202 w 662"/>
                <a:gd name="T95" fmla="*/ 423 h 1996"/>
                <a:gd name="T96" fmla="*/ 217 w 662"/>
                <a:gd name="T97" fmla="*/ 465 h 1996"/>
                <a:gd name="T98" fmla="*/ 213 w 662"/>
                <a:gd name="T99" fmla="*/ 501 h 1996"/>
                <a:gd name="T100" fmla="*/ 236 w 662"/>
                <a:gd name="T101" fmla="*/ 548 h 1996"/>
                <a:gd name="T102" fmla="*/ 250 w 662"/>
                <a:gd name="T103" fmla="*/ 592 h 1996"/>
                <a:gd name="T104" fmla="*/ 164 w 662"/>
                <a:gd name="T105" fmla="*/ 519 h 1996"/>
                <a:gd name="T106" fmla="*/ 106 w 662"/>
                <a:gd name="T107" fmla="*/ 159 h 1996"/>
                <a:gd name="T108" fmla="*/ 145 w 662"/>
                <a:gd name="T109" fmla="*/ 115 h 1996"/>
                <a:gd name="T110" fmla="*/ 117 w 662"/>
                <a:gd name="T111" fmla="*/ 107 h 1996"/>
                <a:gd name="T112" fmla="*/ 66 w 662"/>
                <a:gd name="T113" fmla="*/ 72 h 1996"/>
                <a:gd name="T114" fmla="*/ 40 w 662"/>
                <a:gd name="T115" fmla="*/ 16 h 1996"/>
                <a:gd name="T116" fmla="*/ 30 w 662"/>
                <a:gd name="T117" fmla="*/ 4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1996">
                  <a:moveTo>
                    <a:pt x="30" y="43"/>
                  </a:moveTo>
                  <a:lnTo>
                    <a:pt x="30" y="43"/>
                  </a:lnTo>
                  <a:lnTo>
                    <a:pt x="30" y="47"/>
                  </a:lnTo>
                  <a:lnTo>
                    <a:pt x="31" y="54"/>
                  </a:lnTo>
                  <a:lnTo>
                    <a:pt x="33" y="64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8" y="94"/>
                  </a:lnTo>
                  <a:lnTo>
                    <a:pt x="40" y="105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8" y="121"/>
                  </a:lnTo>
                  <a:lnTo>
                    <a:pt x="50" y="125"/>
                  </a:lnTo>
                  <a:lnTo>
                    <a:pt x="52" y="13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4" y="147"/>
                  </a:lnTo>
                  <a:lnTo>
                    <a:pt x="52" y="153"/>
                  </a:lnTo>
                  <a:lnTo>
                    <a:pt x="50" y="167"/>
                  </a:lnTo>
                  <a:lnTo>
                    <a:pt x="46" y="183"/>
                  </a:lnTo>
                  <a:lnTo>
                    <a:pt x="45" y="192"/>
                  </a:lnTo>
                  <a:lnTo>
                    <a:pt x="44" y="202"/>
                  </a:lnTo>
                  <a:lnTo>
                    <a:pt x="44" y="202"/>
                  </a:lnTo>
                  <a:lnTo>
                    <a:pt x="43" y="216"/>
                  </a:lnTo>
                  <a:lnTo>
                    <a:pt x="40" y="238"/>
                  </a:lnTo>
                  <a:lnTo>
                    <a:pt x="33" y="293"/>
                  </a:lnTo>
                  <a:lnTo>
                    <a:pt x="31" y="322"/>
                  </a:lnTo>
                  <a:lnTo>
                    <a:pt x="28" y="350"/>
                  </a:lnTo>
                  <a:lnTo>
                    <a:pt x="28" y="375"/>
                  </a:lnTo>
                  <a:lnTo>
                    <a:pt x="28" y="386"/>
                  </a:lnTo>
                  <a:lnTo>
                    <a:pt x="30" y="394"/>
                  </a:lnTo>
                  <a:lnTo>
                    <a:pt x="30" y="394"/>
                  </a:lnTo>
                  <a:lnTo>
                    <a:pt x="36" y="421"/>
                  </a:lnTo>
                  <a:lnTo>
                    <a:pt x="40" y="440"/>
                  </a:lnTo>
                  <a:lnTo>
                    <a:pt x="49" y="471"/>
                  </a:lnTo>
                  <a:lnTo>
                    <a:pt x="49" y="471"/>
                  </a:lnTo>
                  <a:lnTo>
                    <a:pt x="56" y="494"/>
                  </a:lnTo>
                  <a:lnTo>
                    <a:pt x="67" y="524"/>
                  </a:lnTo>
                  <a:lnTo>
                    <a:pt x="76" y="554"/>
                  </a:lnTo>
                  <a:lnTo>
                    <a:pt x="80" y="568"/>
                  </a:lnTo>
                  <a:lnTo>
                    <a:pt x="82" y="577"/>
                  </a:lnTo>
                  <a:lnTo>
                    <a:pt x="82" y="577"/>
                  </a:lnTo>
                  <a:lnTo>
                    <a:pt x="87" y="640"/>
                  </a:lnTo>
                  <a:lnTo>
                    <a:pt x="97" y="760"/>
                  </a:lnTo>
                  <a:lnTo>
                    <a:pt x="105" y="885"/>
                  </a:lnTo>
                  <a:lnTo>
                    <a:pt x="111" y="962"/>
                  </a:lnTo>
                  <a:lnTo>
                    <a:pt x="111" y="962"/>
                  </a:lnTo>
                  <a:lnTo>
                    <a:pt x="114" y="998"/>
                  </a:lnTo>
                  <a:lnTo>
                    <a:pt x="115" y="1033"/>
                  </a:lnTo>
                  <a:lnTo>
                    <a:pt x="114" y="1062"/>
                  </a:lnTo>
                  <a:lnTo>
                    <a:pt x="112" y="1071"/>
                  </a:lnTo>
                  <a:lnTo>
                    <a:pt x="111" y="1077"/>
                  </a:lnTo>
                  <a:lnTo>
                    <a:pt x="111" y="1077"/>
                  </a:lnTo>
                  <a:lnTo>
                    <a:pt x="100" y="1107"/>
                  </a:lnTo>
                  <a:lnTo>
                    <a:pt x="92" y="1130"/>
                  </a:lnTo>
                  <a:lnTo>
                    <a:pt x="106" y="1135"/>
                  </a:lnTo>
                  <a:lnTo>
                    <a:pt x="106" y="1135"/>
                  </a:lnTo>
                  <a:lnTo>
                    <a:pt x="100" y="1260"/>
                  </a:lnTo>
                  <a:lnTo>
                    <a:pt x="97" y="1362"/>
                  </a:lnTo>
                  <a:lnTo>
                    <a:pt x="97" y="1408"/>
                  </a:lnTo>
                  <a:lnTo>
                    <a:pt x="97" y="1443"/>
                  </a:lnTo>
                  <a:lnTo>
                    <a:pt x="97" y="1443"/>
                  </a:lnTo>
                  <a:lnTo>
                    <a:pt x="97" y="1478"/>
                  </a:lnTo>
                  <a:lnTo>
                    <a:pt x="97" y="1521"/>
                  </a:lnTo>
                  <a:lnTo>
                    <a:pt x="94" y="1620"/>
                  </a:lnTo>
                  <a:lnTo>
                    <a:pt x="93" y="1711"/>
                  </a:lnTo>
                  <a:lnTo>
                    <a:pt x="92" y="1765"/>
                  </a:lnTo>
                  <a:lnTo>
                    <a:pt x="92" y="1765"/>
                  </a:lnTo>
                  <a:lnTo>
                    <a:pt x="92" y="1805"/>
                  </a:lnTo>
                  <a:lnTo>
                    <a:pt x="92" y="1818"/>
                  </a:lnTo>
                  <a:lnTo>
                    <a:pt x="92" y="1818"/>
                  </a:lnTo>
                  <a:lnTo>
                    <a:pt x="85" y="1818"/>
                  </a:lnTo>
                  <a:lnTo>
                    <a:pt x="79" y="1819"/>
                  </a:lnTo>
                  <a:lnTo>
                    <a:pt x="78" y="1820"/>
                  </a:lnTo>
                  <a:lnTo>
                    <a:pt x="78" y="1823"/>
                  </a:lnTo>
                  <a:lnTo>
                    <a:pt x="78" y="1823"/>
                  </a:lnTo>
                  <a:lnTo>
                    <a:pt x="78" y="1829"/>
                  </a:lnTo>
                  <a:lnTo>
                    <a:pt x="76" y="1837"/>
                  </a:lnTo>
                  <a:lnTo>
                    <a:pt x="75" y="1844"/>
                  </a:lnTo>
                  <a:lnTo>
                    <a:pt x="76" y="1848"/>
                  </a:lnTo>
                  <a:lnTo>
                    <a:pt x="78" y="1852"/>
                  </a:lnTo>
                  <a:lnTo>
                    <a:pt x="78" y="1852"/>
                  </a:lnTo>
                  <a:lnTo>
                    <a:pt x="85" y="1861"/>
                  </a:lnTo>
                  <a:lnTo>
                    <a:pt x="87" y="1866"/>
                  </a:lnTo>
                  <a:lnTo>
                    <a:pt x="87" y="1866"/>
                  </a:lnTo>
                  <a:lnTo>
                    <a:pt x="80" y="1878"/>
                  </a:lnTo>
                  <a:lnTo>
                    <a:pt x="73" y="1887"/>
                  </a:lnTo>
                  <a:lnTo>
                    <a:pt x="70" y="1889"/>
                  </a:lnTo>
                  <a:lnTo>
                    <a:pt x="68" y="1890"/>
                  </a:lnTo>
                  <a:lnTo>
                    <a:pt x="68" y="1890"/>
                  </a:lnTo>
                  <a:lnTo>
                    <a:pt x="60" y="1894"/>
                  </a:lnTo>
                  <a:lnTo>
                    <a:pt x="45" y="1902"/>
                  </a:lnTo>
                  <a:lnTo>
                    <a:pt x="31" y="1911"/>
                  </a:lnTo>
                  <a:lnTo>
                    <a:pt x="20" y="1919"/>
                  </a:lnTo>
                  <a:lnTo>
                    <a:pt x="20" y="1919"/>
                  </a:lnTo>
                  <a:lnTo>
                    <a:pt x="12" y="1929"/>
                  </a:lnTo>
                  <a:lnTo>
                    <a:pt x="8" y="1935"/>
                  </a:lnTo>
                  <a:lnTo>
                    <a:pt x="4" y="1941"/>
                  </a:lnTo>
                  <a:lnTo>
                    <a:pt x="1" y="1948"/>
                  </a:lnTo>
                  <a:lnTo>
                    <a:pt x="0" y="1954"/>
                  </a:lnTo>
                  <a:lnTo>
                    <a:pt x="0" y="1961"/>
                  </a:lnTo>
                  <a:lnTo>
                    <a:pt x="1" y="1967"/>
                  </a:lnTo>
                  <a:lnTo>
                    <a:pt x="1" y="1967"/>
                  </a:lnTo>
                  <a:lnTo>
                    <a:pt x="8" y="1978"/>
                  </a:lnTo>
                  <a:lnTo>
                    <a:pt x="16" y="1988"/>
                  </a:lnTo>
                  <a:lnTo>
                    <a:pt x="21" y="1991"/>
                  </a:lnTo>
                  <a:lnTo>
                    <a:pt x="26" y="1995"/>
                  </a:lnTo>
                  <a:lnTo>
                    <a:pt x="31" y="1996"/>
                  </a:lnTo>
                  <a:lnTo>
                    <a:pt x="34" y="1996"/>
                  </a:lnTo>
                  <a:lnTo>
                    <a:pt x="34" y="1996"/>
                  </a:lnTo>
                  <a:lnTo>
                    <a:pt x="48" y="1991"/>
                  </a:lnTo>
                  <a:lnTo>
                    <a:pt x="69" y="1983"/>
                  </a:lnTo>
                  <a:lnTo>
                    <a:pt x="92" y="1973"/>
                  </a:lnTo>
                  <a:lnTo>
                    <a:pt x="111" y="1967"/>
                  </a:lnTo>
                  <a:lnTo>
                    <a:pt x="111" y="1967"/>
                  </a:lnTo>
                  <a:lnTo>
                    <a:pt x="129" y="1961"/>
                  </a:lnTo>
                  <a:lnTo>
                    <a:pt x="151" y="1953"/>
                  </a:lnTo>
                  <a:lnTo>
                    <a:pt x="169" y="1944"/>
                  </a:lnTo>
                  <a:lnTo>
                    <a:pt x="178" y="1938"/>
                  </a:lnTo>
                  <a:lnTo>
                    <a:pt x="178" y="1938"/>
                  </a:lnTo>
                  <a:lnTo>
                    <a:pt x="182" y="1935"/>
                  </a:lnTo>
                  <a:lnTo>
                    <a:pt x="186" y="1931"/>
                  </a:lnTo>
                  <a:lnTo>
                    <a:pt x="188" y="1925"/>
                  </a:lnTo>
                  <a:lnTo>
                    <a:pt x="188" y="1914"/>
                  </a:lnTo>
                  <a:lnTo>
                    <a:pt x="188" y="1914"/>
                  </a:lnTo>
                  <a:lnTo>
                    <a:pt x="187" y="1902"/>
                  </a:lnTo>
                  <a:lnTo>
                    <a:pt x="186" y="1894"/>
                  </a:lnTo>
                  <a:lnTo>
                    <a:pt x="183" y="1885"/>
                  </a:lnTo>
                  <a:lnTo>
                    <a:pt x="183" y="1885"/>
                  </a:lnTo>
                  <a:lnTo>
                    <a:pt x="184" y="1884"/>
                  </a:lnTo>
                  <a:lnTo>
                    <a:pt x="187" y="1882"/>
                  </a:lnTo>
                  <a:lnTo>
                    <a:pt x="188" y="1876"/>
                  </a:lnTo>
                  <a:lnTo>
                    <a:pt x="188" y="1876"/>
                  </a:lnTo>
                  <a:lnTo>
                    <a:pt x="193" y="1856"/>
                  </a:lnTo>
                  <a:lnTo>
                    <a:pt x="194" y="1847"/>
                  </a:lnTo>
                  <a:lnTo>
                    <a:pt x="194" y="1842"/>
                  </a:lnTo>
                  <a:lnTo>
                    <a:pt x="193" y="1837"/>
                  </a:lnTo>
                  <a:lnTo>
                    <a:pt x="193" y="1837"/>
                  </a:lnTo>
                  <a:lnTo>
                    <a:pt x="188" y="1829"/>
                  </a:lnTo>
                  <a:lnTo>
                    <a:pt x="184" y="1822"/>
                  </a:lnTo>
                  <a:lnTo>
                    <a:pt x="178" y="1813"/>
                  </a:lnTo>
                  <a:lnTo>
                    <a:pt x="178" y="1813"/>
                  </a:lnTo>
                  <a:lnTo>
                    <a:pt x="199" y="1741"/>
                  </a:lnTo>
                  <a:lnTo>
                    <a:pt x="244" y="1582"/>
                  </a:lnTo>
                  <a:lnTo>
                    <a:pt x="270" y="1498"/>
                  </a:lnTo>
                  <a:lnTo>
                    <a:pt x="294" y="1427"/>
                  </a:lnTo>
                  <a:lnTo>
                    <a:pt x="303" y="1400"/>
                  </a:lnTo>
                  <a:lnTo>
                    <a:pt x="312" y="1379"/>
                  </a:lnTo>
                  <a:lnTo>
                    <a:pt x="318" y="1367"/>
                  </a:lnTo>
                  <a:lnTo>
                    <a:pt x="320" y="1366"/>
                  </a:lnTo>
                  <a:lnTo>
                    <a:pt x="322" y="1366"/>
                  </a:lnTo>
                  <a:lnTo>
                    <a:pt x="322" y="1366"/>
                  </a:lnTo>
                  <a:lnTo>
                    <a:pt x="326" y="1372"/>
                  </a:lnTo>
                  <a:lnTo>
                    <a:pt x="331" y="1380"/>
                  </a:lnTo>
                  <a:lnTo>
                    <a:pt x="342" y="1404"/>
                  </a:lnTo>
                  <a:lnTo>
                    <a:pt x="367" y="1469"/>
                  </a:lnTo>
                  <a:lnTo>
                    <a:pt x="392" y="1534"/>
                  </a:lnTo>
                  <a:lnTo>
                    <a:pt x="404" y="1568"/>
                  </a:lnTo>
                  <a:lnTo>
                    <a:pt x="404" y="1568"/>
                  </a:lnTo>
                  <a:lnTo>
                    <a:pt x="442" y="1688"/>
                  </a:lnTo>
                  <a:lnTo>
                    <a:pt x="476" y="1799"/>
                  </a:lnTo>
                  <a:lnTo>
                    <a:pt x="476" y="1799"/>
                  </a:lnTo>
                  <a:lnTo>
                    <a:pt x="474" y="1801"/>
                  </a:lnTo>
                  <a:lnTo>
                    <a:pt x="471" y="1802"/>
                  </a:lnTo>
                  <a:lnTo>
                    <a:pt x="471" y="1804"/>
                  </a:lnTo>
                  <a:lnTo>
                    <a:pt x="471" y="1804"/>
                  </a:lnTo>
                  <a:lnTo>
                    <a:pt x="474" y="1812"/>
                  </a:lnTo>
                  <a:lnTo>
                    <a:pt x="476" y="1828"/>
                  </a:lnTo>
                  <a:lnTo>
                    <a:pt x="476" y="1828"/>
                  </a:lnTo>
                  <a:lnTo>
                    <a:pt x="477" y="1835"/>
                  </a:lnTo>
                  <a:lnTo>
                    <a:pt x="480" y="1840"/>
                  </a:lnTo>
                  <a:lnTo>
                    <a:pt x="481" y="1844"/>
                  </a:lnTo>
                  <a:lnTo>
                    <a:pt x="481" y="1847"/>
                  </a:lnTo>
                  <a:lnTo>
                    <a:pt x="481" y="1847"/>
                  </a:lnTo>
                  <a:lnTo>
                    <a:pt x="482" y="1850"/>
                  </a:lnTo>
                  <a:lnTo>
                    <a:pt x="486" y="1855"/>
                  </a:lnTo>
                  <a:lnTo>
                    <a:pt x="490" y="1861"/>
                  </a:lnTo>
                  <a:lnTo>
                    <a:pt x="490" y="1861"/>
                  </a:lnTo>
                  <a:lnTo>
                    <a:pt x="489" y="1861"/>
                  </a:lnTo>
                  <a:lnTo>
                    <a:pt x="489" y="1862"/>
                  </a:lnTo>
                  <a:lnTo>
                    <a:pt x="487" y="1870"/>
                  </a:lnTo>
                  <a:lnTo>
                    <a:pt x="486" y="1882"/>
                  </a:lnTo>
                  <a:lnTo>
                    <a:pt x="486" y="1900"/>
                  </a:lnTo>
                  <a:lnTo>
                    <a:pt x="486" y="1900"/>
                  </a:lnTo>
                  <a:lnTo>
                    <a:pt x="487" y="1909"/>
                  </a:lnTo>
                  <a:lnTo>
                    <a:pt x="488" y="1915"/>
                  </a:lnTo>
                  <a:lnTo>
                    <a:pt x="490" y="1920"/>
                  </a:lnTo>
                  <a:lnTo>
                    <a:pt x="493" y="1923"/>
                  </a:lnTo>
                  <a:lnTo>
                    <a:pt x="498" y="1925"/>
                  </a:lnTo>
                  <a:lnTo>
                    <a:pt x="501" y="1927"/>
                  </a:lnTo>
                  <a:lnTo>
                    <a:pt x="514" y="1933"/>
                  </a:lnTo>
                  <a:lnTo>
                    <a:pt x="514" y="1933"/>
                  </a:lnTo>
                  <a:lnTo>
                    <a:pt x="535" y="1945"/>
                  </a:lnTo>
                  <a:lnTo>
                    <a:pt x="560" y="1962"/>
                  </a:lnTo>
                  <a:lnTo>
                    <a:pt x="582" y="1976"/>
                  </a:lnTo>
                  <a:lnTo>
                    <a:pt x="591" y="1982"/>
                  </a:lnTo>
                  <a:lnTo>
                    <a:pt x="591" y="1982"/>
                  </a:lnTo>
                  <a:lnTo>
                    <a:pt x="606" y="1984"/>
                  </a:lnTo>
                  <a:lnTo>
                    <a:pt x="619" y="1985"/>
                  </a:lnTo>
                  <a:lnTo>
                    <a:pt x="633" y="1985"/>
                  </a:lnTo>
                  <a:lnTo>
                    <a:pt x="648" y="1984"/>
                  </a:lnTo>
                  <a:lnTo>
                    <a:pt x="652" y="1982"/>
                  </a:lnTo>
                  <a:lnTo>
                    <a:pt x="657" y="1979"/>
                  </a:lnTo>
                  <a:lnTo>
                    <a:pt x="661" y="1976"/>
                  </a:lnTo>
                  <a:lnTo>
                    <a:pt x="662" y="1971"/>
                  </a:lnTo>
                  <a:lnTo>
                    <a:pt x="661" y="1965"/>
                  </a:lnTo>
                  <a:lnTo>
                    <a:pt x="658" y="1957"/>
                  </a:lnTo>
                  <a:lnTo>
                    <a:pt x="658" y="1957"/>
                  </a:lnTo>
                  <a:lnTo>
                    <a:pt x="650" y="1943"/>
                  </a:lnTo>
                  <a:lnTo>
                    <a:pt x="643" y="1932"/>
                  </a:lnTo>
                  <a:lnTo>
                    <a:pt x="637" y="1923"/>
                  </a:lnTo>
                  <a:lnTo>
                    <a:pt x="631" y="1917"/>
                  </a:lnTo>
                  <a:lnTo>
                    <a:pt x="621" y="1908"/>
                  </a:lnTo>
                  <a:lnTo>
                    <a:pt x="615" y="1905"/>
                  </a:lnTo>
                  <a:lnTo>
                    <a:pt x="615" y="1905"/>
                  </a:lnTo>
                  <a:lnTo>
                    <a:pt x="608" y="1899"/>
                  </a:lnTo>
                  <a:lnTo>
                    <a:pt x="597" y="1887"/>
                  </a:lnTo>
                  <a:lnTo>
                    <a:pt x="582" y="1871"/>
                  </a:lnTo>
                  <a:lnTo>
                    <a:pt x="582" y="1871"/>
                  </a:lnTo>
                  <a:lnTo>
                    <a:pt x="584" y="1868"/>
                  </a:lnTo>
                  <a:lnTo>
                    <a:pt x="588" y="1862"/>
                  </a:lnTo>
                  <a:lnTo>
                    <a:pt x="591" y="1854"/>
                  </a:lnTo>
                  <a:lnTo>
                    <a:pt x="592" y="1850"/>
                  </a:lnTo>
                  <a:lnTo>
                    <a:pt x="591" y="1847"/>
                  </a:lnTo>
                  <a:lnTo>
                    <a:pt x="591" y="1847"/>
                  </a:lnTo>
                  <a:lnTo>
                    <a:pt x="588" y="1837"/>
                  </a:lnTo>
                  <a:lnTo>
                    <a:pt x="585" y="1825"/>
                  </a:lnTo>
                  <a:lnTo>
                    <a:pt x="582" y="1814"/>
                  </a:lnTo>
                  <a:lnTo>
                    <a:pt x="579" y="1810"/>
                  </a:lnTo>
                  <a:lnTo>
                    <a:pt x="577" y="1808"/>
                  </a:lnTo>
                  <a:lnTo>
                    <a:pt x="577" y="1808"/>
                  </a:lnTo>
                  <a:lnTo>
                    <a:pt x="574" y="1808"/>
                  </a:lnTo>
                  <a:lnTo>
                    <a:pt x="573" y="1808"/>
                  </a:lnTo>
                  <a:lnTo>
                    <a:pt x="571" y="1811"/>
                  </a:lnTo>
                  <a:lnTo>
                    <a:pt x="570" y="1810"/>
                  </a:lnTo>
                  <a:lnTo>
                    <a:pt x="568" y="1808"/>
                  </a:lnTo>
                  <a:lnTo>
                    <a:pt x="567" y="1799"/>
                  </a:lnTo>
                  <a:lnTo>
                    <a:pt x="567" y="1799"/>
                  </a:lnTo>
                  <a:lnTo>
                    <a:pt x="566" y="1765"/>
                  </a:lnTo>
                  <a:lnTo>
                    <a:pt x="566" y="1748"/>
                  </a:lnTo>
                  <a:lnTo>
                    <a:pt x="567" y="1736"/>
                  </a:lnTo>
                  <a:lnTo>
                    <a:pt x="567" y="1736"/>
                  </a:lnTo>
                  <a:lnTo>
                    <a:pt x="566" y="1715"/>
                  </a:lnTo>
                  <a:lnTo>
                    <a:pt x="561" y="1667"/>
                  </a:lnTo>
                  <a:lnTo>
                    <a:pt x="548" y="1526"/>
                  </a:lnTo>
                  <a:lnTo>
                    <a:pt x="535" y="1383"/>
                  </a:lnTo>
                  <a:lnTo>
                    <a:pt x="530" y="1332"/>
                  </a:lnTo>
                  <a:lnTo>
                    <a:pt x="529" y="1308"/>
                  </a:lnTo>
                  <a:lnTo>
                    <a:pt x="529" y="1308"/>
                  </a:lnTo>
                  <a:lnTo>
                    <a:pt x="528" y="1294"/>
                  </a:lnTo>
                  <a:lnTo>
                    <a:pt x="525" y="1271"/>
                  </a:lnTo>
                  <a:lnTo>
                    <a:pt x="517" y="1211"/>
                  </a:lnTo>
                  <a:lnTo>
                    <a:pt x="505" y="1130"/>
                  </a:lnTo>
                  <a:lnTo>
                    <a:pt x="505" y="1130"/>
                  </a:lnTo>
                  <a:lnTo>
                    <a:pt x="525" y="1128"/>
                  </a:lnTo>
                  <a:lnTo>
                    <a:pt x="538" y="1127"/>
                  </a:lnTo>
                  <a:lnTo>
                    <a:pt x="542" y="1127"/>
                  </a:lnTo>
                  <a:lnTo>
                    <a:pt x="543" y="1125"/>
                  </a:lnTo>
                  <a:lnTo>
                    <a:pt x="543" y="1125"/>
                  </a:lnTo>
                  <a:lnTo>
                    <a:pt x="542" y="1109"/>
                  </a:lnTo>
                  <a:lnTo>
                    <a:pt x="538" y="1064"/>
                  </a:lnTo>
                  <a:lnTo>
                    <a:pt x="529" y="926"/>
                  </a:lnTo>
                  <a:lnTo>
                    <a:pt x="514" y="693"/>
                  </a:lnTo>
                  <a:lnTo>
                    <a:pt x="514" y="693"/>
                  </a:lnTo>
                  <a:lnTo>
                    <a:pt x="514" y="675"/>
                  </a:lnTo>
                  <a:lnTo>
                    <a:pt x="516" y="657"/>
                  </a:lnTo>
                  <a:lnTo>
                    <a:pt x="518" y="639"/>
                  </a:lnTo>
                  <a:lnTo>
                    <a:pt x="520" y="623"/>
                  </a:lnTo>
                  <a:lnTo>
                    <a:pt x="526" y="596"/>
                  </a:lnTo>
                  <a:lnTo>
                    <a:pt x="529" y="587"/>
                  </a:lnTo>
                  <a:lnTo>
                    <a:pt x="529" y="587"/>
                  </a:lnTo>
                  <a:lnTo>
                    <a:pt x="538" y="451"/>
                  </a:lnTo>
                  <a:lnTo>
                    <a:pt x="546" y="352"/>
                  </a:lnTo>
                  <a:lnTo>
                    <a:pt x="548" y="293"/>
                  </a:lnTo>
                  <a:lnTo>
                    <a:pt x="548" y="293"/>
                  </a:lnTo>
                  <a:lnTo>
                    <a:pt x="548" y="273"/>
                  </a:lnTo>
                  <a:lnTo>
                    <a:pt x="547" y="257"/>
                  </a:lnTo>
                  <a:lnTo>
                    <a:pt x="546" y="250"/>
                  </a:lnTo>
                  <a:lnTo>
                    <a:pt x="542" y="243"/>
                  </a:lnTo>
                  <a:lnTo>
                    <a:pt x="538" y="235"/>
                  </a:lnTo>
                  <a:lnTo>
                    <a:pt x="534" y="226"/>
                  </a:lnTo>
                  <a:lnTo>
                    <a:pt x="534" y="226"/>
                  </a:lnTo>
                  <a:lnTo>
                    <a:pt x="528" y="215"/>
                  </a:lnTo>
                  <a:lnTo>
                    <a:pt x="522" y="200"/>
                  </a:lnTo>
                  <a:lnTo>
                    <a:pt x="510" y="166"/>
                  </a:lnTo>
                  <a:lnTo>
                    <a:pt x="500" y="137"/>
                  </a:lnTo>
                  <a:lnTo>
                    <a:pt x="495" y="125"/>
                  </a:lnTo>
                  <a:lnTo>
                    <a:pt x="495" y="125"/>
                  </a:lnTo>
                  <a:lnTo>
                    <a:pt x="498" y="121"/>
                  </a:lnTo>
                  <a:lnTo>
                    <a:pt x="506" y="112"/>
                  </a:lnTo>
                  <a:lnTo>
                    <a:pt x="510" y="106"/>
                  </a:lnTo>
                  <a:lnTo>
                    <a:pt x="512" y="99"/>
                  </a:lnTo>
                  <a:lnTo>
                    <a:pt x="514" y="90"/>
                  </a:lnTo>
                  <a:lnTo>
                    <a:pt x="514" y="82"/>
                  </a:lnTo>
                  <a:lnTo>
                    <a:pt x="514" y="82"/>
                  </a:lnTo>
                  <a:lnTo>
                    <a:pt x="512" y="65"/>
                  </a:lnTo>
                  <a:lnTo>
                    <a:pt x="510" y="51"/>
                  </a:lnTo>
                  <a:lnTo>
                    <a:pt x="506" y="37"/>
                  </a:lnTo>
                  <a:lnTo>
                    <a:pt x="500" y="24"/>
                  </a:lnTo>
                  <a:lnTo>
                    <a:pt x="500" y="24"/>
                  </a:lnTo>
                  <a:lnTo>
                    <a:pt x="490" y="5"/>
                  </a:lnTo>
                  <a:lnTo>
                    <a:pt x="488" y="0"/>
                  </a:lnTo>
                  <a:lnTo>
                    <a:pt x="487" y="0"/>
                  </a:lnTo>
                  <a:lnTo>
                    <a:pt x="486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2" y="4"/>
                  </a:lnTo>
                  <a:lnTo>
                    <a:pt x="481" y="7"/>
                  </a:lnTo>
                  <a:lnTo>
                    <a:pt x="481" y="14"/>
                  </a:lnTo>
                  <a:lnTo>
                    <a:pt x="481" y="14"/>
                  </a:lnTo>
                  <a:lnTo>
                    <a:pt x="480" y="25"/>
                  </a:lnTo>
                  <a:lnTo>
                    <a:pt x="478" y="40"/>
                  </a:lnTo>
                  <a:lnTo>
                    <a:pt x="476" y="52"/>
                  </a:lnTo>
                  <a:lnTo>
                    <a:pt x="476" y="58"/>
                  </a:lnTo>
                  <a:lnTo>
                    <a:pt x="476" y="58"/>
                  </a:lnTo>
                  <a:lnTo>
                    <a:pt x="476" y="61"/>
                  </a:lnTo>
                  <a:lnTo>
                    <a:pt x="476" y="66"/>
                  </a:lnTo>
                  <a:lnTo>
                    <a:pt x="475" y="70"/>
                  </a:lnTo>
                  <a:lnTo>
                    <a:pt x="474" y="71"/>
                  </a:lnTo>
                  <a:lnTo>
                    <a:pt x="471" y="72"/>
                  </a:lnTo>
                  <a:lnTo>
                    <a:pt x="471" y="72"/>
                  </a:lnTo>
                  <a:lnTo>
                    <a:pt x="465" y="75"/>
                  </a:lnTo>
                  <a:lnTo>
                    <a:pt x="459" y="78"/>
                  </a:lnTo>
                  <a:lnTo>
                    <a:pt x="452" y="82"/>
                  </a:lnTo>
                  <a:lnTo>
                    <a:pt x="452" y="82"/>
                  </a:lnTo>
                  <a:lnTo>
                    <a:pt x="442" y="83"/>
                  </a:lnTo>
                  <a:lnTo>
                    <a:pt x="424" y="87"/>
                  </a:lnTo>
                  <a:lnTo>
                    <a:pt x="406" y="91"/>
                  </a:lnTo>
                  <a:lnTo>
                    <a:pt x="403" y="94"/>
                  </a:lnTo>
                  <a:lnTo>
                    <a:pt x="403" y="95"/>
                  </a:lnTo>
                  <a:lnTo>
                    <a:pt x="404" y="96"/>
                  </a:lnTo>
                  <a:lnTo>
                    <a:pt x="404" y="96"/>
                  </a:lnTo>
                  <a:lnTo>
                    <a:pt x="420" y="103"/>
                  </a:lnTo>
                  <a:lnTo>
                    <a:pt x="426" y="106"/>
                  </a:lnTo>
                  <a:lnTo>
                    <a:pt x="428" y="106"/>
                  </a:lnTo>
                  <a:lnTo>
                    <a:pt x="428" y="106"/>
                  </a:lnTo>
                  <a:lnTo>
                    <a:pt x="428" y="106"/>
                  </a:lnTo>
                  <a:lnTo>
                    <a:pt x="429" y="108"/>
                  </a:lnTo>
                  <a:lnTo>
                    <a:pt x="433" y="114"/>
                  </a:lnTo>
                  <a:lnTo>
                    <a:pt x="436" y="123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6"/>
                  </a:lnTo>
                  <a:lnTo>
                    <a:pt x="439" y="144"/>
                  </a:lnTo>
                  <a:lnTo>
                    <a:pt x="442" y="178"/>
                  </a:lnTo>
                  <a:lnTo>
                    <a:pt x="442" y="178"/>
                  </a:lnTo>
                  <a:lnTo>
                    <a:pt x="448" y="215"/>
                  </a:lnTo>
                  <a:lnTo>
                    <a:pt x="459" y="267"/>
                  </a:lnTo>
                  <a:lnTo>
                    <a:pt x="468" y="315"/>
                  </a:lnTo>
                  <a:lnTo>
                    <a:pt x="470" y="332"/>
                  </a:lnTo>
                  <a:lnTo>
                    <a:pt x="471" y="342"/>
                  </a:lnTo>
                  <a:lnTo>
                    <a:pt x="471" y="342"/>
                  </a:lnTo>
                  <a:lnTo>
                    <a:pt x="468" y="376"/>
                  </a:lnTo>
                  <a:lnTo>
                    <a:pt x="462" y="440"/>
                  </a:lnTo>
                  <a:lnTo>
                    <a:pt x="454" y="503"/>
                  </a:lnTo>
                  <a:lnTo>
                    <a:pt x="451" y="524"/>
                  </a:lnTo>
                  <a:lnTo>
                    <a:pt x="448" y="530"/>
                  </a:lnTo>
                  <a:lnTo>
                    <a:pt x="447" y="534"/>
                  </a:lnTo>
                  <a:lnTo>
                    <a:pt x="447" y="534"/>
                  </a:lnTo>
                  <a:lnTo>
                    <a:pt x="430" y="554"/>
                  </a:lnTo>
                  <a:lnTo>
                    <a:pt x="421" y="566"/>
                  </a:lnTo>
                  <a:lnTo>
                    <a:pt x="414" y="572"/>
                  </a:lnTo>
                  <a:lnTo>
                    <a:pt x="414" y="572"/>
                  </a:lnTo>
                  <a:lnTo>
                    <a:pt x="385" y="592"/>
                  </a:lnTo>
                  <a:lnTo>
                    <a:pt x="385" y="592"/>
                  </a:lnTo>
                  <a:lnTo>
                    <a:pt x="386" y="581"/>
                  </a:lnTo>
                  <a:lnTo>
                    <a:pt x="386" y="572"/>
                  </a:lnTo>
                  <a:lnTo>
                    <a:pt x="385" y="568"/>
                  </a:lnTo>
                  <a:lnTo>
                    <a:pt x="385" y="568"/>
                  </a:lnTo>
                  <a:lnTo>
                    <a:pt x="385" y="566"/>
                  </a:lnTo>
                  <a:lnTo>
                    <a:pt x="385" y="564"/>
                  </a:lnTo>
                  <a:lnTo>
                    <a:pt x="388" y="557"/>
                  </a:lnTo>
                  <a:lnTo>
                    <a:pt x="392" y="547"/>
                  </a:lnTo>
                  <a:lnTo>
                    <a:pt x="394" y="539"/>
                  </a:lnTo>
                  <a:lnTo>
                    <a:pt x="394" y="539"/>
                  </a:lnTo>
                  <a:lnTo>
                    <a:pt x="400" y="518"/>
                  </a:lnTo>
                  <a:lnTo>
                    <a:pt x="404" y="505"/>
                  </a:lnTo>
                  <a:lnTo>
                    <a:pt x="404" y="505"/>
                  </a:lnTo>
                  <a:lnTo>
                    <a:pt x="405" y="500"/>
                  </a:lnTo>
                  <a:lnTo>
                    <a:pt x="409" y="486"/>
                  </a:lnTo>
                  <a:lnTo>
                    <a:pt x="409" y="486"/>
                  </a:lnTo>
                  <a:lnTo>
                    <a:pt x="411" y="477"/>
                  </a:lnTo>
                  <a:lnTo>
                    <a:pt x="415" y="473"/>
                  </a:lnTo>
                  <a:lnTo>
                    <a:pt x="416" y="469"/>
                  </a:lnTo>
                  <a:lnTo>
                    <a:pt x="415" y="468"/>
                  </a:lnTo>
                  <a:lnTo>
                    <a:pt x="414" y="467"/>
                  </a:lnTo>
                  <a:lnTo>
                    <a:pt x="414" y="467"/>
                  </a:lnTo>
                  <a:lnTo>
                    <a:pt x="408" y="463"/>
                  </a:lnTo>
                  <a:lnTo>
                    <a:pt x="405" y="461"/>
                  </a:lnTo>
                  <a:lnTo>
                    <a:pt x="404" y="457"/>
                  </a:lnTo>
                  <a:lnTo>
                    <a:pt x="399" y="423"/>
                  </a:lnTo>
                  <a:lnTo>
                    <a:pt x="409" y="418"/>
                  </a:lnTo>
                  <a:lnTo>
                    <a:pt x="409" y="418"/>
                  </a:lnTo>
                  <a:lnTo>
                    <a:pt x="412" y="416"/>
                  </a:lnTo>
                  <a:lnTo>
                    <a:pt x="415" y="415"/>
                  </a:lnTo>
                  <a:lnTo>
                    <a:pt x="415" y="414"/>
                  </a:lnTo>
                  <a:lnTo>
                    <a:pt x="414" y="414"/>
                  </a:lnTo>
                  <a:lnTo>
                    <a:pt x="414" y="414"/>
                  </a:lnTo>
                  <a:lnTo>
                    <a:pt x="410" y="412"/>
                  </a:lnTo>
                  <a:lnTo>
                    <a:pt x="405" y="411"/>
                  </a:lnTo>
                  <a:lnTo>
                    <a:pt x="399" y="409"/>
                  </a:lnTo>
                  <a:lnTo>
                    <a:pt x="399" y="409"/>
                  </a:lnTo>
                  <a:lnTo>
                    <a:pt x="394" y="386"/>
                  </a:lnTo>
                  <a:lnTo>
                    <a:pt x="390" y="368"/>
                  </a:lnTo>
                  <a:lnTo>
                    <a:pt x="387" y="361"/>
                  </a:lnTo>
                  <a:lnTo>
                    <a:pt x="385" y="356"/>
                  </a:lnTo>
                  <a:lnTo>
                    <a:pt x="385" y="356"/>
                  </a:lnTo>
                  <a:lnTo>
                    <a:pt x="380" y="351"/>
                  </a:lnTo>
                  <a:lnTo>
                    <a:pt x="370" y="345"/>
                  </a:lnTo>
                  <a:lnTo>
                    <a:pt x="344" y="331"/>
                  </a:lnTo>
                  <a:lnTo>
                    <a:pt x="316" y="317"/>
                  </a:lnTo>
                  <a:lnTo>
                    <a:pt x="306" y="314"/>
                  </a:lnTo>
                  <a:lnTo>
                    <a:pt x="298" y="313"/>
                  </a:lnTo>
                  <a:lnTo>
                    <a:pt x="298" y="313"/>
                  </a:lnTo>
                  <a:lnTo>
                    <a:pt x="291" y="315"/>
                  </a:lnTo>
                  <a:lnTo>
                    <a:pt x="280" y="320"/>
                  </a:lnTo>
                  <a:lnTo>
                    <a:pt x="252" y="336"/>
                  </a:lnTo>
                  <a:lnTo>
                    <a:pt x="225" y="354"/>
                  </a:lnTo>
                  <a:lnTo>
                    <a:pt x="217" y="361"/>
                  </a:lnTo>
                  <a:lnTo>
                    <a:pt x="212" y="366"/>
                  </a:lnTo>
                  <a:lnTo>
                    <a:pt x="212" y="366"/>
                  </a:lnTo>
                  <a:lnTo>
                    <a:pt x="210" y="376"/>
                  </a:lnTo>
                  <a:lnTo>
                    <a:pt x="208" y="388"/>
                  </a:lnTo>
                  <a:lnTo>
                    <a:pt x="207" y="404"/>
                  </a:lnTo>
                  <a:lnTo>
                    <a:pt x="202" y="414"/>
                  </a:lnTo>
                  <a:lnTo>
                    <a:pt x="202" y="414"/>
                  </a:lnTo>
                  <a:lnTo>
                    <a:pt x="201" y="415"/>
                  </a:lnTo>
                  <a:lnTo>
                    <a:pt x="199" y="418"/>
                  </a:lnTo>
                  <a:lnTo>
                    <a:pt x="199" y="420"/>
                  </a:lnTo>
                  <a:lnTo>
                    <a:pt x="199" y="421"/>
                  </a:lnTo>
                  <a:lnTo>
                    <a:pt x="200" y="422"/>
                  </a:lnTo>
                  <a:lnTo>
                    <a:pt x="202" y="423"/>
                  </a:lnTo>
                  <a:lnTo>
                    <a:pt x="202" y="423"/>
                  </a:lnTo>
                  <a:lnTo>
                    <a:pt x="207" y="424"/>
                  </a:lnTo>
                  <a:lnTo>
                    <a:pt x="211" y="426"/>
                  </a:lnTo>
                  <a:lnTo>
                    <a:pt x="212" y="428"/>
                  </a:lnTo>
                  <a:lnTo>
                    <a:pt x="212" y="428"/>
                  </a:lnTo>
                  <a:lnTo>
                    <a:pt x="214" y="443"/>
                  </a:lnTo>
                  <a:lnTo>
                    <a:pt x="217" y="462"/>
                  </a:lnTo>
                  <a:lnTo>
                    <a:pt x="217" y="462"/>
                  </a:lnTo>
                  <a:lnTo>
                    <a:pt x="217" y="465"/>
                  </a:lnTo>
                  <a:lnTo>
                    <a:pt x="216" y="468"/>
                  </a:lnTo>
                  <a:lnTo>
                    <a:pt x="213" y="471"/>
                  </a:lnTo>
                  <a:lnTo>
                    <a:pt x="212" y="476"/>
                  </a:lnTo>
                  <a:lnTo>
                    <a:pt x="212" y="476"/>
                  </a:lnTo>
                  <a:lnTo>
                    <a:pt x="211" y="487"/>
                  </a:lnTo>
                  <a:lnTo>
                    <a:pt x="211" y="492"/>
                  </a:lnTo>
                  <a:lnTo>
                    <a:pt x="212" y="495"/>
                  </a:lnTo>
                  <a:lnTo>
                    <a:pt x="212" y="495"/>
                  </a:lnTo>
                  <a:lnTo>
                    <a:pt x="213" y="501"/>
                  </a:lnTo>
                  <a:lnTo>
                    <a:pt x="214" y="505"/>
                  </a:lnTo>
                  <a:lnTo>
                    <a:pt x="217" y="510"/>
                  </a:lnTo>
                  <a:lnTo>
                    <a:pt x="217" y="510"/>
                  </a:lnTo>
                  <a:lnTo>
                    <a:pt x="222" y="516"/>
                  </a:lnTo>
                  <a:lnTo>
                    <a:pt x="226" y="521"/>
                  </a:lnTo>
                  <a:lnTo>
                    <a:pt x="231" y="524"/>
                  </a:lnTo>
                  <a:lnTo>
                    <a:pt x="231" y="524"/>
                  </a:lnTo>
                  <a:lnTo>
                    <a:pt x="232" y="534"/>
                  </a:lnTo>
                  <a:lnTo>
                    <a:pt x="236" y="548"/>
                  </a:lnTo>
                  <a:lnTo>
                    <a:pt x="236" y="548"/>
                  </a:lnTo>
                  <a:lnTo>
                    <a:pt x="242" y="562"/>
                  </a:lnTo>
                  <a:lnTo>
                    <a:pt x="244" y="568"/>
                  </a:lnTo>
                  <a:lnTo>
                    <a:pt x="246" y="572"/>
                  </a:lnTo>
                  <a:lnTo>
                    <a:pt x="246" y="572"/>
                  </a:lnTo>
                  <a:lnTo>
                    <a:pt x="246" y="577"/>
                  </a:lnTo>
                  <a:lnTo>
                    <a:pt x="248" y="583"/>
                  </a:lnTo>
                  <a:lnTo>
                    <a:pt x="250" y="592"/>
                  </a:lnTo>
                  <a:lnTo>
                    <a:pt x="250" y="592"/>
                  </a:lnTo>
                  <a:lnTo>
                    <a:pt x="207" y="563"/>
                  </a:lnTo>
                  <a:lnTo>
                    <a:pt x="207" y="563"/>
                  </a:lnTo>
                  <a:lnTo>
                    <a:pt x="193" y="550"/>
                  </a:lnTo>
                  <a:lnTo>
                    <a:pt x="184" y="542"/>
                  </a:lnTo>
                  <a:lnTo>
                    <a:pt x="178" y="539"/>
                  </a:lnTo>
                  <a:lnTo>
                    <a:pt x="178" y="539"/>
                  </a:lnTo>
                  <a:lnTo>
                    <a:pt x="176" y="536"/>
                  </a:lnTo>
                  <a:lnTo>
                    <a:pt x="172" y="533"/>
                  </a:lnTo>
                  <a:lnTo>
                    <a:pt x="164" y="519"/>
                  </a:lnTo>
                  <a:lnTo>
                    <a:pt x="156" y="504"/>
                  </a:lnTo>
                  <a:lnTo>
                    <a:pt x="150" y="491"/>
                  </a:lnTo>
                  <a:lnTo>
                    <a:pt x="150" y="491"/>
                  </a:lnTo>
                  <a:lnTo>
                    <a:pt x="146" y="480"/>
                  </a:lnTo>
                  <a:lnTo>
                    <a:pt x="141" y="462"/>
                  </a:lnTo>
                  <a:lnTo>
                    <a:pt x="130" y="412"/>
                  </a:lnTo>
                  <a:lnTo>
                    <a:pt x="116" y="346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24" y="142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7" y="124"/>
                  </a:lnTo>
                  <a:lnTo>
                    <a:pt x="148" y="123"/>
                  </a:lnTo>
                  <a:lnTo>
                    <a:pt x="150" y="121"/>
                  </a:lnTo>
                  <a:lnTo>
                    <a:pt x="148" y="120"/>
                  </a:lnTo>
                  <a:lnTo>
                    <a:pt x="145" y="115"/>
                  </a:lnTo>
                  <a:lnTo>
                    <a:pt x="145" y="115"/>
                  </a:lnTo>
                  <a:lnTo>
                    <a:pt x="141" y="113"/>
                  </a:lnTo>
                  <a:lnTo>
                    <a:pt x="139" y="112"/>
                  </a:lnTo>
                  <a:lnTo>
                    <a:pt x="134" y="112"/>
                  </a:lnTo>
                  <a:lnTo>
                    <a:pt x="129" y="112"/>
                  </a:lnTo>
                  <a:lnTo>
                    <a:pt x="128" y="112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17" y="107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92" y="96"/>
                  </a:lnTo>
                  <a:lnTo>
                    <a:pt x="85" y="91"/>
                  </a:lnTo>
                  <a:lnTo>
                    <a:pt x="78" y="87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69" y="77"/>
                  </a:lnTo>
                  <a:lnTo>
                    <a:pt x="66" y="72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4" y="55"/>
                  </a:lnTo>
                  <a:lnTo>
                    <a:pt x="49" y="48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4"/>
                  </a:lnTo>
                  <a:lnTo>
                    <a:pt x="43" y="22"/>
                  </a:lnTo>
                  <a:lnTo>
                    <a:pt x="40" y="16"/>
                  </a:lnTo>
                  <a:lnTo>
                    <a:pt x="39" y="12"/>
                  </a:lnTo>
                  <a:lnTo>
                    <a:pt x="37" y="10"/>
                  </a:lnTo>
                  <a:lnTo>
                    <a:pt x="36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13"/>
                  </a:lnTo>
                  <a:lnTo>
                    <a:pt x="31" y="17"/>
                  </a:lnTo>
                  <a:lnTo>
                    <a:pt x="30" y="28"/>
                  </a:lnTo>
                  <a:lnTo>
                    <a:pt x="30" y="43"/>
                  </a:lnTo>
                  <a:lnTo>
                    <a:pt x="30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D95A54D-1DF6-1276-CC8C-F2D00E43F03D}"/>
              </a:ext>
            </a:extLst>
          </p:cNvPr>
          <p:cNvGrpSpPr/>
          <p:nvPr/>
        </p:nvGrpSpPr>
        <p:grpSpPr>
          <a:xfrm>
            <a:off x="7363783" y="876960"/>
            <a:ext cx="918228" cy="2606607"/>
            <a:chOff x="7222496" y="2167260"/>
            <a:chExt cx="1227138" cy="3483522"/>
          </a:xfrm>
        </p:grpSpPr>
        <p:sp>
          <p:nvSpPr>
            <p:cNvPr id="12" name="Rectangle 18">
              <a:extLst>
                <a:ext uri="{FF2B5EF4-FFF2-40B4-BE49-F238E27FC236}">
                  <a16:creationId xmlns:a16="http://schemas.microsoft.com/office/drawing/2014/main" id="{B103F72F-4093-E6A6-E43B-2AC90391F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4733" y="2696444"/>
              <a:ext cx="868363" cy="5334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86720EEA-A847-4836-3DC4-3D9C7324F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0922" y="2167260"/>
              <a:ext cx="868363" cy="5349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DC06068-9088-11E3-EA97-8B2304046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496" y="3185394"/>
              <a:ext cx="1227138" cy="2465388"/>
            </a:xfrm>
            <a:custGeom>
              <a:avLst/>
              <a:gdLst>
                <a:gd name="T0" fmla="*/ 491 w 773"/>
                <a:gd name="T1" fmla="*/ 327 h 1553"/>
                <a:gd name="T2" fmla="*/ 466 w 773"/>
                <a:gd name="T3" fmla="*/ 240 h 1553"/>
                <a:gd name="T4" fmla="*/ 406 w 773"/>
                <a:gd name="T5" fmla="*/ 170 h 1553"/>
                <a:gd name="T6" fmla="*/ 333 w 773"/>
                <a:gd name="T7" fmla="*/ 179 h 1553"/>
                <a:gd name="T8" fmla="*/ 298 w 773"/>
                <a:gd name="T9" fmla="*/ 250 h 1553"/>
                <a:gd name="T10" fmla="*/ 286 w 773"/>
                <a:gd name="T11" fmla="*/ 336 h 1553"/>
                <a:gd name="T12" fmla="*/ 308 w 773"/>
                <a:gd name="T13" fmla="*/ 371 h 1553"/>
                <a:gd name="T14" fmla="*/ 317 w 773"/>
                <a:gd name="T15" fmla="*/ 395 h 1553"/>
                <a:gd name="T16" fmla="*/ 315 w 773"/>
                <a:gd name="T17" fmla="*/ 416 h 1553"/>
                <a:gd name="T18" fmla="*/ 228 w 773"/>
                <a:gd name="T19" fmla="*/ 377 h 1553"/>
                <a:gd name="T20" fmla="*/ 101 w 773"/>
                <a:gd name="T21" fmla="*/ 286 h 1553"/>
                <a:gd name="T22" fmla="*/ 114 w 773"/>
                <a:gd name="T23" fmla="*/ 77 h 1553"/>
                <a:gd name="T24" fmla="*/ 183 w 773"/>
                <a:gd name="T25" fmla="*/ 53 h 1553"/>
                <a:gd name="T26" fmla="*/ 225 w 773"/>
                <a:gd name="T27" fmla="*/ 27 h 1553"/>
                <a:gd name="T28" fmla="*/ 201 w 773"/>
                <a:gd name="T29" fmla="*/ 8 h 1553"/>
                <a:gd name="T30" fmla="*/ 185 w 773"/>
                <a:gd name="T31" fmla="*/ 8 h 1553"/>
                <a:gd name="T32" fmla="*/ 159 w 773"/>
                <a:gd name="T33" fmla="*/ 14 h 1553"/>
                <a:gd name="T34" fmla="*/ 77 w 773"/>
                <a:gd name="T35" fmla="*/ 25 h 1553"/>
                <a:gd name="T36" fmla="*/ 44 w 773"/>
                <a:gd name="T37" fmla="*/ 93 h 1553"/>
                <a:gd name="T38" fmla="*/ 0 w 773"/>
                <a:gd name="T39" fmla="*/ 309 h 1553"/>
                <a:gd name="T40" fmla="*/ 135 w 773"/>
                <a:gd name="T41" fmla="*/ 491 h 1553"/>
                <a:gd name="T42" fmla="*/ 202 w 773"/>
                <a:gd name="T43" fmla="*/ 579 h 1553"/>
                <a:gd name="T44" fmla="*/ 236 w 773"/>
                <a:gd name="T45" fmla="*/ 827 h 1553"/>
                <a:gd name="T46" fmla="*/ 207 w 773"/>
                <a:gd name="T47" fmla="*/ 972 h 1553"/>
                <a:gd name="T48" fmla="*/ 198 w 773"/>
                <a:gd name="T49" fmla="*/ 1126 h 1553"/>
                <a:gd name="T50" fmla="*/ 165 w 773"/>
                <a:gd name="T51" fmla="*/ 1387 h 1553"/>
                <a:gd name="T52" fmla="*/ 192 w 773"/>
                <a:gd name="T53" fmla="*/ 1447 h 1553"/>
                <a:gd name="T54" fmla="*/ 278 w 773"/>
                <a:gd name="T55" fmla="*/ 1453 h 1553"/>
                <a:gd name="T56" fmla="*/ 352 w 773"/>
                <a:gd name="T57" fmla="*/ 1381 h 1553"/>
                <a:gd name="T58" fmla="*/ 391 w 773"/>
                <a:gd name="T59" fmla="*/ 1357 h 1553"/>
                <a:gd name="T60" fmla="*/ 429 w 773"/>
                <a:gd name="T61" fmla="*/ 1220 h 1553"/>
                <a:gd name="T62" fmla="*/ 419 w 773"/>
                <a:gd name="T63" fmla="*/ 1178 h 1553"/>
                <a:gd name="T64" fmla="*/ 447 w 773"/>
                <a:gd name="T65" fmla="*/ 1144 h 1553"/>
                <a:gd name="T66" fmla="*/ 461 w 773"/>
                <a:gd name="T67" fmla="*/ 1281 h 1553"/>
                <a:gd name="T68" fmla="*/ 459 w 773"/>
                <a:gd name="T69" fmla="*/ 1311 h 1553"/>
                <a:gd name="T70" fmla="*/ 447 w 773"/>
                <a:gd name="T71" fmla="*/ 1356 h 1553"/>
                <a:gd name="T72" fmla="*/ 462 w 773"/>
                <a:gd name="T73" fmla="*/ 1371 h 1553"/>
                <a:gd name="T74" fmla="*/ 451 w 773"/>
                <a:gd name="T75" fmla="*/ 1423 h 1553"/>
                <a:gd name="T76" fmla="*/ 469 w 773"/>
                <a:gd name="T77" fmla="*/ 1521 h 1553"/>
                <a:gd name="T78" fmla="*/ 521 w 773"/>
                <a:gd name="T79" fmla="*/ 1552 h 1553"/>
                <a:gd name="T80" fmla="*/ 586 w 773"/>
                <a:gd name="T81" fmla="*/ 1529 h 1553"/>
                <a:gd name="T82" fmla="*/ 576 w 773"/>
                <a:gd name="T83" fmla="*/ 1451 h 1553"/>
                <a:gd name="T84" fmla="*/ 567 w 773"/>
                <a:gd name="T85" fmla="*/ 1388 h 1553"/>
                <a:gd name="T86" fmla="*/ 581 w 773"/>
                <a:gd name="T87" fmla="*/ 1317 h 1553"/>
                <a:gd name="T88" fmla="*/ 609 w 773"/>
                <a:gd name="T89" fmla="*/ 1231 h 1553"/>
                <a:gd name="T90" fmla="*/ 615 w 773"/>
                <a:gd name="T91" fmla="*/ 1125 h 1553"/>
                <a:gd name="T92" fmla="*/ 635 w 773"/>
                <a:gd name="T93" fmla="*/ 1056 h 1553"/>
                <a:gd name="T94" fmla="*/ 636 w 773"/>
                <a:gd name="T95" fmla="*/ 958 h 1553"/>
                <a:gd name="T96" fmla="*/ 628 w 773"/>
                <a:gd name="T97" fmla="*/ 538 h 1553"/>
                <a:gd name="T98" fmla="*/ 757 w 773"/>
                <a:gd name="T99" fmla="*/ 310 h 1553"/>
                <a:gd name="T100" fmla="*/ 721 w 773"/>
                <a:gd name="T101" fmla="*/ 162 h 1553"/>
                <a:gd name="T102" fmla="*/ 639 w 773"/>
                <a:gd name="T103" fmla="*/ 21 h 1553"/>
                <a:gd name="T104" fmla="*/ 552 w 773"/>
                <a:gd name="T105" fmla="*/ 0 h 1553"/>
                <a:gd name="T106" fmla="*/ 493 w 773"/>
                <a:gd name="T107" fmla="*/ 1 h 1553"/>
                <a:gd name="T108" fmla="*/ 499 w 773"/>
                <a:gd name="T109" fmla="*/ 24 h 1553"/>
                <a:gd name="T110" fmla="*/ 591 w 773"/>
                <a:gd name="T111" fmla="*/ 67 h 1553"/>
                <a:gd name="T112" fmla="*/ 645 w 773"/>
                <a:gd name="T113" fmla="*/ 293 h 1553"/>
                <a:gd name="T114" fmla="*/ 606 w 773"/>
                <a:gd name="T115" fmla="*/ 371 h 1553"/>
                <a:gd name="T116" fmla="*/ 510 w 773"/>
                <a:gd name="T117" fmla="*/ 399 h 1553"/>
                <a:gd name="T118" fmla="*/ 480 w 773"/>
                <a:gd name="T119" fmla="*/ 356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3" h="1553">
                  <a:moveTo>
                    <a:pt x="480" y="356"/>
                  </a:moveTo>
                  <a:lnTo>
                    <a:pt x="480" y="356"/>
                  </a:lnTo>
                  <a:lnTo>
                    <a:pt x="484" y="353"/>
                  </a:lnTo>
                  <a:lnTo>
                    <a:pt x="490" y="347"/>
                  </a:lnTo>
                  <a:lnTo>
                    <a:pt x="493" y="341"/>
                  </a:lnTo>
                  <a:lnTo>
                    <a:pt x="495" y="339"/>
                  </a:lnTo>
                  <a:lnTo>
                    <a:pt x="495" y="336"/>
                  </a:lnTo>
                  <a:lnTo>
                    <a:pt x="495" y="336"/>
                  </a:lnTo>
                  <a:lnTo>
                    <a:pt x="491" y="327"/>
                  </a:lnTo>
                  <a:lnTo>
                    <a:pt x="486" y="307"/>
                  </a:lnTo>
                  <a:lnTo>
                    <a:pt x="483" y="289"/>
                  </a:lnTo>
                  <a:lnTo>
                    <a:pt x="480" y="279"/>
                  </a:lnTo>
                  <a:lnTo>
                    <a:pt x="480" y="279"/>
                  </a:lnTo>
                  <a:lnTo>
                    <a:pt x="479" y="270"/>
                  </a:lnTo>
                  <a:lnTo>
                    <a:pt x="474" y="259"/>
                  </a:lnTo>
                  <a:lnTo>
                    <a:pt x="469" y="247"/>
                  </a:lnTo>
                  <a:lnTo>
                    <a:pt x="466" y="240"/>
                  </a:lnTo>
                  <a:lnTo>
                    <a:pt x="466" y="240"/>
                  </a:lnTo>
                  <a:lnTo>
                    <a:pt x="461" y="227"/>
                  </a:lnTo>
                  <a:lnTo>
                    <a:pt x="455" y="215"/>
                  </a:lnTo>
                  <a:lnTo>
                    <a:pt x="448" y="202"/>
                  </a:lnTo>
                  <a:lnTo>
                    <a:pt x="443" y="196"/>
                  </a:lnTo>
                  <a:lnTo>
                    <a:pt x="437" y="190"/>
                  </a:lnTo>
                  <a:lnTo>
                    <a:pt x="431" y="184"/>
                  </a:lnTo>
                  <a:lnTo>
                    <a:pt x="424" y="179"/>
                  </a:lnTo>
                  <a:lnTo>
                    <a:pt x="415" y="174"/>
                  </a:lnTo>
                  <a:lnTo>
                    <a:pt x="406" y="170"/>
                  </a:lnTo>
                  <a:lnTo>
                    <a:pt x="395" y="169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73" y="168"/>
                  </a:lnTo>
                  <a:lnTo>
                    <a:pt x="363" y="169"/>
                  </a:lnTo>
                  <a:lnTo>
                    <a:pt x="353" y="172"/>
                  </a:lnTo>
                  <a:lnTo>
                    <a:pt x="346" y="173"/>
                  </a:lnTo>
                  <a:lnTo>
                    <a:pt x="339" y="176"/>
                  </a:lnTo>
                  <a:lnTo>
                    <a:pt x="333" y="179"/>
                  </a:lnTo>
                  <a:lnTo>
                    <a:pt x="322" y="186"/>
                  </a:lnTo>
                  <a:lnTo>
                    <a:pt x="315" y="194"/>
                  </a:lnTo>
                  <a:lnTo>
                    <a:pt x="309" y="204"/>
                  </a:lnTo>
                  <a:lnTo>
                    <a:pt x="305" y="212"/>
                  </a:lnTo>
                  <a:lnTo>
                    <a:pt x="303" y="221"/>
                  </a:lnTo>
                  <a:lnTo>
                    <a:pt x="303" y="221"/>
                  </a:lnTo>
                  <a:lnTo>
                    <a:pt x="299" y="234"/>
                  </a:lnTo>
                  <a:lnTo>
                    <a:pt x="298" y="244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3" y="262"/>
                  </a:lnTo>
                  <a:lnTo>
                    <a:pt x="290" y="273"/>
                  </a:lnTo>
                  <a:lnTo>
                    <a:pt x="288" y="279"/>
                  </a:lnTo>
                  <a:lnTo>
                    <a:pt x="288" y="317"/>
                  </a:lnTo>
                  <a:lnTo>
                    <a:pt x="288" y="317"/>
                  </a:lnTo>
                  <a:lnTo>
                    <a:pt x="287" y="324"/>
                  </a:lnTo>
                  <a:lnTo>
                    <a:pt x="287" y="330"/>
                  </a:lnTo>
                  <a:lnTo>
                    <a:pt x="286" y="336"/>
                  </a:lnTo>
                  <a:lnTo>
                    <a:pt x="287" y="339"/>
                  </a:lnTo>
                  <a:lnTo>
                    <a:pt x="288" y="341"/>
                  </a:lnTo>
                  <a:lnTo>
                    <a:pt x="288" y="341"/>
                  </a:lnTo>
                  <a:lnTo>
                    <a:pt x="292" y="346"/>
                  </a:lnTo>
                  <a:lnTo>
                    <a:pt x="296" y="353"/>
                  </a:lnTo>
                  <a:lnTo>
                    <a:pt x="299" y="360"/>
                  </a:lnTo>
                  <a:lnTo>
                    <a:pt x="303" y="365"/>
                  </a:lnTo>
                  <a:lnTo>
                    <a:pt x="303" y="365"/>
                  </a:lnTo>
                  <a:lnTo>
                    <a:pt x="308" y="371"/>
                  </a:lnTo>
                  <a:lnTo>
                    <a:pt x="312" y="380"/>
                  </a:lnTo>
                  <a:lnTo>
                    <a:pt x="317" y="387"/>
                  </a:lnTo>
                  <a:lnTo>
                    <a:pt x="317" y="389"/>
                  </a:lnTo>
                  <a:lnTo>
                    <a:pt x="317" y="389"/>
                  </a:lnTo>
                  <a:lnTo>
                    <a:pt x="317" y="389"/>
                  </a:lnTo>
                  <a:lnTo>
                    <a:pt x="316" y="389"/>
                  </a:lnTo>
                  <a:lnTo>
                    <a:pt x="316" y="389"/>
                  </a:lnTo>
                  <a:lnTo>
                    <a:pt x="317" y="392"/>
                  </a:lnTo>
                  <a:lnTo>
                    <a:pt x="317" y="395"/>
                  </a:lnTo>
                  <a:lnTo>
                    <a:pt x="317" y="399"/>
                  </a:lnTo>
                  <a:lnTo>
                    <a:pt x="317" y="399"/>
                  </a:lnTo>
                  <a:lnTo>
                    <a:pt x="317" y="405"/>
                  </a:lnTo>
                  <a:lnTo>
                    <a:pt x="320" y="412"/>
                  </a:lnTo>
                  <a:lnTo>
                    <a:pt x="322" y="423"/>
                  </a:lnTo>
                  <a:lnTo>
                    <a:pt x="322" y="423"/>
                  </a:lnTo>
                  <a:lnTo>
                    <a:pt x="322" y="422"/>
                  </a:lnTo>
                  <a:lnTo>
                    <a:pt x="320" y="419"/>
                  </a:lnTo>
                  <a:lnTo>
                    <a:pt x="315" y="416"/>
                  </a:lnTo>
                  <a:lnTo>
                    <a:pt x="308" y="413"/>
                  </a:lnTo>
                  <a:lnTo>
                    <a:pt x="308" y="413"/>
                  </a:lnTo>
                  <a:lnTo>
                    <a:pt x="282" y="408"/>
                  </a:lnTo>
                  <a:lnTo>
                    <a:pt x="268" y="405"/>
                  </a:lnTo>
                  <a:lnTo>
                    <a:pt x="261" y="402"/>
                  </a:lnTo>
                  <a:lnTo>
                    <a:pt x="255" y="399"/>
                  </a:lnTo>
                  <a:lnTo>
                    <a:pt x="255" y="399"/>
                  </a:lnTo>
                  <a:lnTo>
                    <a:pt x="243" y="389"/>
                  </a:lnTo>
                  <a:lnTo>
                    <a:pt x="228" y="377"/>
                  </a:lnTo>
                  <a:lnTo>
                    <a:pt x="212" y="364"/>
                  </a:lnTo>
                  <a:lnTo>
                    <a:pt x="192" y="351"/>
                  </a:lnTo>
                  <a:lnTo>
                    <a:pt x="192" y="351"/>
                  </a:lnTo>
                  <a:lnTo>
                    <a:pt x="167" y="334"/>
                  </a:lnTo>
                  <a:lnTo>
                    <a:pt x="136" y="313"/>
                  </a:lnTo>
                  <a:lnTo>
                    <a:pt x="122" y="304"/>
                  </a:lnTo>
                  <a:lnTo>
                    <a:pt x="111" y="295"/>
                  </a:lnTo>
                  <a:lnTo>
                    <a:pt x="104" y="288"/>
                  </a:lnTo>
                  <a:lnTo>
                    <a:pt x="101" y="286"/>
                  </a:lnTo>
                  <a:lnTo>
                    <a:pt x="101" y="283"/>
                  </a:lnTo>
                  <a:lnTo>
                    <a:pt x="101" y="283"/>
                  </a:lnTo>
                  <a:lnTo>
                    <a:pt x="104" y="253"/>
                  </a:lnTo>
                  <a:lnTo>
                    <a:pt x="106" y="192"/>
                  </a:lnTo>
                  <a:lnTo>
                    <a:pt x="108" y="129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12" y="84"/>
                  </a:lnTo>
                  <a:lnTo>
                    <a:pt x="114" y="77"/>
                  </a:lnTo>
                  <a:lnTo>
                    <a:pt x="118" y="72"/>
                  </a:lnTo>
                  <a:lnTo>
                    <a:pt x="122" y="68"/>
                  </a:lnTo>
                  <a:lnTo>
                    <a:pt x="128" y="63"/>
                  </a:lnTo>
                  <a:lnTo>
                    <a:pt x="130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74" y="60"/>
                  </a:lnTo>
                  <a:lnTo>
                    <a:pt x="179" y="56"/>
                  </a:lnTo>
                  <a:lnTo>
                    <a:pt x="183" y="53"/>
                  </a:lnTo>
                  <a:lnTo>
                    <a:pt x="183" y="53"/>
                  </a:lnTo>
                  <a:lnTo>
                    <a:pt x="185" y="49"/>
                  </a:lnTo>
                  <a:lnTo>
                    <a:pt x="186" y="47"/>
                  </a:lnTo>
                  <a:lnTo>
                    <a:pt x="190" y="45"/>
                  </a:lnTo>
                  <a:lnTo>
                    <a:pt x="197" y="43"/>
                  </a:lnTo>
                  <a:lnTo>
                    <a:pt x="197" y="43"/>
                  </a:lnTo>
                  <a:lnTo>
                    <a:pt x="208" y="39"/>
                  </a:lnTo>
                  <a:lnTo>
                    <a:pt x="219" y="33"/>
                  </a:lnTo>
                  <a:lnTo>
                    <a:pt x="225" y="27"/>
                  </a:lnTo>
                  <a:lnTo>
                    <a:pt x="227" y="25"/>
                  </a:lnTo>
                  <a:lnTo>
                    <a:pt x="226" y="24"/>
                  </a:lnTo>
                  <a:lnTo>
                    <a:pt x="216" y="19"/>
                  </a:lnTo>
                  <a:lnTo>
                    <a:pt x="216" y="19"/>
                  </a:lnTo>
                  <a:lnTo>
                    <a:pt x="214" y="14"/>
                  </a:lnTo>
                  <a:lnTo>
                    <a:pt x="212" y="12"/>
                  </a:lnTo>
                  <a:lnTo>
                    <a:pt x="207" y="9"/>
                  </a:lnTo>
                  <a:lnTo>
                    <a:pt x="207" y="9"/>
                  </a:lnTo>
                  <a:lnTo>
                    <a:pt x="201" y="8"/>
                  </a:lnTo>
                  <a:lnTo>
                    <a:pt x="198" y="8"/>
                  </a:lnTo>
                  <a:lnTo>
                    <a:pt x="197" y="9"/>
                  </a:lnTo>
                  <a:lnTo>
                    <a:pt x="197" y="9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90" y="10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5" y="8"/>
                  </a:lnTo>
                  <a:lnTo>
                    <a:pt x="183" y="8"/>
                  </a:lnTo>
                  <a:lnTo>
                    <a:pt x="173" y="9"/>
                  </a:lnTo>
                  <a:lnTo>
                    <a:pt x="173" y="9"/>
                  </a:lnTo>
                  <a:lnTo>
                    <a:pt x="168" y="10"/>
                  </a:lnTo>
                  <a:lnTo>
                    <a:pt x="166" y="13"/>
                  </a:lnTo>
                  <a:lnTo>
                    <a:pt x="165" y="14"/>
                  </a:lnTo>
                  <a:lnTo>
                    <a:pt x="164" y="14"/>
                  </a:lnTo>
                  <a:lnTo>
                    <a:pt x="164" y="14"/>
                  </a:lnTo>
                  <a:lnTo>
                    <a:pt x="159" y="14"/>
                  </a:lnTo>
                  <a:lnTo>
                    <a:pt x="149" y="14"/>
                  </a:lnTo>
                  <a:lnTo>
                    <a:pt x="149" y="14"/>
                  </a:lnTo>
                  <a:lnTo>
                    <a:pt x="138" y="15"/>
                  </a:lnTo>
                  <a:lnTo>
                    <a:pt x="122" y="19"/>
                  </a:lnTo>
                  <a:lnTo>
                    <a:pt x="105" y="22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81" y="24"/>
                  </a:lnTo>
                  <a:lnTo>
                    <a:pt x="77" y="25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69" y="32"/>
                  </a:lnTo>
                  <a:lnTo>
                    <a:pt x="66" y="37"/>
                  </a:lnTo>
                  <a:lnTo>
                    <a:pt x="60" y="50"/>
                  </a:lnTo>
                  <a:lnTo>
                    <a:pt x="56" y="66"/>
                  </a:lnTo>
                  <a:lnTo>
                    <a:pt x="48" y="81"/>
                  </a:lnTo>
                  <a:lnTo>
                    <a:pt x="48" y="81"/>
                  </a:lnTo>
                  <a:lnTo>
                    <a:pt x="44" y="93"/>
                  </a:lnTo>
                  <a:lnTo>
                    <a:pt x="39" y="110"/>
                  </a:lnTo>
                  <a:lnTo>
                    <a:pt x="27" y="157"/>
                  </a:lnTo>
                  <a:lnTo>
                    <a:pt x="16" y="206"/>
                  </a:lnTo>
                  <a:lnTo>
                    <a:pt x="10" y="240"/>
                  </a:lnTo>
                  <a:lnTo>
                    <a:pt x="10" y="240"/>
                  </a:lnTo>
                  <a:lnTo>
                    <a:pt x="6" y="263"/>
                  </a:lnTo>
                  <a:lnTo>
                    <a:pt x="3" y="287"/>
                  </a:lnTo>
                  <a:lnTo>
                    <a:pt x="2" y="298"/>
                  </a:lnTo>
                  <a:lnTo>
                    <a:pt x="0" y="309"/>
                  </a:lnTo>
                  <a:lnTo>
                    <a:pt x="2" y="318"/>
                  </a:lnTo>
                  <a:lnTo>
                    <a:pt x="5" y="327"/>
                  </a:lnTo>
                  <a:lnTo>
                    <a:pt x="5" y="327"/>
                  </a:lnTo>
                  <a:lnTo>
                    <a:pt x="14" y="339"/>
                  </a:lnTo>
                  <a:lnTo>
                    <a:pt x="28" y="358"/>
                  </a:lnTo>
                  <a:lnTo>
                    <a:pt x="68" y="408"/>
                  </a:lnTo>
                  <a:lnTo>
                    <a:pt x="130" y="485"/>
                  </a:lnTo>
                  <a:lnTo>
                    <a:pt x="130" y="485"/>
                  </a:lnTo>
                  <a:lnTo>
                    <a:pt x="135" y="491"/>
                  </a:lnTo>
                  <a:lnTo>
                    <a:pt x="143" y="497"/>
                  </a:lnTo>
                  <a:lnTo>
                    <a:pt x="164" y="513"/>
                  </a:lnTo>
                  <a:lnTo>
                    <a:pt x="174" y="523"/>
                  </a:lnTo>
                  <a:lnTo>
                    <a:pt x="184" y="533"/>
                  </a:lnTo>
                  <a:lnTo>
                    <a:pt x="192" y="544"/>
                  </a:lnTo>
                  <a:lnTo>
                    <a:pt x="195" y="552"/>
                  </a:lnTo>
                  <a:lnTo>
                    <a:pt x="197" y="558"/>
                  </a:lnTo>
                  <a:lnTo>
                    <a:pt x="197" y="558"/>
                  </a:lnTo>
                  <a:lnTo>
                    <a:pt x="202" y="579"/>
                  </a:lnTo>
                  <a:lnTo>
                    <a:pt x="204" y="591"/>
                  </a:lnTo>
                  <a:lnTo>
                    <a:pt x="204" y="600"/>
                  </a:lnTo>
                  <a:lnTo>
                    <a:pt x="207" y="610"/>
                  </a:lnTo>
                  <a:lnTo>
                    <a:pt x="207" y="610"/>
                  </a:lnTo>
                  <a:lnTo>
                    <a:pt x="214" y="650"/>
                  </a:lnTo>
                  <a:lnTo>
                    <a:pt x="225" y="721"/>
                  </a:lnTo>
                  <a:lnTo>
                    <a:pt x="234" y="792"/>
                  </a:lnTo>
                  <a:lnTo>
                    <a:pt x="236" y="818"/>
                  </a:lnTo>
                  <a:lnTo>
                    <a:pt x="236" y="827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15" y="899"/>
                  </a:lnTo>
                  <a:lnTo>
                    <a:pt x="206" y="940"/>
                  </a:lnTo>
                  <a:lnTo>
                    <a:pt x="202" y="954"/>
                  </a:lnTo>
                  <a:lnTo>
                    <a:pt x="202" y="959"/>
                  </a:lnTo>
                  <a:lnTo>
                    <a:pt x="202" y="961"/>
                  </a:lnTo>
                  <a:lnTo>
                    <a:pt x="202" y="961"/>
                  </a:lnTo>
                  <a:lnTo>
                    <a:pt x="207" y="972"/>
                  </a:lnTo>
                  <a:lnTo>
                    <a:pt x="209" y="976"/>
                  </a:lnTo>
                  <a:lnTo>
                    <a:pt x="212" y="976"/>
                  </a:lnTo>
                  <a:lnTo>
                    <a:pt x="212" y="976"/>
                  </a:lnTo>
                  <a:lnTo>
                    <a:pt x="215" y="977"/>
                  </a:lnTo>
                  <a:lnTo>
                    <a:pt x="220" y="981"/>
                  </a:lnTo>
                  <a:lnTo>
                    <a:pt x="226" y="986"/>
                  </a:lnTo>
                  <a:lnTo>
                    <a:pt x="226" y="986"/>
                  </a:lnTo>
                  <a:lnTo>
                    <a:pt x="209" y="1066"/>
                  </a:lnTo>
                  <a:lnTo>
                    <a:pt x="198" y="1126"/>
                  </a:lnTo>
                  <a:lnTo>
                    <a:pt x="194" y="1149"/>
                  </a:lnTo>
                  <a:lnTo>
                    <a:pt x="192" y="1163"/>
                  </a:lnTo>
                  <a:lnTo>
                    <a:pt x="192" y="1163"/>
                  </a:lnTo>
                  <a:lnTo>
                    <a:pt x="189" y="1202"/>
                  </a:lnTo>
                  <a:lnTo>
                    <a:pt x="180" y="1266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6" y="1376"/>
                  </a:lnTo>
                  <a:lnTo>
                    <a:pt x="165" y="1387"/>
                  </a:lnTo>
                  <a:lnTo>
                    <a:pt x="165" y="1400"/>
                  </a:lnTo>
                  <a:lnTo>
                    <a:pt x="166" y="1412"/>
                  </a:lnTo>
                  <a:lnTo>
                    <a:pt x="170" y="1424"/>
                  </a:lnTo>
                  <a:lnTo>
                    <a:pt x="172" y="1430"/>
                  </a:lnTo>
                  <a:lnTo>
                    <a:pt x="174" y="1435"/>
                  </a:lnTo>
                  <a:lnTo>
                    <a:pt x="178" y="1439"/>
                  </a:lnTo>
                  <a:lnTo>
                    <a:pt x="183" y="1442"/>
                  </a:lnTo>
                  <a:lnTo>
                    <a:pt x="183" y="1442"/>
                  </a:lnTo>
                  <a:lnTo>
                    <a:pt x="192" y="1447"/>
                  </a:lnTo>
                  <a:lnTo>
                    <a:pt x="203" y="1451"/>
                  </a:lnTo>
                  <a:lnTo>
                    <a:pt x="214" y="1453"/>
                  </a:lnTo>
                  <a:lnTo>
                    <a:pt x="225" y="1454"/>
                  </a:lnTo>
                  <a:lnTo>
                    <a:pt x="244" y="1457"/>
                  </a:lnTo>
                  <a:lnTo>
                    <a:pt x="260" y="1457"/>
                  </a:lnTo>
                  <a:lnTo>
                    <a:pt x="260" y="1457"/>
                  </a:lnTo>
                  <a:lnTo>
                    <a:pt x="269" y="1457"/>
                  </a:lnTo>
                  <a:lnTo>
                    <a:pt x="274" y="1457"/>
                  </a:lnTo>
                  <a:lnTo>
                    <a:pt x="278" y="1453"/>
                  </a:lnTo>
                  <a:lnTo>
                    <a:pt x="284" y="1447"/>
                  </a:lnTo>
                  <a:lnTo>
                    <a:pt x="284" y="1447"/>
                  </a:lnTo>
                  <a:lnTo>
                    <a:pt x="296" y="1432"/>
                  </a:lnTo>
                  <a:lnTo>
                    <a:pt x="314" y="1408"/>
                  </a:lnTo>
                  <a:lnTo>
                    <a:pt x="336" y="1375"/>
                  </a:lnTo>
                  <a:lnTo>
                    <a:pt x="336" y="1375"/>
                  </a:lnTo>
                  <a:lnTo>
                    <a:pt x="339" y="1376"/>
                  </a:lnTo>
                  <a:lnTo>
                    <a:pt x="346" y="1380"/>
                  </a:lnTo>
                  <a:lnTo>
                    <a:pt x="352" y="1381"/>
                  </a:lnTo>
                  <a:lnTo>
                    <a:pt x="357" y="1381"/>
                  </a:lnTo>
                  <a:lnTo>
                    <a:pt x="363" y="1381"/>
                  </a:lnTo>
                  <a:lnTo>
                    <a:pt x="370" y="1380"/>
                  </a:lnTo>
                  <a:lnTo>
                    <a:pt x="370" y="1380"/>
                  </a:lnTo>
                  <a:lnTo>
                    <a:pt x="376" y="1378"/>
                  </a:lnTo>
                  <a:lnTo>
                    <a:pt x="381" y="1374"/>
                  </a:lnTo>
                  <a:lnTo>
                    <a:pt x="385" y="1370"/>
                  </a:lnTo>
                  <a:lnTo>
                    <a:pt x="389" y="1364"/>
                  </a:lnTo>
                  <a:lnTo>
                    <a:pt x="391" y="1357"/>
                  </a:lnTo>
                  <a:lnTo>
                    <a:pt x="394" y="1347"/>
                  </a:lnTo>
                  <a:lnTo>
                    <a:pt x="399" y="1322"/>
                  </a:lnTo>
                  <a:lnTo>
                    <a:pt x="399" y="1322"/>
                  </a:lnTo>
                  <a:lnTo>
                    <a:pt x="403" y="1297"/>
                  </a:lnTo>
                  <a:lnTo>
                    <a:pt x="408" y="1279"/>
                  </a:lnTo>
                  <a:lnTo>
                    <a:pt x="423" y="1240"/>
                  </a:lnTo>
                  <a:lnTo>
                    <a:pt x="423" y="1240"/>
                  </a:lnTo>
                  <a:lnTo>
                    <a:pt x="426" y="1230"/>
                  </a:lnTo>
                  <a:lnTo>
                    <a:pt x="429" y="1220"/>
                  </a:lnTo>
                  <a:lnTo>
                    <a:pt x="430" y="1214"/>
                  </a:lnTo>
                  <a:lnTo>
                    <a:pt x="430" y="1209"/>
                  </a:lnTo>
                  <a:lnTo>
                    <a:pt x="429" y="1206"/>
                  </a:lnTo>
                  <a:lnTo>
                    <a:pt x="427" y="1202"/>
                  </a:lnTo>
                  <a:lnTo>
                    <a:pt x="423" y="1197"/>
                  </a:lnTo>
                  <a:lnTo>
                    <a:pt x="423" y="1197"/>
                  </a:lnTo>
                  <a:lnTo>
                    <a:pt x="420" y="1194"/>
                  </a:lnTo>
                  <a:lnTo>
                    <a:pt x="420" y="1189"/>
                  </a:lnTo>
                  <a:lnTo>
                    <a:pt x="419" y="1178"/>
                  </a:lnTo>
                  <a:lnTo>
                    <a:pt x="419" y="1168"/>
                  </a:lnTo>
                  <a:lnTo>
                    <a:pt x="419" y="1166"/>
                  </a:lnTo>
                  <a:lnTo>
                    <a:pt x="418" y="1163"/>
                  </a:lnTo>
                  <a:lnTo>
                    <a:pt x="418" y="1163"/>
                  </a:lnTo>
                  <a:lnTo>
                    <a:pt x="418" y="1162"/>
                  </a:lnTo>
                  <a:lnTo>
                    <a:pt x="421" y="1160"/>
                  </a:lnTo>
                  <a:lnTo>
                    <a:pt x="431" y="1153"/>
                  </a:lnTo>
                  <a:lnTo>
                    <a:pt x="447" y="1144"/>
                  </a:lnTo>
                  <a:lnTo>
                    <a:pt x="447" y="1144"/>
                  </a:lnTo>
                  <a:lnTo>
                    <a:pt x="453" y="1172"/>
                  </a:lnTo>
                  <a:lnTo>
                    <a:pt x="456" y="1195"/>
                  </a:lnTo>
                  <a:lnTo>
                    <a:pt x="456" y="1204"/>
                  </a:lnTo>
                  <a:lnTo>
                    <a:pt x="456" y="1212"/>
                  </a:lnTo>
                  <a:lnTo>
                    <a:pt x="456" y="1212"/>
                  </a:lnTo>
                  <a:lnTo>
                    <a:pt x="456" y="1219"/>
                  </a:lnTo>
                  <a:lnTo>
                    <a:pt x="456" y="1230"/>
                  </a:lnTo>
                  <a:lnTo>
                    <a:pt x="459" y="1257"/>
                  </a:lnTo>
                  <a:lnTo>
                    <a:pt x="461" y="1281"/>
                  </a:lnTo>
                  <a:lnTo>
                    <a:pt x="461" y="1290"/>
                  </a:lnTo>
                  <a:lnTo>
                    <a:pt x="461" y="1293"/>
                  </a:lnTo>
                  <a:lnTo>
                    <a:pt x="461" y="1293"/>
                  </a:lnTo>
                  <a:lnTo>
                    <a:pt x="460" y="1297"/>
                  </a:lnTo>
                  <a:lnTo>
                    <a:pt x="460" y="1304"/>
                  </a:lnTo>
                  <a:lnTo>
                    <a:pt x="461" y="1313"/>
                  </a:lnTo>
                  <a:lnTo>
                    <a:pt x="461" y="1313"/>
                  </a:lnTo>
                  <a:lnTo>
                    <a:pt x="460" y="1313"/>
                  </a:lnTo>
                  <a:lnTo>
                    <a:pt x="459" y="1311"/>
                  </a:lnTo>
                  <a:lnTo>
                    <a:pt x="455" y="1313"/>
                  </a:lnTo>
                  <a:lnTo>
                    <a:pt x="451" y="1317"/>
                  </a:lnTo>
                  <a:lnTo>
                    <a:pt x="451" y="1317"/>
                  </a:lnTo>
                  <a:lnTo>
                    <a:pt x="449" y="1321"/>
                  </a:lnTo>
                  <a:lnTo>
                    <a:pt x="449" y="1327"/>
                  </a:lnTo>
                  <a:lnTo>
                    <a:pt x="448" y="1338"/>
                  </a:lnTo>
                  <a:lnTo>
                    <a:pt x="448" y="1350"/>
                  </a:lnTo>
                  <a:lnTo>
                    <a:pt x="447" y="1356"/>
                  </a:lnTo>
                  <a:lnTo>
                    <a:pt x="447" y="1356"/>
                  </a:lnTo>
                  <a:lnTo>
                    <a:pt x="443" y="1361"/>
                  </a:lnTo>
                  <a:lnTo>
                    <a:pt x="442" y="1362"/>
                  </a:lnTo>
                  <a:lnTo>
                    <a:pt x="443" y="1363"/>
                  </a:lnTo>
                  <a:lnTo>
                    <a:pt x="447" y="1365"/>
                  </a:lnTo>
                  <a:lnTo>
                    <a:pt x="447" y="1365"/>
                  </a:lnTo>
                  <a:lnTo>
                    <a:pt x="459" y="1368"/>
                  </a:lnTo>
                  <a:lnTo>
                    <a:pt x="460" y="1368"/>
                  </a:lnTo>
                  <a:lnTo>
                    <a:pt x="461" y="1370"/>
                  </a:lnTo>
                  <a:lnTo>
                    <a:pt x="462" y="1371"/>
                  </a:lnTo>
                  <a:lnTo>
                    <a:pt x="461" y="1375"/>
                  </a:lnTo>
                  <a:lnTo>
                    <a:pt x="461" y="1375"/>
                  </a:lnTo>
                  <a:lnTo>
                    <a:pt x="459" y="1384"/>
                  </a:lnTo>
                  <a:lnTo>
                    <a:pt x="456" y="1394"/>
                  </a:lnTo>
                  <a:lnTo>
                    <a:pt x="454" y="1405"/>
                  </a:lnTo>
                  <a:lnTo>
                    <a:pt x="451" y="1414"/>
                  </a:lnTo>
                  <a:lnTo>
                    <a:pt x="451" y="1414"/>
                  </a:lnTo>
                  <a:lnTo>
                    <a:pt x="451" y="1417"/>
                  </a:lnTo>
                  <a:lnTo>
                    <a:pt x="451" y="1423"/>
                  </a:lnTo>
                  <a:lnTo>
                    <a:pt x="455" y="1435"/>
                  </a:lnTo>
                  <a:lnTo>
                    <a:pt x="460" y="1450"/>
                  </a:lnTo>
                  <a:lnTo>
                    <a:pt x="461" y="1456"/>
                  </a:lnTo>
                  <a:lnTo>
                    <a:pt x="461" y="1462"/>
                  </a:lnTo>
                  <a:lnTo>
                    <a:pt x="461" y="1462"/>
                  </a:lnTo>
                  <a:lnTo>
                    <a:pt x="461" y="1480"/>
                  </a:lnTo>
                  <a:lnTo>
                    <a:pt x="462" y="1493"/>
                  </a:lnTo>
                  <a:lnTo>
                    <a:pt x="465" y="1506"/>
                  </a:lnTo>
                  <a:lnTo>
                    <a:pt x="469" y="1521"/>
                  </a:lnTo>
                  <a:lnTo>
                    <a:pt x="472" y="1527"/>
                  </a:lnTo>
                  <a:lnTo>
                    <a:pt x="475" y="1533"/>
                  </a:lnTo>
                  <a:lnTo>
                    <a:pt x="479" y="1539"/>
                  </a:lnTo>
                  <a:lnTo>
                    <a:pt x="484" y="1542"/>
                  </a:lnTo>
                  <a:lnTo>
                    <a:pt x="489" y="1546"/>
                  </a:lnTo>
                  <a:lnTo>
                    <a:pt x="495" y="1548"/>
                  </a:lnTo>
                  <a:lnTo>
                    <a:pt x="495" y="1548"/>
                  </a:lnTo>
                  <a:lnTo>
                    <a:pt x="508" y="1551"/>
                  </a:lnTo>
                  <a:lnTo>
                    <a:pt x="521" y="1552"/>
                  </a:lnTo>
                  <a:lnTo>
                    <a:pt x="535" y="1553"/>
                  </a:lnTo>
                  <a:lnTo>
                    <a:pt x="549" y="1551"/>
                  </a:lnTo>
                  <a:lnTo>
                    <a:pt x="561" y="1548"/>
                  </a:lnTo>
                  <a:lnTo>
                    <a:pt x="571" y="1543"/>
                  </a:lnTo>
                  <a:lnTo>
                    <a:pt x="576" y="1541"/>
                  </a:lnTo>
                  <a:lnTo>
                    <a:pt x="580" y="1537"/>
                  </a:lnTo>
                  <a:lnTo>
                    <a:pt x="583" y="1534"/>
                  </a:lnTo>
                  <a:lnTo>
                    <a:pt x="586" y="1529"/>
                  </a:lnTo>
                  <a:lnTo>
                    <a:pt x="586" y="1529"/>
                  </a:lnTo>
                  <a:lnTo>
                    <a:pt x="593" y="1511"/>
                  </a:lnTo>
                  <a:lnTo>
                    <a:pt x="594" y="1504"/>
                  </a:lnTo>
                  <a:lnTo>
                    <a:pt x="595" y="1497"/>
                  </a:lnTo>
                  <a:lnTo>
                    <a:pt x="597" y="1489"/>
                  </a:lnTo>
                  <a:lnTo>
                    <a:pt x="595" y="1483"/>
                  </a:lnTo>
                  <a:lnTo>
                    <a:pt x="593" y="1477"/>
                  </a:lnTo>
                  <a:lnTo>
                    <a:pt x="591" y="1471"/>
                  </a:lnTo>
                  <a:lnTo>
                    <a:pt x="591" y="1471"/>
                  </a:lnTo>
                  <a:lnTo>
                    <a:pt x="576" y="1451"/>
                  </a:lnTo>
                  <a:lnTo>
                    <a:pt x="570" y="1441"/>
                  </a:lnTo>
                  <a:lnTo>
                    <a:pt x="567" y="1433"/>
                  </a:lnTo>
                  <a:lnTo>
                    <a:pt x="567" y="1433"/>
                  </a:lnTo>
                  <a:lnTo>
                    <a:pt x="564" y="1424"/>
                  </a:lnTo>
                  <a:lnTo>
                    <a:pt x="563" y="1414"/>
                  </a:lnTo>
                  <a:lnTo>
                    <a:pt x="562" y="1399"/>
                  </a:lnTo>
                  <a:lnTo>
                    <a:pt x="562" y="1399"/>
                  </a:lnTo>
                  <a:lnTo>
                    <a:pt x="563" y="1394"/>
                  </a:lnTo>
                  <a:lnTo>
                    <a:pt x="567" y="1388"/>
                  </a:lnTo>
                  <a:lnTo>
                    <a:pt x="570" y="1384"/>
                  </a:lnTo>
                  <a:lnTo>
                    <a:pt x="571" y="1380"/>
                  </a:lnTo>
                  <a:lnTo>
                    <a:pt x="571" y="1380"/>
                  </a:lnTo>
                  <a:lnTo>
                    <a:pt x="573" y="1375"/>
                  </a:lnTo>
                  <a:lnTo>
                    <a:pt x="576" y="1369"/>
                  </a:lnTo>
                  <a:lnTo>
                    <a:pt x="580" y="1362"/>
                  </a:lnTo>
                  <a:lnTo>
                    <a:pt x="581" y="1356"/>
                  </a:lnTo>
                  <a:lnTo>
                    <a:pt x="581" y="1317"/>
                  </a:lnTo>
                  <a:lnTo>
                    <a:pt x="581" y="1317"/>
                  </a:lnTo>
                  <a:lnTo>
                    <a:pt x="583" y="1316"/>
                  </a:lnTo>
                  <a:lnTo>
                    <a:pt x="588" y="1313"/>
                  </a:lnTo>
                  <a:lnTo>
                    <a:pt x="594" y="1304"/>
                  </a:lnTo>
                  <a:lnTo>
                    <a:pt x="598" y="1299"/>
                  </a:lnTo>
                  <a:lnTo>
                    <a:pt x="600" y="1293"/>
                  </a:lnTo>
                  <a:lnTo>
                    <a:pt x="600" y="1293"/>
                  </a:lnTo>
                  <a:lnTo>
                    <a:pt x="603" y="1284"/>
                  </a:lnTo>
                  <a:lnTo>
                    <a:pt x="605" y="1269"/>
                  </a:lnTo>
                  <a:lnTo>
                    <a:pt x="609" y="1231"/>
                  </a:lnTo>
                  <a:lnTo>
                    <a:pt x="611" y="1195"/>
                  </a:lnTo>
                  <a:lnTo>
                    <a:pt x="611" y="1182"/>
                  </a:lnTo>
                  <a:lnTo>
                    <a:pt x="610" y="1173"/>
                  </a:lnTo>
                  <a:lnTo>
                    <a:pt x="610" y="1173"/>
                  </a:lnTo>
                  <a:lnTo>
                    <a:pt x="609" y="1168"/>
                  </a:lnTo>
                  <a:lnTo>
                    <a:pt x="609" y="1162"/>
                  </a:lnTo>
                  <a:lnTo>
                    <a:pt x="610" y="1151"/>
                  </a:lnTo>
                  <a:lnTo>
                    <a:pt x="612" y="1138"/>
                  </a:lnTo>
                  <a:lnTo>
                    <a:pt x="615" y="1125"/>
                  </a:lnTo>
                  <a:lnTo>
                    <a:pt x="615" y="1125"/>
                  </a:lnTo>
                  <a:lnTo>
                    <a:pt x="616" y="1117"/>
                  </a:lnTo>
                  <a:lnTo>
                    <a:pt x="618" y="1108"/>
                  </a:lnTo>
                  <a:lnTo>
                    <a:pt x="625" y="1090"/>
                  </a:lnTo>
                  <a:lnTo>
                    <a:pt x="631" y="1073"/>
                  </a:lnTo>
                  <a:lnTo>
                    <a:pt x="633" y="1067"/>
                  </a:lnTo>
                  <a:lnTo>
                    <a:pt x="634" y="1062"/>
                  </a:lnTo>
                  <a:lnTo>
                    <a:pt x="634" y="1062"/>
                  </a:lnTo>
                  <a:lnTo>
                    <a:pt x="635" y="1056"/>
                  </a:lnTo>
                  <a:lnTo>
                    <a:pt x="637" y="1050"/>
                  </a:lnTo>
                  <a:lnTo>
                    <a:pt x="640" y="1038"/>
                  </a:lnTo>
                  <a:lnTo>
                    <a:pt x="643" y="1019"/>
                  </a:lnTo>
                  <a:lnTo>
                    <a:pt x="643" y="1019"/>
                  </a:lnTo>
                  <a:lnTo>
                    <a:pt x="645" y="1007"/>
                  </a:lnTo>
                  <a:lnTo>
                    <a:pt x="643" y="994"/>
                  </a:lnTo>
                  <a:lnTo>
                    <a:pt x="642" y="983"/>
                  </a:lnTo>
                  <a:lnTo>
                    <a:pt x="641" y="972"/>
                  </a:lnTo>
                  <a:lnTo>
                    <a:pt x="636" y="958"/>
                  </a:lnTo>
                  <a:lnTo>
                    <a:pt x="634" y="952"/>
                  </a:lnTo>
                  <a:lnTo>
                    <a:pt x="653" y="942"/>
                  </a:lnTo>
                  <a:lnTo>
                    <a:pt x="591" y="784"/>
                  </a:lnTo>
                  <a:lnTo>
                    <a:pt x="591" y="784"/>
                  </a:lnTo>
                  <a:lnTo>
                    <a:pt x="604" y="675"/>
                  </a:lnTo>
                  <a:lnTo>
                    <a:pt x="613" y="598"/>
                  </a:lnTo>
                  <a:lnTo>
                    <a:pt x="619" y="558"/>
                  </a:lnTo>
                  <a:lnTo>
                    <a:pt x="619" y="558"/>
                  </a:lnTo>
                  <a:lnTo>
                    <a:pt x="628" y="538"/>
                  </a:lnTo>
                  <a:lnTo>
                    <a:pt x="643" y="508"/>
                  </a:lnTo>
                  <a:lnTo>
                    <a:pt x="659" y="478"/>
                  </a:lnTo>
                  <a:lnTo>
                    <a:pt x="667" y="461"/>
                  </a:lnTo>
                  <a:lnTo>
                    <a:pt x="667" y="461"/>
                  </a:lnTo>
                  <a:lnTo>
                    <a:pt x="672" y="452"/>
                  </a:lnTo>
                  <a:lnTo>
                    <a:pt x="685" y="430"/>
                  </a:lnTo>
                  <a:lnTo>
                    <a:pt x="721" y="371"/>
                  </a:lnTo>
                  <a:lnTo>
                    <a:pt x="741" y="339"/>
                  </a:lnTo>
                  <a:lnTo>
                    <a:pt x="757" y="310"/>
                  </a:lnTo>
                  <a:lnTo>
                    <a:pt x="769" y="287"/>
                  </a:lnTo>
                  <a:lnTo>
                    <a:pt x="772" y="279"/>
                  </a:lnTo>
                  <a:lnTo>
                    <a:pt x="773" y="274"/>
                  </a:lnTo>
                  <a:lnTo>
                    <a:pt x="773" y="274"/>
                  </a:lnTo>
                  <a:lnTo>
                    <a:pt x="771" y="264"/>
                  </a:lnTo>
                  <a:lnTo>
                    <a:pt x="766" y="250"/>
                  </a:lnTo>
                  <a:lnTo>
                    <a:pt x="757" y="232"/>
                  </a:lnTo>
                  <a:lnTo>
                    <a:pt x="747" y="210"/>
                  </a:lnTo>
                  <a:lnTo>
                    <a:pt x="721" y="162"/>
                  </a:lnTo>
                  <a:lnTo>
                    <a:pt x="691" y="110"/>
                  </a:lnTo>
                  <a:lnTo>
                    <a:pt x="691" y="110"/>
                  </a:lnTo>
                  <a:lnTo>
                    <a:pt x="666" y="69"/>
                  </a:lnTo>
                  <a:lnTo>
                    <a:pt x="649" y="44"/>
                  </a:lnTo>
                  <a:lnTo>
                    <a:pt x="639" y="28"/>
                  </a:lnTo>
                  <a:lnTo>
                    <a:pt x="639" y="28"/>
                  </a:lnTo>
                  <a:lnTo>
                    <a:pt x="640" y="28"/>
                  </a:lnTo>
                  <a:lnTo>
                    <a:pt x="640" y="26"/>
                  </a:lnTo>
                  <a:lnTo>
                    <a:pt x="639" y="21"/>
                  </a:lnTo>
                  <a:lnTo>
                    <a:pt x="634" y="14"/>
                  </a:lnTo>
                  <a:lnTo>
                    <a:pt x="634" y="14"/>
                  </a:lnTo>
                  <a:lnTo>
                    <a:pt x="627" y="7"/>
                  </a:lnTo>
                  <a:lnTo>
                    <a:pt x="619" y="2"/>
                  </a:lnTo>
                  <a:lnTo>
                    <a:pt x="611" y="0"/>
                  </a:lnTo>
                  <a:lnTo>
                    <a:pt x="600" y="0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52" y="0"/>
                  </a:lnTo>
                  <a:lnTo>
                    <a:pt x="547" y="1"/>
                  </a:lnTo>
                  <a:lnTo>
                    <a:pt x="540" y="3"/>
                  </a:lnTo>
                  <a:lnTo>
                    <a:pt x="535" y="4"/>
                  </a:lnTo>
                  <a:lnTo>
                    <a:pt x="531" y="6"/>
                  </a:lnTo>
                  <a:lnTo>
                    <a:pt x="526" y="6"/>
                  </a:lnTo>
                  <a:lnTo>
                    <a:pt x="519" y="4"/>
                  </a:lnTo>
                  <a:lnTo>
                    <a:pt x="519" y="4"/>
                  </a:lnTo>
                  <a:lnTo>
                    <a:pt x="504" y="2"/>
                  </a:lnTo>
                  <a:lnTo>
                    <a:pt x="493" y="1"/>
                  </a:lnTo>
                  <a:lnTo>
                    <a:pt x="487" y="1"/>
                  </a:lnTo>
                  <a:lnTo>
                    <a:pt x="485" y="2"/>
                  </a:lnTo>
                  <a:lnTo>
                    <a:pt x="485" y="4"/>
                  </a:lnTo>
                  <a:lnTo>
                    <a:pt x="485" y="4"/>
                  </a:lnTo>
                  <a:lnTo>
                    <a:pt x="486" y="8"/>
                  </a:lnTo>
                  <a:lnTo>
                    <a:pt x="489" y="13"/>
                  </a:lnTo>
                  <a:lnTo>
                    <a:pt x="492" y="18"/>
                  </a:lnTo>
                  <a:lnTo>
                    <a:pt x="499" y="24"/>
                  </a:lnTo>
                  <a:lnTo>
                    <a:pt x="499" y="24"/>
                  </a:lnTo>
                  <a:lnTo>
                    <a:pt x="519" y="42"/>
                  </a:lnTo>
                  <a:lnTo>
                    <a:pt x="528" y="49"/>
                  </a:lnTo>
                  <a:lnTo>
                    <a:pt x="533" y="51"/>
                  </a:lnTo>
                  <a:lnTo>
                    <a:pt x="538" y="53"/>
                  </a:lnTo>
                  <a:lnTo>
                    <a:pt x="538" y="53"/>
                  </a:lnTo>
                  <a:lnTo>
                    <a:pt x="551" y="55"/>
                  </a:lnTo>
                  <a:lnTo>
                    <a:pt x="568" y="60"/>
                  </a:lnTo>
                  <a:lnTo>
                    <a:pt x="591" y="67"/>
                  </a:lnTo>
                  <a:lnTo>
                    <a:pt x="591" y="67"/>
                  </a:lnTo>
                  <a:lnTo>
                    <a:pt x="615" y="142"/>
                  </a:lnTo>
                  <a:lnTo>
                    <a:pt x="633" y="196"/>
                  </a:lnTo>
                  <a:lnTo>
                    <a:pt x="643" y="226"/>
                  </a:lnTo>
                  <a:lnTo>
                    <a:pt x="643" y="226"/>
                  </a:lnTo>
                  <a:lnTo>
                    <a:pt x="647" y="236"/>
                  </a:lnTo>
                  <a:lnTo>
                    <a:pt x="651" y="250"/>
                  </a:lnTo>
                  <a:lnTo>
                    <a:pt x="653" y="264"/>
                  </a:lnTo>
                  <a:lnTo>
                    <a:pt x="653" y="264"/>
                  </a:lnTo>
                  <a:lnTo>
                    <a:pt x="645" y="293"/>
                  </a:lnTo>
                  <a:lnTo>
                    <a:pt x="635" y="316"/>
                  </a:lnTo>
                  <a:lnTo>
                    <a:pt x="629" y="328"/>
                  </a:lnTo>
                  <a:lnTo>
                    <a:pt x="624" y="336"/>
                  </a:lnTo>
                  <a:lnTo>
                    <a:pt x="624" y="336"/>
                  </a:lnTo>
                  <a:lnTo>
                    <a:pt x="619" y="343"/>
                  </a:lnTo>
                  <a:lnTo>
                    <a:pt x="616" y="351"/>
                  </a:lnTo>
                  <a:lnTo>
                    <a:pt x="611" y="363"/>
                  </a:lnTo>
                  <a:lnTo>
                    <a:pt x="609" y="368"/>
                  </a:lnTo>
                  <a:lnTo>
                    <a:pt x="606" y="371"/>
                  </a:lnTo>
                  <a:lnTo>
                    <a:pt x="604" y="374"/>
                  </a:lnTo>
                  <a:lnTo>
                    <a:pt x="600" y="375"/>
                  </a:lnTo>
                  <a:lnTo>
                    <a:pt x="600" y="375"/>
                  </a:lnTo>
                  <a:lnTo>
                    <a:pt x="585" y="378"/>
                  </a:lnTo>
                  <a:lnTo>
                    <a:pt x="562" y="387"/>
                  </a:lnTo>
                  <a:lnTo>
                    <a:pt x="528" y="399"/>
                  </a:lnTo>
                  <a:lnTo>
                    <a:pt x="528" y="399"/>
                  </a:lnTo>
                  <a:lnTo>
                    <a:pt x="521" y="399"/>
                  </a:lnTo>
                  <a:lnTo>
                    <a:pt x="510" y="399"/>
                  </a:lnTo>
                  <a:lnTo>
                    <a:pt x="495" y="399"/>
                  </a:lnTo>
                  <a:lnTo>
                    <a:pt x="495" y="399"/>
                  </a:lnTo>
                  <a:lnTo>
                    <a:pt x="493" y="396"/>
                  </a:lnTo>
                  <a:lnTo>
                    <a:pt x="491" y="393"/>
                  </a:lnTo>
                  <a:lnTo>
                    <a:pt x="486" y="377"/>
                  </a:lnTo>
                  <a:lnTo>
                    <a:pt x="481" y="363"/>
                  </a:lnTo>
                  <a:lnTo>
                    <a:pt x="480" y="358"/>
                  </a:lnTo>
                  <a:lnTo>
                    <a:pt x="480" y="356"/>
                  </a:lnTo>
                  <a:lnTo>
                    <a:pt x="480" y="3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32A38CC-33B6-01C3-734D-84B95F77A78A}"/>
              </a:ext>
            </a:extLst>
          </p:cNvPr>
          <p:cNvGrpSpPr/>
          <p:nvPr/>
        </p:nvGrpSpPr>
        <p:grpSpPr>
          <a:xfrm>
            <a:off x="7185714" y="3840103"/>
            <a:ext cx="1369526" cy="2593467"/>
            <a:chOff x="8457571" y="2405931"/>
            <a:chExt cx="1687513" cy="3195638"/>
          </a:xfrm>
        </p:grpSpPr>
        <p:sp>
          <p:nvSpPr>
            <p:cNvPr id="14" name="Rectangle 21">
              <a:extLst>
                <a:ext uri="{FF2B5EF4-FFF2-40B4-BE49-F238E27FC236}">
                  <a16:creationId xmlns:a16="http://schemas.microsoft.com/office/drawing/2014/main" id="{37B06B71-F712-2887-9289-3A8CEBCAA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7571" y="2894881"/>
              <a:ext cx="1089025" cy="4953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Rectangle 22">
              <a:extLst>
                <a:ext uri="{FF2B5EF4-FFF2-40B4-BE49-F238E27FC236}">
                  <a16:creationId xmlns:a16="http://schemas.microsoft.com/office/drawing/2014/main" id="{27D02865-139C-F192-6FFC-55333271C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7571" y="2405931"/>
              <a:ext cx="1089025" cy="4968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4519069-9899-5A28-9C8B-D88893971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71" y="3339381"/>
              <a:ext cx="1420813" cy="2262188"/>
            </a:xfrm>
            <a:custGeom>
              <a:avLst/>
              <a:gdLst>
                <a:gd name="T0" fmla="*/ 44 w 895"/>
                <a:gd name="T1" fmla="*/ 160 h 1425"/>
                <a:gd name="T2" fmla="*/ 0 w 895"/>
                <a:gd name="T3" fmla="*/ 239 h 1425"/>
                <a:gd name="T4" fmla="*/ 33 w 895"/>
                <a:gd name="T5" fmla="*/ 364 h 1425"/>
                <a:gd name="T6" fmla="*/ 71 w 895"/>
                <a:gd name="T7" fmla="*/ 479 h 1425"/>
                <a:gd name="T8" fmla="*/ 98 w 895"/>
                <a:gd name="T9" fmla="*/ 399 h 1425"/>
                <a:gd name="T10" fmla="*/ 125 w 895"/>
                <a:gd name="T11" fmla="*/ 398 h 1425"/>
                <a:gd name="T12" fmla="*/ 139 w 895"/>
                <a:gd name="T13" fmla="*/ 504 h 1425"/>
                <a:gd name="T14" fmla="*/ 187 w 895"/>
                <a:gd name="T15" fmla="*/ 572 h 1425"/>
                <a:gd name="T16" fmla="*/ 278 w 895"/>
                <a:gd name="T17" fmla="*/ 889 h 1425"/>
                <a:gd name="T18" fmla="*/ 264 w 895"/>
                <a:gd name="T19" fmla="*/ 1032 h 1425"/>
                <a:gd name="T20" fmla="*/ 240 w 895"/>
                <a:gd name="T21" fmla="*/ 1342 h 1425"/>
                <a:gd name="T22" fmla="*/ 301 w 895"/>
                <a:gd name="T23" fmla="*/ 1360 h 1425"/>
                <a:gd name="T24" fmla="*/ 379 w 895"/>
                <a:gd name="T25" fmla="*/ 1312 h 1425"/>
                <a:gd name="T26" fmla="*/ 408 w 895"/>
                <a:gd name="T27" fmla="*/ 1225 h 1425"/>
                <a:gd name="T28" fmla="*/ 427 w 895"/>
                <a:gd name="T29" fmla="*/ 1220 h 1425"/>
                <a:gd name="T30" fmla="*/ 446 w 895"/>
                <a:gd name="T31" fmla="*/ 1172 h 1425"/>
                <a:gd name="T32" fmla="*/ 567 w 895"/>
                <a:gd name="T33" fmla="*/ 1041 h 1425"/>
                <a:gd name="T34" fmla="*/ 734 w 895"/>
                <a:gd name="T35" fmla="*/ 990 h 1425"/>
                <a:gd name="T36" fmla="*/ 695 w 895"/>
                <a:gd name="T37" fmla="*/ 1187 h 1425"/>
                <a:gd name="T38" fmla="*/ 680 w 895"/>
                <a:gd name="T39" fmla="*/ 1247 h 1425"/>
                <a:gd name="T40" fmla="*/ 692 w 895"/>
                <a:gd name="T41" fmla="*/ 1281 h 1425"/>
                <a:gd name="T42" fmla="*/ 695 w 895"/>
                <a:gd name="T43" fmla="*/ 1349 h 1425"/>
                <a:gd name="T44" fmla="*/ 739 w 895"/>
                <a:gd name="T45" fmla="*/ 1383 h 1425"/>
                <a:gd name="T46" fmla="*/ 825 w 895"/>
                <a:gd name="T47" fmla="*/ 1422 h 1425"/>
                <a:gd name="T48" fmla="*/ 859 w 895"/>
                <a:gd name="T49" fmla="*/ 1384 h 1425"/>
                <a:gd name="T50" fmla="*/ 830 w 895"/>
                <a:gd name="T51" fmla="*/ 1326 h 1425"/>
                <a:gd name="T52" fmla="*/ 791 w 895"/>
                <a:gd name="T53" fmla="*/ 1278 h 1425"/>
                <a:gd name="T54" fmla="*/ 806 w 895"/>
                <a:gd name="T55" fmla="*/ 1249 h 1425"/>
                <a:gd name="T56" fmla="*/ 800 w 895"/>
                <a:gd name="T57" fmla="*/ 1205 h 1425"/>
                <a:gd name="T58" fmla="*/ 837 w 895"/>
                <a:gd name="T59" fmla="*/ 1139 h 1425"/>
                <a:gd name="T60" fmla="*/ 894 w 895"/>
                <a:gd name="T61" fmla="*/ 969 h 1425"/>
                <a:gd name="T62" fmla="*/ 866 w 895"/>
                <a:gd name="T63" fmla="*/ 896 h 1425"/>
                <a:gd name="T64" fmla="*/ 681 w 895"/>
                <a:gd name="T65" fmla="*/ 788 h 1425"/>
                <a:gd name="T66" fmla="*/ 575 w 895"/>
                <a:gd name="T67" fmla="*/ 576 h 1425"/>
                <a:gd name="T68" fmla="*/ 479 w 895"/>
                <a:gd name="T69" fmla="*/ 362 h 1425"/>
                <a:gd name="T70" fmla="*/ 539 w 895"/>
                <a:gd name="T71" fmla="*/ 232 h 1425"/>
                <a:gd name="T72" fmla="*/ 518 w 895"/>
                <a:gd name="T73" fmla="*/ 162 h 1425"/>
                <a:gd name="T74" fmla="*/ 339 w 895"/>
                <a:gd name="T75" fmla="*/ 18 h 1425"/>
                <a:gd name="T76" fmla="*/ 273 w 895"/>
                <a:gd name="T77" fmla="*/ 18 h 1425"/>
                <a:gd name="T78" fmla="*/ 246 w 895"/>
                <a:gd name="T79" fmla="*/ 23 h 1425"/>
                <a:gd name="T80" fmla="*/ 264 w 895"/>
                <a:gd name="T81" fmla="*/ 42 h 1425"/>
                <a:gd name="T82" fmla="*/ 198 w 895"/>
                <a:gd name="T83" fmla="*/ 41 h 1425"/>
                <a:gd name="T84" fmla="*/ 198 w 895"/>
                <a:gd name="T85" fmla="*/ 59 h 1425"/>
                <a:gd name="T86" fmla="*/ 245 w 895"/>
                <a:gd name="T87" fmla="*/ 61 h 1425"/>
                <a:gd name="T88" fmla="*/ 341 w 895"/>
                <a:gd name="T89" fmla="*/ 76 h 1425"/>
                <a:gd name="T90" fmla="*/ 385 w 895"/>
                <a:gd name="T91" fmla="*/ 119 h 1425"/>
                <a:gd name="T92" fmla="*/ 399 w 895"/>
                <a:gd name="T93" fmla="*/ 246 h 1425"/>
                <a:gd name="T94" fmla="*/ 317 w 895"/>
                <a:gd name="T95" fmla="*/ 278 h 1425"/>
                <a:gd name="T96" fmla="*/ 323 w 895"/>
                <a:gd name="T97" fmla="*/ 230 h 1425"/>
                <a:gd name="T98" fmla="*/ 302 w 895"/>
                <a:gd name="T99" fmla="*/ 201 h 1425"/>
                <a:gd name="T100" fmla="*/ 240 w 895"/>
                <a:gd name="T101" fmla="*/ 162 h 1425"/>
                <a:gd name="T102" fmla="*/ 187 w 895"/>
                <a:gd name="T103" fmla="*/ 131 h 1425"/>
                <a:gd name="T104" fmla="*/ 170 w 895"/>
                <a:gd name="T105" fmla="*/ 31 h 1425"/>
                <a:gd name="T106" fmla="*/ 163 w 895"/>
                <a:gd name="T107" fmla="*/ 5 h 1425"/>
                <a:gd name="T108" fmla="*/ 91 w 895"/>
                <a:gd name="T109" fmla="*/ 14 h 1425"/>
                <a:gd name="T110" fmla="*/ 43 w 895"/>
                <a:gd name="T111" fmla="*/ 8 h 1425"/>
                <a:gd name="T112" fmla="*/ 19 w 895"/>
                <a:gd name="T113" fmla="*/ 4 h 1425"/>
                <a:gd name="T114" fmla="*/ 62 w 895"/>
                <a:gd name="T115" fmla="*/ 32 h 1425"/>
                <a:gd name="T116" fmla="*/ 105 w 895"/>
                <a:gd name="T117" fmla="*/ 57 h 1425"/>
                <a:gd name="T118" fmla="*/ 98 w 895"/>
                <a:gd name="T119" fmla="*/ 136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95" h="1425">
                  <a:moveTo>
                    <a:pt x="96" y="143"/>
                  </a:moveTo>
                  <a:lnTo>
                    <a:pt x="96" y="143"/>
                  </a:lnTo>
                  <a:lnTo>
                    <a:pt x="75" y="147"/>
                  </a:lnTo>
                  <a:lnTo>
                    <a:pt x="62" y="149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9" y="155"/>
                  </a:lnTo>
                  <a:lnTo>
                    <a:pt x="44" y="160"/>
                  </a:lnTo>
                  <a:lnTo>
                    <a:pt x="32" y="173"/>
                  </a:lnTo>
                  <a:lnTo>
                    <a:pt x="14" y="196"/>
                  </a:lnTo>
                  <a:lnTo>
                    <a:pt x="14" y="196"/>
                  </a:lnTo>
                  <a:lnTo>
                    <a:pt x="9" y="202"/>
                  </a:lnTo>
                  <a:lnTo>
                    <a:pt x="5" y="213"/>
                  </a:lnTo>
                  <a:lnTo>
                    <a:pt x="1" y="225"/>
                  </a:lnTo>
                  <a:lnTo>
                    <a:pt x="0" y="232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" y="262"/>
                  </a:lnTo>
                  <a:lnTo>
                    <a:pt x="7" y="295"/>
                  </a:lnTo>
                  <a:lnTo>
                    <a:pt x="14" y="335"/>
                  </a:lnTo>
                  <a:lnTo>
                    <a:pt x="14" y="335"/>
                  </a:lnTo>
                  <a:lnTo>
                    <a:pt x="24" y="350"/>
                  </a:lnTo>
                  <a:lnTo>
                    <a:pt x="33" y="364"/>
                  </a:lnTo>
                  <a:lnTo>
                    <a:pt x="33" y="364"/>
                  </a:lnTo>
                  <a:lnTo>
                    <a:pt x="41" y="367"/>
                  </a:lnTo>
                  <a:lnTo>
                    <a:pt x="55" y="374"/>
                  </a:lnTo>
                  <a:lnTo>
                    <a:pt x="77" y="384"/>
                  </a:lnTo>
                  <a:lnTo>
                    <a:pt x="77" y="384"/>
                  </a:lnTo>
                  <a:lnTo>
                    <a:pt x="73" y="432"/>
                  </a:lnTo>
                  <a:lnTo>
                    <a:pt x="71" y="464"/>
                  </a:lnTo>
                  <a:lnTo>
                    <a:pt x="71" y="476"/>
                  </a:lnTo>
                  <a:lnTo>
                    <a:pt x="71" y="479"/>
                  </a:lnTo>
                  <a:lnTo>
                    <a:pt x="72" y="480"/>
                  </a:lnTo>
                  <a:lnTo>
                    <a:pt x="72" y="480"/>
                  </a:lnTo>
                  <a:lnTo>
                    <a:pt x="73" y="479"/>
                  </a:lnTo>
                  <a:lnTo>
                    <a:pt x="74" y="476"/>
                  </a:lnTo>
                  <a:lnTo>
                    <a:pt x="78" y="465"/>
                  </a:lnTo>
                  <a:lnTo>
                    <a:pt x="86" y="435"/>
                  </a:lnTo>
                  <a:lnTo>
                    <a:pt x="95" y="408"/>
                  </a:lnTo>
                  <a:lnTo>
                    <a:pt x="98" y="399"/>
                  </a:lnTo>
                  <a:lnTo>
                    <a:pt x="99" y="398"/>
                  </a:lnTo>
                  <a:lnTo>
                    <a:pt x="101" y="398"/>
                  </a:lnTo>
                  <a:lnTo>
                    <a:pt x="101" y="398"/>
                  </a:lnTo>
                  <a:lnTo>
                    <a:pt x="105" y="403"/>
                  </a:lnTo>
                  <a:lnTo>
                    <a:pt x="110" y="406"/>
                  </a:lnTo>
                  <a:lnTo>
                    <a:pt x="115" y="408"/>
                  </a:lnTo>
                  <a:lnTo>
                    <a:pt x="125" y="398"/>
                  </a:lnTo>
                  <a:lnTo>
                    <a:pt x="125" y="398"/>
                  </a:lnTo>
                  <a:lnTo>
                    <a:pt x="125" y="404"/>
                  </a:lnTo>
                  <a:lnTo>
                    <a:pt x="125" y="422"/>
                  </a:lnTo>
                  <a:lnTo>
                    <a:pt x="125" y="422"/>
                  </a:lnTo>
                  <a:lnTo>
                    <a:pt x="125" y="429"/>
                  </a:lnTo>
                  <a:lnTo>
                    <a:pt x="126" y="440"/>
                  </a:lnTo>
                  <a:lnTo>
                    <a:pt x="129" y="463"/>
                  </a:lnTo>
                  <a:lnTo>
                    <a:pt x="134" y="487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41" y="511"/>
                  </a:lnTo>
                  <a:lnTo>
                    <a:pt x="146" y="518"/>
                  </a:lnTo>
                  <a:lnTo>
                    <a:pt x="158" y="535"/>
                  </a:lnTo>
                  <a:lnTo>
                    <a:pt x="170" y="551"/>
                  </a:lnTo>
                  <a:lnTo>
                    <a:pt x="177" y="562"/>
                  </a:lnTo>
                  <a:lnTo>
                    <a:pt x="177" y="562"/>
                  </a:lnTo>
                  <a:lnTo>
                    <a:pt x="187" y="572"/>
                  </a:lnTo>
                  <a:lnTo>
                    <a:pt x="204" y="592"/>
                  </a:lnTo>
                  <a:lnTo>
                    <a:pt x="240" y="629"/>
                  </a:lnTo>
                  <a:lnTo>
                    <a:pt x="240" y="629"/>
                  </a:lnTo>
                  <a:lnTo>
                    <a:pt x="254" y="646"/>
                  </a:lnTo>
                  <a:lnTo>
                    <a:pt x="269" y="665"/>
                  </a:lnTo>
                  <a:lnTo>
                    <a:pt x="283" y="687"/>
                  </a:lnTo>
                  <a:lnTo>
                    <a:pt x="249" y="879"/>
                  </a:lnTo>
                  <a:lnTo>
                    <a:pt x="278" y="889"/>
                  </a:lnTo>
                  <a:lnTo>
                    <a:pt x="278" y="889"/>
                  </a:lnTo>
                  <a:lnTo>
                    <a:pt x="278" y="902"/>
                  </a:lnTo>
                  <a:lnTo>
                    <a:pt x="277" y="934"/>
                  </a:lnTo>
                  <a:lnTo>
                    <a:pt x="275" y="974"/>
                  </a:lnTo>
                  <a:lnTo>
                    <a:pt x="272" y="993"/>
                  </a:lnTo>
                  <a:lnTo>
                    <a:pt x="269" y="1009"/>
                  </a:lnTo>
                  <a:lnTo>
                    <a:pt x="269" y="1009"/>
                  </a:lnTo>
                  <a:lnTo>
                    <a:pt x="264" y="1032"/>
                  </a:lnTo>
                  <a:lnTo>
                    <a:pt x="258" y="1069"/>
                  </a:lnTo>
                  <a:lnTo>
                    <a:pt x="245" y="1166"/>
                  </a:lnTo>
                  <a:lnTo>
                    <a:pt x="225" y="1312"/>
                  </a:lnTo>
                  <a:lnTo>
                    <a:pt x="225" y="1312"/>
                  </a:lnTo>
                  <a:lnTo>
                    <a:pt x="225" y="1320"/>
                  </a:lnTo>
                  <a:lnTo>
                    <a:pt x="229" y="1327"/>
                  </a:lnTo>
                  <a:lnTo>
                    <a:pt x="234" y="1336"/>
                  </a:lnTo>
                  <a:lnTo>
                    <a:pt x="240" y="1342"/>
                  </a:lnTo>
                  <a:lnTo>
                    <a:pt x="247" y="1348"/>
                  </a:lnTo>
                  <a:lnTo>
                    <a:pt x="254" y="1354"/>
                  </a:lnTo>
                  <a:lnTo>
                    <a:pt x="261" y="1357"/>
                  </a:lnTo>
                  <a:lnTo>
                    <a:pt x="269" y="1360"/>
                  </a:lnTo>
                  <a:lnTo>
                    <a:pt x="269" y="1360"/>
                  </a:lnTo>
                  <a:lnTo>
                    <a:pt x="277" y="1361"/>
                  </a:lnTo>
                  <a:lnTo>
                    <a:pt x="288" y="1361"/>
                  </a:lnTo>
                  <a:lnTo>
                    <a:pt x="301" y="1360"/>
                  </a:lnTo>
                  <a:lnTo>
                    <a:pt x="315" y="1357"/>
                  </a:lnTo>
                  <a:lnTo>
                    <a:pt x="341" y="1351"/>
                  </a:lnTo>
                  <a:lnTo>
                    <a:pt x="349" y="1348"/>
                  </a:lnTo>
                  <a:lnTo>
                    <a:pt x="355" y="1345"/>
                  </a:lnTo>
                  <a:lnTo>
                    <a:pt x="355" y="1345"/>
                  </a:lnTo>
                  <a:lnTo>
                    <a:pt x="361" y="1339"/>
                  </a:lnTo>
                  <a:lnTo>
                    <a:pt x="367" y="1331"/>
                  </a:lnTo>
                  <a:lnTo>
                    <a:pt x="379" y="1312"/>
                  </a:lnTo>
                  <a:lnTo>
                    <a:pt x="379" y="1312"/>
                  </a:lnTo>
                  <a:lnTo>
                    <a:pt x="381" y="1305"/>
                  </a:lnTo>
                  <a:lnTo>
                    <a:pt x="385" y="1295"/>
                  </a:lnTo>
                  <a:lnTo>
                    <a:pt x="391" y="1272"/>
                  </a:lnTo>
                  <a:lnTo>
                    <a:pt x="398" y="1240"/>
                  </a:lnTo>
                  <a:lnTo>
                    <a:pt x="398" y="1240"/>
                  </a:lnTo>
                  <a:lnTo>
                    <a:pt x="408" y="1225"/>
                  </a:lnTo>
                  <a:lnTo>
                    <a:pt x="408" y="1225"/>
                  </a:lnTo>
                  <a:lnTo>
                    <a:pt x="409" y="1228"/>
                  </a:lnTo>
                  <a:lnTo>
                    <a:pt x="410" y="1229"/>
                  </a:lnTo>
                  <a:lnTo>
                    <a:pt x="413" y="1230"/>
                  </a:lnTo>
                  <a:lnTo>
                    <a:pt x="416" y="1231"/>
                  </a:lnTo>
                  <a:lnTo>
                    <a:pt x="419" y="1230"/>
                  </a:lnTo>
                  <a:lnTo>
                    <a:pt x="422" y="1226"/>
                  </a:lnTo>
                  <a:lnTo>
                    <a:pt x="427" y="1220"/>
                  </a:lnTo>
                  <a:lnTo>
                    <a:pt x="427" y="1220"/>
                  </a:lnTo>
                  <a:lnTo>
                    <a:pt x="432" y="1214"/>
                  </a:lnTo>
                  <a:lnTo>
                    <a:pt x="435" y="1210"/>
                  </a:lnTo>
                  <a:lnTo>
                    <a:pt x="440" y="1202"/>
                  </a:lnTo>
                  <a:lnTo>
                    <a:pt x="443" y="1199"/>
                  </a:lnTo>
                  <a:lnTo>
                    <a:pt x="444" y="1193"/>
                  </a:lnTo>
                  <a:lnTo>
                    <a:pt x="445" y="1184"/>
                  </a:lnTo>
                  <a:lnTo>
                    <a:pt x="446" y="1172"/>
                  </a:lnTo>
                  <a:lnTo>
                    <a:pt x="446" y="1172"/>
                  </a:lnTo>
                  <a:lnTo>
                    <a:pt x="447" y="1158"/>
                  </a:lnTo>
                  <a:lnTo>
                    <a:pt x="449" y="1142"/>
                  </a:lnTo>
                  <a:lnTo>
                    <a:pt x="453" y="1112"/>
                  </a:lnTo>
                  <a:lnTo>
                    <a:pt x="461" y="1081"/>
                  </a:lnTo>
                  <a:lnTo>
                    <a:pt x="533" y="1057"/>
                  </a:lnTo>
                  <a:lnTo>
                    <a:pt x="533" y="1057"/>
                  </a:lnTo>
                  <a:lnTo>
                    <a:pt x="552" y="1050"/>
                  </a:lnTo>
                  <a:lnTo>
                    <a:pt x="567" y="1041"/>
                  </a:lnTo>
                  <a:lnTo>
                    <a:pt x="575" y="1038"/>
                  </a:lnTo>
                  <a:lnTo>
                    <a:pt x="581" y="1033"/>
                  </a:lnTo>
                  <a:lnTo>
                    <a:pt x="581" y="1033"/>
                  </a:lnTo>
                  <a:lnTo>
                    <a:pt x="612" y="1006"/>
                  </a:lnTo>
                  <a:lnTo>
                    <a:pt x="626" y="994"/>
                  </a:lnTo>
                  <a:lnTo>
                    <a:pt x="633" y="990"/>
                  </a:lnTo>
                  <a:lnTo>
                    <a:pt x="734" y="990"/>
                  </a:lnTo>
                  <a:lnTo>
                    <a:pt x="734" y="990"/>
                  </a:lnTo>
                  <a:lnTo>
                    <a:pt x="719" y="1048"/>
                  </a:lnTo>
                  <a:lnTo>
                    <a:pt x="701" y="1119"/>
                  </a:lnTo>
                  <a:lnTo>
                    <a:pt x="701" y="1119"/>
                  </a:lnTo>
                  <a:lnTo>
                    <a:pt x="698" y="1137"/>
                  </a:lnTo>
                  <a:lnTo>
                    <a:pt x="697" y="1159"/>
                  </a:lnTo>
                  <a:lnTo>
                    <a:pt x="696" y="1187"/>
                  </a:lnTo>
                  <a:lnTo>
                    <a:pt x="696" y="1187"/>
                  </a:lnTo>
                  <a:lnTo>
                    <a:pt x="695" y="1187"/>
                  </a:lnTo>
                  <a:lnTo>
                    <a:pt x="693" y="1188"/>
                  </a:lnTo>
                  <a:lnTo>
                    <a:pt x="690" y="1192"/>
                  </a:lnTo>
                  <a:lnTo>
                    <a:pt x="686" y="1201"/>
                  </a:lnTo>
                  <a:lnTo>
                    <a:pt x="686" y="1201"/>
                  </a:lnTo>
                  <a:lnTo>
                    <a:pt x="683" y="1216"/>
                  </a:lnTo>
                  <a:lnTo>
                    <a:pt x="680" y="1230"/>
                  </a:lnTo>
                  <a:lnTo>
                    <a:pt x="680" y="1242"/>
                  </a:lnTo>
                  <a:lnTo>
                    <a:pt x="680" y="1247"/>
                  </a:lnTo>
                  <a:lnTo>
                    <a:pt x="681" y="1249"/>
                  </a:lnTo>
                  <a:lnTo>
                    <a:pt x="681" y="1249"/>
                  </a:lnTo>
                  <a:lnTo>
                    <a:pt x="685" y="1252"/>
                  </a:lnTo>
                  <a:lnTo>
                    <a:pt x="687" y="1253"/>
                  </a:lnTo>
                  <a:lnTo>
                    <a:pt x="691" y="1254"/>
                  </a:lnTo>
                  <a:lnTo>
                    <a:pt x="691" y="1254"/>
                  </a:lnTo>
                  <a:lnTo>
                    <a:pt x="692" y="1266"/>
                  </a:lnTo>
                  <a:lnTo>
                    <a:pt x="692" y="1281"/>
                  </a:lnTo>
                  <a:lnTo>
                    <a:pt x="691" y="1297"/>
                  </a:lnTo>
                  <a:lnTo>
                    <a:pt x="691" y="1297"/>
                  </a:lnTo>
                  <a:lnTo>
                    <a:pt x="687" y="1327"/>
                  </a:lnTo>
                  <a:lnTo>
                    <a:pt x="689" y="1338"/>
                  </a:lnTo>
                  <a:lnTo>
                    <a:pt x="689" y="1342"/>
                  </a:lnTo>
                  <a:lnTo>
                    <a:pt x="691" y="1345"/>
                  </a:lnTo>
                  <a:lnTo>
                    <a:pt x="691" y="1345"/>
                  </a:lnTo>
                  <a:lnTo>
                    <a:pt x="695" y="1349"/>
                  </a:lnTo>
                  <a:lnTo>
                    <a:pt x="698" y="1351"/>
                  </a:lnTo>
                  <a:lnTo>
                    <a:pt x="709" y="1357"/>
                  </a:lnTo>
                  <a:lnTo>
                    <a:pt x="719" y="1363"/>
                  </a:lnTo>
                  <a:lnTo>
                    <a:pt x="722" y="1367"/>
                  </a:lnTo>
                  <a:lnTo>
                    <a:pt x="725" y="1369"/>
                  </a:lnTo>
                  <a:lnTo>
                    <a:pt x="725" y="1369"/>
                  </a:lnTo>
                  <a:lnTo>
                    <a:pt x="729" y="1374"/>
                  </a:lnTo>
                  <a:lnTo>
                    <a:pt x="739" y="1383"/>
                  </a:lnTo>
                  <a:lnTo>
                    <a:pt x="752" y="1394"/>
                  </a:lnTo>
                  <a:lnTo>
                    <a:pt x="768" y="1404"/>
                  </a:lnTo>
                  <a:lnTo>
                    <a:pt x="783" y="1414"/>
                  </a:lnTo>
                  <a:lnTo>
                    <a:pt x="800" y="1421"/>
                  </a:lnTo>
                  <a:lnTo>
                    <a:pt x="807" y="1424"/>
                  </a:lnTo>
                  <a:lnTo>
                    <a:pt x="815" y="1425"/>
                  </a:lnTo>
                  <a:lnTo>
                    <a:pt x="821" y="1425"/>
                  </a:lnTo>
                  <a:lnTo>
                    <a:pt x="825" y="1422"/>
                  </a:lnTo>
                  <a:lnTo>
                    <a:pt x="825" y="1422"/>
                  </a:lnTo>
                  <a:lnTo>
                    <a:pt x="841" y="1414"/>
                  </a:lnTo>
                  <a:lnTo>
                    <a:pt x="852" y="1408"/>
                  </a:lnTo>
                  <a:lnTo>
                    <a:pt x="855" y="1404"/>
                  </a:lnTo>
                  <a:lnTo>
                    <a:pt x="858" y="1400"/>
                  </a:lnTo>
                  <a:lnTo>
                    <a:pt x="859" y="1392"/>
                  </a:lnTo>
                  <a:lnTo>
                    <a:pt x="859" y="1384"/>
                  </a:lnTo>
                  <a:lnTo>
                    <a:pt x="859" y="1384"/>
                  </a:lnTo>
                  <a:lnTo>
                    <a:pt x="858" y="1374"/>
                  </a:lnTo>
                  <a:lnTo>
                    <a:pt x="857" y="1365"/>
                  </a:lnTo>
                  <a:lnTo>
                    <a:pt x="854" y="1357"/>
                  </a:lnTo>
                  <a:lnTo>
                    <a:pt x="852" y="1349"/>
                  </a:lnTo>
                  <a:lnTo>
                    <a:pt x="847" y="1343"/>
                  </a:lnTo>
                  <a:lnTo>
                    <a:pt x="842" y="1337"/>
                  </a:lnTo>
                  <a:lnTo>
                    <a:pt x="837" y="1331"/>
                  </a:lnTo>
                  <a:lnTo>
                    <a:pt x="830" y="1326"/>
                  </a:lnTo>
                  <a:lnTo>
                    <a:pt x="830" y="1326"/>
                  </a:lnTo>
                  <a:lnTo>
                    <a:pt x="817" y="1317"/>
                  </a:lnTo>
                  <a:lnTo>
                    <a:pt x="809" y="1308"/>
                  </a:lnTo>
                  <a:lnTo>
                    <a:pt x="797" y="1297"/>
                  </a:lnTo>
                  <a:lnTo>
                    <a:pt x="797" y="1297"/>
                  </a:lnTo>
                  <a:lnTo>
                    <a:pt x="795" y="1295"/>
                  </a:lnTo>
                  <a:lnTo>
                    <a:pt x="793" y="1290"/>
                  </a:lnTo>
                  <a:lnTo>
                    <a:pt x="791" y="1278"/>
                  </a:lnTo>
                  <a:lnTo>
                    <a:pt x="787" y="1264"/>
                  </a:lnTo>
                  <a:lnTo>
                    <a:pt x="787" y="1264"/>
                  </a:lnTo>
                  <a:lnTo>
                    <a:pt x="789" y="1264"/>
                  </a:lnTo>
                  <a:lnTo>
                    <a:pt x="795" y="1261"/>
                  </a:lnTo>
                  <a:lnTo>
                    <a:pt x="801" y="1256"/>
                  </a:lnTo>
                  <a:lnTo>
                    <a:pt x="804" y="1253"/>
                  </a:lnTo>
                  <a:lnTo>
                    <a:pt x="806" y="1249"/>
                  </a:lnTo>
                  <a:lnTo>
                    <a:pt x="806" y="1249"/>
                  </a:lnTo>
                  <a:lnTo>
                    <a:pt x="809" y="1237"/>
                  </a:lnTo>
                  <a:lnTo>
                    <a:pt x="811" y="1224"/>
                  </a:lnTo>
                  <a:lnTo>
                    <a:pt x="812" y="1212"/>
                  </a:lnTo>
                  <a:lnTo>
                    <a:pt x="812" y="1207"/>
                  </a:lnTo>
                  <a:lnTo>
                    <a:pt x="811" y="1206"/>
                  </a:lnTo>
                  <a:lnTo>
                    <a:pt x="811" y="1206"/>
                  </a:lnTo>
                  <a:lnTo>
                    <a:pt x="806" y="1206"/>
                  </a:lnTo>
                  <a:lnTo>
                    <a:pt x="800" y="1205"/>
                  </a:lnTo>
                  <a:lnTo>
                    <a:pt x="798" y="1204"/>
                  </a:lnTo>
                  <a:lnTo>
                    <a:pt x="797" y="1201"/>
                  </a:lnTo>
                  <a:lnTo>
                    <a:pt x="798" y="1196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12" y="1177"/>
                  </a:lnTo>
                  <a:lnTo>
                    <a:pt x="824" y="1159"/>
                  </a:lnTo>
                  <a:lnTo>
                    <a:pt x="837" y="1139"/>
                  </a:lnTo>
                  <a:lnTo>
                    <a:pt x="849" y="1115"/>
                  </a:lnTo>
                  <a:lnTo>
                    <a:pt x="849" y="1115"/>
                  </a:lnTo>
                  <a:lnTo>
                    <a:pt x="857" y="1098"/>
                  </a:lnTo>
                  <a:lnTo>
                    <a:pt x="865" y="1074"/>
                  </a:lnTo>
                  <a:lnTo>
                    <a:pt x="875" y="1045"/>
                  </a:lnTo>
                  <a:lnTo>
                    <a:pt x="884" y="1014"/>
                  </a:lnTo>
                  <a:lnTo>
                    <a:pt x="891" y="984"/>
                  </a:lnTo>
                  <a:lnTo>
                    <a:pt x="894" y="969"/>
                  </a:lnTo>
                  <a:lnTo>
                    <a:pt x="895" y="956"/>
                  </a:lnTo>
                  <a:lnTo>
                    <a:pt x="895" y="944"/>
                  </a:lnTo>
                  <a:lnTo>
                    <a:pt x="894" y="933"/>
                  </a:lnTo>
                  <a:lnTo>
                    <a:pt x="891" y="923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77" y="907"/>
                  </a:lnTo>
                  <a:lnTo>
                    <a:pt x="866" y="896"/>
                  </a:lnTo>
                  <a:lnTo>
                    <a:pt x="840" y="877"/>
                  </a:lnTo>
                  <a:lnTo>
                    <a:pt x="813" y="857"/>
                  </a:lnTo>
                  <a:lnTo>
                    <a:pt x="787" y="840"/>
                  </a:lnTo>
                  <a:lnTo>
                    <a:pt x="787" y="840"/>
                  </a:lnTo>
                  <a:lnTo>
                    <a:pt x="773" y="832"/>
                  </a:lnTo>
                  <a:lnTo>
                    <a:pt x="757" y="824"/>
                  </a:lnTo>
                  <a:lnTo>
                    <a:pt x="722" y="806"/>
                  </a:lnTo>
                  <a:lnTo>
                    <a:pt x="681" y="788"/>
                  </a:lnTo>
                  <a:lnTo>
                    <a:pt x="696" y="778"/>
                  </a:lnTo>
                  <a:lnTo>
                    <a:pt x="696" y="778"/>
                  </a:lnTo>
                  <a:lnTo>
                    <a:pt x="647" y="702"/>
                  </a:lnTo>
                  <a:lnTo>
                    <a:pt x="611" y="647"/>
                  </a:lnTo>
                  <a:lnTo>
                    <a:pt x="590" y="614"/>
                  </a:lnTo>
                  <a:lnTo>
                    <a:pt x="590" y="614"/>
                  </a:lnTo>
                  <a:lnTo>
                    <a:pt x="584" y="601"/>
                  </a:lnTo>
                  <a:lnTo>
                    <a:pt x="575" y="576"/>
                  </a:lnTo>
                  <a:lnTo>
                    <a:pt x="548" y="506"/>
                  </a:lnTo>
                  <a:lnTo>
                    <a:pt x="521" y="436"/>
                  </a:lnTo>
                  <a:lnTo>
                    <a:pt x="511" y="411"/>
                  </a:lnTo>
                  <a:lnTo>
                    <a:pt x="504" y="398"/>
                  </a:lnTo>
                  <a:lnTo>
                    <a:pt x="504" y="398"/>
                  </a:lnTo>
                  <a:lnTo>
                    <a:pt x="493" y="384"/>
                  </a:lnTo>
                  <a:lnTo>
                    <a:pt x="482" y="369"/>
                  </a:lnTo>
                  <a:lnTo>
                    <a:pt x="479" y="362"/>
                  </a:lnTo>
                  <a:lnTo>
                    <a:pt x="475" y="355"/>
                  </a:lnTo>
                  <a:lnTo>
                    <a:pt x="474" y="350"/>
                  </a:lnTo>
                  <a:lnTo>
                    <a:pt x="475" y="345"/>
                  </a:lnTo>
                  <a:lnTo>
                    <a:pt x="475" y="345"/>
                  </a:lnTo>
                  <a:lnTo>
                    <a:pt x="489" y="321"/>
                  </a:lnTo>
                  <a:lnTo>
                    <a:pt x="515" y="277"/>
                  </a:lnTo>
                  <a:lnTo>
                    <a:pt x="528" y="254"/>
                  </a:lnTo>
                  <a:lnTo>
                    <a:pt x="539" y="232"/>
                  </a:lnTo>
                  <a:lnTo>
                    <a:pt x="546" y="215"/>
                  </a:lnTo>
                  <a:lnTo>
                    <a:pt x="547" y="209"/>
                  </a:lnTo>
                  <a:lnTo>
                    <a:pt x="547" y="206"/>
                  </a:lnTo>
                  <a:lnTo>
                    <a:pt x="547" y="206"/>
                  </a:lnTo>
                  <a:lnTo>
                    <a:pt x="545" y="200"/>
                  </a:lnTo>
                  <a:lnTo>
                    <a:pt x="541" y="194"/>
                  </a:lnTo>
                  <a:lnTo>
                    <a:pt x="531" y="179"/>
                  </a:lnTo>
                  <a:lnTo>
                    <a:pt x="518" y="162"/>
                  </a:lnTo>
                  <a:lnTo>
                    <a:pt x="518" y="162"/>
                  </a:lnTo>
                  <a:lnTo>
                    <a:pt x="493" y="141"/>
                  </a:lnTo>
                  <a:lnTo>
                    <a:pt x="439" y="94"/>
                  </a:lnTo>
                  <a:lnTo>
                    <a:pt x="383" y="47"/>
                  </a:lnTo>
                  <a:lnTo>
                    <a:pt x="361" y="31"/>
                  </a:lnTo>
                  <a:lnTo>
                    <a:pt x="350" y="23"/>
                  </a:lnTo>
                  <a:lnTo>
                    <a:pt x="350" y="23"/>
                  </a:lnTo>
                  <a:lnTo>
                    <a:pt x="339" y="18"/>
                  </a:lnTo>
                  <a:lnTo>
                    <a:pt x="329" y="14"/>
                  </a:lnTo>
                  <a:lnTo>
                    <a:pt x="318" y="13"/>
                  </a:lnTo>
                  <a:lnTo>
                    <a:pt x="307" y="13"/>
                  </a:lnTo>
                  <a:lnTo>
                    <a:pt x="307" y="13"/>
                  </a:lnTo>
                  <a:lnTo>
                    <a:pt x="285" y="17"/>
                  </a:lnTo>
                  <a:lnTo>
                    <a:pt x="278" y="18"/>
                  </a:lnTo>
                  <a:lnTo>
                    <a:pt x="273" y="18"/>
                  </a:lnTo>
                  <a:lnTo>
                    <a:pt x="273" y="18"/>
                  </a:lnTo>
                  <a:lnTo>
                    <a:pt x="267" y="17"/>
                  </a:lnTo>
                  <a:lnTo>
                    <a:pt x="258" y="16"/>
                  </a:lnTo>
                  <a:lnTo>
                    <a:pt x="249" y="16"/>
                  </a:lnTo>
                  <a:lnTo>
                    <a:pt x="246" y="17"/>
                  </a:lnTo>
                  <a:lnTo>
                    <a:pt x="245" y="18"/>
                  </a:lnTo>
                  <a:lnTo>
                    <a:pt x="245" y="18"/>
                  </a:lnTo>
                  <a:lnTo>
                    <a:pt x="245" y="20"/>
                  </a:lnTo>
                  <a:lnTo>
                    <a:pt x="246" y="23"/>
                  </a:lnTo>
                  <a:lnTo>
                    <a:pt x="248" y="26"/>
                  </a:lnTo>
                  <a:lnTo>
                    <a:pt x="254" y="32"/>
                  </a:lnTo>
                  <a:lnTo>
                    <a:pt x="254" y="32"/>
                  </a:lnTo>
                  <a:lnTo>
                    <a:pt x="258" y="35"/>
                  </a:lnTo>
                  <a:lnTo>
                    <a:pt x="263" y="38"/>
                  </a:lnTo>
                  <a:lnTo>
                    <a:pt x="265" y="41"/>
                  </a:lnTo>
                  <a:lnTo>
                    <a:pt x="265" y="42"/>
                  </a:lnTo>
                  <a:lnTo>
                    <a:pt x="264" y="42"/>
                  </a:lnTo>
                  <a:lnTo>
                    <a:pt x="264" y="42"/>
                  </a:lnTo>
                  <a:lnTo>
                    <a:pt x="254" y="42"/>
                  </a:lnTo>
                  <a:lnTo>
                    <a:pt x="239" y="42"/>
                  </a:lnTo>
                  <a:lnTo>
                    <a:pt x="224" y="42"/>
                  </a:lnTo>
                  <a:lnTo>
                    <a:pt x="216" y="42"/>
                  </a:lnTo>
                  <a:lnTo>
                    <a:pt x="216" y="42"/>
                  </a:lnTo>
                  <a:lnTo>
                    <a:pt x="209" y="41"/>
                  </a:lnTo>
                  <a:lnTo>
                    <a:pt x="198" y="41"/>
                  </a:lnTo>
                  <a:lnTo>
                    <a:pt x="192" y="41"/>
                  </a:lnTo>
                  <a:lnTo>
                    <a:pt x="188" y="42"/>
                  </a:lnTo>
                  <a:lnTo>
                    <a:pt x="186" y="43"/>
                  </a:lnTo>
                  <a:lnTo>
                    <a:pt x="186" y="46"/>
                  </a:lnTo>
                  <a:lnTo>
                    <a:pt x="187" y="47"/>
                  </a:lnTo>
                  <a:lnTo>
                    <a:pt x="187" y="47"/>
                  </a:lnTo>
                  <a:lnTo>
                    <a:pt x="193" y="54"/>
                  </a:lnTo>
                  <a:lnTo>
                    <a:pt x="198" y="59"/>
                  </a:lnTo>
                  <a:lnTo>
                    <a:pt x="204" y="61"/>
                  </a:lnTo>
                  <a:lnTo>
                    <a:pt x="207" y="61"/>
                  </a:lnTo>
                  <a:lnTo>
                    <a:pt x="211" y="61"/>
                  </a:lnTo>
                  <a:lnTo>
                    <a:pt x="211" y="61"/>
                  </a:lnTo>
                  <a:lnTo>
                    <a:pt x="219" y="60"/>
                  </a:lnTo>
                  <a:lnTo>
                    <a:pt x="229" y="60"/>
                  </a:lnTo>
                  <a:lnTo>
                    <a:pt x="245" y="61"/>
                  </a:lnTo>
                  <a:lnTo>
                    <a:pt x="245" y="61"/>
                  </a:lnTo>
                  <a:lnTo>
                    <a:pt x="255" y="63"/>
                  </a:lnTo>
                  <a:lnTo>
                    <a:pt x="275" y="66"/>
                  </a:lnTo>
                  <a:lnTo>
                    <a:pt x="294" y="70"/>
                  </a:lnTo>
                  <a:lnTo>
                    <a:pt x="307" y="71"/>
                  </a:lnTo>
                  <a:lnTo>
                    <a:pt x="307" y="71"/>
                  </a:lnTo>
                  <a:lnTo>
                    <a:pt x="327" y="72"/>
                  </a:lnTo>
                  <a:lnTo>
                    <a:pt x="336" y="73"/>
                  </a:lnTo>
                  <a:lnTo>
                    <a:pt x="341" y="76"/>
                  </a:lnTo>
                  <a:lnTo>
                    <a:pt x="341" y="76"/>
                  </a:lnTo>
                  <a:lnTo>
                    <a:pt x="347" y="79"/>
                  </a:lnTo>
                  <a:lnTo>
                    <a:pt x="357" y="83"/>
                  </a:lnTo>
                  <a:lnTo>
                    <a:pt x="368" y="89"/>
                  </a:lnTo>
                  <a:lnTo>
                    <a:pt x="372" y="91"/>
                  </a:lnTo>
                  <a:lnTo>
                    <a:pt x="374" y="95"/>
                  </a:lnTo>
                  <a:lnTo>
                    <a:pt x="374" y="95"/>
                  </a:lnTo>
                  <a:lnTo>
                    <a:pt x="385" y="119"/>
                  </a:lnTo>
                  <a:lnTo>
                    <a:pt x="405" y="161"/>
                  </a:lnTo>
                  <a:lnTo>
                    <a:pt x="425" y="202"/>
                  </a:lnTo>
                  <a:lnTo>
                    <a:pt x="431" y="215"/>
                  </a:lnTo>
                  <a:lnTo>
                    <a:pt x="432" y="220"/>
                  </a:lnTo>
                  <a:lnTo>
                    <a:pt x="432" y="220"/>
                  </a:lnTo>
                  <a:lnTo>
                    <a:pt x="428" y="222"/>
                  </a:lnTo>
                  <a:lnTo>
                    <a:pt x="421" y="227"/>
                  </a:lnTo>
                  <a:lnTo>
                    <a:pt x="399" y="246"/>
                  </a:lnTo>
                  <a:lnTo>
                    <a:pt x="369" y="273"/>
                  </a:lnTo>
                  <a:lnTo>
                    <a:pt x="369" y="273"/>
                  </a:lnTo>
                  <a:lnTo>
                    <a:pt x="356" y="273"/>
                  </a:lnTo>
                  <a:lnTo>
                    <a:pt x="347" y="273"/>
                  </a:lnTo>
                  <a:lnTo>
                    <a:pt x="341" y="273"/>
                  </a:lnTo>
                  <a:lnTo>
                    <a:pt x="341" y="273"/>
                  </a:lnTo>
                  <a:lnTo>
                    <a:pt x="317" y="278"/>
                  </a:lnTo>
                  <a:lnTo>
                    <a:pt x="317" y="278"/>
                  </a:lnTo>
                  <a:lnTo>
                    <a:pt x="312" y="267"/>
                  </a:lnTo>
                  <a:lnTo>
                    <a:pt x="308" y="259"/>
                  </a:lnTo>
                  <a:lnTo>
                    <a:pt x="307" y="254"/>
                  </a:lnTo>
                  <a:lnTo>
                    <a:pt x="307" y="254"/>
                  </a:lnTo>
                  <a:lnTo>
                    <a:pt x="311" y="249"/>
                  </a:lnTo>
                  <a:lnTo>
                    <a:pt x="318" y="240"/>
                  </a:lnTo>
                  <a:lnTo>
                    <a:pt x="320" y="236"/>
                  </a:lnTo>
                  <a:lnTo>
                    <a:pt x="323" y="230"/>
                  </a:lnTo>
                  <a:lnTo>
                    <a:pt x="323" y="225"/>
                  </a:lnTo>
                  <a:lnTo>
                    <a:pt x="321" y="220"/>
                  </a:lnTo>
                  <a:lnTo>
                    <a:pt x="321" y="220"/>
                  </a:lnTo>
                  <a:lnTo>
                    <a:pt x="318" y="213"/>
                  </a:lnTo>
                  <a:lnTo>
                    <a:pt x="314" y="207"/>
                  </a:lnTo>
                  <a:lnTo>
                    <a:pt x="311" y="203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288" y="196"/>
                  </a:lnTo>
                  <a:lnTo>
                    <a:pt x="271" y="188"/>
                  </a:lnTo>
                  <a:lnTo>
                    <a:pt x="249" y="177"/>
                  </a:lnTo>
                  <a:lnTo>
                    <a:pt x="249" y="177"/>
                  </a:lnTo>
                  <a:lnTo>
                    <a:pt x="247" y="170"/>
                  </a:lnTo>
                  <a:lnTo>
                    <a:pt x="245" y="165"/>
                  </a:lnTo>
                  <a:lnTo>
                    <a:pt x="242" y="164"/>
                  </a:lnTo>
                  <a:lnTo>
                    <a:pt x="240" y="162"/>
                  </a:lnTo>
                  <a:lnTo>
                    <a:pt x="240" y="162"/>
                  </a:lnTo>
                  <a:lnTo>
                    <a:pt x="234" y="162"/>
                  </a:lnTo>
                  <a:lnTo>
                    <a:pt x="228" y="165"/>
                  </a:lnTo>
                  <a:lnTo>
                    <a:pt x="221" y="167"/>
                  </a:lnTo>
                  <a:lnTo>
                    <a:pt x="206" y="162"/>
                  </a:lnTo>
                  <a:lnTo>
                    <a:pt x="192" y="158"/>
                  </a:lnTo>
                  <a:lnTo>
                    <a:pt x="192" y="158"/>
                  </a:lnTo>
                  <a:lnTo>
                    <a:pt x="187" y="131"/>
                  </a:lnTo>
                  <a:lnTo>
                    <a:pt x="182" y="108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3" y="66"/>
                  </a:lnTo>
                  <a:lnTo>
                    <a:pt x="170" y="49"/>
                  </a:lnTo>
                  <a:lnTo>
                    <a:pt x="168" y="32"/>
                  </a:lnTo>
                  <a:lnTo>
                    <a:pt x="168" y="32"/>
                  </a:lnTo>
                  <a:lnTo>
                    <a:pt x="170" y="31"/>
                  </a:lnTo>
                  <a:lnTo>
                    <a:pt x="176" y="26"/>
                  </a:lnTo>
                  <a:lnTo>
                    <a:pt x="179" y="24"/>
                  </a:lnTo>
                  <a:lnTo>
                    <a:pt x="180" y="20"/>
                  </a:lnTo>
                  <a:lnTo>
                    <a:pt x="180" y="17"/>
                  </a:lnTo>
                  <a:lnTo>
                    <a:pt x="177" y="13"/>
                  </a:lnTo>
                  <a:lnTo>
                    <a:pt x="177" y="13"/>
                  </a:lnTo>
                  <a:lnTo>
                    <a:pt x="170" y="7"/>
                  </a:lnTo>
                  <a:lnTo>
                    <a:pt x="163" y="5"/>
                  </a:lnTo>
                  <a:lnTo>
                    <a:pt x="156" y="4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05" y="13"/>
                  </a:lnTo>
                  <a:lnTo>
                    <a:pt x="96" y="14"/>
                  </a:lnTo>
                  <a:lnTo>
                    <a:pt x="91" y="14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74" y="12"/>
                  </a:lnTo>
                  <a:lnTo>
                    <a:pt x="60" y="11"/>
                  </a:lnTo>
                  <a:lnTo>
                    <a:pt x="49" y="10"/>
                  </a:lnTo>
                  <a:lnTo>
                    <a:pt x="44" y="10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7"/>
                  </a:lnTo>
                  <a:lnTo>
                    <a:pt x="38" y="5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7"/>
                  </a:lnTo>
                  <a:lnTo>
                    <a:pt x="21" y="10"/>
                  </a:lnTo>
                  <a:lnTo>
                    <a:pt x="25" y="14"/>
                  </a:lnTo>
                  <a:lnTo>
                    <a:pt x="31" y="19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53" y="29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84" y="40"/>
                  </a:lnTo>
                  <a:lnTo>
                    <a:pt x="101" y="47"/>
                  </a:lnTo>
                  <a:lnTo>
                    <a:pt x="101" y="47"/>
                  </a:lnTo>
                  <a:lnTo>
                    <a:pt x="103" y="49"/>
                  </a:lnTo>
                  <a:lnTo>
                    <a:pt x="105" y="53"/>
                  </a:lnTo>
                  <a:lnTo>
                    <a:pt x="105" y="57"/>
                  </a:lnTo>
                  <a:lnTo>
                    <a:pt x="105" y="57"/>
                  </a:lnTo>
                  <a:lnTo>
                    <a:pt x="105" y="64"/>
                  </a:lnTo>
                  <a:lnTo>
                    <a:pt x="105" y="73"/>
                  </a:lnTo>
                  <a:lnTo>
                    <a:pt x="107" y="84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3" y="101"/>
                  </a:lnTo>
                  <a:lnTo>
                    <a:pt x="101" y="118"/>
                  </a:lnTo>
                  <a:lnTo>
                    <a:pt x="98" y="136"/>
                  </a:lnTo>
                  <a:lnTo>
                    <a:pt x="97" y="141"/>
                  </a:lnTo>
                  <a:lnTo>
                    <a:pt x="96" y="143"/>
                  </a:lnTo>
                  <a:lnTo>
                    <a:pt x="96" y="1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荷物を持ち上げる男性のシルエット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69A76D-87F5-0518-9245-761E419476CB}"/>
              </a:ext>
            </a:extLst>
          </p:cNvPr>
          <p:cNvGrpSpPr/>
          <p:nvPr/>
        </p:nvGrpSpPr>
        <p:grpSpPr>
          <a:xfrm>
            <a:off x="1397959" y="853019"/>
            <a:ext cx="1335087" cy="2619038"/>
            <a:chOff x="778833" y="2018581"/>
            <a:chExt cx="1533525" cy="3008313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71535770-8DDD-AB40-ABFD-6B0E07BE6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8" y="2399581"/>
              <a:ext cx="739775" cy="457200"/>
            </a:xfrm>
            <a:custGeom>
              <a:avLst/>
              <a:gdLst>
                <a:gd name="T0" fmla="*/ 0 w 466"/>
                <a:gd name="T1" fmla="*/ 15 h 288"/>
                <a:gd name="T2" fmla="*/ 5 w 466"/>
                <a:gd name="T3" fmla="*/ 245 h 288"/>
                <a:gd name="T4" fmla="*/ 62 w 466"/>
                <a:gd name="T5" fmla="*/ 288 h 288"/>
                <a:gd name="T6" fmla="*/ 418 w 466"/>
                <a:gd name="T7" fmla="*/ 288 h 288"/>
                <a:gd name="T8" fmla="*/ 466 w 466"/>
                <a:gd name="T9" fmla="*/ 245 h 288"/>
                <a:gd name="T10" fmla="*/ 456 w 466"/>
                <a:gd name="T11" fmla="*/ 0 h 288"/>
                <a:gd name="T12" fmla="*/ 0 w 466"/>
                <a:gd name="T13" fmla="*/ 1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288">
                  <a:moveTo>
                    <a:pt x="0" y="15"/>
                  </a:moveTo>
                  <a:lnTo>
                    <a:pt x="5" y="245"/>
                  </a:lnTo>
                  <a:lnTo>
                    <a:pt x="62" y="288"/>
                  </a:lnTo>
                  <a:lnTo>
                    <a:pt x="418" y="288"/>
                  </a:lnTo>
                  <a:lnTo>
                    <a:pt x="466" y="245"/>
                  </a:lnTo>
                  <a:lnTo>
                    <a:pt x="45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6B42CE9A-2BD3-5107-60E1-8D7C06475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946" y="2018581"/>
              <a:ext cx="738188" cy="455613"/>
            </a:xfrm>
            <a:custGeom>
              <a:avLst/>
              <a:gdLst>
                <a:gd name="T0" fmla="*/ 0 w 465"/>
                <a:gd name="T1" fmla="*/ 14 h 287"/>
                <a:gd name="T2" fmla="*/ 5 w 465"/>
                <a:gd name="T3" fmla="*/ 244 h 287"/>
                <a:gd name="T4" fmla="*/ 62 w 465"/>
                <a:gd name="T5" fmla="*/ 287 h 287"/>
                <a:gd name="T6" fmla="*/ 417 w 465"/>
                <a:gd name="T7" fmla="*/ 287 h 287"/>
                <a:gd name="T8" fmla="*/ 465 w 465"/>
                <a:gd name="T9" fmla="*/ 244 h 287"/>
                <a:gd name="T10" fmla="*/ 456 w 465"/>
                <a:gd name="T11" fmla="*/ 0 h 287"/>
                <a:gd name="T12" fmla="*/ 0 w 465"/>
                <a:gd name="T13" fmla="*/ 1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287">
                  <a:moveTo>
                    <a:pt x="0" y="14"/>
                  </a:moveTo>
                  <a:lnTo>
                    <a:pt x="5" y="244"/>
                  </a:lnTo>
                  <a:lnTo>
                    <a:pt x="62" y="287"/>
                  </a:lnTo>
                  <a:lnTo>
                    <a:pt x="417" y="287"/>
                  </a:lnTo>
                  <a:lnTo>
                    <a:pt x="465" y="244"/>
                  </a:lnTo>
                  <a:lnTo>
                    <a:pt x="45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089DAF07-7B11-33B9-12B9-BCF1ACBDB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833" y="2672631"/>
              <a:ext cx="1533525" cy="2354263"/>
            </a:xfrm>
            <a:custGeom>
              <a:avLst/>
              <a:gdLst>
                <a:gd name="T0" fmla="*/ 287 w 966"/>
                <a:gd name="T1" fmla="*/ 125 h 1483"/>
                <a:gd name="T2" fmla="*/ 238 w 966"/>
                <a:gd name="T3" fmla="*/ 186 h 1483"/>
                <a:gd name="T4" fmla="*/ 191 w 966"/>
                <a:gd name="T5" fmla="*/ 356 h 1483"/>
                <a:gd name="T6" fmla="*/ 306 w 966"/>
                <a:gd name="T7" fmla="*/ 390 h 1483"/>
                <a:gd name="T8" fmla="*/ 342 w 966"/>
                <a:gd name="T9" fmla="*/ 397 h 1483"/>
                <a:gd name="T10" fmla="*/ 371 w 966"/>
                <a:gd name="T11" fmla="*/ 394 h 1483"/>
                <a:gd name="T12" fmla="*/ 397 w 966"/>
                <a:gd name="T13" fmla="*/ 385 h 1483"/>
                <a:gd name="T14" fmla="*/ 371 w 966"/>
                <a:gd name="T15" fmla="*/ 303 h 1483"/>
                <a:gd name="T16" fmla="*/ 378 w 966"/>
                <a:gd name="T17" fmla="*/ 260 h 1483"/>
                <a:gd name="T18" fmla="*/ 416 w 966"/>
                <a:gd name="T19" fmla="*/ 140 h 1483"/>
                <a:gd name="T20" fmla="*/ 556 w 966"/>
                <a:gd name="T21" fmla="*/ 159 h 1483"/>
                <a:gd name="T22" fmla="*/ 580 w 966"/>
                <a:gd name="T23" fmla="*/ 236 h 1483"/>
                <a:gd name="T24" fmla="*/ 563 w 966"/>
                <a:gd name="T25" fmla="*/ 269 h 1483"/>
                <a:gd name="T26" fmla="*/ 571 w 966"/>
                <a:gd name="T27" fmla="*/ 295 h 1483"/>
                <a:gd name="T28" fmla="*/ 551 w 966"/>
                <a:gd name="T29" fmla="*/ 342 h 1483"/>
                <a:gd name="T30" fmla="*/ 584 w 966"/>
                <a:gd name="T31" fmla="*/ 390 h 1483"/>
                <a:gd name="T32" fmla="*/ 618 w 966"/>
                <a:gd name="T33" fmla="*/ 386 h 1483"/>
                <a:gd name="T34" fmla="*/ 698 w 966"/>
                <a:gd name="T35" fmla="*/ 368 h 1483"/>
                <a:gd name="T36" fmla="*/ 697 w 966"/>
                <a:gd name="T37" fmla="*/ 306 h 1483"/>
                <a:gd name="T38" fmla="*/ 625 w 966"/>
                <a:gd name="T39" fmla="*/ 168 h 1483"/>
                <a:gd name="T40" fmla="*/ 590 w 966"/>
                <a:gd name="T41" fmla="*/ 98 h 1483"/>
                <a:gd name="T42" fmla="*/ 632 w 966"/>
                <a:gd name="T43" fmla="*/ 87 h 1483"/>
                <a:gd name="T44" fmla="*/ 656 w 966"/>
                <a:gd name="T45" fmla="*/ 24 h 1483"/>
                <a:gd name="T46" fmla="*/ 680 w 966"/>
                <a:gd name="T47" fmla="*/ 77 h 1483"/>
                <a:gd name="T48" fmla="*/ 814 w 966"/>
                <a:gd name="T49" fmla="*/ 313 h 1483"/>
                <a:gd name="T50" fmla="*/ 834 w 966"/>
                <a:gd name="T51" fmla="*/ 396 h 1483"/>
                <a:gd name="T52" fmla="*/ 666 w 966"/>
                <a:gd name="T53" fmla="*/ 525 h 1483"/>
                <a:gd name="T54" fmla="*/ 650 w 966"/>
                <a:gd name="T55" fmla="*/ 737 h 1483"/>
                <a:gd name="T56" fmla="*/ 689 w 966"/>
                <a:gd name="T57" fmla="*/ 879 h 1483"/>
                <a:gd name="T58" fmla="*/ 890 w 966"/>
                <a:gd name="T59" fmla="*/ 1012 h 1483"/>
                <a:gd name="T60" fmla="*/ 916 w 966"/>
                <a:gd name="T61" fmla="*/ 1135 h 1483"/>
                <a:gd name="T62" fmla="*/ 890 w 966"/>
                <a:gd name="T63" fmla="*/ 1348 h 1483"/>
                <a:gd name="T64" fmla="*/ 959 w 966"/>
                <a:gd name="T65" fmla="*/ 1419 h 1483"/>
                <a:gd name="T66" fmla="*/ 937 w 966"/>
                <a:gd name="T67" fmla="*/ 1474 h 1483"/>
                <a:gd name="T68" fmla="*/ 839 w 966"/>
                <a:gd name="T69" fmla="*/ 1438 h 1483"/>
                <a:gd name="T70" fmla="*/ 787 w 966"/>
                <a:gd name="T71" fmla="*/ 1422 h 1483"/>
                <a:gd name="T72" fmla="*/ 764 w 966"/>
                <a:gd name="T73" fmla="*/ 1354 h 1483"/>
                <a:gd name="T74" fmla="*/ 775 w 966"/>
                <a:gd name="T75" fmla="*/ 1324 h 1483"/>
                <a:gd name="T76" fmla="*/ 772 w 966"/>
                <a:gd name="T77" fmla="*/ 1161 h 1483"/>
                <a:gd name="T78" fmla="*/ 530 w 966"/>
                <a:gd name="T79" fmla="*/ 1062 h 1483"/>
                <a:gd name="T80" fmla="*/ 278 w 966"/>
                <a:gd name="T81" fmla="*/ 1079 h 1483"/>
                <a:gd name="T82" fmla="*/ 192 w 966"/>
                <a:gd name="T83" fmla="*/ 1132 h 1483"/>
                <a:gd name="T84" fmla="*/ 216 w 966"/>
                <a:gd name="T85" fmla="*/ 1316 h 1483"/>
                <a:gd name="T86" fmla="*/ 210 w 966"/>
                <a:gd name="T87" fmla="*/ 1347 h 1483"/>
                <a:gd name="T88" fmla="*/ 209 w 966"/>
                <a:gd name="T89" fmla="*/ 1418 h 1483"/>
                <a:gd name="T90" fmla="*/ 97 w 966"/>
                <a:gd name="T91" fmla="*/ 1465 h 1483"/>
                <a:gd name="T92" fmla="*/ 0 w 966"/>
                <a:gd name="T93" fmla="*/ 1452 h 1483"/>
                <a:gd name="T94" fmla="*/ 95 w 966"/>
                <a:gd name="T95" fmla="*/ 1379 h 1483"/>
                <a:gd name="T96" fmla="*/ 98 w 966"/>
                <a:gd name="T97" fmla="*/ 1323 h 1483"/>
                <a:gd name="T98" fmla="*/ 35 w 966"/>
                <a:gd name="T99" fmla="*/ 1109 h 1483"/>
                <a:gd name="T100" fmla="*/ 152 w 966"/>
                <a:gd name="T101" fmla="*/ 938 h 1483"/>
                <a:gd name="T102" fmla="*/ 304 w 966"/>
                <a:gd name="T103" fmla="*/ 792 h 1483"/>
                <a:gd name="T104" fmla="*/ 280 w 966"/>
                <a:gd name="T105" fmla="*/ 635 h 1483"/>
                <a:gd name="T106" fmla="*/ 244 w 966"/>
                <a:gd name="T107" fmla="*/ 520 h 1483"/>
                <a:gd name="T108" fmla="*/ 83 w 966"/>
                <a:gd name="T109" fmla="*/ 406 h 1483"/>
                <a:gd name="T110" fmla="*/ 163 w 966"/>
                <a:gd name="T111" fmla="*/ 182 h 1483"/>
                <a:gd name="T112" fmla="*/ 181 w 966"/>
                <a:gd name="T113" fmla="*/ 73 h 1483"/>
                <a:gd name="T114" fmla="*/ 191 w 966"/>
                <a:gd name="T115" fmla="*/ 29 h 1483"/>
                <a:gd name="T116" fmla="*/ 232 w 966"/>
                <a:gd name="T117" fmla="*/ 99 h 1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6" h="1483">
                  <a:moveTo>
                    <a:pt x="258" y="116"/>
                  </a:moveTo>
                  <a:lnTo>
                    <a:pt x="258" y="116"/>
                  </a:lnTo>
                  <a:lnTo>
                    <a:pt x="271" y="115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306" y="107"/>
                  </a:lnTo>
                  <a:lnTo>
                    <a:pt x="311" y="109"/>
                  </a:lnTo>
                  <a:lnTo>
                    <a:pt x="311" y="110"/>
                  </a:lnTo>
                  <a:lnTo>
                    <a:pt x="311" y="111"/>
                  </a:lnTo>
                  <a:lnTo>
                    <a:pt x="311" y="111"/>
                  </a:lnTo>
                  <a:lnTo>
                    <a:pt x="310" y="113"/>
                  </a:lnTo>
                  <a:lnTo>
                    <a:pt x="307" y="116"/>
                  </a:lnTo>
                  <a:lnTo>
                    <a:pt x="287" y="125"/>
                  </a:lnTo>
                  <a:lnTo>
                    <a:pt x="287" y="125"/>
                  </a:lnTo>
                  <a:lnTo>
                    <a:pt x="274" y="133"/>
                  </a:lnTo>
                  <a:lnTo>
                    <a:pt x="270" y="136"/>
                  </a:lnTo>
                  <a:lnTo>
                    <a:pt x="268" y="139"/>
                  </a:lnTo>
                  <a:lnTo>
                    <a:pt x="264" y="145"/>
                  </a:lnTo>
                  <a:lnTo>
                    <a:pt x="258" y="154"/>
                  </a:lnTo>
                  <a:lnTo>
                    <a:pt x="258" y="154"/>
                  </a:lnTo>
                  <a:lnTo>
                    <a:pt x="247" y="166"/>
                  </a:lnTo>
                  <a:lnTo>
                    <a:pt x="244" y="169"/>
                  </a:lnTo>
                  <a:lnTo>
                    <a:pt x="244" y="169"/>
                  </a:lnTo>
                  <a:lnTo>
                    <a:pt x="241" y="172"/>
                  </a:lnTo>
                  <a:lnTo>
                    <a:pt x="240" y="178"/>
                  </a:lnTo>
                  <a:lnTo>
                    <a:pt x="238" y="186"/>
                  </a:lnTo>
                  <a:lnTo>
                    <a:pt x="234" y="193"/>
                  </a:lnTo>
                  <a:lnTo>
                    <a:pt x="234" y="193"/>
                  </a:lnTo>
                  <a:lnTo>
                    <a:pt x="232" y="199"/>
                  </a:lnTo>
                  <a:lnTo>
                    <a:pt x="229" y="207"/>
                  </a:lnTo>
                  <a:lnTo>
                    <a:pt x="223" y="235"/>
                  </a:lnTo>
                  <a:lnTo>
                    <a:pt x="217" y="263"/>
                  </a:lnTo>
                  <a:lnTo>
                    <a:pt x="214" y="275"/>
                  </a:lnTo>
                  <a:lnTo>
                    <a:pt x="210" y="284"/>
                  </a:lnTo>
                  <a:lnTo>
                    <a:pt x="210" y="284"/>
                  </a:lnTo>
                  <a:lnTo>
                    <a:pt x="206" y="293"/>
                  </a:lnTo>
                  <a:lnTo>
                    <a:pt x="203" y="303"/>
                  </a:lnTo>
                  <a:lnTo>
                    <a:pt x="197" y="327"/>
                  </a:lnTo>
                  <a:lnTo>
                    <a:pt x="191" y="356"/>
                  </a:lnTo>
                  <a:lnTo>
                    <a:pt x="196" y="366"/>
                  </a:lnTo>
                  <a:lnTo>
                    <a:pt x="224" y="366"/>
                  </a:lnTo>
                  <a:lnTo>
                    <a:pt x="224" y="366"/>
                  </a:lnTo>
                  <a:lnTo>
                    <a:pt x="232" y="367"/>
                  </a:lnTo>
                  <a:lnTo>
                    <a:pt x="241" y="370"/>
                  </a:lnTo>
                  <a:lnTo>
                    <a:pt x="248" y="372"/>
                  </a:lnTo>
                  <a:lnTo>
                    <a:pt x="253" y="376"/>
                  </a:lnTo>
                  <a:lnTo>
                    <a:pt x="253" y="376"/>
                  </a:lnTo>
                  <a:lnTo>
                    <a:pt x="259" y="380"/>
                  </a:lnTo>
                  <a:lnTo>
                    <a:pt x="271" y="386"/>
                  </a:lnTo>
                  <a:lnTo>
                    <a:pt x="287" y="395"/>
                  </a:lnTo>
                  <a:lnTo>
                    <a:pt x="287" y="395"/>
                  </a:lnTo>
                  <a:lnTo>
                    <a:pt x="306" y="390"/>
                  </a:lnTo>
                  <a:lnTo>
                    <a:pt x="306" y="390"/>
                  </a:lnTo>
                  <a:lnTo>
                    <a:pt x="311" y="391"/>
                  </a:lnTo>
                  <a:lnTo>
                    <a:pt x="317" y="392"/>
                  </a:lnTo>
                  <a:lnTo>
                    <a:pt x="322" y="395"/>
                  </a:lnTo>
                  <a:lnTo>
                    <a:pt x="324" y="395"/>
                  </a:lnTo>
                  <a:lnTo>
                    <a:pt x="325" y="395"/>
                  </a:lnTo>
                  <a:lnTo>
                    <a:pt x="325" y="395"/>
                  </a:lnTo>
                  <a:lnTo>
                    <a:pt x="332" y="386"/>
                  </a:lnTo>
                  <a:lnTo>
                    <a:pt x="337" y="383"/>
                  </a:lnTo>
                  <a:lnTo>
                    <a:pt x="338" y="383"/>
                  </a:lnTo>
                  <a:lnTo>
                    <a:pt x="340" y="385"/>
                  </a:lnTo>
                  <a:lnTo>
                    <a:pt x="340" y="385"/>
                  </a:lnTo>
                  <a:lnTo>
                    <a:pt x="342" y="397"/>
                  </a:lnTo>
                  <a:lnTo>
                    <a:pt x="343" y="400"/>
                  </a:lnTo>
                  <a:lnTo>
                    <a:pt x="343" y="401"/>
                  </a:lnTo>
                  <a:lnTo>
                    <a:pt x="344" y="400"/>
                  </a:lnTo>
                  <a:lnTo>
                    <a:pt x="344" y="400"/>
                  </a:lnTo>
                  <a:lnTo>
                    <a:pt x="348" y="397"/>
                  </a:lnTo>
                  <a:lnTo>
                    <a:pt x="354" y="395"/>
                  </a:lnTo>
                  <a:lnTo>
                    <a:pt x="360" y="392"/>
                  </a:lnTo>
                  <a:lnTo>
                    <a:pt x="364" y="390"/>
                  </a:lnTo>
                  <a:lnTo>
                    <a:pt x="364" y="390"/>
                  </a:lnTo>
                  <a:lnTo>
                    <a:pt x="364" y="390"/>
                  </a:lnTo>
                  <a:lnTo>
                    <a:pt x="365" y="390"/>
                  </a:lnTo>
                  <a:lnTo>
                    <a:pt x="367" y="391"/>
                  </a:lnTo>
                  <a:lnTo>
                    <a:pt x="371" y="394"/>
                  </a:lnTo>
                  <a:lnTo>
                    <a:pt x="373" y="395"/>
                  </a:lnTo>
                  <a:lnTo>
                    <a:pt x="373" y="395"/>
                  </a:lnTo>
                  <a:lnTo>
                    <a:pt x="379" y="395"/>
                  </a:lnTo>
                  <a:lnTo>
                    <a:pt x="383" y="395"/>
                  </a:lnTo>
                  <a:lnTo>
                    <a:pt x="383" y="395"/>
                  </a:lnTo>
                  <a:lnTo>
                    <a:pt x="385" y="395"/>
                  </a:lnTo>
                  <a:lnTo>
                    <a:pt x="390" y="392"/>
                  </a:lnTo>
                  <a:lnTo>
                    <a:pt x="397" y="390"/>
                  </a:lnTo>
                  <a:lnTo>
                    <a:pt x="397" y="390"/>
                  </a:lnTo>
                  <a:lnTo>
                    <a:pt x="397" y="389"/>
                  </a:lnTo>
                  <a:lnTo>
                    <a:pt x="396" y="388"/>
                  </a:lnTo>
                  <a:lnTo>
                    <a:pt x="397" y="385"/>
                  </a:lnTo>
                  <a:lnTo>
                    <a:pt x="397" y="385"/>
                  </a:lnTo>
                  <a:lnTo>
                    <a:pt x="398" y="379"/>
                  </a:lnTo>
                  <a:lnTo>
                    <a:pt x="397" y="372"/>
                  </a:lnTo>
                  <a:lnTo>
                    <a:pt x="397" y="361"/>
                  </a:lnTo>
                  <a:lnTo>
                    <a:pt x="388" y="337"/>
                  </a:lnTo>
                  <a:lnTo>
                    <a:pt x="388" y="337"/>
                  </a:lnTo>
                  <a:lnTo>
                    <a:pt x="385" y="330"/>
                  </a:lnTo>
                  <a:lnTo>
                    <a:pt x="384" y="321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0" y="312"/>
                  </a:lnTo>
                  <a:lnTo>
                    <a:pt x="376" y="309"/>
                  </a:lnTo>
                  <a:lnTo>
                    <a:pt x="372" y="307"/>
                  </a:lnTo>
                  <a:lnTo>
                    <a:pt x="371" y="303"/>
                  </a:lnTo>
                  <a:lnTo>
                    <a:pt x="368" y="300"/>
                  </a:lnTo>
                  <a:lnTo>
                    <a:pt x="368" y="294"/>
                  </a:lnTo>
                  <a:lnTo>
                    <a:pt x="368" y="294"/>
                  </a:lnTo>
                  <a:lnTo>
                    <a:pt x="370" y="283"/>
                  </a:lnTo>
                  <a:lnTo>
                    <a:pt x="373" y="275"/>
                  </a:lnTo>
                  <a:lnTo>
                    <a:pt x="376" y="271"/>
                  </a:lnTo>
                  <a:lnTo>
                    <a:pt x="377" y="270"/>
                  </a:lnTo>
                  <a:lnTo>
                    <a:pt x="378" y="270"/>
                  </a:lnTo>
                  <a:lnTo>
                    <a:pt x="378" y="270"/>
                  </a:lnTo>
                  <a:lnTo>
                    <a:pt x="379" y="270"/>
                  </a:lnTo>
                  <a:lnTo>
                    <a:pt x="380" y="267"/>
                  </a:lnTo>
                  <a:lnTo>
                    <a:pt x="379" y="264"/>
                  </a:lnTo>
                  <a:lnTo>
                    <a:pt x="378" y="260"/>
                  </a:lnTo>
                  <a:lnTo>
                    <a:pt x="378" y="260"/>
                  </a:lnTo>
                  <a:lnTo>
                    <a:pt x="376" y="252"/>
                  </a:lnTo>
                  <a:lnTo>
                    <a:pt x="373" y="236"/>
                  </a:lnTo>
                  <a:lnTo>
                    <a:pt x="368" y="207"/>
                  </a:lnTo>
                  <a:lnTo>
                    <a:pt x="368" y="207"/>
                  </a:lnTo>
                  <a:lnTo>
                    <a:pt x="368" y="196"/>
                  </a:lnTo>
                  <a:lnTo>
                    <a:pt x="371" y="183"/>
                  </a:lnTo>
                  <a:lnTo>
                    <a:pt x="374" y="171"/>
                  </a:lnTo>
                  <a:lnTo>
                    <a:pt x="376" y="166"/>
                  </a:lnTo>
                  <a:lnTo>
                    <a:pt x="378" y="164"/>
                  </a:lnTo>
                  <a:lnTo>
                    <a:pt x="378" y="164"/>
                  </a:lnTo>
                  <a:lnTo>
                    <a:pt x="391" y="156"/>
                  </a:lnTo>
                  <a:lnTo>
                    <a:pt x="416" y="140"/>
                  </a:lnTo>
                  <a:lnTo>
                    <a:pt x="430" y="133"/>
                  </a:lnTo>
                  <a:lnTo>
                    <a:pt x="443" y="125"/>
                  </a:lnTo>
                  <a:lnTo>
                    <a:pt x="452" y="122"/>
                  </a:lnTo>
                  <a:lnTo>
                    <a:pt x="457" y="121"/>
                  </a:lnTo>
                  <a:lnTo>
                    <a:pt x="460" y="121"/>
                  </a:lnTo>
                  <a:lnTo>
                    <a:pt x="460" y="121"/>
                  </a:lnTo>
                  <a:lnTo>
                    <a:pt x="479" y="127"/>
                  </a:lnTo>
                  <a:lnTo>
                    <a:pt x="509" y="136"/>
                  </a:lnTo>
                  <a:lnTo>
                    <a:pt x="524" y="142"/>
                  </a:lnTo>
                  <a:lnTo>
                    <a:pt x="539" y="148"/>
                  </a:lnTo>
                  <a:lnTo>
                    <a:pt x="550" y="154"/>
                  </a:lnTo>
                  <a:lnTo>
                    <a:pt x="556" y="159"/>
                  </a:lnTo>
                  <a:lnTo>
                    <a:pt x="556" y="159"/>
                  </a:lnTo>
                  <a:lnTo>
                    <a:pt x="559" y="164"/>
                  </a:lnTo>
                  <a:lnTo>
                    <a:pt x="562" y="170"/>
                  </a:lnTo>
                  <a:lnTo>
                    <a:pt x="565" y="183"/>
                  </a:lnTo>
                  <a:lnTo>
                    <a:pt x="566" y="198"/>
                  </a:lnTo>
                  <a:lnTo>
                    <a:pt x="566" y="205"/>
                  </a:lnTo>
                  <a:lnTo>
                    <a:pt x="565" y="212"/>
                  </a:lnTo>
                  <a:lnTo>
                    <a:pt x="565" y="212"/>
                  </a:lnTo>
                  <a:lnTo>
                    <a:pt x="564" y="223"/>
                  </a:lnTo>
                  <a:lnTo>
                    <a:pt x="564" y="229"/>
                  </a:lnTo>
                  <a:lnTo>
                    <a:pt x="565" y="231"/>
                  </a:lnTo>
                  <a:lnTo>
                    <a:pt x="565" y="231"/>
                  </a:lnTo>
                  <a:lnTo>
                    <a:pt x="565" y="231"/>
                  </a:lnTo>
                  <a:lnTo>
                    <a:pt x="580" y="236"/>
                  </a:lnTo>
                  <a:lnTo>
                    <a:pt x="588" y="238"/>
                  </a:lnTo>
                  <a:lnTo>
                    <a:pt x="589" y="240"/>
                  </a:lnTo>
                  <a:lnTo>
                    <a:pt x="589" y="241"/>
                  </a:lnTo>
                  <a:lnTo>
                    <a:pt x="589" y="241"/>
                  </a:lnTo>
                  <a:lnTo>
                    <a:pt x="565" y="246"/>
                  </a:lnTo>
                  <a:lnTo>
                    <a:pt x="565" y="246"/>
                  </a:lnTo>
                  <a:lnTo>
                    <a:pt x="565" y="253"/>
                  </a:lnTo>
                  <a:lnTo>
                    <a:pt x="566" y="258"/>
                  </a:lnTo>
                  <a:lnTo>
                    <a:pt x="565" y="260"/>
                  </a:lnTo>
                  <a:lnTo>
                    <a:pt x="565" y="260"/>
                  </a:lnTo>
                  <a:lnTo>
                    <a:pt x="564" y="263"/>
                  </a:lnTo>
                  <a:lnTo>
                    <a:pt x="563" y="265"/>
                  </a:lnTo>
                  <a:lnTo>
                    <a:pt x="563" y="269"/>
                  </a:lnTo>
                  <a:lnTo>
                    <a:pt x="564" y="270"/>
                  </a:lnTo>
                  <a:lnTo>
                    <a:pt x="565" y="270"/>
                  </a:lnTo>
                  <a:lnTo>
                    <a:pt x="565" y="270"/>
                  </a:lnTo>
                  <a:lnTo>
                    <a:pt x="568" y="270"/>
                  </a:lnTo>
                  <a:lnTo>
                    <a:pt x="568" y="270"/>
                  </a:lnTo>
                  <a:lnTo>
                    <a:pt x="570" y="275"/>
                  </a:lnTo>
                  <a:lnTo>
                    <a:pt x="570" y="275"/>
                  </a:lnTo>
                  <a:lnTo>
                    <a:pt x="572" y="279"/>
                  </a:lnTo>
                  <a:lnTo>
                    <a:pt x="575" y="282"/>
                  </a:lnTo>
                  <a:lnTo>
                    <a:pt x="576" y="284"/>
                  </a:lnTo>
                  <a:lnTo>
                    <a:pt x="575" y="289"/>
                  </a:lnTo>
                  <a:lnTo>
                    <a:pt x="575" y="289"/>
                  </a:lnTo>
                  <a:lnTo>
                    <a:pt x="571" y="295"/>
                  </a:lnTo>
                  <a:lnTo>
                    <a:pt x="566" y="301"/>
                  </a:lnTo>
                  <a:lnTo>
                    <a:pt x="560" y="308"/>
                  </a:lnTo>
                  <a:lnTo>
                    <a:pt x="560" y="308"/>
                  </a:lnTo>
                  <a:lnTo>
                    <a:pt x="560" y="308"/>
                  </a:lnTo>
                  <a:lnTo>
                    <a:pt x="560" y="308"/>
                  </a:lnTo>
                  <a:lnTo>
                    <a:pt x="562" y="308"/>
                  </a:lnTo>
                  <a:lnTo>
                    <a:pt x="562" y="309"/>
                  </a:lnTo>
                  <a:lnTo>
                    <a:pt x="562" y="313"/>
                  </a:lnTo>
                  <a:lnTo>
                    <a:pt x="560" y="318"/>
                  </a:lnTo>
                  <a:lnTo>
                    <a:pt x="560" y="318"/>
                  </a:lnTo>
                  <a:lnTo>
                    <a:pt x="556" y="329"/>
                  </a:lnTo>
                  <a:lnTo>
                    <a:pt x="553" y="335"/>
                  </a:lnTo>
                  <a:lnTo>
                    <a:pt x="551" y="342"/>
                  </a:lnTo>
                  <a:lnTo>
                    <a:pt x="551" y="342"/>
                  </a:lnTo>
                  <a:lnTo>
                    <a:pt x="548" y="354"/>
                  </a:lnTo>
                  <a:lnTo>
                    <a:pt x="546" y="361"/>
                  </a:lnTo>
                  <a:lnTo>
                    <a:pt x="546" y="361"/>
                  </a:lnTo>
                  <a:lnTo>
                    <a:pt x="544" y="366"/>
                  </a:lnTo>
                  <a:lnTo>
                    <a:pt x="541" y="376"/>
                  </a:lnTo>
                  <a:lnTo>
                    <a:pt x="541" y="376"/>
                  </a:lnTo>
                  <a:lnTo>
                    <a:pt x="540" y="384"/>
                  </a:lnTo>
                  <a:lnTo>
                    <a:pt x="541" y="391"/>
                  </a:lnTo>
                  <a:lnTo>
                    <a:pt x="541" y="400"/>
                  </a:lnTo>
                  <a:lnTo>
                    <a:pt x="570" y="404"/>
                  </a:lnTo>
                  <a:lnTo>
                    <a:pt x="584" y="390"/>
                  </a:lnTo>
                  <a:lnTo>
                    <a:pt x="584" y="390"/>
                  </a:lnTo>
                  <a:lnTo>
                    <a:pt x="588" y="390"/>
                  </a:lnTo>
                  <a:lnTo>
                    <a:pt x="590" y="391"/>
                  </a:lnTo>
                  <a:lnTo>
                    <a:pt x="594" y="395"/>
                  </a:lnTo>
                  <a:lnTo>
                    <a:pt x="594" y="395"/>
                  </a:lnTo>
                  <a:lnTo>
                    <a:pt x="599" y="402"/>
                  </a:lnTo>
                  <a:lnTo>
                    <a:pt x="600" y="403"/>
                  </a:lnTo>
                  <a:lnTo>
                    <a:pt x="601" y="403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607" y="394"/>
                  </a:lnTo>
                  <a:lnTo>
                    <a:pt x="612" y="389"/>
                  </a:lnTo>
                  <a:lnTo>
                    <a:pt x="614" y="388"/>
                  </a:lnTo>
                  <a:lnTo>
                    <a:pt x="618" y="386"/>
                  </a:lnTo>
                  <a:lnTo>
                    <a:pt x="620" y="388"/>
                  </a:lnTo>
                  <a:lnTo>
                    <a:pt x="623" y="390"/>
                  </a:lnTo>
                  <a:lnTo>
                    <a:pt x="623" y="390"/>
                  </a:lnTo>
                  <a:lnTo>
                    <a:pt x="625" y="392"/>
                  </a:lnTo>
                  <a:lnTo>
                    <a:pt x="629" y="395"/>
                  </a:lnTo>
                  <a:lnTo>
                    <a:pt x="635" y="398"/>
                  </a:lnTo>
                  <a:lnTo>
                    <a:pt x="642" y="400"/>
                  </a:lnTo>
                  <a:lnTo>
                    <a:pt x="642" y="400"/>
                  </a:lnTo>
                  <a:lnTo>
                    <a:pt x="653" y="392"/>
                  </a:lnTo>
                  <a:lnTo>
                    <a:pt x="680" y="376"/>
                  </a:lnTo>
                  <a:lnTo>
                    <a:pt x="680" y="376"/>
                  </a:lnTo>
                  <a:lnTo>
                    <a:pt x="689" y="372"/>
                  </a:lnTo>
                  <a:lnTo>
                    <a:pt x="698" y="368"/>
                  </a:lnTo>
                  <a:lnTo>
                    <a:pt x="716" y="365"/>
                  </a:lnTo>
                  <a:lnTo>
                    <a:pt x="730" y="362"/>
                  </a:lnTo>
                  <a:lnTo>
                    <a:pt x="732" y="362"/>
                  </a:lnTo>
                  <a:lnTo>
                    <a:pt x="733" y="361"/>
                  </a:lnTo>
                  <a:lnTo>
                    <a:pt x="733" y="361"/>
                  </a:lnTo>
                  <a:lnTo>
                    <a:pt x="731" y="355"/>
                  </a:lnTo>
                  <a:lnTo>
                    <a:pt x="725" y="342"/>
                  </a:lnTo>
                  <a:lnTo>
                    <a:pt x="718" y="329"/>
                  </a:lnTo>
                  <a:lnTo>
                    <a:pt x="714" y="323"/>
                  </a:lnTo>
                  <a:lnTo>
                    <a:pt x="709" y="318"/>
                  </a:lnTo>
                  <a:lnTo>
                    <a:pt x="709" y="318"/>
                  </a:lnTo>
                  <a:lnTo>
                    <a:pt x="703" y="313"/>
                  </a:lnTo>
                  <a:lnTo>
                    <a:pt x="697" y="306"/>
                  </a:lnTo>
                  <a:lnTo>
                    <a:pt x="683" y="285"/>
                  </a:lnTo>
                  <a:lnTo>
                    <a:pt x="676" y="273"/>
                  </a:lnTo>
                  <a:lnTo>
                    <a:pt x="670" y="263"/>
                  </a:lnTo>
                  <a:lnTo>
                    <a:pt x="665" y="250"/>
                  </a:lnTo>
                  <a:lnTo>
                    <a:pt x="661" y="241"/>
                  </a:lnTo>
                  <a:lnTo>
                    <a:pt x="661" y="241"/>
                  </a:lnTo>
                  <a:lnTo>
                    <a:pt x="653" y="201"/>
                  </a:lnTo>
                  <a:lnTo>
                    <a:pt x="647" y="178"/>
                  </a:lnTo>
                  <a:lnTo>
                    <a:pt x="647" y="178"/>
                  </a:lnTo>
                  <a:lnTo>
                    <a:pt x="643" y="176"/>
                  </a:lnTo>
                  <a:lnTo>
                    <a:pt x="636" y="174"/>
                  </a:lnTo>
                  <a:lnTo>
                    <a:pt x="628" y="170"/>
                  </a:lnTo>
                  <a:lnTo>
                    <a:pt x="625" y="168"/>
                  </a:lnTo>
                  <a:lnTo>
                    <a:pt x="623" y="164"/>
                  </a:lnTo>
                  <a:lnTo>
                    <a:pt x="623" y="164"/>
                  </a:lnTo>
                  <a:lnTo>
                    <a:pt x="608" y="125"/>
                  </a:lnTo>
                  <a:lnTo>
                    <a:pt x="608" y="125"/>
                  </a:lnTo>
                  <a:lnTo>
                    <a:pt x="600" y="119"/>
                  </a:lnTo>
                  <a:lnTo>
                    <a:pt x="594" y="113"/>
                  </a:lnTo>
                  <a:lnTo>
                    <a:pt x="590" y="110"/>
                  </a:lnTo>
                  <a:lnTo>
                    <a:pt x="589" y="106"/>
                  </a:lnTo>
                  <a:lnTo>
                    <a:pt x="589" y="106"/>
                  </a:lnTo>
                  <a:lnTo>
                    <a:pt x="588" y="104"/>
                  </a:lnTo>
                  <a:lnTo>
                    <a:pt x="588" y="101"/>
                  </a:lnTo>
                  <a:lnTo>
                    <a:pt x="589" y="99"/>
                  </a:lnTo>
                  <a:lnTo>
                    <a:pt x="590" y="98"/>
                  </a:lnTo>
                  <a:lnTo>
                    <a:pt x="594" y="97"/>
                  </a:lnTo>
                  <a:lnTo>
                    <a:pt x="599" y="97"/>
                  </a:lnTo>
                  <a:lnTo>
                    <a:pt x="599" y="97"/>
                  </a:lnTo>
                  <a:lnTo>
                    <a:pt x="610" y="98"/>
                  </a:lnTo>
                  <a:lnTo>
                    <a:pt x="618" y="97"/>
                  </a:lnTo>
                  <a:lnTo>
                    <a:pt x="618" y="97"/>
                  </a:lnTo>
                  <a:lnTo>
                    <a:pt x="622" y="97"/>
                  </a:lnTo>
                  <a:lnTo>
                    <a:pt x="625" y="97"/>
                  </a:lnTo>
                  <a:lnTo>
                    <a:pt x="628" y="97"/>
                  </a:lnTo>
                  <a:lnTo>
                    <a:pt x="630" y="94"/>
                  </a:lnTo>
                  <a:lnTo>
                    <a:pt x="631" y="92"/>
                  </a:lnTo>
                  <a:lnTo>
                    <a:pt x="632" y="87"/>
                  </a:lnTo>
                  <a:lnTo>
                    <a:pt x="632" y="87"/>
                  </a:lnTo>
                  <a:lnTo>
                    <a:pt x="632" y="71"/>
                  </a:lnTo>
                  <a:lnTo>
                    <a:pt x="632" y="63"/>
                  </a:lnTo>
                  <a:lnTo>
                    <a:pt x="632" y="63"/>
                  </a:lnTo>
                  <a:lnTo>
                    <a:pt x="636" y="27"/>
                  </a:lnTo>
                  <a:lnTo>
                    <a:pt x="640" y="6"/>
                  </a:lnTo>
                  <a:lnTo>
                    <a:pt x="641" y="0"/>
                  </a:lnTo>
                  <a:lnTo>
                    <a:pt x="641" y="0"/>
                  </a:lnTo>
                  <a:lnTo>
                    <a:pt x="642" y="0"/>
                  </a:lnTo>
                  <a:lnTo>
                    <a:pt x="642" y="0"/>
                  </a:lnTo>
                  <a:lnTo>
                    <a:pt x="648" y="17"/>
                  </a:lnTo>
                  <a:lnTo>
                    <a:pt x="652" y="29"/>
                  </a:lnTo>
                  <a:lnTo>
                    <a:pt x="656" y="24"/>
                  </a:lnTo>
                  <a:lnTo>
                    <a:pt x="656" y="24"/>
                  </a:lnTo>
                  <a:lnTo>
                    <a:pt x="658" y="26"/>
                  </a:lnTo>
                  <a:lnTo>
                    <a:pt x="661" y="34"/>
                  </a:lnTo>
                  <a:lnTo>
                    <a:pt x="661" y="34"/>
                  </a:lnTo>
                  <a:lnTo>
                    <a:pt x="667" y="48"/>
                  </a:lnTo>
                  <a:lnTo>
                    <a:pt x="670" y="56"/>
                  </a:lnTo>
                  <a:lnTo>
                    <a:pt x="671" y="63"/>
                  </a:lnTo>
                  <a:lnTo>
                    <a:pt x="671" y="63"/>
                  </a:lnTo>
                  <a:lnTo>
                    <a:pt x="672" y="65"/>
                  </a:lnTo>
                  <a:lnTo>
                    <a:pt x="673" y="67"/>
                  </a:lnTo>
                  <a:lnTo>
                    <a:pt x="676" y="67"/>
                  </a:lnTo>
                  <a:lnTo>
                    <a:pt x="678" y="68"/>
                  </a:lnTo>
                  <a:lnTo>
                    <a:pt x="679" y="70"/>
                  </a:lnTo>
                  <a:lnTo>
                    <a:pt x="680" y="77"/>
                  </a:lnTo>
                  <a:lnTo>
                    <a:pt x="680" y="87"/>
                  </a:lnTo>
                  <a:lnTo>
                    <a:pt x="680" y="87"/>
                  </a:lnTo>
                  <a:lnTo>
                    <a:pt x="683" y="131"/>
                  </a:lnTo>
                  <a:lnTo>
                    <a:pt x="684" y="146"/>
                  </a:lnTo>
                  <a:lnTo>
                    <a:pt x="685" y="154"/>
                  </a:lnTo>
                  <a:lnTo>
                    <a:pt x="685" y="154"/>
                  </a:lnTo>
                  <a:lnTo>
                    <a:pt x="698" y="171"/>
                  </a:lnTo>
                  <a:lnTo>
                    <a:pt x="727" y="204"/>
                  </a:lnTo>
                  <a:lnTo>
                    <a:pt x="760" y="243"/>
                  </a:lnTo>
                  <a:lnTo>
                    <a:pt x="786" y="275"/>
                  </a:lnTo>
                  <a:lnTo>
                    <a:pt x="786" y="275"/>
                  </a:lnTo>
                  <a:lnTo>
                    <a:pt x="802" y="296"/>
                  </a:lnTo>
                  <a:lnTo>
                    <a:pt x="814" y="313"/>
                  </a:lnTo>
                  <a:lnTo>
                    <a:pt x="821" y="327"/>
                  </a:lnTo>
                  <a:lnTo>
                    <a:pt x="824" y="342"/>
                  </a:lnTo>
                  <a:lnTo>
                    <a:pt x="824" y="342"/>
                  </a:lnTo>
                  <a:lnTo>
                    <a:pt x="827" y="348"/>
                  </a:lnTo>
                  <a:lnTo>
                    <a:pt x="829" y="354"/>
                  </a:lnTo>
                  <a:lnTo>
                    <a:pt x="835" y="362"/>
                  </a:lnTo>
                  <a:lnTo>
                    <a:pt x="838" y="367"/>
                  </a:lnTo>
                  <a:lnTo>
                    <a:pt x="840" y="372"/>
                  </a:lnTo>
                  <a:lnTo>
                    <a:pt x="840" y="378"/>
                  </a:lnTo>
                  <a:lnTo>
                    <a:pt x="839" y="385"/>
                  </a:lnTo>
                  <a:lnTo>
                    <a:pt x="839" y="385"/>
                  </a:lnTo>
                  <a:lnTo>
                    <a:pt x="836" y="390"/>
                  </a:lnTo>
                  <a:lnTo>
                    <a:pt x="834" y="396"/>
                  </a:lnTo>
                  <a:lnTo>
                    <a:pt x="823" y="410"/>
                  </a:lnTo>
                  <a:lnTo>
                    <a:pt x="810" y="427"/>
                  </a:lnTo>
                  <a:lnTo>
                    <a:pt x="793" y="445"/>
                  </a:lnTo>
                  <a:lnTo>
                    <a:pt x="776" y="463"/>
                  </a:lnTo>
                  <a:lnTo>
                    <a:pt x="760" y="479"/>
                  </a:lnTo>
                  <a:lnTo>
                    <a:pt x="745" y="492"/>
                  </a:lnTo>
                  <a:lnTo>
                    <a:pt x="733" y="501"/>
                  </a:lnTo>
                  <a:lnTo>
                    <a:pt x="733" y="501"/>
                  </a:lnTo>
                  <a:lnTo>
                    <a:pt x="722" y="505"/>
                  </a:lnTo>
                  <a:lnTo>
                    <a:pt x="712" y="510"/>
                  </a:lnTo>
                  <a:lnTo>
                    <a:pt x="690" y="517"/>
                  </a:lnTo>
                  <a:lnTo>
                    <a:pt x="673" y="522"/>
                  </a:lnTo>
                  <a:lnTo>
                    <a:pt x="666" y="525"/>
                  </a:lnTo>
                  <a:lnTo>
                    <a:pt x="666" y="525"/>
                  </a:lnTo>
                  <a:lnTo>
                    <a:pt x="666" y="532"/>
                  </a:lnTo>
                  <a:lnTo>
                    <a:pt x="666" y="547"/>
                  </a:lnTo>
                  <a:lnTo>
                    <a:pt x="667" y="567"/>
                  </a:lnTo>
                  <a:lnTo>
                    <a:pt x="666" y="582"/>
                  </a:lnTo>
                  <a:lnTo>
                    <a:pt x="666" y="582"/>
                  </a:lnTo>
                  <a:lnTo>
                    <a:pt x="664" y="609"/>
                  </a:lnTo>
                  <a:lnTo>
                    <a:pt x="661" y="653"/>
                  </a:lnTo>
                  <a:lnTo>
                    <a:pt x="658" y="699"/>
                  </a:lnTo>
                  <a:lnTo>
                    <a:pt x="655" y="717"/>
                  </a:lnTo>
                  <a:lnTo>
                    <a:pt x="652" y="731"/>
                  </a:lnTo>
                  <a:lnTo>
                    <a:pt x="652" y="731"/>
                  </a:lnTo>
                  <a:lnTo>
                    <a:pt x="650" y="737"/>
                  </a:lnTo>
                  <a:lnTo>
                    <a:pt x="650" y="743"/>
                  </a:lnTo>
                  <a:lnTo>
                    <a:pt x="650" y="757"/>
                  </a:lnTo>
                  <a:lnTo>
                    <a:pt x="653" y="770"/>
                  </a:lnTo>
                  <a:lnTo>
                    <a:pt x="658" y="783"/>
                  </a:lnTo>
                  <a:lnTo>
                    <a:pt x="666" y="806"/>
                  </a:lnTo>
                  <a:lnTo>
                    <a:pt x="671" y="818"/>
                  </a:lnTo>
                  <a:lnTo>
                    <a:pt x="671" y="818"/>
                  </a:lnTo>
                  <a:lnTo>
                    <a:pt x="677" y="829"/>
                  </a:lnTo>
                  <a:lnTo>
                    <a:pt x="688" y="847"/>
                  </a:lnTo>
                  <a:lnTo>
                    <a:pt x="704" y="871"/>
                  </a:lnTo>
                  <a:lnTo>
                    <a:pt x="704" y="871"/>
                  </a:lnTo>
                  <a:lnTo>
                    <a:pt x="695" y="876"/>
                  </a:lnTo>
                  <a:lnTo>
                    <a:pt x="689" y="879"/>
                  </a:lnTo>
                  <a:lnTo>
                    <a:pt x="685" y="881"/>
                  </a:lnTo>
                  <a:lnTo>
                    <a:pt x="685" y="881"/>
                  </a:lnTo>
                  <a:lnTo>
                    <a:pt x="698" y="885"/>
                  </a:lnTo>
                  <a:lnTo>
                    <a:pt x="731" y="900"/>
                  </a:lnTo>
                  <a:lnTo>
                    <a:pt x="796" y="929"/>
                  </a:lnTo>
                  <a:lnTo>
                    <a:pt x="796" y="929"/>
                  </a:lnTo>
                  <a:lnTo>
                    <a:pt x="806" y="935"/>
                  </a:lnTo>
                  <a:lnTo>
                    <a:pt x="821" y="944"/>
                  </a:lnTo>
                  <a:lnTo>
                    <a:pt x="836" y="957"/>
                  </a:lnTo>
                  <a:lnTo>
                    <a:pt x="852" y="972"/>
                  </a:lnTo>
                  <a:lnTo>
                    <a:pt x="868" y="986"/>
                  </a:lnTo>
                  <a:lnTo>
                    <a:pt x="881" y="1000"/>
                  </a:lnTo>
                  <a:lnTo>
                    <a:pt x="890" y="1012"/>
                  </a:lnTo>
                  <a:lnTo>
                    <a:pt x="896" y="1020"/>
                  </a:lnTo>
                  <a:lnTo>
                    <a:pt x="896" y="1020"/>
                  </a:lnTo>
                  <a:lnTo>
                    <a:pt x="900" y="1025"/>
                  </a:lnTo>
                  <a:lnTo>
                    <a:pt x="902" y="1028"/>
                  </a:lnTo>
                  <a:lnTo>
                    <a:pt x="907" y="1033"/>
                  </a:lnTo>
                  <a:lnTo>
                    <a:pt x="910" y="1037"/>
                  </a:lnTo>
                  <a:lnTo>
                    <a:pt x="912" y="1042"/>
                  </a:lnTo>
                  <a:lnTo>
                    <a:pt x="913" y="1048"/>
                  </a:lnTo>
                  <a:lnTo>
                    <a:pt x="916" y="1058"/>
                  </a:lnTo>
                  <a:lnTo>
                    <a:pt x="916" y="1058"/>
                  </a:lnTo>
                  <a:lnTo>
                    <a:pt x="917" y="1073"/>
                  </a:lnTo>
                  <a:lnTo>
                    <a:pt x="917" y="1092"/>
                  </a:lnTo>
                  <a:lnTo>
                    <a:pt x="916" y="1135"/>
                  </a:lnTo>
                  <a:lnTo>
                    <a:pt x="914" y="1156"/>
                  </a:lnTo>
                  <a:lnTo>
                    <a:pt x="912" y="1175"/>
                  </a:lnTo>
                  <a:lnTo>
                    <a:pt x="908" y="1190"/>
                  </a:lnTo>
                  <a:lnTo>
                    <a:pt x="906" y="1198"/>
                  </a:lnTo>
                  <a:lnTo>
                    <a:pt x="906" y="1198"/>
                  </a:lnTo>
                  <a:lnTo>
                    <a:pt x="902" y="1206"/>
                  </a:lnTo>
                  <a:lnTo>
                    <a:pt x="898" y="1221"/>
                  </a:lnTo>
                  <a:lnTo>
                    <a:pt x="888" y="1258"/>
                  </a:lnTo>
                  <a:lnTo>
                    <a:pt x="877" y="1309"/>
                  </a:lnTo>
                  <a:lnTo>
                    <a:pt x="892" y="1323"/>
                  </a:lnTo>
                  <a:lnTo>
                    <a:pt x="892" y="1342"/>
                  </a:lnTo>
                  <a:lnTo>
                    <a:pt x="892" y="1342"/>
                  </a:lnTo>
                  <a:lnTo>
                    <a:pt x="890" y="1348"/>
                  </a:lnTo>
                  <a:lnTo>
                    <a:pt x="889" y="1351"/>
                  </a:lnTo>
                  <a:lnTo>
                    <a:pt x="887" y="1352"/>
                  </a:lnTo>
                  <a:lnTo>
                    <a:pt x="887" y="1352"/>
                  </a:lnTo>
                  <a:lnTo>
                    <a:pt x="875" y="1355"/>
                  </a:lnTo>
                  <a:lnTo>
                    <a:pt x="871" y="1357"/>
                  </a:lnTo>
                  <a:lnTo>
                    <a:pt x="870" y="1359"/>
                  </a:lnTo>
                  <a:lnTo>
                    <a:pt x="870" y="1360"/>
                  </a:lnTo>
                  <a:lnTo>
                    <a:pt x="872" y="1361"/>
                  </a:lnTo>
                  <a:lnTo>
                    <a:pt x="872" y="1361"/>
                  </a:lnTo>
                  <a:lnTo>
                    <a:pt x="890" y="1372"/>
                  </a:lnTo>
                  <a:lnTo>
                    <a:pt x="920" y="1392"/>
                  </a:lnTo>
                  <a:lnTo>
                    <a:pt x="949" y="1412"/>
                  </a:lnTo>
                  <a:lnTo>
                    <a:pt x="959" y="1419"/>
                  </a:lnTo>
                  <a:lnTo>
                    <a:pt x="964" y="1424"/>
                  </a:lnTo>
                  <a:lnTo>
                    <a:pt x="964" y="1424"/>
                  </a:lnTo>
                  <a:lnTo>
                    <a:pt x="965" y="1430"/>
                  </a:lnTo>
                  <a:lnTo>
                    <a:pt x="966" y="1438"/>
                  </a:lnTo>
                  <a:lnTo>
                    <a:pt x="966" y="1446"/>
                  </a:lnTo>
                  <a:lnTo>
                    <a:pt x="964" y="1453"/>
                  </a:lnTo>
                  <a:lnTo>
                    <a:pt x="964" y="1453"/>
                  </a:lnTo>
                  <a:lnTo>
                    <a:pt x="960" y="1460"/>
                  </a:lnTo>
                  <a:lnTo>
                    <a:pt x="956" y="1466"/>
                  </a:lnTo>
                  <a:lnTo>
                    <a:pt x="952" y="1470"/>
                  </a:lnTo>
                  <a:lnTo>
                    <a:pt x="949" y="1472"/>
                  </a:lnTo>
                  <a:lnTo>
                    <a:pt x="949" y="1472"/>
                  </a:lnTo>
                  <a:lnTo>
                    <a:pt x="937" y="1474"/>
                  </a:lnTo>
                  <a:lnTo>
                    <a:pt x="920" y="1477"/>
                  </a:lnTo>
                  <a:lnTo>
                    <a:pt x="920" y="1477"/>
                  </a:lnTo>
                  <a:lnTo>
                    <a:pt x="916" y="1477"/>
                  </a:lnTo>
                  <a:lnTo>
                    <a:pt x="910" y="1476"/>
                  </a:lnTo>
                  <a:lnTo>
                    <a:pt x="896" y="1472"/>
                  </a:lnTo>
                  <a:lnTo>
                    <a:pt x="883" y="1467"/>
                  </a:lnTo>
                  <a:lnTo>
                    <a:pt x="880" y="1465"/>
                  </a:lnTo>
                  <a:lnTo>
                    <a:pt x="877" y="1462"/>
                  </a:lnTo>
                  <a:lnTo>
                    <a:pt x="877" y="1462"/>
                  </a:lnTo>
                  <a:lnTo>
                    <a:pt x="875" y="1460"/>
                  </a:lnTo>
                  <a:lnTo>
                    <a:pt x="871" y="1458"/>
                  </a:lnTo>
                  <a:lnTo>
                    <a:pt x="862" y="1450"/>
                  </a:lnTo>
                  <a:lnTo>
                    <a:pt x="839" y="1438"/>
                  </a:lnTo>
                  <a:lnTo>
                    <a:pt x="839" y="1438"/>
                  </a:lnTo>
                  <a:lnTo>
                    <a:pt x="834" y="1436"/>
                  </a:lnTo>
                  <a:lnTo>
                    <a:pt x="828" y="1435"/>
                  </a:lnTo>
                  <a:lnTo>
                    <a:pt x="816" y="1432"/>
                  </a:lnTo>
                  <a:lnTo>
                    <a:pt x="805" y="1431"/>
                  </a:lnTo>
                  <a:lnTo>
                    <a:pt x="802" y="1430"/>
                  </a:lnTo>
                  <a:lnTo>
                    <a:pt x="800" y="1429"/>
                  </a:lnTo>
                  <a:lnTo>
                    <a:pt x="800" y="1429"/>
                  </a:lnTo>
                  <a:lnTo>
                    <a:pt x="799" y="1428"/>
                  </a:lnTo>
                  <a:lnTo>
                    <a:pt x="798" y="1428"/>
                  </a:lnTo>
                  <a:lnTo>
                    <a:pt x="793" y="1425"/>
                  </a:lnTo>
                  <a:lnTo>
                    <a:pt x="788" y="1424"/>
                  </a:lnTo>
                  <a:lnTo>
                    <a:pt x="787" y="1422"/>
                  </a:lnTo>
                  <a:lnTo>
                    <a:pt x="786" y="1419"/>
                  </a:lnTo>
                  <a:lnTo>
                    <a:pt x="786" y="1419"/>
                  </a:lnTo>
                  <a:lnTo>
                    <a:pt x="784" y="1401"/>
                  </a:lnTo>
                  <a:lnTo>
                    <a:pt x="781" y="1385"/>
                  </a:lnTo>
                  <a:lnTo>
                    <a:pt x="781" y="1385"/>
                  </a:lnTo>
                  <a:lnTo>
                    <a:pt x="781" y="1379"/>
                  </a:lnTo>
                  <a:lnTo>
                    <a:pt x="782" y="1372"/>
                  </a:lnTo>
                  <a:lnTo>
                    <a:pt x="782" y="1365"/>
                  </a:lnTo>
                  <a:lnTo>
                    <a:pt x="782" y="1363"/>
                  </a:lnTo>
                  <a:lnTo>
                    <a:pt x="781" y="1361"/>
                  </a:lnTo>
                  <a:lnTo>
                    <a:pt x="781" y="1361"/>
                  </a:lnTo>
                  <a:lnTo>
                    <a:pt x="770" y="1357"/>
                  </a:lnTo>
                  <a:lnTo>
                    <a:pt x="764" y="1354"/>
                  </a:lnTo>
                  <a:lnTo>
                    <a:pt x="762" y="1353"/>
                  </a:lnTo>
                  <a:lnTo>
                    <a:pt x="762" y="1352"/>
                  </a:lnTo>
                  <a:lnTo>
                    <a:pt x="762" y="1352"/>
                  </a:lnTo>
                  <a:lnTo>
                    <a:pt x="762" y="1348"/>
                  </a:lnTo>
                  <a:lnTo>
                    <a:pt x="761" y="1342"/>
                  </a:lnTo>
                  <a:lnTo>
                    <a:pt x="761" y="1336"/>
                  </a:lnTo>
                  <a:lnTo>
                    <a:pt x="761" y="1334"/>
                  </a:lnTo>
                  <a:lnTo>
                    <a:pt x="762" y="1333"/>
                  </a:lnTo>
                  <a:lnTo>
                    <a:pt x="762" y="1333"/>
                  </a:lnTo>
                  <a:lnTo>
                    <a:pt x="766" y="1330"/>
                  </a:lnTo>
                  <a:lnTo>
                    <a:pt x="770" y="1328"/>
                  </a:lnTo>
                  <a:lnTo>
                    <a:pt x="774" y="1327"/>
                  </a:lnTo>
                  <a:lnTo>
                    <a:pt x="775" y="1324"/>
                  </a:lnTo>
                  <a:lnTo>
                    <a:pt x="776" y="1323"/>
                  </a:lnTo>
                  <a:lnTo>
                    <a:pt x="776" y="1323"/>
                  </a:lnTo>
                  <a:lnTo>
                    <a:pt x="778" y="1319"/>
                  </a:lnTo>
                  <a:lnTo>
                    <a:pt x="780" y="1316"/>
                  </a:lnTo>
                  <a:lnTo>
                    <a:pt x="781" y="1310"/>
                  </a:lnTo>
                  <a:lnTo>
                    <a:pt x="781" y="1299"/>
                  </a:lnTo>
                  <a:lnTo>
                    <a:pt x="781" y="1299"/>
                  </a:lnTo>
                  <a:lnTo>
                    <a:pt x="779" y="1278"/>
                  </a:lnTo>
                  <a:lnTo>
                    <a:pt x="778" y="1266"/>
                  </a:lnTo>
                  <a:lnTo>
                    <a:pt x="776" y="1246"/>
                  </a:lnTo>
                  <a:lnTo>
                    <a:pt x="776" y="1246"/>
                  </a:lnTo>
                  <a:lnTo>
                    <a:pt x="774" y="1209"/>
                  </a:lnTo>
                  <a:lnTo>
                    <a:pt x="772" y="1161"/>
                  </a:lnTo>
                  <a:lnTo>
                    <a:pt x="767" y="1102"/>
                  </a:lnTo>
                  <a:lnTo>
                    <a:pt x="767" y="1102"/>
                  </a:lnTo>
                  <a:lnTo>
                    <a:pt x="708" y="1092"/>
                  </a:lnTo>
                  <a:lnTo>
                    <a:pt x="666" y="1085"/>
                  </a:lnTo>
                  <a:lnTo>
                    <a:pt x="652" y="1083"/>
                  </a:lnTo>
                  <a:lnTo>
                    <a:pt x="646" y="1081"/>
                  </a:lnTo>
                  <a:lnTo>
                    <a:pt x="646" y="1081"/>
                  </a:lnTo>
                  <a:lnTo>
                    <a:pt x="640" y="1079"/>
                  </a:lnTo>
                  <a:lnTo>
                    <a:pt x="629" y="1078"/>
                  </a:lnTo>
                  <a:lnTo>
                    <a:pt x="596" y="1072"/>
                  </a:lnTo>
                  <a:lnTo>
                    <a:pt x="542" y="1064"/>
                  </a:lnTo>
                  <a:lnTo>
                    <a:pt x="542" y="1064"/>
                  </a:lnTo>
                  <a:lnTo>
                    <a:pt x="530" y="1062"/>
                  </a:lnTo>
                  <a:lnTo>
                    <a:pt x="515" y="1057"/>
                  </a:lnTo>
                  <a:lnTo>
                    <a:pt x="498" y="1052"/>
                  </a:lnTo>
                  <a:lnTo>
                    <a:pt x="490" y="1050"/>
                  </a:lnTo>
                  <a:lnTo>
                    <a:pt x="484" y="1050"/>
                  </a:lnTo>
                  <a:lnTo>
                    <a:pt x="484" y="1050"/>
                  </a:lnTo>
                  <a:lnTo>
                    <a:pt x="468" y="1054"/>
                  </a:lnTo>
                  <a:lnTo>
                    <a:pt x="445" y="1060"/>
                  </a:lnTo>
                  <a:lnTo>
                    <a:pt x="415" y="1066"/>
                  </a:lnTo>
                  <a:lnTo>
                    <a:pt x="397" y="1068"/>
                  </a:lnTo>
                  <a:lnTo>
                    <a:pt x="378" y="1069"/>
                  </a:lnTo>
                  <a:lnTo>
                    <a:pt x="378" y="1069"/>
                  </a:lnTo>
                  <a:lnTo>
                    <a:pt x="331" y="1073"/>
                  </a:lnTo>
                  <a:lnTo>
                    <a:pt x="278" y="1079"/>
                  </a:lnTo>
                  <a:lnTo>
                    <a:pt x="232" y="1086"/>
                  </a:lnTo>
                  <a:lnTo>
                    <a:pt x="216" y="1090"/>
                  </a:lnTo>
                  <a:lnTo>
                    <a:pt x="205" y="1092"/>
                  </a:lnTo>
                  <a:lnTo>
                    <a:pt x="205" y="1092"/>
                  </a:lnTo>
                  <a:lnTo>
                    <a:pt x="199" y="1095"/>
                  </a:lnTo>
                  <a:lnTo>
                    <a:pt x="194" y="1097"/>
                  </a:lnTo>
                  <a:lnTo>
                    <a:pt x="192" y="1101"/>
                  </a:lnTo>
                  <a:lnTo>
                    <a:pt x="190" y="1104"/>
                  </a:lnTo>
                  <a:lnTo>
                    <a:pt x="188" y="1108"/>
                  </a:lnTo>
                  <a:lnTo>
                    <a:pt x="188" y="1111"/>
                  </a:lnTo>
                  <a:lnTo>
                    <a:pt x="191" y="1121"/>
                  </a:lnTo>
                  <a:lnTo>
                    <a:pt x="191" y="1121"/>
                  </a:lnTo>
                  <a:lnTo>
                    <a:pt x="192" y="1132"/>
                  </a:lnTo>
                  <a:lnTo>
                    <a:pt x="194" y="1151"/>
                  </a:lnTo>
                  <a:lnTo>
                    <a:pt x="198" y="1208"/>
                  </a:lnTo>
                  <a:lnTo>
                    <a:pt x="200" y="1294"/>
                  </a:lnTo>
                  <a:lnTo>
                    <a:pt x="200" y="1294"/>
                  </a:lnTo>
                  <a:lnTo>
                    <a:pt x="200" y="1299"/>
                  </a:lnTo>
                  <a:lnTo>
                    <a:pt x="203" y="1303"/>
                  </a:lnTo>
                  <a:lnTo>
                    <a:pt x="204" y="1306"/>
                  </a:lnTo>
                  <a:lnTo>
                    <a:pt x="208" y="1310"/>
                  </a:lnTo>
                  <a:lnTo>
                    <a:pt x="212" y="1313"/>
                  </a:lnTo>
                  <a:lnTo>
                    <a:pt x="215" y="1313"/>
                  </a:lnTo>
                  <a:lnTo>
                    <a:pt x="215" y="1313"/>
                  </a:lnTo>
                  <a:lnTo>
                    <a:pt x="216" y="1313"/>
                  </a:lnTo>
                  <a:lnTo>
                    <a:pt x="216" y="1316"/>
                  </a:lnTo>
                  <a:lnTo>
                    <a:pt x="218" y="1322"/>
                  </a:lnTo>
                  <a:lnTo>
                    <a:pt x="220" y="1328"/>
                  </a:lnTo>
                  <a:lnTo>
                    <a:pt x="220" y="1333"/>
                  </a:lnTo>
                  <a:lnTo>
                    <a:pt x="220" y="1333"/>
                  </a:lnTo>
                  <a:lnTo>
                    <a:pt x="218" y="1337"/>
                  </a:lnTo>
                  <a:lnTo>
                    <a:pt x="217" y="1340"/>
                  </a:lnTo>
                  <a:lnTo>
                    <a:pt x="215" y="1342"/>
                  </a:lnTo>
                  <a:lnTo>
                    <a:pt x="215" y="1342"/>
                  </a:lnTo>
                  <a:lnTo>
                    <a:pt x="212" y="1343"/>
                  </a:lnTo>
                  <a:lnTo>
                    <a:pt x="212" y="1343"/>
                  </a:lnTo>
                  <a:lnTo>
                    <a:pt x="212" y="1343"/>
                  </a:lnTo>
                  <a:lnTo>
                    <a:pt x="210" y="1347"/>
                  </a:lnTo>
                  <a:lnTo>
                    <a:pt x="210" y="1347"/>
                  </a:lnTo>
                  <a:lnTo>
                    <a:pt x="209" y="1351"/>
                  </a:lnTo>
                  <a:lnTo>
                    <a:pt x="209" y="1353"/>
                  </a:lnTo>
                  <a:lnTo>
                    <a:pt x="210" y="1358"/>
                  </a:lnTo>
                  <a:lnTo>
                    <a:pt x="210" y="1366"/>
                  </a:lnTo>
                  <a:lnTo>
                    <a:pt x="210" y="1366"/>
                  </a:lnTo>
                  <a:lnTo>
                    <a:pt x="210" y="1376"/>
                  </a:lnTo>
                  <a:lnTo>
                    <a:pt x="211" y="1383"/>
                  </a:lnTo>
                  <a:lnTo>
                    <a:pt x="212" y="1390"/>
                  </a:lnTo>
                  <a:lnTo>
                    <a:pt x="210" y="1400"/>
                  </a:lnTo>
                  <a:lnTo>
                    <a:pt x="210" y="1400"/>
                  </a:lnTo>
                  <a:lnTo>
                    <a:pt x="209" y="1405"/>
                  </a:lnTo>
                  <a:lnTo>
                    <a:pt x="209" y="1410"/>
                  </a:lnTo>
                  <a:lnTo>
                    <a:pt x="209" y="1418"/>
                  </a:lnTo>
                  <a:lnTo>
                    <a:pt x="208" y="1420"/>
                  </a:lnTo>
                  <a:lnTo>
                    <a:pt x="205" y="1424"/>
                  </a:lnTo>
                  <a:lnTo>
                    <a:pt x="202" y="1426"/>
                  </a:lnTo>
                  <a:lnTo>
                    <a:pt x="196" y="1429"/>
                  </a:lnTo>
                  <a:lnTo>
                    <a:pt x="196" y="1429"/>
                  </a:lnTo>
                  <a:lnTo>
                    <a:pt x="178" y="1434"/>
                  </a:lnTo>
                  <a:lnTo>
                    <a:pt x="157" y="1438"/>
                  </a:lnTo>
                  <a:lnTo>
                    <a:pt x="136" y="1444"/>
                  </a:lnTo>
                  <a:lnTo>
                    <a:pt x="126" y="1448"/>
                  </a:lnTo>
                  <a:lnTo>
                    <a:pt x="119" y="1453"/>
                  </a:lnTo>
                  <a:lnTo>
                    <a:pt x="119" y="1453"/>
                  </a:lnTo>
                  <a:lnTo>
                    <a:pt x="110" y="1459"/>
                  </a:lnTo>
                  <a:lnTo>
                    <a:pt x="97" y="1465"/>
                  </a:lnTo>
                  <a:lnTo>
                    <a:pt x="83" y="1471"/>
                  </a:lnTo>
                  <a:lnTo>
                    <a:pt x="67" y="1477"/>
                  </a:lnTo>
                  <a:lnTo>
                    <a:pt x="52" y="1480"/>
                  </a:lnTo>
                  <a:lnTo>
                    <a:pt x="37" y="1483"/>
                  </a:lnTo>
                  <a:lnTo>
                    <a:pt x="31" y="1483"/>
                  </a:lnTo>
                  <a:lnTo>
                    <a:pt x="25" y="1482"/>
                  </a:lnTo>
                  <a:lnTo>
                    <a:pt x="22" y="1479"/>
                  </a:lnTo>
                  <a:lnTo>
                    <a:pt x="18" y="1477"/>
                  </a:lnTo>
                  <a:lnTo>
                    <a:pt x="18" y="1477"/>
                  </a:lnTo>
                  <a:lnTo>
                    <a:pt x="8" y="1466"/>
                  </a:lnTo>
                  <a:lnTo>
                    <a:pt x="2" y="1458"/>
                  </a:lnTo>
                  <a:lnTo>
                    <a:pt x="0" y="1455"/>
                  </a:lnTo>
                  <a:lnTo>
                    <a:pt x="0" y="1452"/>
                  </a:lnTo>
                  <a:lnTo>
                    <a:pt x="1" y="1448"/>
                  </a:lnTo>
                  <a:lnTo>
                    <a:pt x="4" y="1443"/>
                  </a:lnTo>
                  <a:lnTo>
                    <a:pt x="4" y="1443"/>
                  </a:lnTo>
                  <a:lnTo>
                    <a:pt x="11" y="1434"/>
                  </a:lnTo>
                  <a:lnTo>
                    <a:pt x="20" y="1424"/>
                  </a:lnTo>
                  <a:lnTo>
                    <a:pt x="32" y="1417"/>
                  </a:lnTo>
                  <a:lnTo>
                    <a:pt x="38" y="1413"/>
                  </a:lnTo>
                  <a:lnTo>
                    <a:pt x="47" y="1410"/>
                  </a:lnTo>
                  <a:lnTo>
                    <a:pt x="47" y="1410"/>
                  </a:lnTo>
                  <a:lnTo>
                    <a:pt x="55" y="1406"/>
                  </a:lnTo>
                  <a:lnTo>
                    <a:pt x="64" y="1401"/>
                  </a:lnTo>
                  <a:lnTo>
                    <a:pt x="82" y="1390"/>
                  </a:lnTo>
                  <a:lnTo>
                    <a:pt x="95" y="1379"/>
                  </a:lnTo>
                  <a:lnTo>
                    <a:pt x="104" y="1371"/>
                  </a:lnTo>
                  <a:lnTo>
                    <a:pt x="104" y="1371"/>
                  </a:lnTo>
                  <a:lnTo>
                    <a:pt x="107" y="1367"/>
                  </a:lnTo>
                  <a:lnTo>
                    <a:pt x="109" y="1361"/>
                  </a:lnTo>
                  <a:lnTo>
                    <a:pt x="113" y="1348"/>
                  </a:lnTo>
                  <a:lnTo>
                    <a:pt x="114" y="1333"/>
                  </a:lnTo>
                  <a:lnTo>
                    <a:pt x="114" y="1333"/>
                  </a:lnTo>
                  <a:lnTo>
                    <a:pt x="107" y="1333"/>
                  </a:lnTo>
                  <a:lnTo>
                    <a:pt x="102" y="1331"/>
                  </a:lnTo>
                  <a:lnTo>
                    <a:pt x="101" y="1330"/>
                  </a:lnTo>
                  <a:lnTo>
                    <a:pt x="100" y="1328"/>
                  </a:lnTo>
                  <a:lnTo>
                    <a:pt x="100" y="1328"/>
                  </a:lnTo>
                  <a:lnTo>
                    <a:pt x="98" y="1323"/>
                  </a:lnTo>
                  <a:lnTo>
                    <a:pt x="100" y="1318"/>
                  </a:lnTo>
                  <a:lnTo>
                    <a:pt x="100" y="1313"/>
                  </a:lnTo>
                  <a:lnTo>
                    <a:pt x="95" y="1299"/>
                  </a:lnTo>
                  <a:lnTo>
                    <a:pt x="95" y="1280"/>
                  </a:lnTo>
                  <a:lnTo>
                    <a:pt x="95" y="1280"/>
                  </a:lnTo>
                  <a:lnTo>
                    <a:pt x="73" y="1241"/>
                  </a:lnTo>
                  <a:lnTo>
                    <a:pt x="56" y="1211"/>
                  </a:lnTo>
                  <a:lnTo>
                    <a:pt x="50" y="1198"/>
                  </a:lnTo>
                  <a:lnTo>
                    <a:pt x="47" y="1188"/>
                  </a:lnTo>
                  <a:lnTo>
                    <a:pt x="47" y="1188"/>
                  </a:lnTo>
                  <a:lnTo>
                    <a:pt x="44" y="1176"/>
                  </a:lnTo>
                  <a:lnTo>
                    <a:pt x="41" y="1158"/>
                  </a:lnTo>
                  <a:lnTo>
                    <a:pt x="35" y="1109"/>
                  </a:lnTo>
                  <a:lnTo>
                    <a:pt x="29" y="1060"/>
                  </a:lnTo>
                  <a:lnTo>
                    <a:pt x="28" y="1040"/>
                  </a:lnTo>
                  <a:lnTo>
                    <a:pt x="28" y="1030"/>
                  </a:lnTo>
                  <a:lnTo>
                    <a:pt x="28" y="1030"/>
                  </a:lnTo>
                  <a:lnTo>
                    <a:pt x="29" y="1026"/>
                  </a:lnTo>
                  <a:lnTo>
                    <a:pt x="32" y="1021"/>
                  </a:lnTo>
                  <a:lnTo>
                    <a:pt x="43" y="1009"/>
                  </a:lnTo>
                  <a:lnTo>
                    <a:pt x="60" y="995"/>
                  </a:lnTo>
                  <a:lnTo>
                    <a:pt x="79" y="980"/>
                  </a:lnTo>
                  <a:lnTo>
                    <a:pt x="100" y="966"/>
                  </a:lnTo>
                  <a:lnTo>
                    <a:pt x="120" y="954"/>
                  </a:lnTo>
                  <a:lnTo>
                    <a:pt x="138" y="944"/>
                  </a:lnTo>
                  <a:lnTo>
                    <a:pt x="152" y="938"/>
                  </a:lnTo>
                  <a:lnTo>
                    <a:pt x="152" y="938"/>
                  </a:lnTo>
                  <a:lnTo>
                    <a:pt x="167" y="933"/>
                  </a:lnTo>
                  <a:lnTo>
                    <a:pt x="186" y="924"/>
                  </a:lnTo>
                  <a:lnTo>
                    <a:pt x="230" y="901"/>
                  </a:lnTo>
                  <a:lnTo>
                    <a:pt x="287" y="871"/>
                  </a:lnTo>
                  <a:lnTo>
                    <a:pt x="268" y="856"/>
                  </a:lnTo>
                  <a:lnTo>
                    <a:pt x="268" y="856"/>
                  </a:lnTo>
                  <a:lnTo>
                    <a:pt x="282" y="825"/>
                  </a:lnTo>
                  <a:lnTo>
                    <a:pt x="293" y="805"/>
                  </a:lnTo>
                  <a:lnTo>
                    <a:pt x="298" y="798"/>
                  </a:lnTo>
                  <a:lnTo>
                    <a:pt x="301" y="794"/>
                  </a:lnTo>
                  <a:lnTo>
                    <a:pt x="301" y="794"/>
                  </a:lnTo>
                  <a:lnTo>
                    <a:pt x="304" y="792"/>
                  </a:lnTo>
                  <a:lnTo>
                    <a:pt x="306" y="787"/>
                  </a:lnTo>
                  <a:lnTo>
                    <a:pt x="311" y="774"/>
                  </a:lnTo>
                  <a:lnTo>
                    <a:pt x="316" y="746"/>
                  </a:lnTo>
                  <a:lnTo>
                    <a:pt x="316" y="746"/>
                  </a:lnTo>
                  <a:lnTo>
                    <a:pt x="316" y="735"/>
                  </a:lnTo>
                  <a:lnTo>
                    <a:pt x="314" y="721"/>
                  </a:lnTo>
                  <a:lnTo>
                    <a:pt x="312" y="704"/>
                  </a:lnTo>
                  <a:lnTo>
                    <a:pt x="310" y="695"/>
                  </a:lnTo>
                  <a:lnTo>
                    <a:pt x="306" y="688"/>
                  </a:lnTo>
                  <a:lnTo>
                    <a:pt x="306" y="688"/>
                  </a:lnTo>
                  <a:lnTo>
                    <a:pt x="290" y="660"/>
                  </a:lnTo>
                  <a:lnTo>
                    <a:pt x="283" y="645"/>
                  </a:lnTo>
                  <a:lnTo>
                    <a:pt x="280" y="635"/>
                  </a:lnTo>
                  <a:lnTo>
                    <a:pt x="277" y="626"/>
                  </a:lnTo>
                  <a:lnTo>
                    <a:pt x="277" y="626"/>
                  </a:lnTo>
                  <a:lnTo>
                    <a:pt x="275" y="614"/>
                  </a:lnTo>
                  <a:lnTo>
                    <a:pt x="274" y="600"/>
                  </a:lnTo>
                  <a:lnTo>
                    <a:pt x="270" y="569"/>
                  </a:lnTo>
                  <a:lnTo>
                    <a:pt x="268" y="534"/>
                  </a:lnTo>
                  <a:lnTo>
                    <a:pt x="268" y="534"/>
                  </a:lnTo>
                  <a:lnTo>
                    <a:pt x="269" y="534"/>
                  </a:lnTo>
                  <a:lnTo>
                    <a:pt x="270" y="533"/>
                  </a:lnTo>
                  <a:lnTo>
                    <a:pt x="270" y="532"/>
                  </a:lnTo>
                  <a:lnTo>
                    <a:pt x="268" y="529"/>
                  </a:lnTo>
                  <a:lnTo>
                    <a:pt x="263" y="527"/>
                  </a:lnTo>
                  <a:lnTo>
                    <a:pt x="244" y="520"/>
                  </a:lnTo>
                  <a:lnTo>
                    <a:pt x="244" y="520"/>
                  </a:lnTo>
                  <a:lnTo>
                    <a:pt x="229" y="514"/>
                  </a:lnTo>
                  <a:lnTo>
                    <a:pt x="214" y="507"/>
                  </a:lnTo>
                  <a:lnTo>
                    <a:pt x="182" y="490"/>
                  </a:lnTo>
                  <a:lnTo>
                    <a:pt x="157" y="475"/>
                  </a:lnTo>
                  <a:lnTo>
                    <a:pt x="143" y="467"/>
                  </a:lnTo>
                  <a:lnTo>
                    <a:pt x="143" y="467"/>
                  </a:lnTo>
                  <a:lnTo>
                    <a:pt x="131" y="457"/>
                  </a:lnTo>
                  <a:lnTo>
                    <a:pt x="113" y="440"/>
                  </a:lnTo>
                  <a:lnTo>
                    <a:pt x="85" y="414"/>
                  </a:lnTo>
                  <a:lnTo>
                    <a:pt x="85" y="414"/>
                  </a:lnTo>
                  <a:lnTo>
                    <a:pt x="83" y="410"/>
                  </a:lnTo>
                  <a:lnTo>
                    <a:pt x="83" y="406"/>
                  </a:lnTo>
                  <a:lnTo>
                    <a:pt x="83" y="390"/>
                  </a:lnTo>
                  <a:lnTo>
                    <a:pt x="86" y="374"/>
                  </a:lnTo>
                  <a:lnTo>
                    <a:pt x="90" y="361"/>
                  </a:lnTo>
                  <a:lnTo>
                    <a:pt x="90" y="361"/>
                  </a:lnTo>
                  <a:lnTo>
                    <a:pt x="97" y="341"/>
                  </a:lnTo>
                  <a:lnTo>
                    <a:pt x="108" y="306"/>
                  </a:lnTo>
                  <a:lnTo>
                    <a:pt x="122" y="265"/>
                  </a:lnTo>
                  <a:lnTo>
                    <a:pt x="131" y="244"/>
                  </a:lnTo>
                  <a:lnTo>
                    <a:pt x="138" y="226"/>
                  </a:lnTo>
                  <a:lnTo>
                    <a:pt x="138" y="226"/>
                  </a:lnTo>
                  <a:lnTo>
                    <a:pt x="146" y="210"/>
                  </a:lnTo>
                  <a:lnTo>
                    <a:pt x="155" y="195"/>
                  </a:lnTo>
                  <a:lnTo>
                    <a:pt x="163" y="182"/>
                  </a:lnTo>
                  <a:lnTo>
                    <a:pt x="172" y="170"/>
                  </a:lnTo>
                  <a:lnTo>
                    <a:pt x="185" y="153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2" y="139"/>
                  </a:lnTo>
                  <a:lnTo>
                    <a:pt x="192" y="135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85" y="105"/>
                  </a:lnTo>
                  <a:lnTo>
                    <a:pt x="182" y="91"/>
                  </a:lnTo>
                  <a:lnTo>
                    <a:pt x="181" y="82"/>
                  </a:lnTo>
                  <a:lnTo>
                    <a:pt x="181" y="82"/>
                  </a:lnTo>
                  <a:lnTo>
                    <a:pt x="181" y="73"/>
                  </a:lnTo>
                  <a:lnTo>
                    <a:pt x="179" y="55"/>
                  </a:lnTo>
                  <a:lnTo>
                    <a:pt x="176" y="36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8" y="18"/>
                  </a:lnTo>
                  <a:lnTo>
                    <a:pt x="181" y="12"/>
                  </a:lnTo>
                  <a:lnTo>
                    <a:pt x="184" y="9"/>
                  </a:lnTo>
                  <a:lnTo>
                    <a:pt x="185" y="9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8" y="16"/>
                  </a:lnTo>
                  <a:lnTo>
                    <a:pt x="190" y="21"/>
                  </a:lnTo>
                  <a:lnTo>
                    <a:pt x="191" y="29"/>
                  </a:lnTo>
                  <a:lnTo>
                    <a:pt x="191" y="29"/>
                  </a:lnTo>
                  <a:lnTo>
                    <a:pt x="192" y="35"/>
                  </a:lnTo>
                  <a:lnTo>
                    <a:pt x="194" y="42"/>
                  </a:lnTo>
                  <a:lnTo>
                    <a:pt x="202" y="59"/>
                  </a:lnTo>
                  <a:lnTo>
                    <a:pt x="210" y="75"/>
                  </a:lnTo>
                  <a:lnTo>
                    <a:pt x="212" y="80"/>
                  </a:lnTo>
                  <a:lnTo>
                    <a:pt x="215" y="82"/>
                  </a:lnTo>
                  <a:lnTo>
                    <a:pt x="215" y="82"/>
                  </a:lnTo>
                  <a:lnTo>
                    <a:pt x="224" y="89"/>
                  </a:lnTo>
                  <a:lnTo>
                    <a:pt x="228" y="94"/>
                  </a:lnTo>
                  <a:lnTo>
                    <a:pt x="229" y="97"/>
                  </a:lnTo>
                  <a:lnTo>
                    <a:pt x="229" y="97"/>
                  </a:lnTo>
                  <a:lnTo>
                    <a:pt x="232" y="99"/>
                  </a:lnTo>
                  <a:lnTo>
                    <a:pt x="238" y="101"/>
                  </a:lnTo>
                  <a:lnTo>
                    <a:pt x="248" y="106"/>
                  </a:lnTo>
                  <a:lnTo>
                    <a:pt x="248" y="106"/>
                  </a:lnTo>
                  <a:lnTo>
                    <a:pt x="252" y="109"/>
                  </a:lnTo>
                  <a:lnTo>
                    <a:pt x="254" y="112"/>
                  </a:lnTo>
                  <a:lnTo>
                    <a:pt x="258" y="116"/>
                  </a:lnTo>
                  <a:lnTo>
                    <a:pt x="258" y="11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025E823-0533-AC23-1A1E-E5925E6E30CB}"/>
              </a:ext>
            </a:extLst>
          </p:cNvPr>
          <p:cNvGrpSpPr/>
          <p:nvPr/>
        </p:nvGrpSpPr>
        <p:grpSpPr>
          <a:xfrm>
            <a:off x="1262141" y="3865983"/>
            <a:ext cx="1568450" cy="2500312"/>
            <a:chOff x="2994983" y="2261469"/>
            <a:chExt cx="1568450" cy="2500312"/>
          </a:xfrm>
        </p:grpSpPr>
        <p:sp>
          <p:nvSpPr>
            <p:cNvPr id="5" name="Rectangle 9">
              <a:extLst>
                <a:ext uri="{FF2B5EF4-FFF2-40B4-BE49-F238E27FC236}">
                  <a16:creationId xmlns:a16="http://schemas.microsoft.com/office/drawing/2014/main" id="{17826E31-161F-877F-48A7-01B717A4B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846" y="2588494"/>
              <a:ext cx="762000" cy="33655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3F40F45F-FD41-5A32-2357-DF4D9BC7C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5971" y="2261469"/>
              <a:ext cx="762000" cy="33496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58FE4A83-D5D9-999E-1C13-5BCD6F0E7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983" y="2840906"/>
              <a:ext cx="1568450" cy="1920875"/>
            </a:xfrm>
            <a:custGeom>
              <a:avLst/>
              <a:gdLst>
                <a:gd name="T0" fmla="*/ 358 w 988"/>
                <a:gd name="T1" fmla="*/ 148 h 1210"/>
                <a:gd name="T2" fmla="*/ 355 w 988"/>
                <a:gd name="T3" fmla="*/ 197 h 1210"/>
                <a:gd name="T4" fmla="*/ 350 w 988"/>
                <a:gd name="T5" fmla="*/ 242 h 1210"/>
                <a:gd name="T6" fmla="*/ 221 w 988"/>
                <a:gd name="T7" fmla="*/ 265 h 1210"/>
                <a:gd name="T8" fmla="*/ 278 w 988"/>
                <a:gd name="T9" fmla="*/ 96 h 1210"/>
                <a:gd name="T10" fmla="*/ 273 w 988"/>
                <a:gd name="T11" fmla="*/ 53 h 1210"/>
                <a:gd name="T12" fmla="*/ 191 w 988"/>
                <a:gd name="T13" fmla="*/ 29 h 1210"/>
                <a:gd name="T14" fmla="*/ 167 w 988"/>
                <a:gd name="T15" fmla="*/ 39 h 1210"/>
                <a:gd name="T16" fmla="*/ 187 w 988"/>
                <a:gd name="T17" fmla="*/ 96 h 1210"/>
                <a:gd name="T18" fmla="*/ 81 w 988"/>
                <a:gd name="T19" fmla="*/ 236 h 1210"/>
                <a:gd name="T20" fmla="*/ 48 w 988"/>
                <a:gd name="T21" fmla="*/ 337 h 1210"/>
                <a:gd name="T22" fmla="*/ 134 w 988"/>
                <a:gd name="T23" fmla="*/ 365 h 1210"/>
                <a:gd name="T24" fmla="*/ 278 w 988"/>
                <a:gd name="T25" fmla="*/ 390 h 1210"/>
                <a:gd name="T26" fmla="*/ 302 w 988"/>
                <a:gd name="T27" fmla="*/ 467 h 1210"/>
                <a:gd name="T28" fmla="*/ 321 w 988"/>
                <a:gd name="T29" fmla="*/ 530 h 1210"/>
                <a:gd name="T30" fmla="*/ 301 w 988"/>
                <a:gd name="T31" fmla="*/ 617 h 1210"/>
                <a:gd name="T32" fmla="*/ 227 w 988"/>
                <a:gd name="T33" fmla="*/ 658 h 1210"/>
                <a:gd name="T34" fmla="*/ 94 w 988"/>
                <a:gd name="T35" fmla="*/ 752 h 1210"/>
                <a:gd name="T36" fmla="*/ 81 w 988"/>
                <a:gd name="T37" fmla="*/ 904 h 1210"/>
                <a:gd name="T38" fmla="*/ 88 w 988"/>
                <a:gd name="T39" fmla="*/ 1039 h 1210"/>
                <a:gd name="T40" fmla="*/ 95 w 988"/>
                <a:gd name="T41" fmla="*/ 1068 h 1210"/>
                <a:gd name="T42" fmla="*/ 43 w 988"/>
                <a:gd name="T43" fmla="*/ 1135 h 1210"/>
                <a:gd name="T44" fmla="*/ 9 w 988"/>
                <a:gd name="T45" fmla="*/ 1200 h 1210"/>
                <a:gd name="T46" fmla="*/ 91 w 988"/>
                <a:gd name="T47" fmla="*/ 1203 h 1210"/>
                <a:gd name="T48" fmla="*/ 197 w 988"/>
                <a:gd name="T49" fmla="*/ 1153 h 1210"/>
                <a:gd name="T50" fmla="*/ 212 w 988"/>
                <a:gd name="T51" fmla="*/ 1109 h 1210"/>
                <a:gd name="T52" fmla="*/ 212 w 988"/>
                <a:gd name="T53" fmla="*/ 1044 h 1210"/>
                <a:gd name="T54" fmla="*/ 187 w 988"/>
                <a:gd name="T55" fmla="*/ 997 h 1210"/>
                <a:gd name="T56" fmla="*/ 359 w 988"/>
                <a:gd name="T57" fmla="*/ 813 h 1210"/>
                <a:gd name="T58" fmla="*/ 514 w 988"/>
                <a:gd name="T59" fmla="*/ 799 h 1210"/>
                <a:gd name="T60" fmla="*/ 713 w 988"/>
                <a:gd name="T61" fmla="*/ 806 h 1210"/>
                <a:gd name="T62" fmla="*/ 793 w 988"/>
                <a:gd name="T63" fmla="*/ 837 h 1210"/>
                <a:gd name="T64" fmla="*/ 783 w 988"/>
                <a:gd name="T65" fmla="*/ 978 h 1210"/>
                <a:gd name="T66" fmla="*/ 777 w 988"/>
                <a:gd name="T67" fmla="*/ 1029 h 1210"/>
                <a:gd name="T68" fmla="*/ 796 w 988"/>
                <a:gd name="T69" fmla="*/ 1068 h 1210"/>
                <a:gd name="T70" fmla="*/ 824 w 988"/>
                <a:gd name="T71" fmla="*/ 1144 h 1210"/>
                <a:gd name="T72" fmla="*/ 969 w 988"/>
                <a:gd name="T73" fmla="*/ 1181 h 1210"/>
                <a:gd name="T74" fmla="*/ 969 w 988"/>
                <a:gd name="T75" fmla="*/ 1133 h 1210"/>
                <a:gd name="T76" fmla="*/ 884 w 988"/>
                <a:gd name="T77" fmla="*/ 1053 h 1210"/>
                <a:gd name="T78" fmla="*/ 883 w 988"/>
                <a:gd name="T79" fmla="*/ 1010 h 1210"/>
                <a:gd name="T80" fmla="*/ 902 w 988"/>
                <a:gd name="T81" fmla="*/ 945 h 1210"/>
                <a:gd name="T82" fmla="*/ 926 w 988"/>
                <a:gd name="T83" fmla="*/ 784 h 1210"/>
                <a:gd name="T84" fmla="*/ 889 w 988"/>
                <a:gd name="T85" fmla="*/ 688 h 1210"/>
                <a:gd name="T86" fmla="*/ 700 w 988"/>
                <a:gd name="T87" fmla="*/ 577 h 1210"/>
                <a:gd name="T88" fmla="*/ 650 w 988"/>
                <a:gd name="T89" fmla="*/ 522 h 1210"/>
                <a:gd name="T90" fmla="*/ 770 w 988"/>
                <a:gd name="T91" fmla="*/ 363 h 1210"/>
                <a:gd name="T92" fmla="*/ 857 w 988"/>
                <a:gd name="T93" fmla="*/ 326 h 1210"/>
                <a:gd name="T94" fmla="*/ 837 w 988"/>
                <a:gd name="T95" fmla="*/ 265 h 1210"/>
                <a:gd name="T96" fmla="*/ 686 w 988"/>
                <a:gd name="T97" fmla="*/ 116 h 1210"/>
                <a:gd name="T98" fmla="*/ 681 w 988"/>
                <a:gd name="T99" fmla="*/ 17 h 1210"/>
                <a:gd name="T100" fmla="*/ 664 w 988"/>
                <a:gd name="T101" fmla="*/ 12 h 1210"/>
                <a:gd name="T102" fmla="*/ 631 w 988"/>
                <a:gd name="T103" fmla="*/ 43 h 1210"/>
                <a:gd name="T104" fmla="*/ 619 w 988"/>
                <a:gd name="T105" fmla="*/ 63 h 1210"/>
                <a:gd name="T106" fmla="*/ 597 w 988"/>
                <a:gd name="T107" fmla="*/ 104 h 1210"/>
                <a:gd name="T108" fmla="*/ 656 w 988"/>
                <a:gd name="T109" fmla="*/ 169 h 1210"/>
                <a:gd name="T110" fmla="*/ 725 w 988"/>
                <a:gd name="T111" fmla="*/ 258 h 1210"/>
                <a:gd name="T112" fmla="*/ 643 w 988"/>
                <a:gd name="T113" fmla="*/ 232 h 1210"/>
                <a:gd name="T114" fmla="*/ 591 w 988"/>
                <a:gd name="T115" fmla="*/ 229 h 1210"/>
                <a:gd name="T116" fmla="*/ 527 w 988"/>
                <a:gd name="T117" fmla="*/ 135 h 1210"/>
                <a:gd name="T118" fmla="*/ 487 w 988"/>
                <a:gd name="T119" fmla="*/ 102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8" h="1210">
                  <a:moveTo>
                    <a:pt x="431" y="101"/>
                  </a:moveTo>
                  <a:lnTo>
                    <a:pt x="431" y="101"/>
                  </a:lnTo>
                  <a:lnTo>
                    <a:pt x="407" y="111"/>
                  </a:lnTo>
                  <a:lnTo>
                    <a:pt x="391" y="118"/>
                  </a:lnTo>
                  <a:lnTo>
                    <a:pt x="391" y="118"/>
                  </a:lnTo>
                  <a:lnTo>
                    <a:pt x="382" y="124"/>
                  </a:lnTo>
                  <a:lnTo>
                    <a:pt x="373" y="132"/>
                  </a:lnTo>
                  <a:lnTo>
                    <a:pt x="359" y="144"/>
                  </a:lnTo>
                  <a:lnTo>
                    <a:pt x="359" y="144"/>
                  </a:lnTo>
                  <a:lnTo>
                    <a:pt x="358" y="148"/>
                  </a:lnTo>
                  <a:lnTo>
                    <a:pt x="357" y="155"/>
                  </a:lnTo>
                  <a:lnTo>
                    <a:pt x="356" y="163"/>
                  </a:lnTo>
                  <a:lnTo>
                    <a:pt x="355" y="169"/>
                  </a:lnTo>
                  <a:lnTo>
                    <a:pt x="355" y="169"/>
                  </a:lnTo>
                  <a:lnTo>
                    <a:pt x="353" y="176"/>
                  </a:lnTo>
                  <a:lnTo>
                    <a:pt x="355" y="185"/>
                  </a:lnTo>
                  <a:lnTo>
                    <a:pt x="356" y="194"/>
                  </a:lnTo>
                  <a:lnTo>
                    <a:pt x="355" y="196"/>
                  </a:lnTo>
                  <a:lnTo>
                    <a:pt x="355" y="197"/>
                  </a:lnTo>
                  <a:lnTo>
                    <a:pt x="355" y="197"/>
                  </a:lnTo>
                  <a:lnTo>
                    <a:pt x="353" y="199"/>
                  </a:lnTo>
                  <a:lnTo>
                    <a:pt x="353" y="200"/>
                  </a:lnTo>
                  <a:lnTo>
                    <a:pt x="353" y="207"/>
                  </a:lnTo>
                  <a:lnTo>
                    <a:pt x="355" y="217"/>
                  </a:lnTo>
                  <a:lnTo>
                    <a:pt x="355" y="217"/>
                  </a:lnTo>
                  <a:lnTo>
                    <a:pt x="352" y="225"/>
                  </a:lnTo>
                  <a:lnTo>
                    <a:pt x="350" y="236"/>
                  </a:lnTo>
                  <a:lnTo>
                    <a:pt x="350" y="236"/>
                  </a:lnTo>
                  <a:lnTo>
                    <a:pt x="350" y="238"/>
                  </a:lnTo>
                  <a:lnTo>
                    <a:pt x="350" y="242"/>
                  </a:lnTo>
                  <a:lnTo>
                    <a:pt x="350" y="245"/>
                  </a:lnTo>
                  <a:lnTo>
                    <a:pt x="350" y="245"/>
                  </a:lnTo>
                  <a:lnTo>
                    <a:pt x="339" y="245"/>
                  </a:lnTo>
                  <a:lnTo>
                    <a:pt x="313" y="244"/>
                  </a:lnTo>
                  <a:lnTo>
                    <a:pt x="283" y="245"/>
                  </a:lnTo>
                  <a:lnTo>
                    <a:pt x="269" y="248"/>
                  </a:lnTo>
                  <a:lnTo>
                    <a:pt x="259" y="250"/>
                  </a:lnTo>
                  <a:lnTo>
                    <a:pt x="259" y="250"/>
                  </a:lnTo>
                  <a:lnTo>
                    <a:pt x="231" y="261"/>
                  </a:lnTo>
                  <a:lnTo>
                    <a:pt x="221" y="265"/>
                  </a:lnTo>
                  <a:lnTo>
                    <a:pt x="218" y="265"/>
                  </a:lnTo>
                  <a:lnTo>
                    <a:pt x="215" y="265"/>
                  </a:lnTo>
                  <a:lnTo>
                    <a:pt x="215" y="265"/>
                  </a:lnTo>
                  <a:lnTo>
                    <a:pt x="208" y="264"/>
                  </a:lnTo>
                  <a:lnTo>
                    <a:pt x="201" y="264"/>
                  </a:lnTo>
                  <a:lnTo>
                    <a:pt x="191" y="265"/>
                  </a:lnTo>
                  <a:lnTo>
                    <a:pt x="172" y="260"/>
                  </a:lnTo>
                  <a:lnTo>
                    <a:pt x="244" y="120"/>
                  </a:lnTo>
                  <a:lnTo>
                    <a:pt x="278" y="96"/>
                  </a:lnTo>
                  <a:lnTo>
                    <a:pt x="278" y="96"/>
                  </a:lnTo>
                  <a:lnTo>
                    <a:pt x="285" y="90"/>
                  </a:lnTo>
                  <a:lnTo>
                    <a:pt x="285" y="90"/>
                  </a:lnTo>
                  <a:lnTo>
                    <a:pt x="292" y="82"/>
                  </a:lnTo>
                  <a:lnTo>
                    <a:pt x="292" y="82"/>
                  </a:lnTo>
                  <a:lnTo>
                    <a:pt x="293" y="78"/>
                  </a:lnTo>
                  <a:lnTo>
                    <a:pt x="293" y="74"/>
                  </a:lnTo>
                  <a:lnTo>
                    <a:pt x="291" y="69"/>
                  </a:lnTo>
                  <a:lnTo>
                    <a:pt x="287" y="65"/>
                  </a:lnTo>
                  <a:lnTo>
                    <a:pt x="279" y="57"/>
                  </a:lnTo>
                  <a:lnTo>
                    <a:pt x="273" y="53"/>
                  </a:lnTo>
                  <a:lnTo>
                    <a:pt x="273" y="53"/>
                  </a:lnTo>
                  <a:lnTo>
                    <a:pt x="263" y="48"/>
                  </a:lnTo>
                  <a:lnTo>
                    <a:pt x="257" y="45"/>
                  </a:lnTo>
                  <a:lnTo>
                    <a:pt x="254" y="43"/>
                  </a:lnTo>
                  <a:lnTo>
                    <a:pt x="254" y="43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11" y="35"/>
                  </a:lnTo>
                  <a:lnTo>
                    <a:pt x="191" y="29"/>
                  </a:lnTo>
                  <a:lnTo>
                    <a:pt x="191" y="29"/>
                  </a:lnTo>
                  <a:lnTo>
                    <a:pt x="179" y="24"/>
                  </a:lnTo>
                  <a:lnTo>
                    <a:pt x="172" y="23"/>
                  </a:lnTo>
                  <a:lnTo>
                    <a:pt x="167" y="24"/>
                  </a:lnTo>
                  <a:lnTo>
                    <a:pt x="167" y="24"/>
                  </a:lnTo>
                  <a:lnTo>
                    <a:pt x="166" y="25"/>
                  </a:lnTo>
                  <a:lnTo>
                    <a:pt x="165" y="28"/>
                  </a:lnTo>
                  <a:lnTo>
                    <a:pt x="164" y="31"/>
                  </a:lnTo>
                  <a:lnTo>
                    <a:pt x="165" y="36"/>
                  </a:lnTo>
                  <a:lnTo>
                    <a:pt x="167" y="39"/>
                  </a:lnTo>
                  <a:lnTo>
                    <a:pt x="167" y="39"/>
                  </a:lnTo>
                  <a:lnTo>
                    <a:pt x="176" y="43"/>
                  </a:lnTo>
                  <a:lnTo>
                    <a:pt x="182" y="48"/>
                  </a:lnTo>
                  <a:lnTo>
                    <a:pt x="182" y="48"/>
                  </a:lnTo>
                  <a:lnTo>
                    <a:pt x="182" y="60"/>
                  </a:lnTo>
                  <a:lnTo>
                    <a:pt x="182" y="70"/>
                  </a:lnTo>
                  <a:lnTo>
                    <a:pt x="182" y="77"/>
                  </a:lnTo>
                  <a:lnTo>
                    <a:pt x="182" y="77"/>
                  </a:lnTo>
                  <a:lnTo>
                    <a:pt x="184" y="88"/>
                  </a:lnTo>
                  <a:lnTo>
                    <a:pt x="185" y="94"/>
                  </a:lnTo>
                  <a:lnTo>
                    <a:pt x="187" y="96"/>
                  </a:lnTo>
                  <a:lnTo>
                    <a:pt x="187" y="96"/>
                  </a:lnTo>
                  <a:lnTo>
                    <a:pt x="187" y="98"/>
                  </a:lnTo>
                  <a:lnTo>
                    <a:pt x="185" y="101"/>
                  </a:lnTo>
                  <a:lnTo>
                    <a:pt x="182" y="110"/>
                  </a:lnTo>
                  <a:lnTo>
                    <a:pt x="175" y="120"/>
                  </a:lnTo>
                  <a:lnTo>
                    <a:pt x="167" y="130"/>
                  </a:lnTo>
                  <a:lnTo>
                    <a:pt x="167" y="130"/>
                  </a:lnTo>
                  <a:lnTo>
                    <a:pt x="128" y="178"/>
                  </a:lnTo>
                  <a:lnTo>
                    <a:pt x="100" y="211"/>
                  </a:lnTo>
                  <a:lnTo>
                    <a:pt x="81" y="236"/>
                  </a:lnTo>
                  <a:lnTo>
                    <a:pt x="81" y="236"/>
                  </a:lnTo>
                  <a:lnTo>
                    <a:pt x="74" y="247"/>
                  </a:lnTo>
                  <a:lnTo>
                    <a:pt x="68" y="260"/>
                  </a:lnTo>
                  <a:lnTo>
                    <a:pt x="62" y="276"/>
                  </a:lnTo>
                  <a:lnTo>
                    <a:pt x="56" y="291"/>
                  </a:lnTo>
                  <a:lnTo>
                    <a:pt x="52" y="307"/>
                  </a:lnTo>
                  <a:lnTo>
                    <a:pt x="49" y="320"/>
                  </a:lnTo>
                  <a:lnTo>
                    <a:pt x="48" y="331"/>
                  </a:lnTo>
                  <a:lnTo>
                    <a:pt x="48" y="337"/>
                  </a:lnTo>
                  <a:lnTo>
                    <a:pt x="48" y="337"/>
                  </a:lnTo>
                  <a:lnTo>
                    <a:pt x="51" y="343"/>
                  </a:lnTo>
                  <a:lnTo>
                    <a:pt x="57" y="349"/>
                  </a:lnTo>
                  <a:lnTo>
                    <a:pt x="64" y="352"/>
                  </a:lnTo>
                  <a:lnTo>
                    <a:pt x="72" y="356"/>
                  </a:lnTo>
                  <a:lnTo>
                    <a:pt x="72" y="356"/>
                  </a:lnTo>
                  <a:lnTo>
                    <a:pt x="76" y="357"/>
                  </a:lnTo>
                  <a:lnTo>
                    <a:pt x="85" y="359"/>
                  </a:lnTo>
                  <a:lnTo>
                    <a:pt x="106" y="361"/>
                  </a:lnTo>
                  <a:lnTo>
                    <a:pt x="127" y="362"/>
                  </a:lnTo>
                  <a:lnTo>
                    <a:pt x="134" y="365"/>
                  </a:lnTo>
                  <a:lnTo>
                    <a:pt x="139" y="366"/>
                  </a:lnTo>
                  <a:lnTo>
                    <a:pt x="139" y="366"/>
                  </a:lnTo>
                  <a:lnTo>
                    <a:pt x="142" y="368"/>
                  </a:lnTo>
                  <a:lnTo>
                    <a:pt x="147" y="369"/>
                  </a:lnTo>
                  <a:lnTo>
                    <a:pt x="161" y="373"/>
                  </a:lnTo>
                  <a:lnTo>
                    <a:pt x="177" y="375"/>
                  </a:lnTo>
                  <a:lnTo>
                    <a:pt x="191" y="375"/>
                  </a:lnTo>
                  <a:lnTo>
                    <a:pt x="259" y="371"/>
                  </a:lnTo>
                  <a:lnTo>
                    <a:pt x="278" y="390"/>
                  </a:lnTo>
                  <a:lnTo>
                    <a:pt x="278" y="390"/>
                  </a:lnTo>
                  <a:lnTo>
                    <a:pt x="285" y="403"/>
                  </a:lnTo>
                  <a:lnTo>
                    <a:pt x="290" y="415"/>
                  </a:lnTo>
                  <a:lnTo>
                    <a:pt x="292" y="423"/>
                  </a:lnTo>
                  <a:lnTo>
                    <a:pt x="292" y="423"/>
                  </a:lnTo>
                  <a:lnTo>
                    <a:pt x="292" y="431"/>
                  </a:lnTo>
                  <a:lnTo>
                    <a:pt x="292" y="439"/>
                  </a:lnTo>
                  <a:lnTo>
                    <a:pt x="292" y="445"/>
                  </a:lnTo>
                  <a:lnTo>
                    <a:pt x="295" y="451"/>
                  </a:lnTo>
                  <a:lnTo>
                    <a:pt x="297" y="458"/>
                  </a:lnTo>
                  <a:lnTo>
                    <a:pt x="302" y="467"/>
                  </a:lnTo>
                  <a:lnTo>
                    <a:pt x="302" y="467"/>
                  </a:lnTo>
                  <a:lnTo>
                    <a:pt x="311" y="481"/>
                  </a:lnTo>
                  <a:lnTo>
                    <a:pt x="320" y="493"/>
                  </a:lnTo>
                  <a:lnTo>
                    <a:pt x="323" y="499"/>
                  </a:lnTo>
                  <a:lnTo>
                    <a:pt x="325" y="504"/>
                  </a:lnTo>
                  <a:lnTo>
                    <a:pt x="326" y="509"/>
                  </a:lnTo>
                  <a:lnTo>
                    <a:pt x="326" y="515"/>
                  </a:lnTo>
                  <a:lnTo>
                    <a:pt x="326" y="515"/>
                  </a:lnTo>
                  <a:lnTo>
                    <a:pt x="325" y="522"/>
                  </a:lnTo>
                  <a:lnTo>
                    <a:pt x="321" y="530"/>
                  </a:lnTo>
                  <a:lnTo>
                    <a:pt x="314" y="550"/>
                  </a:lnTo>
                  <a:lnTo>
                    <a:pt x="307" y="569"/>
                  </a:lnTo>
                  <a:lnTo>
                    <a:pt x="302" y="582"/>
                  </a:lnTo>
                  <a:lnTo>
                    <a:pt x="302" y="582"/>
                  </a:lnTo>
                  <a:lnTo>
                    <a:pt x="299" y="591"/>
                  </a:lnTo>
                  <a:lnTo>
                    <a:pt x="296" y="599"/>
                  </a:lnTo>
                  <a:lnTo>
                    <a:pt x="292" y="606"/>
                  </a:lnTo>
                  <a:lnTo>
                    <a:pt x="292" y="606"/>
                  </a:lnTo>
                  <a:lnTo>
                    <a:pt x="297" y="612"/>
                  </a:lnTo>
                  <a:lnTo>
                    <a:pt x="301" y="617"/>
                  </a:lnTo>
                  <a:lnTo>
                    <a:pt x="302" y="621"/>
                  </a:lnTo>
                  <a:lnTo>
                    <a:pt x="302" y="621"/>
                  </a:lnTo>
                  <a:lnTo>
                    <a:pt x="293" y="627"/>
                  </a:lnTo>
                  <a:lnTo>
                    <a:pt x="277" y="636"/>
                  </a:lnTo>
                  <a:lnTo>
                    <a:pt x="259" y="646"/>
                  </a:lnTo>
                  <a:lnTo>
                    <a:pt x="253" y="649"/>
                  </a:lnTo>
                  <a:lnTo>
                    <a:pt x="249" y="649"/>
                  </a:lnTo>
                  <a:lnTo>
                    <a:pt x="249" y="649"/>
                  </a:lnTo>
                  <a:lnTo>
                    <a:pt x="243" y="651"/>
                  </a:lnTo>
                  <a:lnTo>
                    <a:pt x="227" y="658"/>
                  </a:lnTo>
                  <a:lnTo>
                    <a:pt x="206" y="668"/>
                  </a:lnTo>
                  <a:lnTo>
                    <a:pt x="182" y="680"/>
                  </a:lnTo>
                  <a:lnTo>
                    <a:pt x="157" y="694"/>
                  </a:lnTo>
                  <a:lnTo>
                    <a:pt x="134" y="707"/>
                  </a:lnTo>
                  <a:lnTo>
                    <a:pt x="116" y="720"/>
                  </a:lnTo>
                  <a:lnTo>
                    <a:pt x="109" y="726"/>
                  </a:lnTo>
                  <a:lnTo>
                    <a:pt x="105" y="731"/>
                  </a:lnTo>
                  <a:lnTo>
                    <a:pt x="105" y="731"/>
                  </a:lnTo>
                  <a:lnTo>
                    <a:pt x="99" y="741"/>
                  </a:lnTo>
                  <a:lnTo>
                    <a:pt x="94" y="752"/>
                  </a:lnTo>
                  <a:lnTo>
                    <a:pt x="86" y="775"/>
                  </a:lnTo>
                  <a:lnTo>
                    <a:pt x="80" y="796"/>
                  </a:lnTo>
                  <a:lnTo>
                    <a:pt x="76" y="813"/>
                  </a:lnTo>
                  <a:lnTo>
                    <a:pt x="76" y="813"/>
                  </a:lnTo>
                  <a:lnTo>
                    <a:pt x="76" y="821"/>
                  </a:lnTo>
                  <a:lnTo>
                    <a:pt x="76" y="833"/>
                  </a:lnTo>
                  <a:lnTo>
                    <a:pt x="78" y="860"/>
                  </a:lnTo>
                  <a:lnTo>
                    <a:pt x="80" y="888"/>
                  </a:lnTo>
                  <a:lnTo>
                    <a:pt x="81" y="904"/>
                  </a:lnTo>
                  <a:lnTo>
                    <a:pt x="81" y="904"/>
                  </a:lnTo>
                  <a:lnTo>
                    <a:pt x="82" y="916"/>
                  </a:lnTo>
                  <a:lnTo>
                    <a:pt x="85" y="932"/>
                  </a:lnTo>
                  <a:lnTo>
                    <a:pt x="91" y="967"/>
                  </a:lnTo>
                  <a:lnTo>
                    <a:pt x="91" y="967"/>
                  </a:lnTo>
                  <a:lnTo>
                    <a:pt x="93" y="987"/>
                  </a:lnTo>
                  <a:lnTo>
                    <a:pt x="94" y="1007"/>
                  </a:lnTo>
                  <a:lnTo>
                    <a:pt x="95" y="1029"/>
                  </a:lnTo>
                  <a:lnTo>
                    <a:pt x="95" y="1029"/>
                  </a:lnTo>
                  <a:lnTo>
                    <a:pt x="91" y="1034"/>
                  </a:lnTo>
                  <a:lnTo>
                    <a:pt x="88" y="1039"/>
                  </a:lnTo>
                  <a:lnTo>
                    <a:pt x="86" y="1044"/>
                  </a:lnTo>
                  <a:lnTo>
                    <a:pt x="86" y="1044"/>
                  </a:lnTo>
                  <a:lnTo>
                    <a:pt x="85" y="1053"/>
                  </a:lnTo>
                  <a:lnTo>
                    <a:pt x="85" y="1059"/>
                  </a:lnTo>
                  <a:lnTo>
                    <a:pt x="86" y="1063"/>
                  </a:lnTo>
                  <a:lnTo>
                    <a:pt x="86" y="1063"/>
                  </a:lnTo>
                  <a:lnTo>
                    <a:pt x="88" y="1065"/>
                  </a:lnTo>
                  <a:lnTo>
                    <a:pt x="91" y="1067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9" y="1070"/>
                  </a:lnTo>
                  <a:lnTo>
                    <a:pt x="101" y="1073"/>
                  </a:lnTo>
                  <a:lnTo>
                    <a:pt x="103" y="1078"/>
                  </a:lnTo>
                  <a:lnTo>
                    <a:pt x="101" y="1080"/>
                  </a:lnTo>
                  <a:lnTo>
                    <a:pt x="100" y="1082"/>
                  </a:lnTo>
                  <a:lnTo>
                    <a:pt x="100" y="1082"/>
                  </a:lnTo>
                  <a:lnTo>
                    <a:pt x="73" y="1109"/>
                  </a:lnTo>
                  <a:lnTo>
                    <a:pt x="55" y="1124"/>
                  </a:lnTo>
                  <a:lnTo>
                    <a:pt x="43" y="1135"/>
                  </a:lnTo>
                  <a:lnTo>
                    <a:pt x="43" y="1135"/>
                  </a:lnTo>
                  <a:lnTo>
                    <a:pt x="32" y="1145"/>
                  </a:lnTo>
                  <a:lnTo>
                    <a:pt x="18" y="1160"/>
                  </a:lnTo>
                  <a:lnTo>
                    <a:pt x="4" y="1175"/>
                  </a:lnTo>
                  <a:lnTo>
                    <a:pt x="1" y="1180"/>
                  </a:lnTo>
                  <a:lnTo>
                    <a:pt x="0" y="1183"/>
                  </a:lnTo>
                  <a:lnTo>
                    <a:pt x="0" y="1183"/>
                  </a:lnTo>
                  <a:lnTo>
                    <a:pt x="1" y="1189"/>
                  </a:lnTo>
                  <a:lnTo>
                    <a:pt x="2" y="1193"/>
                  </a:lnTo>
                  <a:lnTo>
                    <a:pt x="6" y="1197"/>
                  </a:lnTo>
                  <a:lnTo>
                    <a:pt x="9" y="1200"/>
                  </a:lnTo>
                  <a:lnTo>
                    <a:pt x="15" y="1204"/>
                  </a:lnTo>
                  <a:lnTo>
                    <a:pt x="22" y="1206"/>
                  </a:lnTo>
                  <a:lnTo>
                    <a:pt x="33" y="1207"/>
                  </a:lnTo>
                  <a:lnTo>
                    <a:pt x="33" y="1207"/>
                  </a:lnTo>
                  <a:lnTo>
                    <a:pt x="54" y="1209"/>
                  </a:lnTo>
                  <a:lnTo>
                    <a:pt x="68" y="1210"/>
                  </a:lnTo>
                  <a:lnTo>
                    <a:pt x="74" y="1210"/>
                  </a:lnTo>
                  <a:lnTo>
                    <a:pt x="79" y="1209"/>
                  </a:lnTo>
                  <a:lnTo>
                    <a:pt x="85" y="1206"/>
                  </a:lnTo>
                  <a:lnTo>
                    <a:pt x="91" y="1203"/>
                  </a:lnTo>
                  <a:lnTo>
                    <a:pt x="91" y="1203"/>
                  </a:lnTo>
                  <a:lnTo>
                    <a:pt x="111" y="1191"/>
                  </a:lnTo>
                  <a:lnTo>
                    <a:pt x="137" y="1176"/>
                  </a:lnTo>
                  <a:lnTo>
                    <a:pt x="172" y="1159"/>
                  </a:lnTo>
                  <a:lnTo>
                    <a:pt x="172" y="1159"/>
                  </a:lnTo>
                  <a:lnTo>
                    <a:pt x="176" y="1159"/>
                  </a:lnTo>
                  <a:lnTo>
                    <a:pt x="183" y="1159"/>
                  </a:lnTo>
                  <a:lnTo>
                    <a:pt x="188" y="1158"/>
                  </a:lnTo>
                  <a:lnTo>
                    <a:pt x="193" y="1156"/>
                  </a:lnTo>
                  <a:lnTo>
                    <a:pt x="197" y="1153"/>
                  </a:lnTo>
                  <a:lnTo>
                    <a:pt x="201" y="1150"/>
                  </a:lnTo>
                  <a:lnTo>
                    <a:pt x="201" y="1150"/>
                  </a:lnTo>
                  <a:lnTo>
                    <a:pt x="207" y="1142"/>
                  </a:lnTo>
                  <a:lnTo>
                    <a:pt x="212" y="1138"/>
                  </a:lnTo>
                  <a:lnTo>
                    <a:pt x="215" y="1135"/>
                  </a:lnTo>
                  <a:lnTo>
                    <a:pt x="215" y="1133"/>
                  </a:lnTo>
                  <a:lnTo>
                    <a:pt x="215" y="1130"/>
                  </a:lnTo>
                  <a:lnTo>
                    <a:pt x="215" y="1130"/>
                  </a:lnTo>
                  <a:lnTo>
                    <a:pt x="214" y="1121"/>
                  </a:lnTo>
                  <a:lnTo>
                    <a:pt x="212" y="1109"/>
                  </a:lnTo>
                  <a:lnTo>
                    <a:pt x="211" y="1092"/>
                  </a:lnTo>
                  <a:lnTo>
                    <a:pt x="211" y="1068"/>
                  </a:lnTo>
                  <a:lnTo>
                    <a:pt x="211" y="1068"/>
                  </a:lnTo>
                  <a:lnTo>
                    <a:pt x="212" y="1068"/>
                  </a:lnTo>
                  <a:lnTo>
                    <a:pt x="214" y="1069"/>
                  </a:lnTo>
                  <a:lnTo>
                    <a:pt x="215" y="1069"/>
                  </a:lnTo>
                  <a:lnTo>
                    <a:pt x="215" y="1068"/>
                  </a:lnTo>
                  <a:lnTo>
                    <a:pt x="215" y="1063"/>
                  </a:lnTo>
                  <a:lnTo>
                    <a:pt x="215" y="1063"/>
                  </a:lnTo>
                  <a:lnTo>
                    <a:pt x="212" y="1044"/>
                  </a:lnTo>
                  <a:lnTo>
                    <a:pt x="209" y="1035"/>
                  </a:lnTo>
                  <a:lnTo>
                    <a:pt x="207" y="1032"/>
                  </a:lnTo>
                  <a:lnTo>
                    <a:pt x="206" y="1029"/>
                  </a:lnTo>
                  <a:lnTo>
                    <a:pt x="206" y="1029"/>
                  </a:lnTo>
                  <a:lnTo>
                    <a:pt x="195" y="1021"/>
                  </a:lnTo>
                  <a:lnTo>
                    <a:pt x="189" y="1015"/>
                  </a:lnTo>
                  <a:lnTo>
                    <a:pt x="188" y="1013"/>
                  </a:lnTo>
                  <a:lnTo>
                    <a:pt x="187" y="1010"/>
                  </a:lnTo>
                  <a:lnTo>
                    <a:pt x="187" y="1010"/>
                  </a:lnTo>
                  <a:lnTo>
                    <a:pt x="187" y="997"/>
                  </a:lnTo>
                  <a:lnTo>
                    <a:pt x="189" y="975"/>
                  </a:lnTo>
                  <a:lnTo>
                    <a:pt x="191" y="951"/>
                  </a:lnTo>
                  <a:lnTo>
                    <a:pt x="191" y="933"/>
                  </a:lnTo>
                  <a:lnTo>
                    <a:pt x="191" y="933"/>
                  </a:lnTo>
                  <a:lnTo>
                    <a:pt x="193" y="908"/>
                  </a:lnTo>
                  <a:lnTo>
                    <a:pt x="196" y="869"/>
                  </a:lnTo>
                  <a:lnTo>
                    <a:pt x="201" y="818"/>
                  </a:lnTo>
                  <a:lnTo>
                    <a:pt x="201" y="818"/>
                  </a:lnTo>
                  <a:lnTo>
                    <a:pt x="359" y="813"/>
                  </a:lnTo>
                  <a:lnTo>
                    <a:pt x="359" y="813"/>
                  </a:lnTo>
                  <a:lnTo>
                    <a:pt x="403" y="813"/>
                  </a:lnTo>
                  <a:lnTo>
                    <a:pt x="436" y="813"/>
                  </a:lnTo>
                  <a:lnTo>
                    <a:pt x="436" y="813"/>
                  </a:lnTo>
                  <a:lnTo>
                    <a:pt x="455" y="813"/>
                  </a:lnTo>
                  <a:lnTo>
                    <a:pt x="477" y="811"/>
                  </a:lnTo>
                  <a:lnTo>
                    <a:pt x="495" y="808"/>
                  </a:lnTo>
                  <a:lnTo>
                    <a:pt x="502" y="806"/>
                  </a:lnTo>
                  <a:lnTo>
                    <a:pt x="508" y="803"/>
                  </a:lnTo>
                  <a:lnTo>
                    <a:pt x="508" y="803"/>
                  </a:lnTo>
                  <a:lnTo>
                    <a:pt x="514" y="799"/>
                  </a:lnTo>
                  <a:lnTo>
                    <a:pt x="518" y="797"/>
                  </a:lnTo>
                  <a:lnTo>
                    <a:pt x="525" y="797"/>
                  </a:lnTo>
                  <a:lnTo>
                    <a:pt x="542" y="799"/>
                  </a:lnTo>
                  <a:lnTo>
                    <a:pt x="542" y="799"/>
                  </a:lnTo>
                  <a:lnTo>
                    <a:pt x="565" y="801"/>
                  </a:lnTo>
                  <a:lnTo>
                    <a:pt x="586" y="802"/>
                  </a:lnTo>
                  <a:lnTo>
                    <a:pt x="633" y="803"/>
                  </a:lnTo>
                  <a:lnTo>
                    <a:pt x="633" y="803"/>
                  </a:lnTo>
                  <a:lnTo>
                    <a:pt x="668" y="805"/>
                  </a:lnTo>
                  <a:lnTo>
                    <a:pt x="713" y="806"/>
                  </a:lnTo>
                  <a:lnTo>
                    <a:pt x="753" y="808"/>
                  </a:lnTo>
                  <a:lnTo>
                    <a:pt x="772" y="808"/>
                  </a:lnTo>
                  <a:lnTo>
                    <a:pt x="772" y="808"/>
                  </a:lnTo>
                  <a:lnTo>
                    <a:pt x="777" y="808"/>
                  </a:lnTo>
                  <a:lnTo>
                    <a:pt x="783" y="811"/>
                  </a:lnTo>
                  <a:lnTo>
                    <a:pt x="788" y="814"/>
                  </a:lnTo>
                  <a:lnTo>
                    <a:pt x="791" y="818"/>
                  </a:lnTo>
                  <a:lnTo>
                    <a:pt x="791" y="818"/>
                  </a:lnTo>
                  <a:lnTo>
                    <a:pt x="793" y="825"/>
                  </a:lnTo>
                  <a:lnTo>
                    <a:pt x="793" y="837"/>
                  </a:lnTo>
                  <a:lnTo>
                    <a:pt x="790" y="855"/>
                  </a:lnTo>
                  <a:lnTo>
                    <a:pt x="787" y="876"/>
                  </a:lnTo>
                  <a:lnTo>
                    <a:pt x="787" y="876"/>
                  </a:lnTo>
                  <a:lnTo>
                    <a:pt x="783" y="900"/>
                  </a:lnTo>
                  <a:lnTo>
                    <a:pt x="781" y="924"/>
                  </a:lnTo>
                  <a:lnTo>
                    <a:pt x="781" y="945"/>
                  </a:lnTo>
                  <a:lnTo>
                    <a:pt x="782" y="962"/>
                  </a:lnTo>
                  <a:lnTo>
                    <a:pt x="782" y="962"/>
                  </a:lnTo>
                  <a:lnTo>
                    <a:pt x="783" y="969"/>
                  </a:lnTo>
                  <a:lnTo>
                    <a:pt x="783" y="978"/>
                  </a:lnTo>
                  <a:lnTo>
                    <a:pt x="782" y="996"/>
                  </a:lnTo>
                  <a:lnTo>
                    <a:pt x="779" y="1009"/>
                  </a:lnTo>
                  <a:lnTo>
                    <a:pt x="778" y="1014"/>
                  </a:lnTo>
                  <a:lnTo>
                    <a:pt x="777" y="1015"/>
                  </a:lnTo>
                  <a:lnTo>
                    <a:pt x="777" y="1015"/>
                  </a:lnTo>
                  <a:lnTo>
                    <a:pt x="776" y="1016"/>
                  </a:lnTo>
                  <a:lnTo>
                    <a:pt x="777" y="1019"/>
                  </a:lnTo>
                  <a:lnTo>
                    <a:pt x="777" y="1023"/>
                  </a:lnTo>
                  <a:lnTo>
                    <a:pt x="777" y="1029"/>
                  </a:lnTo>
                  <a:lnTo>
                    <a:pt x="777" y="1029"/>
                  </a:lnTo>
                  <a:lnTo>
                    <a:pt x="776" y="1035"/>
                  </a:lnTo>
                  <a:lnTo>
                    <a:pt x="776" y="1040"/>
                  </a:lnTo>
                  <a:lnTo>
                    <a:pt x="777" y="1045"/>
                  </a:lnTo>
                  <a:lnTo>
                    <a:pt x="782" y="1049"/>
                  </a:lnTo>
                  <a:lnTo>
                    <a:pt x="782" y="1049"/>
                  </a:lnTo>
                  <a:lnTo>
                    <a:pt x="791" y="1055"/>
                  </a:lnTo>
                  <a:lnTo>
                    <a:pt x="795" y="1057"/>
                  </a:lnTo>
                  <a:lnTo>
                    <a:pt x="796" y="1058"/>
                  </a:lnTo>
                  <a:lnTo>
                    <a:pt x="796" y="1058"/>
                  </a:lnTo>
                  <a:lnTo>
                    <a:pt x="796" y="1068"/>
                  </a:lnTo>
                  <a:lnTo>
                    <a:pt x="796" y="1086"/>
                  </a:lnTo>
                  <a:lnTo>
                    <a:pt x="796" y="1116"/>
                  </a:lnTo>
                  <a:lnTo>
                    <a:pt x="796" y="1116"/>
                  </a:lnTo>
                  <a:lnTo>
                    <a:pt x="796" y="1120"/>
                  </a:lnTo>
                  <a:lnTo>
                    <a:pt x="797" y="1123"/>
                  </a:lnTo>
                  <a:lnTo>
                    <a:pt x="801" y="1130"/>
                  </a:lnTo>
                  <a:lnTo>
                    <a:pt x="801" y="1130"/>
                  </a:lnTo>
                  <a:lnTo>
                    <a:pt x="803" y="1133"/>
                  </a:lnTo>
                  <a:lnTo>
                    <a:pt x="808" y="1136"/>
                  </a:lnTo>
                  <a:lnTo>
                    <a:pt x="824" y="1144"/>
                  </a:lnTo>
                  <a:lnTo>
                    <a:pt x="844" y="1154"/>
                  </a:lnTo>
                  <a:lnTo>
                    <a:pt x="844" y="1154"/>
                  </a:lnTo>
                  <a:lnTo>
                    <a:pt x="891" y="1171"/>
                  </a:lnTo>
                  <a:lnTo>
                    <a:pt x="927" y="1183"/>
                  </a:lnTo>
                  <a:lnTo>
                    <a:pt x="940" y="1187"/>
                  </a:lnTo>
                  <a:lnTo>
                    <a:pt x="950" y="1188"/>
                  </a:lnTo>
                  <a:lnTo>
                    <a:pt x="950" y="1188"/>
                  </a:lnTo>
                  <a:lnTo>
                    <a:pt x="956" y="1187"/>
                  </a:lnTo>
                  <a:lnTo>
                    <a:pt x="963" y="1185"/>
                  </a:lnTo>
                  <a:lnTo>
                    <a:pt x="969" y="1181"/>
                  </a:lnTo>
                  <a:lnTo>
                    <a:pt x="976" y="1176"/>
                  </a:lnTo>
                  <a:lnTo>
                    <a:pt x="981" y="1171"/>
                  </a:lnTo>
                  <a:lnTo>
                    <a:pt x="986" y="1165"/>
                  </a:lnTo>
                  <a:lnTo>
                    <a:pt x="988" y="1159"/>
                  </a:lnTo>
                  <a:lnTo>
                    <a:pt x="988" y="1154"/>
                  </a:lnTo>
                  <a:lnTo>
                    <a:pt x="988" y="1154"/>
                  </a:lnTo>
                  <a:lnTo>
                    <a:pt x="987" y="1152"/>
                  </a:lnTo>
                  <a:lnTo>
                    <a:pt x="985" y="1148"/>
                  </a:lnTo>
                  <a:lnTo>
                    <a:pt x="979" y="1141"/>
                  </a:lnTo>
                  <a:lnTo>
                    <a:pt x="969" y="1133"/>
                  </a:lnTo>
                  <a:lnTo>
                    <a:pt x="958" y="1124"/>
                  </a:lnTo>
                  <a:lnTo>
                    <a:pt x="938" y="1109"/>
                  </a:lnTo>
                  <a:lnTo>
                    <a:pt x="926" y="1102"/>
                  </a:lnTo>
                  <a:lnTo>
                    <a:pt x="926" y="1102"/>
                  </a:lnTo>
                  <a:lnTo>
                    <a:pt x="922" y="1099"/>
                  </a:lnTo>
                  <a:lnTo>
                    <a:pt x="916" y="1094"/>
                  </a:lnTo>
                  <a:lnTo>
                    <a:pt x="902" y="1079"/>
                  </a:lnTo>
                  <a:lnTo>
                    <a:pt x="883" y="1058"/>
                  </a:lnTo>
                  <a:lnTo>
                    <a:pt x="883" y="1058"/>
                  </a:lnTo>
                  <a:lnTo>
                    <a:pt x="884" y="1053"/>
                  </a:lnTo>
                  <a:lnTo>
                    <a:pt x="887" y="1044"/>
                  </a:lnTo>
                  <a:lnTo>
                    <a:pt x="887" y="1044"/>
                  </a:lnTo>
                  <a:lnTo>
                    <a:pt x="890" y="1037"/>
                  </a:lnTo>
                  <a:lnTo>
                    <a:pt x="891" y="1027"/>
                  </a:lnTo>
                  <a:lnTo>
                    <a:pt x="892" y="1015"/>
                  </a:lnTo>
                  <a:lnTo>
                    <a:pt x="892" y="1015"/>
                  </a:lnTo>
                  <a:lnTo>
                    <a:pt x="887" y="1015"/>
                  </a:lnTo>
                  <a:lnTo>
                    <a:pt x="884" y="1014"/>
                  </a:lnTo>
                  <a:lnTo>
                    <a:pt x="883" y="1013"/>
                  </a:lnTo>
                  <a:lnTo>
                    <a:pt x="883" y="1010"/>
                  </a:lnTo>
                  <a:lnTo>
                    <a:pt x="883" y="1010"/>
                  </a:lnTo>
                  <a:lnTo>
                    <a:pt x="881" y="1003"/>
                  </a:lnTo>
                  <a:lnTo>
                    <a:pt x="881" y="992"/>
                  </a:lnTo>
                  <a:lnTo>
                    <a:pt x="881" y="986"/>
                  </a:lnTo>
                  <a:lnTo>
                    <a:pt x="883" y="980"/>
                  </a:lnTo>
                  <a:lnTo>
                    <a:pt x="884" y="973"/>
                  </a:lnTo>
                  <a:lnTo>
                    <a:pt x="887" y="967"/>
                  </a:lnTo>
                  <a:lnTo>
                    <a:pt x="887" y="967"/>
                  </a:lnTo>
                  <a:lnTo>
                    <a:pt x="895" y="956"/>
                  </a:lnTo>
                  <a:lnTo>
                    <a:pt x="902" y="945"/>
                  </a:lnTo>
                  <a:lnTo>
                    <a:pt x="905" y="938"/>
                  </a:lnTo>
                  <a:lnTo>
                    <a:pt x="909" y="927"/>
                  </a:lnTo>
                  <a:lnTo>
                    <a:pt x="913" y="913"/>
                  </a:lnTo>
                  <a:lnTo>
                    <a:pt x="916" y="895"/>
                  </a:lnTo>
                  <a:lnTo>
                    <a:pt x="916" y="895"/>
                  </a:lnTo>
                  <a:lnTo>
                    <a:pt x="920" y="874"/>
                  </a:lnTo>
                  <a:lnTo>
                    <a:pt x="922" y="855"/>
                  </a:lnTo>
                  <a:lnTo>
                    <a:pt x="925" y="821"/>
                  </a:lnTo>
                  <a:lnTo>
                    <a:pt x="926" y="796"/>
                  </a:lnTo>
                  <a:lnTo>
                    <a:pt x="926" y="784"/>
                  </a:lnTo>
                  <a:lnTo>
                    <a:pt x="926" y="784"/>
                  </a:lnTo>
                  <a:lnTo>
                    <a:pt x="926" y="775"/>
                  </a:lnTo>
                  <a:lnTo>
                    <a:pt x="925" y="758"/>
                  </a:lnTo>
                  <a:lnTo>
                    <a:pt x="922" y="738"/>
                  </a:lnTo>
                  <a:lnTo>
                    <a:pt x="920" y="730"/>
                  </a:lnTo>
                  <a:lnTo>
                    <a:pt x="916" y="722"/>
                  </a:lnTo>
                  <a:lnTo>
                    <a:pt x="916" y="722"/>
                  </a:lnTo>
                  <a:lnTo>
                    <a:pt x="911" y="714"/>
                  </a:lnTo>
                  <a:lnTo>
                    <a:pt x="904" y="705"/>
                  </a:lnTo>
                  <a:lnTo>
                    <a:pt x="889" y="688"/>
                  </a:lnTo>
                  <a:lnTo>
                    <a:pt x="868" y="669"/>
                  </a:lnTo>
                  <a:lnTo>
                    <a:pt x="695" y="601"/>
                  </a:lnTo>
                  <a:lnTo>
                    <a:pt x="695" y="601"/>
                  </a:lnTo>
                  <a:lnTo>
                    <a:pt x="699" y="598"/>
                  </a:lnTo>
                  <a:lnTo>
                    <a:pt x="705" y="591"/>
                  </a:lnTo>
                  <a:lnTo>
                    <a:pt x="707" y="587"/>
                  </a:lnTo>
                  <a:lnTo>
                    <a:pt x="707" y="582"/>
                  </a:lnTo>
                  <a:lnTo>
                    <a:pt x="707" y="581"/>
                  </a:lnTo>
                  <a:lnTo>
                    <a:pt x="705" y="580"/>
                  </a:lnTo>
                  <a:lnTo>
                    <a:pt x="700" y="577"/>
                  </a:lnTo>
                  <a:lnTo>
                    <a:pt x="700" y="577"/>
                  </a:lnTo>
                  <a:lnTo>
                    <a:pt x="693" y="576"/>
                  </a:lnTo>
                  <a:lnTo>
                    <a:pt x="687" y="573"/>
                  </a:lnTo>
                  <a:lnTo>
                    <a:pt x="681" y="570"/>
                  </a:lnTo>
                  <a:lnTo>
                    <a:pt x="676" y="567"/>
                  </a:lnTo>
                  <a:lnTo>
                    <a:pt x="668" y="558"/>
                  </a:lnTo>
                  <a:lnTo>
                    <a:pt x="662" y="548"/>
                  </a:lnTo>
                  <a:lnTo>
                    <a:pt x="662" y="548"/>
                  </a:lnTo>
                  <a:lnTo>
                    <a:pt x="656" y="536"/>
                  </a:lnTo>
                  <a:lnTo>
                    <a:pt x="650" y="522"/>
                  </a:lnTo>
                  <a:lnTo>
                    <a:pt x="643" y="505"/>
                  </a:lnTo>
                  <a:lnTo>
                    <a:pt x="671" y="414"/>
                  </a:lnTo>
                  <a:lnTo>
                    <a:pt x="676" y="361"/>
                  </a:lnTo>
                  <a:lnTo>
                    <a:pt x="676" y="361"/>
                  </a:lnTo>
                  <a:lnTo>
                    <a:pt x="671" y="361"/>
                  </a:lnTo>
                  <a:lnTo>
                    <a:pt x="686" y="361"/>
                  </a:lnTo>
                  <a:lnTo>
                    <a:pt x="686" y="361"/>
                  </a:lnTo>
                  <a:lnTo>
                    <a:pt x="710" y="361"/>
                  </a:lnTo>
                  <a:lnTo>
                    <a:pt x="741" y="363"/>
                  </a:lnTo>
                  <a:lnTo>
                    <a:pt x="770" y="363"/>
                  </a:lnTo>
                  <a:lnTo>
                    <a:pt x="782" y="363"/>
                  </a:lnTo>
                  <a:lnTo>
                    <a:pt x="791" y="361"/>
                  </a:lnTo>
                  <a:lnTo>
                    <a:pt x="791" y="361"/>
                  </a:lnTo>
                  <a:lnTo>
                    <a:pt x="811" y="355"/>
                  </a:lnTo>
                  <a:lnTo>
                    <a:pt x="821" y="351"/>
                  </a:lnTo>
                  <a:lnTo>
                    <a:pt x="832" y="346"/>
                  </a:lnTo>
                  <a:lnTo>
                    <a:pt x="843" y="340"/>
                  </a:lnTo>
                  <a:lnTo>
                    <a:pt x="851" y="334"/>
                  </a:lnTo>
                  <a:lnTo>
                    <a:pt x="855" y="331"/>
                  </a:lnTo>
                  <a:lnTo>
                    <a:pt x="857" y="326"/>
                  </a:lnTo>
                  <a:lnTo>
                    <a:pt x="859" y="322"/>
                  </a:lnTo>
                  <a:lnTo>
                    <a:pt x="859" y="318"/>
                  </a:lnTo>
                  <a:lnTo>
                    <a:pt x="859" y="318"/>
                  </a:lnTo>
                  <a:lnTo>
                    <a:pt x="859" y="309"/>
                  </a:lnTo>
                  <a:lnTo>
                    <a:pt x="859" y="304"/>
                  </a:lnTo>
                  <a:lnTo>
                    <a:pt x="861" y="297"/>
                  </a:lnTo>
                  <a:lnTo>
                    <a:pt x="861" y="294"/>
                  </a:lnTo>
                  <a:lnTo>
                    <a:pt x="859" y="289"/>
                  </a:lnTo>
                  <a:lnTo>
                    <a:pt x="859" y="289"/>
                  </a:lnTo>
                  <a:lnTo>
                    <a:pt x="837" y="265"/>
                  </a:lnTo>
                  <a:lnTo>
                    <a:pt x="797" y="220"/>
                  </a:lnTo>
                  <a:lnTo>
                    <a:pt x="758" y="177"/>
                  </a:lnTo>
                  <a:lnTo>
                    <a:pt x="745" y="161"/>
                  </a:lnTo>
                  <a:lnTo>
                    <a:pt x="739" y="154"/>
                  </a:lnTo>
                  <a:lnTo>
                    <a:pt x="739" y="154"/>
                  </a:lnTo>
                  <a:lnTo>
                    <a:pt x="736" y="150"/>
                  </a:lnTo>
                  <a:lnTo>
                    <a:pt x="730" y="146"/>
                  </a:lnTo>
                  <a:lnTo>
                    <a:pt x="715" y="135"/>
                  </a:lnTo>
                  <a:lnTo>
                    <a:pt x="698" y="124"/>
                  </a:lnTo>
                  <a:lnTo>
                    <a:pt x="686" y="116"/>
                  </a:lnTo>
                  <a:lnTo>
                    <a:pt x="686" y="116"/>
                  </a:lnTo>
                  <a:lnTo>
                    <a:pt x="675" y="106"/>
                  </a:lnTo>
                  <a:lnTo>
                    <a:pt x="671" y="101"/>
                  </a:lnTo>
                  <a:lnTo>
                    <a:pt x="671" y="101"/>
                  </a:lnTo>
                  <a:lnTo>
                    <a:pt x="681" y="53"/>
                  </a:lnTo>
                  <a:lnTo>
                    <a:pt x="681" y="53"/>
                  </a:lnTo>
                  <a:lnTo>
                    <a:pt x="682" y="46"/>
                  </a:lnTo>
                  <a:lnTo>
                    <a:pt x="681" y="29"/>
                  </a:lnTo>
                  <a:lnTo>
                    <a:pt x="681" y="29"/>
                  </a:lnTo>
                  <a:lnTo>
                    <a:pt x="681" y="17"/>
                  </a:lnTo>
                  <a:lnTo>
                    <a:pt x="681" y="9"/>
                  </a:lnTo>
                  <a:lnTo>
                    <a:pt x="680" y="3"/>
                  </a:lnTo>
                  <a:lnTo>
                    <a:pt x="679" y="1"/>
                  </a:lnTo>
                  <a:lnTo>
                    <a:pt x="676" y="0"/>
                  </a:lnTo>
                  <a:lnTo>
                    <a:pt x="676" y="0"/>
                  </a:lnTo>
                  <a:lnTo>
                    <a:pt x="674" y="0"/>
                  </a:lnTo>
                  <a:lnTo>
                    <a:pt x="671" y="0"/>
                  </a:lnTo>
                  <a:lnTo>
                    <a:pt x="669" y="5"/>
                  </a:lnTo>
                  <a:lnTo>
                    <a:pt x="667" y="10"/>
                  </a:lnTo>
                  <a:lnTo>
                    <a:pt x="664" y="12"/>
                  </a:lnTo>
                  <a:lnTo>
                    <a:pt x="662" y="15"/>
                  </a:lnTo>
                  <a:lnTo>
                    <a:pt x="662" y="15"/>
                  </a:lnTo>
                  <a:lnTo>
                    <a:pt x="658" y="18"/>
                  </a:lnTo>
                  <a:lnTo>
                    <a:pt x="657" y="21"/>
                  </a:lnTo>
                  <a:lnTo>
                    <a:pt x="655" y="24"/>
                  </a:lnTo>
                  <a:lnTo>
                    <a:pt x="647" y="29"/>
                  </a:lnTo>
                  <a:lnTo>
                    <a:pt x="647" y="29"/>
                  </a:lnTo>
                  <a:lnTo>
                    <a:pt x="639" y="35"/>
                  </a:lnTo>
                  <a:lnTo>
                    <a:pt x="634" y="39"/>
                  </a:lnTo>
                  <a:lnTo>
                    <a:pt x="631" y="43"/>
                  </a:lnTo>
                  <a:lnTo>
                    <a:pt x="628" y="48"/>
                  </a:lnTo>
                  <a:lnTo>
                    <a:pt x="628" y="48"/>
                  </a:lnTo>
                  <a:lnTo>
                    <a:pt x="627" y="51"/>
                  </a:lnTo>
                  <a:lnTo>
                    <a:pt x="628" y="53"/>
                  </a:lnTo>
                  <a:lnTo>
                    <a:pt x="629" y="58"/>
                  </a:lnTo>
                  <a:lnTo>
                    <a:pt x="628" y="60"/>
                  </a:lnTo>
                  <a:lnTo>
                    <a:pt x="627" y="62"/>
                  </a:lnTo>
                  <a:lnTo>
                    <a:pt x="625" y="63"/>
                  </a:lnTo>
                  <a:lnTo>
                    <a:pt x="619" y="63"/>
                  </a:lnTo>
                  <a:lnTo>
                    <a:pt x="619" y="63"/>
                  </a:lnTo>
                  <a:lnTo>
                    <a:pt x="607" y="64"/>
                  </a:lnTo>
                  <a:lnTo>
                    <a:pt x="598" y="68"/>
                  </a:lnTo>
                  <a:lnTo>
                    <a:pt x="592" y="72"/>
                  </a:lnTo>
                  <a:lnTo>
                    <a:pt x="591" y="75"/>
                  </a:lnTo>
                  <a:lnTo>
                    <a:pt x="590" y="77"/>
                  </a:lnTo>
                  <a:lnTo>
                    <a:pt x="590" y="77"/>
                  </a:lnTo>
                  <a:lnTo>
                    <a:pt x="590" y="84"/>
                  </a:lnTo>
                  <a:lnTo>
                    <a:pt x="591" y="93"/>
                  </a:lnTo>
                  <a:lnTo>
                    <a:pt x="595" y="100"/>
                  </a:lnTo>
                  <a:lnTo>
                    <a:pt x="597" y="104"/>
                  </a:lnTo>
                  <a:lnTo>
                    <a:pt x="599" y="106"/>
                  </a:lnTo>
                  <a:lnTo>
                    <a:pt x="599" y="106"/>
                  </a:lnTo>
                  <a:lnTo>
                    <a:pt x="607" y="113"/>
                  </a:lnTo>
                  <a:lnTo>
                    <a:pt x="614" y="123"/>
                  </a:lnTo>
                  <a:lnTo>
                    <a:pt x="622" y="134"/>
                  </a:lnTo>
                  <a:lnTo>
                    <a:pt x="628" y="140"/>
                  </a:lnTo>
                  <a:lnTo>
                    <a:pt x="628" y="140"/>
                  </a:lnTo>
                  <a:lnTo>
                    <a:pt x="635" y="146"/>
                  </a:lnTo>
                  <a:lnTo>
                    <a:pt x="645" y="157"/>
                  </a:lnTo>
                  <a:lnTo>
                    <a:pt x="656" y="169"/>
                  </a:lnTo>
                  <a:lnTo>
                    <a:pt x="667" y="178"/>
                  </a:lnTo>
                  <a:lnTo>
                    <a:pt x="667" y="178"/>
                  </a:lnTo>
                  <a:lnTo>
                    <a:pt x="679" y="189"/>
                  </a:lnTo>
                  <a:lnTo>
                    <a:pt x="693" y="205"/>
                  </a:lnTo>
                  <a:lnTo>
                    <a:pt x="706" y="221"/>
                  </a:lnTo>
                  <a:lnTo>
                    <a:pt x="711" y="230"/>
                  </a:lnTo>
                  <a:lnTo>
                    <a:pt x="715" y="236"/>
                  </a:lnTo>
                  <a:lnTo>
                    <a:pt x="715" y="236"/>
                  </a:lnTo>
                  <a:lnTo>
                    <a:pt x="719" y="248"/>
                  </a:lnTo>
                  <a:lnTo>
                    <a:pt x="725" y="258"/>
                  </a:lnTo>
                  <a:lnTo>
                    <a:pt x="729" y="264"/>
                  </a:lnTo>
                  <a:lnTo>
                    <a:pt x="730" y="265"/>
                  </a:lnTo>
                  <a:lnTo>
                    <a:pt x="729" y="265"/>
                  </a:lnTo>
                  <a:lnTo>
                    <a:pt x="729" y="265"/>
                  </a:lnTo>
                  <a:lnTo>
                    <a:pt x="718" y="259"/>
                  </a:lnTo>
                  <a:lnTo>
                    <a:pt x="698" y="250"/>
                  </a:lnTo>
                  <a:lnTo>
                    <a:pt x="676" y="241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43" y="232"/>
                  </a:lnTo>
                  <a:lnTo>
                    <a:pt x="634" y="231"/>
                  </a:lnTo>
                  <a:lnTo>
                    <a:pt x="628" y="231"/>
                  </a:lnTo>
                  <a:lnTo>
                    <a:pt x="628" y="231"/>
                  </a:lnTo>
                  <a:lnTo>
                    <a:pt x="614" y="232"/>
                  </a:lnTo>
                  <a:lnTo>
                    <a:pt x="605" y="232"/>
                  </a:lnTo>
                  <a:lnTo>
                    <a:pt x="602" y="232"/>
                  </a:lnTo>
                  <a:lnTo>
                    <a:pt x="599" y="231"/>
                  </a:lnTo>
                  <a:lnTo>
                    <a:pt x="599" y="231"/>
                  </a:lnTo>
                  <a:lnTo>
                    <a:pt x="596" y="230"/>
                  </a:lnTo>
                  <a:lnTo>
                    <a:pt x="591" y="229"/>
                  </a:lnTo>
                  <a:lnTo>
                    <a:pt x="577" y="227"/>
                  </a:lnTo>
                  <a:lnTo>
                    <a:pt x="556" y="226"/>
                  </a:lnTo>
                  <a:lnTo>
                    <a:pt x="556" y="226"/>
                  </a:lnTo>
                  <a:lnTo>
                    <a:pt x="551" y="201"/>
                  </a:lnTo>
                  <a:lnTo>
                    <a:pt x="547" y="182"/>
                  </a:lnTo>
                  <a:lnTo>
                    <a:pt x="542" y="169"/>
                  </a:lnTo>
                  <a:lnTo>
                    <a:pt x="542" y="169"/>
                  </a:lnTo>
                  <a:lnTo>
                    <a:pt x="535" y="149"/>
                  </a:lnTo>
                  <a:lnTo>
                    <a:pt x="531" y="140"/>
                  </a:lnTo>
                  <a:lnTo>
                    <a:pt x="527" y="135"/>
                  </a:lnTo>
                  <a:lnTo>
                    <a:pt x="527" y="135"/>
                  </a:lnTo>
                  <a:lnTo>
                    <a:pt x="525" y="132"/>
                  </a:lnTo>
                  <a:lnTo>
                    <a:pt x="525" y="130"/>
                  </a:lnTo>
                  <a:lnTo>
                    <a:pt x="523" y="126"/>
                  </a:lnTo>
                  <a:lnTo>
                    <a:pt x="518" y="120"/>
                  </a:lnTo>
                  <a:lnTo>
                    <a:pt x="518" y="120"/>
                  </a:lnTo>
                  <a:lnTo>
                    <a:pt x="514" y="117"/>
                  </a:lnTo>
                  <a:lnTo>
                    <a:pt x="509" y="113"/>
                  </a:lnTo>
                  <a:lnTo>
                    <a:pt x="497" y="107"/>
                  </a:lnTo>
                  <a:lnTo>
                    <a:pt x="487" y="102"/>
                  </a:lnTo>
                  <a:lnTo>
                    <a:pt x="479" y="101"/>
                  </a:lnTo>
                  <a:lnTo>
                    <a:pt x="479" y="101"/>
                  </a:lnTo>
                  <a:lnTo>
                    <a:pt x="460" y="99"/>
                  </a:lnTo>
                  <a:lnTo>
                    <a:pt x="446" y="98"/>
                  </a:lnTo>
                  <a:lnTo>
                    <a:pt x="439" y="99"/>
                  </a:lnTo>
                  <a:lnTo>
                    <a:pt x="431" y="101"/>
                  </a:lnTo>
                  <a:lnTo>
                    <a:pt x="431" y="101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34244D6-B2C4-3289-E24B-1E8205806DA8}"/>
              </a:ext>
            </a:extLst>
          </p:cNvPr>
          <p:cNvGrpSpPr/>
          <p:nvPr/>
        </p:nvGrpSpPr>
        <p:grpSpPr>
          <a:xfrm>
            <a:off x="4570783" y="3847263"/>
            <a:ext cx="814354" cy="2612187"/>
            <a:chOff x="4563433" y="2063031"/>
            <a:chExt cx="1116013" cy="3579813"/>
          </a:xfrm>
        </p:grpSpPr>
        <p:sp>
          <p:nvSpPr>
            <p:cNvPr id="7" name="Rectangle 12">
              <a:extLst>
                <a:ext uri="{FF2B5EF4-FFF2-40B4-BE49-F238E27FC236}">
                  <a16:creationId xmlns:a16="http://schemas.microsoft.com/office/drawing/2014/main" id="{9B978BFA-73C3-5ECA-E6F1-D15063B82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996" y="2444031"/>
              <a:ext cx="671513" cy="3825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Rectangle 13">
              <a:extLst>
                <a:ext uri="{FF2B5EF4-FFF2-40B4-BE49-F238E27FC236}">
                  <a16:creationId xmlns:a16="http://schemas.microsoft.com/office/drawing/2014/main" id="{4F9441E9-2EF7-1029-108A-7DE115CBB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996" y="2063031"/>
              <a:ext cx="671513" cy="3810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5CEF7A4-3C1A-60B8-EE24-C3FC077AE1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3433" y="2632944"/>
              <a:ext cx="1116013" cy="3009900"/>
            </a:xfrm>
            <a:custGeom>
              <a:avLst/>
              <a:gdLst>
                <a:gd name="T0" fmla="*/ 96 w 703"/>
                <a:gd name="T1" fmla="*/ 16 h 1896"/>
                <a:gd name="T2" fmla="*/ 106 w 703"/>
                <a:gd name="T3" fmla="*/ 88 h 1896"/>
                <a:gd name="T4" fmla="*/ 100 w 703"/>
                <a:gd name="T5" fmla="*/ 137 h 1896"/>
                <a:gd name="T6" fmla="*/ 4 w 703"/>
                <a:gd name="T7" fmla="*/ 370 h 1896"/>
                <a:gd name="T8" fmla="*/ 125 w 703"/>
                <a:gd name="T9" fmla="*/ 545 h 1896"/>
                <a:gd name="T10" fmla="*/ 172 w 703"/>
                <a:gd name="T11" fmla="*/ 685 h 1896"/>
                <a:gd name="T12" fmla="*/ 207 w 703"/>
                <a:gd name="T13" fmla="*/ 1376 h 1896"/>
                <a:gd name="T14" fmla="*/ 255 w 703"/>
                <a:gd name="T15" fmla="*/ 1608 h 1896"/>
                <a:gd name="T16" fmla="*/ 279 w 703"/>
                <a:gd name="T17" fmla="*/ 1718 h 1896"/>
                <a:gd name="T18" fmla="*/ 220 w 703"/>
                <a:gd name="T19" fmla="*/ 1835 h 1896"/>
                <a:gd name="T20" fmla="*/ 240 w 703"/>
                <a:gd name="T21" fmla="*/ 1873 h 1896"/>
                <a:gd name="T22" fmla="*/ 337 w 703"/>
                <a:gd name="T23" fmla="*/ 1858 h 1896"/>
                <a:gd name="T24" fmla="*/ 424 w 703"/>
                <a:gd name="T25" fmla="*/ 1887 h 1896"/>
                <a:gd name="T26" fmla="*/ 499 w 703"/>
                <a:gd name="T27" fmla="*/ 1887 h 1896"/>
                <a:gd name="T28" fmla="*/ 521 w 703"/>
                <a:gd name="T29" fmla="*/ 1852 h 1896"/>
                <a:gd name="T30" fmla="*/ 461 w 703"/>
                <a:gd name="T31" fmla="*/ 1782 h 1896"/>
                <a:gd name="T32" fmla="*/ 461 w 703"/>
                <a:gd name="T33" fmla="*/ 1733 h 1896"/>
                <a:gd name="T34" fmla="*/ 507 w 703"/>
                <a:gd name="T35" fmla="*/ 1364 h 1896"/>
                <a:gd name="T36" fmla="*/ 567 w 703"/>
                <a:gd name="T37" fmla="*/ 1005 h 1896"/>
                <a:gd name="T38" fmla="*/ 538 w 703"/>
                <a:gd name="T39" fmla="*/ 848 h 1896"/>
                <a:gd name="T40" fmla="*/ 570 w 703"/>
                <a:gd name="T41" fmla="*/ 592 h 1896"/>
                <a:gd name="T42" fmla="*/ 671 w 703"/>
                <a:gd name="T43" fmla="*/ 433 h 1896"/>
                <a:gd name="T44" fmla="*/ 699 w 703"/>
                <a:gd name="T45" fmla="*/ 325 h 1896"/>
                <a:gd name="T46" fmla="*/ 599 w 703"/>
                <a:gd name="T47" fmla="*/ 176 h 1896"/>
                <a:gd name="T48" fmla="*/ 571 w 703"/>
                <a:gd name="T49" fmla="*/ 102 h 1896"/>
                <a:gd name="T50" fmla="*/ 551 w 703"/>
                <a:gd name="T51" fmla="*/ 21 h 1896"/>
                <a:gd name="T52" fmla="*/ 533 w 703"/>
                <a:gd name="T53" fmla="*/ 6 h 1896"/>
                <a:gd name="T54" fmla="*/ 528 w 703"/>
                <a:gd name="T55" fmla="*/ 69 h 1896"/>
                <a:gd name="T56" fmla="*/ 499 w 703"/>
                <a:gd name="T57" fmla="*/ 117 h 1896"/>
                <a:gd name="T58" fmla="*/ 465 w 703"/>
                <a:gd name="T59" fmla="*/ 137 h 1896"/>
                <a:gd name="T60" fmla="*/ 499 w 703"/>
                <a:gd name="T61" fmla="*/ 146 h 1896"/>
                <a:gd name="T62" fmla="*/ 543 w 703"/>
                <a:gd name="T63" fmla="*/ 223 h 1896"/>
                <a:gd name="T64" fmla="*/ 601 w 703"/>
                <a:gd name="T65" fmla="*/ 325 h 1896"/>
                <a:gd name="T66" fmla="*/ 551 w 703"/>
                <a:gd name="T67" fmla="*/ 399 h 1896"/>
                <a:gd name="T68" fmla="*/ 495 w 703"/>
                <a:gd name="T69" fmla="*/ 473 h 1896"/>
                <a:gd name="T70" fmla="*/ 485 w 703"/>
                <a:gd name="T71" fmla="*/ 468 h 1896"/>
                <a:gd name="T72" fmla="*/ 437 w 703"/>
                <a:gd name="T73" fmla="*/ 425 h 1896"/>
                <a:gd name="T74" fmla="*/ 438 w 703"/>
                <a:gd name="T75" fmla="*/ 401 h 1896"/>
                <a:gd name="T76" fmla="*/ 462 w 703"/>
                <a:gd name="T77" fmla="*/ 369 h 1896"/>
                <a:gd name="T78" fmla="*/ 454 w 703"/>
                <a:gd name="T79" fmla="*/ 313 h 1896"/>
                <a:gd name="T80" fmla="*/ 453 w 703"/>
                <a:gd name="T81" fmla="*/ 280 h 1896"/>
                <a:gd name="T82" fmla="*/ 436 w 703"/>
                <a:gd name="T83" fmla="*/ 224 h 1896"/>
                <a:gd name="T84" fmla="*/ 353 w 703"/>
                <a:gd name="T85" fmla="*/ 187 h 1896"/>
                <a:gd name="T86" fmla="*/ 292 w 703"/>
                <a:gd name="T87" fmla="*/ 223 h 1896"/>
                <a:gd name="T88" fmla="*/ 269 w 703"/>
                <a:gd name="T89" fmla="*/ 338 h 1896"/>
                <a:gd name="T90" fmla="*/ 258 w 703"/>
                <a:gd name="T91" fmla="*/ 355 h 1896"/>
                <a:gd name="T92" fmla="*/ 279 w 703"/>
                <a:gd name="T93" fmla="*/ 405 h 1896"/>
                <a:gd name="T94" fmla="*/ 288 w 703"/>
                <a:gd name="T95" fmla="*/ 471 h 1896"/>
                <a:gd name="T96" fmla="*/ 256 w 703"/>
                <a:gd name="T97" fmla="*/ 470 h 1896"/>
                <a:gd name="T98" fmla="*/ 217 w 703"/>
                <a:gd name="T99" fmla="*/ 456 h 1896"/>
                <a:gd name="T100" fmla="*/ 154 w 703"/>
                <a:gd name="T101" fmla="*/ 391 h 1896"/>
                <a:gd name="T102" fmla="*/ 127 w 703"/>
                <a:gd name="T103" fmla="*/ 281 h 1896"/>
                <a:gd name="T104" fmla="*/ 165 w 703"/>
                <a:gd name="T105" fmla="*/ 159 h 1896"/>
                <a:gd name="T106" fmla="*/ 209 w 703"/>
                <a:gd name="T107" fmla="*/ 156 h 1896"/>
                <a:gd name="T108" fmla="*/ 184 w 703"/>
                <a:gd name="T109" fmla="*/ 136 h 1896"/>
                <a:gd name="T110" fmla="*/ 118 w 703"/>
                <a:gd name="T111" fmla="*/ 64 h 1896"/>
                <a:gd name="T112" fmla="*/ 353 w 703"/>
                <a:gd name="T113" fmla="*/ 1331 h 1896"/>
                <a:gd name="T114" fmla="*/ 372 w 703"/>
                <a:gd name="T115" fmla="*/ 1478 h 1896"/>
                <a:gd name="T116" fmla="*/ 351 w 703"/>
                <a:gd name="T117" fmla="*/ 1617 h 1896"/>
                <a:gd name="T118" fmla="*/ 347 w 703"/>
                <a:gd name="T119" fmla="*/ 1362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3" h="1896">
                  <a:moveTo>
                    <a:pt x="106" y="35"/>
                  </a:moveTo>
                  <a:lnTo>
                    <a:pt x="106" y="35"/>
                  </a:lnTo>
                  <a:lnTo>
                    <a:pt x="106" y="28"/>
                  </a:lnTo>
                  <a:lnTo>
                    <a:pt x="103" y="22"/>
                  </a:lnTo>
                  <a:lnTo>
                    <a:pt x="100" y="17"/>
                  </a:lnTo>
                  <a:lnTo>
                    <a:pt x="99" y="16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8"/>
                  </a:lnTo>
                  <a:lnTo>
                    <a:pt x="94" y="23"/>
                  </a:lnTo>
                  <a:lnTo>
                    <a:pt x="93" y="36"/>
                  </a:lnTo>
                  <a:lnTo>
                    <a:pt x="91" y="59"/>
                  </a:lnTo>
                  <a:lnTo>
                    <a:pt x="91" y="59"/>
                  </a:lnTo>
                  <a:lnTo>
                    <a:pt x="93" y="64"/>
                  </a:lnTo>
                  <a:lnTo>
                    <a:pt x="97" y="71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07" y="92"/>
                  </a:lnTo>
                  <a:lnTo>
                    <a:pt x="108" y="96"/>
                  </a:lnTo>
                  <a:lnTo>
                    <a:pt x="108" y="10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3" y="128"/>
                  </a:lnTo>
                  <a:lnTo>
                    <a:pt x="100" y="13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78" y="182"/>
                  </a:lnTo>
                  <a:lnTo>
                    <a:pt x="46" y="253"/>
                  </a:lnTo>
                  <a:lnTo>
                    <a:pt x="15" y="324"/>
                  </a:lnTo>
                  <a:lnTo>
                    <a:pt x="0" y="357"/>
                  </a:lnTo>
                  <a:lnTo>
                    <a:pt x="0" y="357"/>
                  </a:lnTo>
                  <a:lnTo>
                    <a:pt x="4" y="370"/>
                  </a:lnTo>
                  <a:lnTo>
                    <a:pt x="13" y="397"/>
                  </a:lnTo>
                  <a:lnTo>
                    <a:pt x="25" y="426"/>
                  </a:lnTo>
                  <a:lnTo>
                    <a:pt x="33" y="439"/>
                  </a:lnTo>
                  <a:lnTo>
                    <a:pt x="39" y="449"/>
                  </a:lnTo>
                  <a:lnTo>
                    <a:pt x="39" y="449"/>
                  </a:lnTo>
                  <a:lnTo>
                    <a:pt x="59" y="473"/>
                  </a:lnTo>
                  <a:lnTo>
                    <a:pt x="88" y="504"/>
                  </a:lnTo>
                  <a:lnTo>
                    <a:pt x="125" y="545"/>
                  </a:lnTo>
                  <a:lnTo>
                    <a:pt x="125" y="545"/>
                  </a:lnTo>
                  <a:lnTo>
                    <a:pt x="138" y="565"/>
                  </a:lnTo>
                  <a:lnTo>
                    <a:pt x="148" y="581"/>
                  </a:lnTo>
                  <a:lnTo>
                    <a:pt x="151" y="588"/>
                  </a:lnTo>
                  <a:lnTo>
                    <a:pt x="154" y="593"/>
                  </a:lnTo>
                  <a:lnTo>
                    <a:pt x="154" y="593"/>
                  </a:lnTo>
                  <a:lnTo>
                    <a:pt x="161" y="625"/>
                  </a:lnTo>
                  <a:lnTo>
                    <a:pt x="172" y="685"/>
                  </a:lnTo>
                  <a:lnTo>
                    <a:pt x="187" y="771"/>
                  </a:lnTo>
                  <a:lnTo>
                    <a:pt x="149" y="1016"/>
                  </a:lnTo>
                  <a:lnTo>
                    <a:pt x="173" y="1026"/>
                  </a:lnTo>
                  <a:lnTo>
                    <a:pt x="173" y="1026"/>
                  </a:lnTo>
                  <a:lnTo>
                    <a:pt x="178" y="1086"/>
                  </a:lnTo>
                  <a:lnTo>
                    <a:pt x="191" y="1224"/>
                  </a:lnTo>
                  <a:lnTo>
                    <a:pt x="198" y="1302"/>
                  </a:lnTo>
                  <a:lnTo>
                    <a:pt x="207" y="1376"/>
                  </a:lnTo>
                  <a:lnTo>
                    <a:pt x="214" y="1437"/>
                  </a:lnTo>
                  <a:lnTo>
                    <a:pt x="217" y="1461"/>
                  </a:lnTo>
                  <a:lnTo>
                    <a:pt x="221" y="1478"/>
                  </a:lnTo>
                  <a:lnTo>
                    <a:pt x="221" y="1478"/>
                  </a:lnTo>
                  <a:lnTo>
                    <a:pt x="232" y="1526"/>
                  </a:lnTo>
                  <a:lnTo>
                    <a:pt x="240" y="1562"/>
                  </a:lnTo>
                  <a:lnTo>
                    <a:pt x="249" y="1588"/>
                  </a:lnTo>
                  <a:lnTo>
                    <a:pt x="255" y="1608"/>
                  </a:lnTo>
                  <a:lnTo>
                    <a:pt x="255" y="1608"/>
                  </a:lnTo>
                  <a:lnTo>
                    <a:pt x="257" y="1616"/>
                  </a:lnTo>
                  <a:lnTo>
                    <a:pt x="259" y="1625"/>
                  </a:lnTo>
                  <a:lnTo>
                    <a:pt x="262" y="1643"/>
                  </a:lnTo>
                  <a:lnTo>
                    <a:pt x="264" y="1663"/>
                  </a:lnTo>
                  <a:lnTo>
                    <a:pt x="269" y="1685"/>
                  </a:lnTo>
                  <a:lnTo>
                    <a:pt x="269" y="1685"/>
                  </a:lnTo>
                  <a:lnTo>
                    <a:pt x="279" y="1718"/>
                  </a:lnTo>
                  <a:lnTo>
                    <a:pt x="283" y="1738"/>
                  </a:lnTo>
                  <a:lnTo>
                    <a:pt x="264" y="1757"/>
                  </a:lnTo>
                  <a:lnTo>
                    <a:pt x="264" y="1771"/>
                  </a:lnTo>
                  <a:lnTo>
                    <a:pt x="283" y="1786"/>
                  </a:lnTo>
                  <a:lnTo>
                    <a:pt x="283" y="1786"/>
                  </a:lnTo>
                  <a:lnTo>
                    <a:pt x="250" y="1810"/>
                  </a:lnTo>
                  <a:lnTo>
                    <a:pt x="227" y="1828"/>
                  </a:lnTo>
                  <a:lnTo>
                    <a:pt x="220" y="1835"/>
                  </a:lnTo>
                  <a:lnTo>
                    <a:pt x="216" y="1839"/>
                  </a:lnTo>
                  <a:lnTo>
                    <a:pt x="216" y="1839"/>
                  </a:lnTo>
                  <a:lnTo>
                    <a:pt x="215" y="1843"/>
                  </a:lnTo>
                  <a:lnTo>
                    <a:pt x="216" y="1848"/>
                  </a:lnTo>
                  <a:lnTo>
                    <a:pt x="217" y="1854"/>
                  </a:lnTo>
                  <a:lnTo>
                    <a:pt x="221" y="1858"/>
                  </a:lnTo>
                  <a:lnTo>
                    <a:pt x="221" y="1858"/>
                  </a:lnTo>
                  <a:lnTo>
                    <a:pt x="240" y="1873"/>
                  </a:lnTo>
                  <a:lnTo>
                    <a:pt x="255" y="1887"/>
                  </a:lnTo>
                  <a:lnTo>
                    <a:pt x="255" y="1887"/>
                  </a:lnTo>
                  <a:lnTo>
                    <a:pt x="286" y="1878"/>
                  </a:lnTo>
                  <a:lnTo>
                    <a:pt x="312" y="1870"/>
                  </a:lnTo>
                  <a:lnTo>
                    <a:pt x="323" y="1866"/>
                  </a:lnTo>
                  <a:lnTo>
                    <a:pt x="331" y="1863"/>
                  </a:lnTo>
                  <a:lnTo>
                    <a:pt x="331" y="1863"/>
                  </a:lnTo>
                  <a:lnTo>
                    <a:pt x="337" y="1858"/>
                  </a:lnTo>
                  <a:lnTo>
                    <a:pt x="345" y="1853"/>
                  </a:lnTo>
                  <a:lnTo>
                    <a:pt x="355" y="1842"/>
                  </a:lnTo>
                  <a:lnTo>
                    <a:pt x="363" y="1833"/>
                  </a:lnTo>
                  <a:lnTo>
                    <a:pt x="365" y="1829"/>
                  </a:lnTo>
                  <a:lnTo>
                    <a:pt x="365" y="1829"/>
                  </a:lnTo>
                  <a:lnTo>
                    <a:pt x="396" y="1858"/>
                  </a:lnTo>
                  <a:lnTo>
                    <a:pt x="417" y="1879"/>
                  </a:lnTo>
                  <a:lnTo>
                    <a:pt x="424" y="1887"/>
                  </a:lnTo>
                  <a:lnTo>
                    <a:pt x="427" y="1891"/>
                  </a:lnTo>
                  <a:lnTo>
                    <a:pt x="427" y="1891"/>
                  </a:lnTo>
                  <a:lnTo>
                    <a:pt x="429" y="1894"/>
                  </a:lnTo>
                  <a:lnTo>
                    <a:pt x="432" y="1895"/>
                  </a:lnTo>
                  <a:lnTo>
                    <a:pt x="442" y="1896"/>
                  </a:lnTo>
                  <a:lnTo>
                    <a:pt x="456" y="1896"/>
                  </a:lnTo>
                  <a:lnTo>
                    <a:pt x="499" y="1887"/>
                  </a:lnTo>
                  <a:lnTo>
                    <a:pt x="499" y="1887"/>
                  </a:lnTo>
                  <a:lnTo>
                    <a:pt x="503" y="1884"/>
                  </a:lnTo>
                  <a:lnTo>
                    <a:pt x="511" y="1877"/>
                  </a:lnTo>
                  <a:lnTo>
                    <a:pt x="519" y="1867"/>
                  </a:lnTo>
                  <a:lnTo>
                    <a:pt x="522" y="1863"/>
                  </a:lnTo>
                  <a:lnTo>
                    <a:pt x="523" y="1858"/>
                  </a:lnTo>
                  <a:lnTo>
                    <a:pt x="523" y="1858"/>
                  </a:lnTo>
                  <a:lnTo>
                    <a:pt x="523" y="1855"/>
                  </a:lnTo>
                  <a:lnTo>
                    <a:pt x="521" y="1852"/>
                  </a:lnTo>
                  <a:lnTo>
                    <a:pt x="515" y="1843"/>
                  </a:lnTo>
                  <a:lnTo>
                    <a:pt x="505" y="1834"/>
                  </a:lnTo>
                  <a:lnTo>
                    <a:pt x="495" y="1824"/>
                  </a:lnTo>
                  <a:lnTo>
                    <a:pt x="475" y="1807"/>
                  </a:lnTo>
                  <a:lnTo>
                    <a:pt x="466" y="1800"/>
                  </a:lnTo>
                  <a:lnTo>
                    <a:pt x="466" y="1800"/>
                  </a:lnTo>
                  <a:lnTo>
                    <a:pt x="463" y="1789"/>
                  </a:lnTo>
                  <a:lnTo>
                    <a:pt x="461" y="1782"/>
                  </a:lnTo>
                  <a:lnTo>
                    <a:pt x="461" y="1776"/>
                  </a:lnTo>
                  <a:lnTo>
                    <a:pt x="461" y="1776"/>
                  </a:lnTo>
                  <a:lnTo>
                    <a:pt x="462" y="1775"/>
                  </a:lnTo>
                  <a:lnTo>
                    <a:pt x="465" y="1774"/>
                  </a:lnTo>
                  <a:lnTo>
                    <a:pt x="471" y="1771"/>
                  </a:lnTo>
                  <a:lnTo>
                    <a:pt x="480" y="1771"/>
                  </a:lnTo>
                  <a:lnTo>
                    <a:pt x="480" y="1747"/>
                  </a:lnTo>
                  <a:lnTo>
                    <a:pt x="461" y="1733"/>
                  </a:lnTo>
                  <a:lnTo>
                    <a:pt x="461" y="1733"/>
                  </a:lnTo>
                  <a:lnTo>
                    <a:pt x="480" y="1587"/>
                  </a:lnTo>
                  <a:lnTo>
                    <a:pt x="495" y="1486"/>
                  </a:lnTo>
                  <a:lnTo>
                    <a:pt x="498" y="1450"/>
                  </a:lnTo>
                  <a:lnTo>
                    <a:pt x="499" y="1435"/>
                  </a:lnTo>
                  <a:lnTo>
                    <a:pt x="499" y="1435"/>
                  </a:lnTo>
                  <a:lnTo>
                    <a:pt x="501" y="1413"/>
                  </a:lnTo>
                  <a:lnTo>
                    <a:pt x="507" y="1364"/>
                  </a:lnTo>
                  <a:lnTo>
                    <a:pt x="523" y="1219"/>
                  </a:lnTo>
                  <a:lnTo>
                    <a:pt x="547" y="1011"/>
                  </a:lnTo>
                  <a:lnTo>
                    <a:pt x="547" y="1011"/>
                  </a:lnTo>
                  <a:lnTo>
                    <a:pt x="551" y="1011"/>
                  </a:lnTo>
                  <a:lnTo>
                    <a:pt x="557" y="1011"/>
                  </a:lnTo>
                  <a:lnTo>
                    <a:pt x="562" y="1010"/>
                  </a:lnTo>
                  <a:lnTo>
                    <a:pt x="564" y="1009"/>
                  </a:lnTo>
                  <a:lnTo>
                    <a:pt x="567" y="1005"/>
                  </a:lnTo>
                  <a:lnTo>
                    <a:pt x="567" y="1002"/>
                  </a:lnTo>
                  <a:lnTo>
                    <a:pt x="567" y="1002"/>
                  </a:lnTo>
                  <a:lnTo>
                    <a:pt x="561" y="976"/>
                  </a:lnTo>
                  <a:lnTo>
                    <a:pt x="551" y="931"/>
                  </a:lnTo>
                  <a:lnTo>
                    <a:pt x="545" y="907"/>
                  </a:lnTo>
                  <a:lnTo>
                    <a:pt x="540" y="883"/>
                  </a:lnTo>
                  <a:lnTo>
                    <a:pt x="538" y="862"/>
                  </a:lnTo>
                  <a:lnTo>
                    <a:pt x="538" y="848"/>
                  </a:lnTo>
                  <a:lnTo>
                    <a:pt x="538" y="848"/>
                  </a:lnTo>
                  <a:lnTo>
                    <a:pt x="541" y="800"/>
                  </a:lnTo>
                  <a:lnTo>
                    <a:pt x="546" y="725"/>
                  </a:lnTo>
                  <a:lnTo>
                    <a:pt x="552" y="622"/>
                  </a:lnTo>
                  <a:lnTo>
                    <a:pt x="552" y="622"/>
                  </a:lnTo>
                  <a:lnTo>
                    <a:pt x="555" y="616"/>
                  </a:lnTo>
                  <a:lnTo>
                    <a:pt x="561" y="605"/>
                  </a:lnTo>
                  <a:lnTo>
                    <a:pt x="570" y="592"/>
                  </a:lnTo>
                  <a:lnTo>
                    <a:pt x="581" y="578"/>
                  </a:lnTo>
                  <a:lnTo>
                    <a:pt x="581" y="578"/>
                  </a:lnTo>
                  <a:lnTo>
                    <a:pt x="595" y="560"/>
                  </a:lnTo>
                  <a:lnTo>
                    <a:pt x="612" y="535"/>
                  </a:lnTo>
                  <a:lnTo>
                    <a:pt x="639" y="497"/>
                  </a:lnTo>
                  <a:lnTo>
                    <a:pt x="639" y="497"/>
                  </a:lnTo>
                  <a:lnTo>
                    <a:pt x="651" y="474"/>
                  </a:lnTo>
                  <a:lnTo>
                    <a:pt x="671" y="433"/>
                  </a:lnTo>
                  <a:lnTo>
                    <a:pt x="690" y="391"/>
                  </a:lnTo>
                  <a:lnTo>
                    <a:pt x="697" y="374"/>
                  </a:lnTo>
                  <a:lnTo>
                    <a:pt x="701" y="362"/>
                  </a:lnTo>
                  <a:lnTo>
                    <a:pt x="701" y="362"/>
                  </a:lnTo>
                  <a:lnTo>
                    <a:pt x="702" y="352"/>
                  </a:lnTo>
                  <a:lnTo>
                    <a:pt x="703" y="344"/>
                  </a:lnTo>
                  <a:lnTo>
                    <a:pt x="702" y="334"/>
                  </a:lnTo>
                  <a:lnTo>
                    <a:pt x="699" y="325"/>
                  </a:lnTo>
                  <a:lnTo>
                    <a:pt x="695" y="314"/>
                  </a:lnTo>
                  <a:lnTo>
                    <a:pt x="690" y="303"/>
                  </a:lnTo>
                  <a:lnTo>
                    <a:pt x="677" y="280"/>
                  </a:lnTo>
                  <a:lnTo>
                    <a:pt x="677" y="280"/>
                  </a:lnTo>
                  <a:lnTo>
                    <a:pt x="666" y="265"/>
                  </a:lnTo>
                  <a:lnTo>
                    <a:pt x="652" y="245"/>
                  </a:lnTo>
                  <a:lnTo>
                    <a:pt x="616" y="199"/>
                  </a:lnTo>
                  <a:lnTo>
                    <a:pt x="599" y="176"/>
                  </a:lnTo>
                  <a:lnTo>
                    <a:pt x="585" y="155"/>
                  </a:lnTo>
                  <a:lnTo>
                    <a:pt x="575" y="140"/>
                  </a:lnTo>
                  <a:lnTo>
                    <a:pt x="573" y="135"/>
                  </a:lnTo>
                  <a:lnTo>
                    <a:pt x="571" y="131"/>
                  </a:lnTo>
                  <a:lnTo>
                    <a:pt x="571" y="131"/>
                  </a:lnTo>
                  <a:lnTo>
                    <a:pt x="573" y="113"/>
                  </a:lnTo>
                  <a:lnTo>
                    <a:pt x="573" y="106"/>
                  </a:lnTo>
                  <a:lnTo>
                    <a:pt x="571" y="102"/>
                  </a:lnTo>
                  <a:lnTo>
                    <a:pt x="571" y="102"/>
                  </a:lnTo>
                  <a:lnTo>
                    <a:pt x="571" y="98"/>
                  </a:lnTo>
                  <a:lnTo>
                    <a:pt x="571" y="88"/>
                  </a:lnTo>
                  <a:lnTo>
                    <a:pt x="571" y="80"/>
                  </a:lnTo>
                  <a:lnTo>
                    <a:pt x="571" y="73"/>
                  </a:lnTo>
                  <a:lnTo>
                    <a:pt x="571" y="73"/>
                  </a:lnTo>
                  <a:lnTo>
                    <a:pt x="559" y="42"/>
                  </a:lnTo>
                  <a:lnTo>
                    <a:pt x="551" y="21"/>
                  </a:lnTo>
                  <a:lnTo>
                    <a:pt x="547" y="6"/>
                  </a:lnTo>
                  <a:lnTo>
                    <a:pt x="547" y="6"/>
                  </a:lnTo>
                  <a:lnTo>
                    <a:pt x="546" y="1"/>
                  </a:lnTo>
                  <a:lnTo>
                    <a:pt x="545" y="0"/>
                  </a:lnTo>
                  <a:lnTo>
                    <a:pt x="544" y="0"/>
                  </a:lnTo>
                  <a:lnTo>
                    <a:pt x="539" y="4"/>
                  </a:lnTo>
                  <a:lnTo>
                    <a:pt x="533" y="6"/>
                  </a:lnTo>
                  <a:lnTo>
                    <a:pt x="533" y="6"/>
                  </a:lnTo>
                  <a:lnTo>
                    <a:pt x="532" y="7"/>
                  </a:lnTo>
                  <a:lnTo>
                    <a:pt x="531" y="10"/>
                  </a:lnTo>
                  <a:lnTo>
                    <a:pt x="528" y="17"/>
                  </a:lnTo>
                  <a:lnTo>
                    <a:pt x="527" y="28"/>
                  </a:lnTo>
                  <a:lnTo>
                    <a:pt x="527" y="39"/>
                  </a:lnTo>
                  <a:lnTo>
                    <a:pt x="528" y="59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26" y="81"/>
                  </a:lnTo>
                  <a:lnTo>
                    <a:pt x="523" y="98"/>
                  </a:lnTo>
                  <a:lnTo>
                    <a:pt x="523" y="98"/>
                  </a:lnTo>
                  <a:lnTo>
                    <a:pt x="522" y="100"/>
                  </a:lnTo>
                  <a:lnTo>
                    <a:pt x="519" y="104"/>
                  </a:lnTo>
                  <a:lnTo>
                    <a:pt x="511" y="110"/>
                  </a:lnTo>
                  <a:lnTo>
                    <a:pt x="499" y="117"/>
                  </a:lnTo>
                  <a:lnTo>
                    <a:pt x="499" y="117"/>
                  </a:lnTo>
                  <a:lnTo>
                    <a:pt x="491" y="124"/>
                  </a:lnTo>
                  <a:lnTo>
                    <a:pt x="484" y="129"/>
                  </a:lnTo>
                  <a:lnTo>
                    <a:pt x="479" y="130"/>
                  </a:lnTo>
                  <a:lnTo>
                    <a:pt x="475" y="131"/>
                  </a:lnTo>
                  <a:lnTo>
                    <a:pt x="475" y="131"/>
                  </a:lnTo>
                  <a:lnTo>
                    <a:pt x="472" y="131"/>
                  </a:lnTo>
                  <a:lnTo>
                    <a:pt x="469" y="132"/>
                  </a:lnTo>
                  <a:lnTo>
                    <a:pt x="465" y="137"/>
                  </a:lnTo>
                  <a:lnTo>
                    <a:pt x="461" y="142"/>
                  </a:lnTo>
                  <a:lnTo>
                    <a:pt x="461" y="146"/>
                  </a:lnTo>
                  <a:lnTo>
                    <a:pt x="461" y="146"/>
                  </a:lnTo>
                  <a:lnTo>
                    <a:pt x="463" y="147"/>
                  </a:lnTo>
                  <a:lnTo>
                    <a:pt x="468" y="147"/>
                  </a:lnTo>
                  <a:lnTo>
                    <a:pt x="480" y="147"/>
                  </a:lnTo>
                  <a:lnTo>
                    <a:pt x="499" y="146"/>
                  </a:lnTo>
                  <a:lnTo>
                    <a:pt x="499" y="146"/>
                  </a:lnTo>
                  <a:lnTo>
                    <a:pt x="507" y="152"/>
                  </a:lnTo>
                  <a:lnTo>
                    <a:pt x="511" y="156"/>
                  </a:lnTo>
                  <a:lnTo>
                    <a:pt x="514" y="160"/>
                  </a:lnTo>
                  <a:lnTo>
                    <a:pt x="514" y="160"/>
                  </a:lnTo>
                  <a:lnTo>
                    <a:pt x="516" y="167"/>
                  </a:lnTo>
                  <a:lnTo>
                    <a:pt x="523" y="183"/>
                  </a:lnTo>
                  <a:lnTo>
                    <a:pt x="532" y="202"/>
                  </a:lnTo>
                  <a:lnTo>
                    <a:pt x="543" y="223"/>
                  </a:lnTo>
                  <a:lnTo>
                    <a:pt x="543" y="223"/>
                  </a:lnTo>
                  <a:lnTo>
                    <a:pt x="569" y="272"/>
                  </a:lnTo>
                  <a:lnTo>
                    <a:pt x="583" y="297"/>
                  </a:lnTo>
                  <a:lnTo>
                    <a:pt x="591" y="307"/>
                  </a:lnTo>
                  <a:lnTo>
                    <a:pt x="595" y="314"/>
                  </a:lnTo>
                  <a:lnTo>
                    <a:pt x="595" y="314"/>
                  </a:lnTo>
                  <a:lnTo>
                    <a:pt x="599" y="320"/>
                  </a:lnTo>
                  <a:lnTo>
                    <a:pt x="601" y="325"/>
                  </a:lnTo>
                  <a:lnTo>
                    <a:pt x="603" y="331"/>
                  </a:lnTo>
                  <a:lnTo>
                    <a:pt x="603" y="336"/>
                  </a:lnTo>
                  <a:lnTo>
                    <a:pt x="601" y="344"/>
                  </a:lnTo>
                  <a:lnTo>
                    <a:pt x="600" y="348"/>
                  </a:lnTo>
                  <a:lnTo>
                    <a:pt x="600" y="348"/>
                  </a:lnTo>
                  <a:lnTo>
                    <a:pt x="576" y="372"/>
                  </a:lnTo>
                  <a:lnTo>
                    <a:pt x="558" y="391"/>
                  </a:lnTo>
                  <a:lnTo>
                    <a:pt x="551" y="399"/>
                  </a:lnTo>
                  <a:lnTo>
                    <a:pt x="547" y="405"/>
                  </a:lnTo>
                  <a:lnTo>
                    <a:pt x="547" y="405"/>
                  </a:lnTo>
                  <a:lnTo>
                    <a:pt x="533" y="433"/>
                  </a:lnTo>
                  <a:lnTo>
                    <a:pt x="525" y="446"/>
                  </a:lnTo>
                  <a:lnTo>
                    <a:pt x="519" y="453"/>
                  </a:lnTo>
                  <a:lnTo>
                    <a:pt x="519" y="453"/>
                  </a:lnTo>
                  <a:lnTo>
                    <a:pt x="507" y="463"/>
                  </a:lnTo>
                  <a:lnTo>
                    <a:pt x="495" y="473"/>
                  </a:lnTo>
                  <a:lnTo>
                    <a:pt x="495" y="473"/>
                  </a:lnTo>
                  <a:lnTo>
                    <a:pt x="492" y="474"/>
                  </a:lnTo>
                  <a:lnTo>
                    <a:pt x="491" y="474"/>
                  </a:lnTo>
                  <a:lnTo>
                    <a:pt x="490" y="471"/>
                  </a:lnTo>
                  <a:lnTo>
                    <a:pt x="487" y="469"/>
                  </a:lnTo>
                  <a:lnTo>
                    <a:pt x="486" y="468"/>
                  </a:lnTo>
                  <a:lnTo>
                    <a:pt x="485" y="468"/>
                  </a:lnTo>
                  <a:lnTo>
                    <a:pt x="485" y="468"/>
                  </a:lnTo>
                  <a:lnTo>
                    <a:pt x="480" y="469"/>
                  </a:lnTo>
                  <a:lnTo>
                    <a:pt x="477" y="470"/>
                  </a:lnTo>
                  <a:lnTo>
                    <a:pt x="471" y="473"/>
                  </a:lnTo>
                  <a:lnTo>
                    <a:pt x="427" y="473"/>
                  </a:lnTo>
                  <a:lnTo>
                    <a:pt x="427" y="453"/>
                  </a:lnTo>
                  <a:lnTo>
                    <a:pt x="427" y="453"/>
                  </a:lnTo>
                  <a:lnTo>
                    <a:pt x="431" y="443"/>
                  </a:lnTo>
                  <a:lnTo>
                    <a:pt x="437" y="425"/>
                  </a:lnTo>
                  <a:lnTo>
                    <a:pt x="437" y="425"/>
                  </a:lnTo>
                  <a:lnTo>
                    <a:pt x="438" y="417"/>
                  </a:lnTo>
                  <a:lnTo>
                    <a:pt x="439" y="413"/>
                  </a:lnTo>
                  <a:lnTo>
                    <a:pt x="438" y="409"/>
                  </a:lnTo>
                  <a:lnTo>
                    <a:pt x="437" y="405"/>
                  </a:lnTo>
                  <a:lnTo>
                    <a:pt x="437" y="405"/>
                  </a:lnTo>
                  <a:lnTo>
                    <a:pt x="437" y="403"/>
                  </a:lnTo>
                  <a:lnTo>
                    <a:pt x="438" y="401"/>
                  </a:lnTo>
                  <a:lnTo>
                    <a:pt x="444" y="396"/>
                  </a:lnTo>
                  <a:lnTo>
                    <a:pt x="451" y="391"/>
                  </a:lnTo>
                  <a:lnTo>
                    <a:pt x="451" y="391"/>
                  </a:lnTo>
                  <a:lnTo>
                    <a:pt x="455" y="384"/>
                  </a:lnTo>
                  <a:lnTo>
                    <a:pt x="457" y="378"/>
                  </a:lnTo>
                  <a:lnTo>
                    <a:pt x="461" y="372"/>
                  </a:lnTo>
                  <a:lnTo>
                    <a:pt x="461" y="372"/>
                  </a:lnTo>
                  <a:lnTo>
                    <a:pt x="462" y="369"/>
                  </a:lnTo>
                  <a:lnTo>
                    <a:pt x="462" y="367"/>
                  </a:lnTo>
                  <a:lnTo>
                    <a:pt x="462" y="361"/>
                  </a:lnTo>
                  <a:lnTo>
                    <a:pt x="459" y="354"/>
                  </a:lnTo>
                  <a:lnTo>
                    <a:pt x="456" y="343"/>
                  </a:lnTo>
                  <a:lnTo>
                    <a:pt x="456" y="343"/>
                  </a:lnTo>
                  <a:lnTo>
                    <a:pt x="454" y="332"/>
                  </a:lnTo>
                  <a:lnTo>
                    <a:pt x="454" y="321"/>
                  </a:lnTo>
                  <a:lnTo>
                    <a:pt x="454" y="313"/>
                  </a:lnTo>
                  <a:lnTo>
                    <a:pt x="456" y="304"/>
                  </a:lnTo>
                  <a:lnTo>
                    <a:pt x="456" y="304"/>
                  </a:lnTo>
                  <a:lnTo>
                    <a:pt x="459" y="297"/>
                  </a:lnTo>
                  <a:lnTo>
                    <a:pt x="459" y="296"/>
                  </a:lnTo>
                  <a:lnTo>
                    <a:pt x="456" y="295"/>
                  </a:lnTo>
                  <a:lnTo>
                    <a:pt x="456" y="295"/>
                  </a:lnTo>
                  <a:lnTo>
                    <a:pt x="454" y="290"/>
                  </a:lnTo>
                  <a:lnTo>
                    <a:pt x="453" y="280"/>
                  </a:lnTo>
                  <a:lnTo>
                    <a:pt x="451" y="269"/>
                  </a:lnTo>
                  <a:lnTo>
                    <a:pt x="451" y="261"/>
                  </a:lnTo>
                  <a:lnTo>
                    <a:pt x="451" y="261"/>
                  </a:lnTo>
                  <a:lnTo>
                    <a:pt x="451" y="256"/>
                  </a:lnTo>
                  <a:lnTo>
                    <a:pt x="450" y="251"/>
                  </a:lnTo>
                  <a:lnTo>
                    <a:pt x="445" y="238"/>
                  </a:lnTo>
                  <a:lnTo>
                    <a:pt x="439" y="227"/>
                  </a:lnTo>
                  <a:lnTo>
                    <a:pt x="436" y="224"/>
                  </a:lnTo>
                  <a:lnTo>
                    <a:pt x="432" y="223"/>
                  </a:lnTo>
                  <a:lnTo>
                    <a:pt x="432" y="223"/>
                  </a:lnTo>
                  <a:lnTo>
                    <a:pt x="420" y="218"/>
                  </a:lnTo>
                  <a:lnTo>
                    <a:pt x="400" y="209"/>
                  </a:lnTo>
                  <a:lnTo>
                    <a:pt x="378" y="199"/>
                  </a:lnTo>
                  <a:lnTo>
                    <a:pt x="360" y="189"/>
                  </a:lnTo>
                  <a:lnTo>
                    <a:pt x="360" y="189"/>
                  </a:lnTo>
                  <a:lnTo>
                    <a:pt x="353" y="187"/>
                  </a:lnTo>
                  <a:lnTo>
                    <a:pt x="347" y="185"/>
                  </a:lnTo>
                  <a:lnTo>
                    <a:pt x="340" y="187"/>
                  </a:lnTo>
                  <a:lnTo>
                    <a:pt x="333" y="190"/>
                  </a:lnTo>
                  <a:lnTo>
                    <a:pt x="322" y="197"/>
                  </a:lnTo>
                  <a:lnTo>
                    <a:pt x="312" y="203"/>
                  </a:lnTo>
                  <a:lnTo>
                    <a:pt x="312" y="203"/>
                  </a:lnTo>
                  <a:lnTo>
                    <a:pt x="303" y="212"/>
                  </a:lnTo>
                  <a:lnTo>
                    <a:pt x="292" y="223"/>
                  </a:lnTo>
                  <a:lnTo>
                    <a:pt x="279" y="237"/>
                  </a:lnTo>
                  <a:lnTo>
                    <a:pt x="264" y="266"/>
                  </a:lnTo>
                  <a:lnTo>
                    <a:pt x="259" y="280"/>
                  </a:lnTo>
                  <a:lnTo>
                    <a:pt x="259" y="280"/>
                  </a:lnTo>
                  <a:lnTo>
                    <a:pt x="264" y="306"/>
                  </a:lnTo>
                  <a:lnTo>
                    <a:pt x="268" y="325"/>
                  </a:lnTo>
                  <a:lnTo>
                    <a:pt x="269" y="338"/>
                  </a:lnTo>
                  <a:lnTo>
                    <a:pt x="269" y="338"/>
                  </a:lnTo>
                  <a:lnTo>
                    <a:pt x="268" y="343"/>
                  </a:lnTo>
                  <a:lnTo>
                    <a:pt x="267" y="343"/>
                  </a:lnTo>
                  <a:lnTo>
                    <a:pt x="263" y="344"/>
                  </a:lnTo>
                  <a:lnTo>
                    <a:pt x="261" y="345"/>
                  </a:lnTo>
                  <a:lnTo>
                    <a:pt x="259" y="348"/>
                  </a:lnTo>
                  <a:lnTo>
                    <a:pt x="259" y="348"/>
                  </a:lnTo>
                  <a:lnTo>
                    <a:pt x="258" y="351"/>
                  </a:lnTo>
                  <a:lnTo>
                    <a:pt x="258" y="355"/>
                  </a:lnTo>
                  <a:lnTo>
                    <a:pt x="261" y="366"/>
                  </a:lnTo>
                  <a:lnTo>
                    <a:pt x="269" y="391"/>
                  </a:lnTo>
                  <a:lnTo>
                    <a:pt x="269" y="391"/>
                  </a:lnTo>
                  <a:lnTo>
                    <a:pt x="273" y="399"/>
                  </a:lnTo>
                  <a:lnTo>
                    <a:pt x="274" y="402"/>
                  </a:lnTo>
                  <a:lnTo>
                    <a:pt x="275" y="402"/>
                  </a:lnTo>
                  <a:lnTo>
                    <a:pt x="279" y="405"/>
                  </a:lnTo>
                  <a:lnTo>
                    <a:pt x="279" y="405"/>
                  </a:lnTo>
                  <a:lnTo>
                    <a:pt x="283" y="415"/>
                  </a:lnTo>
                  <a:lnTo>
                    <a:pt x="288" y="426"/>
                  </a:lnTo>
                  <a:lnTo>
                    <a:pt x="293" y="439"/>
                  </a:lnTo>
                  <a:lnTo>
                    <a:pt x="293" y="473"/>
                  </a:lnTo>
                  <a:lnTo>
                    <a:pt x="293" y="473"/>
                  </a:lnTo>
                  <a:lnTo>
                    <a:pt x="293" y="474"/>
                  </a:lnTo>
                  <a:lnTo>
                    <a:pt x="292" y="474"/>
                  </a:lnTo>
                  <a:lnTo>
                    <a:pt x="288" y="471"/>
                  </a:lnTo>
                  <a:lnTo>
                    <a:pt x="279" y="468"/>
                  </a:lnTo>
                  <a:lnTo>
                    <a:pt x="279" y="468"/>
                  </a:lnTo>
                  <a:lnTo>
                    <a:pt x="274" y="468"/>
                  </a:lnTo>
                  <a:lnTo>
                    <a:pt x="268" y="470"/>
                  </a:lnTo>
                  <a:lnTo>
                    <a:pt x="259" y="473"/>
                  </a:lnTo>
                  <a:lnTo>
                    <a:pt x="259" y="473"/>
                  </a:lnTo>
                  <a:lnTo>
                    <a:pt x="258" y="471"/>
                  </a:lnTo>
                  <a:lnTo>
                    <a:pt x="256" y="470"/>
                  </a:lnTo>
                  <a:lnTo>
                    <a:pt x="250" y="468"/>
                  </a:lnTo>
                  <a:lnTo>
                    <a:pt x="240" y="468"/>
                  </a:lnTo>
                  <a:lnTo>
                    <a:pt x="240" y="468"/>
                  </a:lnTo>
                  <a:lnTo>
                    <a:pt x="235" y="468"/>
                  </a:lnTo>
                  <a:lnTo>
                    <a:pt x="232" y="467"/>
                  </a:lnTo>
                  <a:lnTo>
                    <a:pt x="228" y="465"/>
                  </a:lnTo>
                  <a:lnTo>
                    <a:pt x="226" y="462"/>
                  </a:lnTo>
                  <a:lnTo>
                    <a:pt x="217" y="456"/>
                  </a:lnTo>
                  <a:lnTo>
                    <a:pt x="213" y="452"/>
                  </a:lnTo>
                  <a:lnTo>
                    <a:pt x="207" y="449"/>
                  </a:lnTo>
                  <a:lnTo>
                    <a:pt x="207" y="449"/>
                  </a:lnTo>
                  <a:lnTo>
                    <a:pt x="195" y="441"/>
                  </a:lnTo>
                  <a:lnTo>
                    <a:pt x="185" y="435"/>
                  </a:lnTo>
                  <a:lnTo>
                    <a:pt x="178" y="429"/>
                  </a:lnTo>
                  <a:lnTo>
                    <a:pt x="178" y="429"/>
                  </a:lnTo>
                  <a:lnTo>
                    <a:pt x="154" y="391"/>
                  </a:lnTo>
                  <a:lnTo>
                    <a:pt x="154" y="391"/>
                  </a:lnTo>
                  <a:lnTo>
                    <a:pt x="149" y="385"/>
                  </a:lnTo>
                  <a:lnTo>
                    <a:pt x="143" y="379"/>
                  </a:lnTo>
                  <a:lnTo>
                    <a:pt x="129" y="368"/>
                  </a:lnTo>
                  <a:lnTo>
                    <a:pt x="117" y="361"/>
                  </a:lnTo>
                  <a:lnTo>
                    <a:pt x="111" y="357"/>
                  </a:lnTo>
                  <a:lnTo>
                    <a:pt x="111" y="357"/>
                  </a:lnTo>
                  <a:lnTo>
                    <a:pt x="127" y="281"/>
                  </a:lnTo>
                  <a:lnTo>
                    <a:pt x="141" y="225"/>
                  </a:lnTo>
                  <a:lnTo>
                    <a:pt x="149" y="189"/>
                  </a:lnTo>
                  <a:lnTo>
                    <a:pt x="149" y="189"/>
                  </a:lnTo>
                  <a:lnTo>
                    <a:pt x="154" y="176"/>
                  </a:lnTo>
                  <a:lnTo>
                    <a:pt x="159" y="167"/>
                  </a:lnTo>
                  <a:lnTo>
                    <a:pt x="163" y="160"/>
                  </a:lnTo>
                  <a:lnTo>
                    <a:pt x="163" y="160"/>
                  </a:lnTo>
                  <a:lnTo>
                    <a:pt x="165" y="159"/>
                  </a:lnTo>
                  <a:lnTo>
                    <a:pt x="167" y="159"/>
                  </a:lnTo>
                  <a:lnTo>
                    <a:pt x="173" y="159"/>
                  </a:lnTo>
                  <a:lnTo>
                    <a:pt x="184" y="160"/>
                  </a:lnTo>
                  <a:lnTo>
                    <a:pt x="197" y="160"/>
                  </a:lnTo>
                  <a:lnTo>
                    <a:pt x="197" y="160"/>
                  </a:lnTo>
                  <a:lnTo>
                    <a:pt x="203" y="160"/>
                  </a:lnTo>
                  <a:lnTo>
                    <a:pt x="207" y="159"/>
                  </a:lnTo>
                  <a:lnTo>
                    <a:pt x="209" y="156"/>
                  </a:lnTo>
                  <a:lnTo>
                    <a:pt x="209" y="154"/>
                  </a:lnTo>
                  <a:lnTo>
                    <a:pt x="208" y="150"/>
                  </a:lnTo>
                  <a:lnTo>
                    <a:pt x="207" y="146"/>
                  </a:lnTo>
                  <a:lnTo>
                    <a:pt x="207" y="146"/>
                  </a:lnTo>
                  <a:lnTo>
                    <a:pt x="205" y="144"/>
                  </a:lnTo>
                  <a:lnTo>
                    <a:pt x="203" y="142"/>
                  </a:lnTo>
                  <a:lnTo>
                    <a:pt x="196" y="140"/>
                  </a:lnTo>
                  <a:lnTo>
                    <a:pt x="184" y="136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2" y="123"/>
                  </a:lnTo>
                  <a:lnTo>
                    <a:pt x="150" y="113"/>
                  </a:lnTo>
                  <a:lnTo>
                    <a:pt x="142" y="102"/>
                  </a:lnTo>
                  <a:lnTo>
                    <a:pt x="135" y="93"/>
                  </a:lnTo>
                  <a:lnTo>
                    <a:pt x="135" y="93"/>
                  </a:lnTo>
                  <a:lnTo>
                    <a:pt x="118" y="64"/>
                  </a:lnTo>
                  <a:lnTo>
                    <a:pt x="108" y="47"/>
                  </a:lnTo>
                  <a:lnTo>
                    <a:pt x="106" y="40"/>
                  </a:lnTo>
                  <a:lnTo>
                    <a:pt x="106" y="35"/>
                  </a:lnTo>
                  <a:lnTo>
                    <a:pt x="106" y="35"/>
                  </a:lnTo>
                  <a:close/>
                  <a:moveTo>
                    <a:pt x="351" y="1338"/>
                  </a:moveTo>
                  <a:lnTo>
                    <a:pt x="351" y="1338"/>
                  </a:lnTo>
                  <a:lnTo>
                    <a:pt x="352" y="1336"/>
                  </a:lnTo>
                  <a:lnTo>
                    <a:pt x="353" y="1331"/>
                  </a:lnTo>
                  <a:lnTo>
                    <a:pt x="355" y="1317"/>
                  </a:lnTo>
                  <a:lnTo>
                    <a:pt x="355" y="1295"/>
                  </a:lnTo>
                  <a:lnTo>
                    <a:pt x="355" y="1295"/>
                  </a:lnTo>
                  <a:lnTo>
                    <a:pt x="365" y="1352"/>
                  </a:lnTo>
                  <a:lnTo>
                    <a:pt x="372" y="1391"/>
                  </a:lnTo>
                  <a:lnTo>
                    <a:pt x="375" y="1415"/>
                  </a:lnTo>
                  <a:lnTo>
                    <a:pt x="375" y="1415"/>
                  </a:lnTo>
                  <a:lnTo>
                    <a:pt x="372" y="1478"/>
                  </a:lnTo>
                  <a:lnTo>
                    <a:pt x="370" y="1521"/>
                  </a:lnTo>
                  <a:lnTo>
                    <a:pt x="370" y="1550"/>
                  </a:lnTo>
                  <a:lnTo>
                    <a:pt x="370" y="1550"/>
                  </a:lnTo>
                  <a:lnTo>
                    <a:pt x="370" y="1564"/>
                  </a:lnTo>
                  <a:lnTo>
                    <a:pt x="369" y="1586"/>
                  </a:lnTo>
                  <a:lnTo>
                    <a:pt x="365" y="1645"/>
                  </a:lnTo>
                  <a:lnTo>
                    <a:pt x="360" y="1723"/>
                  </a:lnTo>
                  <a:lnTo>
                    <a:pt x="351" y="1617"/>
                  </a:lnTo>
                  <a:lnTo>
                    <a:pt x="351" y="1617"/>
                  </a:lnTo>
                  <a:lnTo>
                    <a:pt x="346" y="1550"/>
                  </a:lnTo>
                  <a:lnTo>
                    <a:pt x="343" y="1511"/>
                  </a:lnTo>
                  <a:lnTo>
                    <a:pt x="341" y="1492"/>
                  </a:lnTo>
                  <a:lnTo>
                    <a:pt x="341" y="1492"/>
                  </a:lnTo>
                  <a:lnTo>
                    <a:pt x="341" y="1466"/>
                  </a:lnTo>
                  <a:lnTo>
                    <a:pt x="343" y="1414"/>
                  </a:lnTo>
                  <a:lnTo>
                    <a:pt x="347" y="1362"/>
                  </a:lnTo>
                  <a:lnTo>
                    <a:pt x="348" y="1346"/>
                  </a:lnTo>
                  <a:lnTo>
                    <a:pt x="349" y="1341"/>
                  </a:lnTo>
                  <a:lnTo>
                    <a:pt x="351" y="1338"/>
                  </a:lnTo>
                  <a:lnTo>
                    <a:pt x="351" y="1338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988CDD4-FEBE-52C0-F9D3-7F265CB35416}"/>
              </a:ext>
            </a:extLst>
          </p:cNvPr>
          <p:cNvGrpSpPr/>
          <p:nvPr/>
        </p:nvGrpSpPr>
        <p:grpSpPr>
          <a:xfrm>
            <a:off x="4687646" y="931797"/>
            <a:ext cx="703863" cy="2551769"/>
            <a:chOff x="5949321" y="2405931"/>
            <a:chExt cx="1050925" cy="3810000"/>
          </a:xfrm>
        </p:grpSpPr>
        <p:sp>
          <p:nvSpPr>
            <p:cNvPr id="10" name="Rectangle 15">
              <a:extLst>
                <a:ext uri="{FF2B5EF4-FFF2-40B4-BE49-F238E27FC236}">
                  <a16:creationId xmlns:a16="http://schemas.microsoft.com/office/drawing/2014/main" id="{971CA707-16B1-B6F6-6271-5B12F73DF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9171" y="2802806"/>
              <a:ext cx="723900" cy="4048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Rectangle 16">
              <a:extLst>
                <a:ext uri="{FF2B5EF4-FFF2-40B4-BE49-F238E27FC236}">
                  <a16:creationId xmlns:a16="http://schemas.microsoft.com/office/drawing/2014/main" id="{C6807D05-78CB-8F66-B27B-E782EE19C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3296" y="2405931"/>
              <a:ext cx="723900" cy="4048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B991269F-918D-5FFA-72B1-94D120DBD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321" y="3047281"/>
              <a:ext cx="1050925" cy="3168650"/>
            </a:xfrm>
            <a:custGeom>
              <a:avLst/>
              <a:gdLst>
                <a:gd name="T0" fmla="*/ 40 w 662"/>
                <a:gd name="T1" fmla="*/ 105 h 1996"/>
                <a:gd name="T2" fmla="*/ 52 w 662"/>
                <a:gd name="T3" fmla="*/ 153 h 1996"/>
                <a:gd name="T4" fmla="*/ 31 w 662"/>
                <a:gd name="T5" fmla="*/ 322 h 1996"/>
                <a:gd name="T6" fmla="*/ 49 w 662"/>
                <a:gd name="T7" fmla="*/ 471 h 1996"/>
                <a:gd name="T8" fmla="*/ 105 w 662"/>
                <a:gd name="T9" fmla="*/ 885 h 1996"/>
                <a:gd name="T10" fmla="*/ 100 w 662"/>
                <a:gd name="T11" fmla="*/ 1107 h 1996"/>
                <a:gd name="T12" fmla="*/ 97 w 662"/>
                <a:gd name="T13" fmla="*/ 1478 h 1996"/>
                <a:gd name="T14" fmla="*/ 85 w 662"/>
                <a:gd name="T15" fmla="*/ 1818 h 1996"/>
                <a:gd name="T16" fmla="*/ 78 w 662"/>
                <a:gd name="T17" fmla="*/ 1852 h 1996"/>
                <a:gd name="T18" fmla="*/ 68 w 662"/>
                <a:gd name="T19" fmla="*/ 1890 h 1996"/>
                <a:gd name="T20" fmla="*/ 1 w 662"/>
                <a:gd name="T21" fmla="*/ 1948 h 1996"/>
                <a:gd name="T22" fmla="*/ 31 w 662"/>
                <a:gd name="T23" fmla="*/ 1996 h 1996"/>
                <a:gd name="T24" fmla="*/ 151 w 662"/>
                <a:gd name="T25" fmla="*/ 1953 h 1996"/>
                <a:gd name="T26" fmla="*/ 187 w 662"/>
                <a:gd name="T27" fmla="*/ 1902 h 1996"/>
                <a:gd name="T28" fmla="*/ 194 w 662"/>
                <a:gd name="T29" fmla="*/ 1847 h 1996"/>
                <a:gd name="T30" fmla="*/ 244 w 662"/>
                <a:gd name="T31" fmla="*/ 1582 h 1996"/>
                <a:gd name="T32" fmla="*/ 326 w 662"/>
                <a:gd name="T33" fmla="*/ 1372 h 1996"/>
                <a:gd name="T34" fmla="*/ 476 w 662"/>
                <a:gd name="T35" fmla="*/ 1799 h 1996"/>
                <a:gd name="T36" fmla="*/ 480 w 662"/>
                <a:gd name="T37" fmla="*/ 1840 h 1996"/>
                <a:gd name="T38" fmla="*/ 489 w 662"/>
                <a:gd name="T39" fmla="*/ 1862 h 1996"/>
                <a:gd name="T40" fmla="*/ 498 w 662"/>
                <a:gd name="T41" fmla="*/ 1925 h 1996"/>
                <a:gd name="T42" fmla="*/ 606 w 662"/>
                <a:gd name="T43" fmla="*/ 1984 h 1996"/>
                <a:gd name="T44" fmla="*/ 658 w 662"/>
                <a:gd name="T45" fmla="*/ 1957 h 1996"/>
                <a:gd name="T46" fmla="*/ 608 w 662"/>
                <a:gd name="T47" fmla="*/ 1899 h 1996"/>
                <a:gd name="T48" fmla="*/ 591 w 662"/>
                <a:gd name="T49" fmla="*/ 1847 h 1996"/>
                <a:gd name="T50" fmla="*/ 571 w 662"/>
                <a:gd name="T51" fmla="*/ 1811 h 1996"/>
                <a:gd name="T52" fmla="*/ 566 w 662"/>
                <a:gd name="T53" fmla="*/ 1715 h 1996"/>
                <a:gd name="T54" fmla="*/ 517 w 662"/>
                <a:gd name="T55" fmla="*/ 1211 h 1996"/>
                <a:gd name="T56" fmla="*/ 538 w 662"/>
                <a:gd name="T57" fmla="*/ 1064 h 1996"/>
                <a:gd name="T58" fmla="*/ 529 w 662"/>
                <a:gd name="T59" fmla="*/ 587 h 1996"/>
                <a:gd name="T60" fmla="*/ 542 w 662"/>
                <a:gd name="T61" fmla="*/ 243 h 1996"/>
                <a:gd name="T62" fmla="*/ 495 w 662"/>
                <a:gd name="T63" fmla="*/ 125 h 1996"/>
                <a:gd name="T64" fmla="*/ 510 w 662"/>
                <a:gd name="T65" fmla="*/ 51 h 1996"/>
                <a:gd name="T66" fmla="*/ 484 w 662"/>
                <a:gd name="T67" fmla="*/ 1 h 1996"/>
                <a:gd name="T68" fmla="*/ 476 w 662"/>
                <a:gd name="T69" fmla="*/ 58 h 1996"/>
                <a:gd name="T70" fmla="*/ 452 w 662"/>
                <a:gd name="T71" fmla="*/ 82 h 1996"/>
                <a:gd name="T72" fmla="*/ 420 w 662"/>
                <a:gd name="T73" fmla="*/ 103 h 1996"/>
                <a:gd name="T74" fmla="*/ 438 w 662"/>
                <a:gd name="T75" fmla="*/ 130 h 1996"/>
                <a:gd name="T76" fmla="*/ 471 w 662"/>
                <a:gd name="T77" fmla="*/ 342 h 1996"/>
                <a:gd name="T78" fmla="*/ 430 w 662"/>
                <a:gd name="T79" fmla="*/ 554 h 1996"/>
                <a:gd name="T80" fmla="*/ 385 w 662"/>
                <a:gd name="T81" fmla="*/ 568 h 1996"/>
                <a:gd name="T82" fmla="*/ 404 w 662"/>
                <a:gd name="T83" fmla="*/ 505 h 1996"/>
                <a:gd name="T84" fmla="*/ 414 w 662"/>
                <a:gd name="T85" fmla="*/ 467 h 1996"/>
                <a:gd name="T86" fmla="*/ 415 w 662"/>
                <a:gd name="T87" fmla="*/ 414 h 1996"/>
                <a:gd name="T88" fmla="*/ 387 w 662"/>
                <a:gd name="T89" fmla="*/ 361 h 1996"/>
                <a:gd name="T90" fmla="*/ 298 w 662"/>
                <a:gd name="T91" fmla="*/ 313 h 1996"/>
                <a:gd name="T92" fmla="*/ 208 w 662"/>
                <a:gd name="T93" fmla="*/ 388 h 1996"/>
                <a:gd name="T94" fmla="*/ 202 w 662"/>
                <a:gd name="T95" fmla="*/ 423 h 1996"/>
                <a:gd name="T96" fmla="*/ 217 w 662"/>
                <a:gd name="T97" fmla="*/ 465 h 1996"/>
                <a:gd name="T98" fmla="*/ 213 w 662"/>
                <a:gd name="T99" fmla="*/ 501 h 1996"/>
                <a:gd name="T100" fmla="*/ 236 w 662"/>
                <a:gd name="T101" fmla="*/ 548 h 1996"/>
                <a:gd name="T102" fmla="*/ 250 w 662"/>
                <a:gd name="T103" fmla="*/ 592 h 1996"/>
                <a:gd name="T104" fmla="*/ 164 w 662"/>
                <a:gd name="T105" fmla="*/ 519 h 1996"/>
                <a:gd name="T106" fmla="*/ 106 w 662"/>
                <a:gd name="T107" fmla="*/ 159 h 1996"/>
                <a:gd name="T108" fmla="*/ 145 w 662"/>
                <a:gd name="T109" fmla="*/ 115 h 1996"/>
                <a:gd name="T110" fmla="*/ 117 w 662"/>
                <a:gd name="T111" fmla="*/ 107 h 1996"/>
                <a:gd name="T112" fmla="*/ 66 w 662"/>
                <a:gd name="T113" fmla="*/ 72 h 1996"/>
                <a:gd name="T114" fmla="*/ 40 w 662"/>
                <a:gd name="T115" fmla="*/ 16 h 1996"/>
                <a:gd name="T116" fmla="*/ 30 w 662"/>
                <a:gd name="T117" fmla="*/ 4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1996">
                  <a:moveTo>
                    <a:pt x="30" y="43"/>
                  </a:moveTo>
                  <a:lnTo>
                    <a:pt x="30" y="43"/>
                  </a:lnTo>
                  <a:lnTo>
                    <a:pt x="30" y="47"/>
                  </a:lnTo>
                  <a:lnTo>
                    <a:pt x="31" y="54"/>
                  </a:lnTo>
                  <a:lnTo>
                    <a:pt x="33" y="64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8" y="94"/>
                  </a:lnTo>
                  <a:lnTo>
                    <a:pt x="40" y="105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8" y="121"/>
                  </a:lnTo>
                  <a:lnTo>
                    <a:pt x="50" y="125"/>
                  </a:lnTo>
                  <a:lnTo>
                    <a:pt x="52" y="13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4" y="147"/>
                  </a:lnTo>
                  <a:lnTo>
                    <a:pt x="52" y="153"/>
                  </a:lnTo>
                  <a:lnTo>
                    <a:pt x="50" y="167"/>
                  </a:lnTo>
                  <a:lnTo>
                    <a:pt x="46" y="183"/>
                  </a:lnTo>
                  <a:lnTo>
                    <a:pt x="45" y="192"/>
                  </a:lnTo>
                  <a:lnTo>
                    <a:pt x="44" y="202"/>
                  </a:lnTo>
                  <a:lnTo>
                    <a:pt x="44" y="202"/>
                  </a:lnTo>
                  <a:lnTo>
                    <a:pt x="43" y="216"/>
                  </a:lnTo>
                  <a:lnTo>
                    <a:pt x="40" y="238"/>
                  </a:lnTo>
                  <a:lnTo>
                    <a:pt x="33" y="293"/>
                  </a:lnTo>
                  <a:lnTo>
                    <a:pt x="31" y="322"/>
                  </a:lnTo>
                  <a:lnTo>
                    <a:pt x="28" y="350"/>
                  </a:lnTo>
                  <a:lnTo>
                    <a:pt x="28" y="375"/>
                  </a:lnTo>
                  <a:lnTo>
                    <a:pt x="28" y="386"/>
                  </a:lnTo>
                  <a:lnTo>
                    <a:pt x="30" y="394"/>
                  </a:lnTo>
                  <a:lnTo>
                    <a:pt x="30" y="394"/>
                  </a:lnTo>
                  <a:lnTo>
                    <a:pt x="36" y="421"/>
                  </a:lnTo>
                  <a:lnTo>
                    <a:pt x="40" y="440"/>
                  </a:lnTo>
                  <a:lnTo>
                    <a:pt x="49" y="471"/>
                  </a:lnTo>
                  <a:lnTo>
                    <a:pt x="49" y="471"/>
                  </a:lnTo>
                  <a:lnTo>
                    <a:pt x="56" y="494"/>
                  </a:lnTo>
                  <a:lnTo>
                    <a:pt x="67" y="524"/>
                  </a:lnTo>
                  <a:lnTo>
                    <a:pt x="76" y="554"/>
                  </a:lnTo>
                  <a:lnTo>
                    <a:pt x="80" y="568"/>
                  </a:lnTo>
                  <a:lnTo>
                    <a:pt x="82" y="577"/>
                  </a:lnTo>
                  <a:lnTo>
                    <a:pt x="82" y="577"/>
                  </a:lnTo>
                  <a:lnTo>
                    <a:pt x="87" y="640"/>
                  </a:lnTo>
                  <a:lnTo>
                    <a:pt x="97" y="760"/>
                  </a:lnTo>
                  <a:lnTo>
                    <a:pt x="105" y="885"/>
                  </a:lnTo>
                  <a:lnTo>
                    <a:pt x="111" y="962"/>
                  </a:lnTo>
                  <a:lnTo>
                    <a:pt x="111" y="962"/>
                  </a:lnTo>
                  <a:lnTo>
                    <a:pt x="114" y="998"/>
                  </a:lnTo>
                  <a:lnTo>
                    <a:pt x="115" y="1033"/>
                  </a:lnTo>
                  <a:lnTo>
                    <a:pt x="114" y="1062"/>
                  </a:lnTo>
                  <a:lnTo>
                    <a:pt x="112" y="1071"/>
                  </a:lnTo>
                  <a:lnTo>
                    <a:pt x="111" y="1077"/>
                  </a:lnTo>
                  <a:lnTo>
                    <a:pt x="111" y="1077"/>
                  </a:lnTo>
                  <a:lnTo>
                    <a:pt x="100" y="1107"/>
                  </a:lnTo>
                  <a:lnTo>
                    <a:pt x="92" y="1130"/>
                  </a:lnTo>
                  <a:lnTo>
                    <a:pt x="106" y="1135"/>
                  </a:lnTo>
                  <a:lnTo>
                    <a:pt x="106" y="1135"/>
                  </a:lnTo>
                  <a:lnTo>
                    <a:pt x="100" y="1260"/>
                  </a:lnTo>
                  <a:lnTo>
                    <a:pt x="97" y="1362"/>
                  </a:lnTo>
                  <a:lnTo>
                    <a:pt x="97" y="1408"/>
                  </a:lnTo>
                  <a:lnTo>
                    <a:pt x="97" y="1443"/>
                  </a:lnTo>
                  <a:lnTo>
                    <a:pt x="97" y="1443"/>
                  </a:lnTo>
                  <a:lnTo>
                    <a:pt x="97" y="1478"/>
                  </a:lnTo>
                  <a:lnTo>
                    <a:pt x="97" y="1521"/>
                  </a:lnTo>
                  <a:lnTo>
                    <a:pt x="94" y="1620"/>
                  </a:lnTo>
                  <a:lnTo>
                    <a:pt x="93" y="1711"/>
                  </a:lnTo>
                  <a:lnTo>
                    <a:pt x="92" y="1765"/>
                  </a:lnTo>
                  <a:lnTo>
                    <a:pt x="92" y="1765"/>
                  </a:lnTo>
                  <a:lnTo>
                    <a:pt x="92" y="1805"/>
                  </a:lnTo>
                  <a:lnTo>
                    <a:pt x="92" y="1818"/>
                  </a:lnTo>
                  <a:lnTo>
                    <a:pt x="92" y="1818"/>
                  </a:lnTo>
                  <a:lnTo>
                    <a:pt x="85" y="1818"/>
                  </a:lnTo>
                  <a:lnTo>
                    <a:pt x="79" y="1819"/>
                  </a:lnTo>
                  <a:lnTo>
                    <a:pt x="78" y="1820"/>
                  </a:lnTo>
                  <a:lnTo>
                    <a:pt x="78" y="1823"/>
                  </a:lnTo>
                  <a:lnTo>
                    <a:pt x="78" y="1823"/>
                  </a:lnTo>
                  <a:lnTo>
                    <a:pt x="78" y="1829"/>
                  </a:lnTo>
                  <a:lnTo>
                    <a:pt x="76" y="1837"/>
                  </a:lnTo>
                  <a:lnTo>
                    <a:pt x="75" y="1844"/>
                  </a:lnTo>
                  <a:lnTo>
                    <a:pt x="76" y="1848"/>
                  </a:lnTo>
                  <a:lnTo>
                    <a:pt x="78" y="1852"/>
                  </a:lnTo>
                  <a:lnTo>
                    <a:pt x="78" y="1852"/>
                  </a:lnTo>
                  <a:lnTo>
                    <a:pt x="85" y="1861"/>
                  </a:lnTo>
                  <a:lnTo>
                    <a:pt x="87" y="1866"/>
                  </a:lnTo>
                  <a:lnTo>
                    <a:pt x="87" y="1866"/>
                  </a:lnTo>
                  <a:lnTo>
                    <a:pt x="80" y="1878"/>
                  </a:lnTo>
                  <a:lnTo>
                    <a:pt x="73" y="1887"/>
                  </a:lnTo>
                  <a:lnTo>
                    <a:pt x="70" y="1889"/>
                  </a:lnTo>
                  <a:lnTo>
                    <a:pt x="68" y="1890"/>
                  </a:lnTo>
                  <a:lnTo>
                    <a:pt x="68" y="1890"/>
                  </a:lnTo>
                  <a:lnTo>
                    <a:pt x="60" y="1894"/>
                  </a:lnTo>
                  <a:lnTo>
                    <a:pt x="45" y="1902"/>
                  </a:lnTo>
                  <a:lnTo>
                    <a:pt x="31" y="1911"/>
                  </a:lnTo>
                  <a:lnTo>
                    <a:pt x="20" y="1919"/>
                  </a:lnTo>
                  <a:lnTo>
                    <a:pt x="20" y="1919"/>
                  </a:lnTo>
                  <a:lnTo>
                    <a:pt x="12" y="1929"/>
                  </a:lnTo>
                  <a:lnTo>
                    <a:pt x="8" y="1935"/>
                  </a:lnTo>
                  <a:lnTo>
                    <a:pt x="4" y="1941"/>
                  </a:lnTo>
                  <a:lnTo>
                    <a:pt x="1" y="1948"/>
                  </a:lnTo>
                  <a:lnTo>
                    <a:pt x="0" y="1954"/>
                  </a:lnTo>
                  <a:lnTo>
                    <a:pt x="0" y="1961"/>
                  </a:lnTo>
                  <a:lnTo>
                    <a:pt x="1" y="1967"/>
                  </a:lnTo>
                  <a:lnTo>
                    <a:pt x="1" y="1967"/>
                  </a:lnTo>
                  <a:lnTo>
                    <a:pt x="8" y="1978"/>
                  </a:lnTo>
                  <a:lnTo>
                    <a:pt x="16" y="1988"/>
                  </a:lnTo>
                  <a:lnTo>
                    <a:pt x="21" y="1991"/>
                  </a:lnTo>
                  <a:lnTo>
                    <a:pt x="26" y="1995"/>
                  </a:lnTo>
                  <a:lnTo>
                    <a:pt x="31" y="1996"/>
                  </a:lnTo>
                  <a:lnTo>
                    <a:pt x="34" y="1996"/>
                  </a:lnTo>
                  <a:lnTo>
                    <a:pt x="34" y="1996"/>
                  </a:lnTo>
                  <a:lnTo>
                    <a:pt x="48" y="1991"/>
                  </a:lnTo>
                  <a:lnTo>
                    <a:pt x="69" y="1983"/>
                  </a:lnTo>
                  <a:lnTo>
                    <a:pt x="92" y="1973"/>
                  </a:lnTo>
                  <a:lnTo>
                    <a:pt x="111" y="1967"/>
                  </a:lnTo>
                  <a:lnTo>
                    <a:pt x="111" y="1967"/>
                  </a:lnTo>
                  <a:lnTo>
                    <a:pt x="129" y="1961"/>
                  </a:lnTo>
                  <a:lnTo>
                    <a:pt x="151" y="1953"/>
                  </a:lnTo>
                  <a:lnTo>
                    <a:pt x="169" y="1944"/>
                  </a:lnTo>
                  <a:lnTo>
                    <a:pt x="178" y="1938"/>
                  </a:lnTo>
                  <a:lnTo>
                    <a:pt x="178" y="1938"/>
                  </a:lnTo>
                  <a:lnTo>
                    <a:pt x="182" y="1935"/>
                  </a:lnTo>
                  <a:lnTo>
                    <a:pt x="186" y="1931"/>
                  </a:lnTo>
                  <a:lnTo>
                    <a:pt x="188" y="1925"/>
                  </a:lnTo>
                  <a:lnTo>
                    <a:pt x="188" y="1914"/>
                  </a:lnTo>
                  <a:lnTo>
                    <a:pt x="188" y="1914"/>
                  </a:lnTo>
                  <a:lnTo>
                    <a:pt x="187" y="1902"/>
                  </a:lnTo>
                  <a:lnTo>
                    <a:pt x="186" y="1894"/>
                  </a:lnTo>
                  <a:lnTo>
                    <a:pt x="183" y="1885"/>
                  </a:lnTo>
                  <a:lnTo>
                    <a:pt x="183" y="1885"/>
                  </a:lnTo>
                  <a:lnTo>
                    <a:pt x="184" y="1884"/>
                  </a:lnTo>
                  <a:lnTo>
                    <a:pt x="187" y="1882"/>
                  </a:lnTo>
                  <a:lnTo>
                    <a:pt x="188" y="1876"/>
                  </a:lnTo>
                  <a:lnTo>
                    <a:pt x="188" y="1876"/>
                  </a:lnTo>
                  <a:lnTo>
                    <a:pt x="193" y="1856"/>
                  </a:lnTo>
                  <a:lnTo>
                    <a:pt x="194" y="1847"/>
                  </a:lnTo>
                  <a:lnTo>
                    <a:pt x="194" y="1842"/>
                  </a:lnTo>
                  <a:lnTo>
                    <a:pt x="193" y="1837"/>
                  </a:lnTo>
                  <a:lnTo>
                    <a:pt x="193" y="1837"/>
                  </a:lnTo>
                  <a:lnTo>
                    <a:pt x="188" y="1829"/>
                  </a:lnTo>
                  <a:lnTo>
                    <a:pt x="184" y="1822"/>
                  </a:lnTo>
                  <a:lnTo>
                    <a:pt x="178" y="1813"/>
                  </a:lnTo>
                  <a:lnTo>
                    <a:pt x="178" y="1813"/>
                  </a:lnTo>
                  <a:lnTo>
                    <a:pt x="199" y="1741"/>
                  </a:lnTo>
                  <a:lnTo>
                    <a:pt x="244" y="1582"/>
                  </a:lnTo>
                  <a:lnTo>
                    <a:pt x="270" y="1498"/>
                  </a:lnTo>
                  <a:lnTo>
                    <a:pt x="294" y="1427"/>
                  </a:lnTo>
                  <a:lnTo>
                    <a:pt x="303" y="1400"/>
                  </a:lnTo>
                  <a:lnTo>
                    <a:pt x="312" y="1379"/>
                  </a:lnTo>
                  <a:lnTo>
                    <a:pt x="318" y="1367"/>
                  </a:lnTo>
                  <a:lnTo>
                    <a:pt x="320" y="1366"/>
                  </a:lnTo>
                  <a:lnTo>
                    <a:pt x="322" y="1366"/>
                  </a:lnTo>
                  <a:lnTo>
                    <a:pt x="322" y="1366"/>
                  </a:lnTo>
                  <a:lnTo>
                    <a:pt x="326" y="1372"/>
                  </a:lnTo>
                  <a:lnTo>
                    <a:pt x="331" y="1380"/>
                  </a:lnTo>
                  <a:lnTo>
                    <a:pt x="342" y="1404"/>
                  </a:lnTo>
                  <a:lnTo>
                    <a:pt x="367" y="1469"/>
                  </a:lnTo>
                  <a:lnTo>
                    <a:pt x="392" y="1534"/>
                  </a:lnTo>
                  <a:lnTo>
                    <a:pt x="404" y="1568"/>
                  </a:lnTo>
                  <a:lnTo>
                    <a:pt x="404" y="1568"/>
                  </a:lnTo>
                  <a:lnTo>
                    <a:pt x="442" y="1688"/>
                  </a:lnTo>
                  <a:lnTo>
                    <a:pt x="476" y="1799"/>
                  </a:lnTo>
                  <a:lnTo>
                    <a:pt x="476" y="1799"/>
                  </a:lnTo>
                  <a:lnTo>
                    <a:pt x="474" y="1801"/>
                  </a:lnTo>
                  <a:lnTo>
                    <a:pt x="471" y="1802"/>
                  </a:lnTo>
                  <a:lnTo>
                    <a:pt x="471" y="1804"/>
                  </a:lnTo>
                  <a:lnTo>
                    <a:pt x="471" y="1804"/>
                  </a:lnTo>
                  <a:lnTo>
                    <a:pt x="474" y="1812"/>
                  </a:lnTo>
                  <a:lnTo>
                    <a:pt x="476" y="1828"/>
                  </a:lnTo>
                  <a:lnTo>
                    <a:pt x="476" y="1828"/>
                  </a:lnTo>
                  <a:lnTo>
                    <a:pt x="477" y="1835"/>
                  </a:lnTo>
                  <a:lnTo>
                    <a:pt x="480" y="1840"/>
                  </a:lnTo>
                  <a:lnTo>
                    <a:pt x="481" y="1844"/>
                  </a:lnTo>
                  <a:lnTo>
                    <a:pt x="481" y="1847"/>
                  </a:lnTo>
                  <a:lnTo>
                    <a:pt x="481" y="1847"/>
                  </a:lnTo>
                  <a:lnTo>
                    <a:pt x="482" y="1850"/>
                  </a:lnTo>
                  <a:lnTo>
                    <a:pt x="486" y="1855"/>
                  </a:lnTo>
                  <a:lnTo>
                    <a:pt x="490" y="1861"/>
                  </a:lnTo>
                  <a:lnTo>
                    <a:pt x="490" y="1861"/>
                  </a:lnTo>
                  <a:lnTo>
                    <a:pt x="489" y="1861"/>
                  </a:lnTo>
                  <a:lnTo>
                    <a:pt x="489" y="1862"/>
                  </a:lnTo>
                  <a:lnTo>
                    <a:pt x="487" y="1870"/>
                  </a:lnTo>
                  <a:lnTo>
                    <a:pt x="486" y="1882"/>
                  </a:lnTo>
                  <a:lnTo>
                    <a:pt x="486" y="1900"/>
                  </a:lnTo>
                  <a:lnTo>
                    <a:pt x="486" y="1900"/>
                  </a:lnTo>
                  <a:lnTo>
                    <a:pt x="487" y="1909"/>
                  </a:lnTo>
                  <a:lnTo>
                    <a:pt x="488" y="1915"/>
                  </a:lnTo>
                  <a:lnTo>
                    <a:pt x="490" y="1920"/>
                  </a:lnTo>
                  <a:lnTo>
                    <a:pt x="493" y="1923"/>
                  </a:lnTo>
                  <a:lnTo>
                    <a:pt x="498" y="1925"/>
                  </a:lnTo>
                  <a:lnTo>
                    <a:pt x="501" y="1927"/>
                  </a:lnTo>
                  <a:lnTo>
                    <a:pt x="514" y="1933"/>
                  </a:lnTo>
                  <a:lnTo>
                    <a:pt x="514" y="1933"/>
                  </a:lnTo>
                  <a:lnTo>
                    <a:pt x="535" y="1945"/>
                  </a:lnTo>
                  <a:lnTo>
                    <a:pt x="560" y="1962"/>
                  </a:lnTo>
                  <a:lnTo>
                    <a:pt x="582" y="1976"/>
                  </a:lnTo>
                  <a:lnTo>
                    <a:pt x="591" y="1982"/>
                  </a:lnTo>
                  <a:lnTo>
                    <a:pt x="591" y="1982"/>
                  </a:lnTo>
                  <a:lnTo>
                    <a:pt x="606" y="1984"/>
                  </a:lnTo>
                  <a:lnTo>
                    <a:pt x="619" y="1985"/>
                  </a:lnTo>
                  <a:lnTo>
                    <a:pt x="633" y="1985"/>
                  </a:lnTo>
                  <a:lnTo>
                    <a:pt x="648" y="1984"/>
                  </a:lnTo>
                  <a:lnTo>
                    <a:pt x="652" y="1982"/>
                  </a:lnTo>
                  <a:lnTo>
                    <a:pt x="657" y="1979"/>
                  </a:lnTo>
                  <a:lnTo>
                    <a:pt x="661" y="1976"/>
                  </a:lnTo>
                  <a:lnTo>
                    <a:pt x="662" y="1971"/>
                  </a:lnTo>
                  <a:lnTo>
                    <a:pt x="661" y="1965"/>
                  </a:lnTo>
                  <a:lnTo>
                    <a:pt x="658" y="1957"/>
                  </a:lnTo>
                  <a:lnTo>
                    <a:pt x="658" y="1957"/>
                  </a:lnTo>
                  <a:lnTo>
                    <a:pt x="650" y="1943"/>
                  </a:lnTo>
                  <a:lnTo>
                    <a:pt x="643" y="1932"/>
                  </a:lnTo>
                  <a:lnTo>
                    <a:pt x="637" y="1923"/>
                  </a:lnTo>
                  <a:lnTo>
                    <a:pt x="631" y="1917"/>
                  </a:lnTo>
                  <a:lnTo>
                    <a:pt x="621" y="1908"/>
                  </a:lnTo>
                  <a:lnTo>
                    <a:pt x="615" y="1905"/>
                  </a:lnTo>
                  <a:lnTo>
                    <a:pt x="615" y="1905"/>
                  </a:lnTo>
                  <a:lnTo>
                    <a:pt x="608" y="1899"/>
                  </a:lnTo>
                  <a:lnTo>
                    <a:pt x="597" y="1887"/>
                  </a:lnTo>
                  <a:lnTo>
                    <a:pt x="582" y="1871"/>
                  </a:lnTo>
                  <a:lnTo>
                    <a:pt x="582" y="1871"/>
                  </a:lnTo>
                  <a:lnTo>
                    <a:pt x="584" y="1868"/>
                  </a:lnTo>
                  <a:lnTo>
                    <a:pt x="588" y="1862"/>
                  </a:lnTo>
                  <a:lnTo>
                    <a:pt x="591" y="1854"/>
                  </a:lnTo>
                  <a:lnTo>
                    <a:pt x="592" y="1850"/>
                  </a:lnTo>
                  <a:lnTo>
                    <a:pt x="591" y="1847"/>
                  </a:lnTo>
                  <a:lnTo>
                    <a:pt x="591" y="1847"/>
                  </a:lnTo>
                  <a:lnTo>
                    <a:pt x="588" y="1837"/>
                  </a:lnTo>
                  <a:lnTo>
                    <a:pt x="585" y="1825"/>
                  </a:lnTo>
                  <a:lnTo>
                    <a:pt x="582" y="1814"/>
                  </a:lnTo>
                  <a:lnTo>
                    <a:pt x="579" y="1810"/>
                  </a:lnTo>
                  <a:lnTo>
                    <a:pt x="577" y="1808"/>
                  </a:lnTo>
                  <a:lnTo>
                    <a:pt x="577" y="1808"/>
                  </a:lnTo>
                  <a:lnTo>
                    <a:pt x="574" y="1808"/>
                  </a:lnTo>
                  <a:lnTo>
                    <a:pt x="573" y="1808"/>
                  </a:lnTo>
                  <a:lnTo>
                    <a:pt x="571" y="1811"/>
                  </a:lnTo>
                  <a:lnTo>
                    <a:pt x="570" y="1810"/>
                  </a:lnTo>
                  <a:lnTo>
                    <a:pt x="568" y="1808"/>
                  </a:lnTo>
                  <a:lnTo>
                    <a:pt x="567" y="1799"/>
                  </a:lnTo>
                  <a:lnTo>
                    <a:pt x="567" y="1799"/>
                  </a:lnTo>
                  <a:lnTo>
                    <a:pt x="566" y="1765"/>
                  </a:lnTo>
                  <a:lnTo>
                    <a:pt x="566" y="1748"/>
                  </a:lnTo>
                  <a:lnTo>
                    <a:pt x="567" y="1736"/>
                  </a:lnTo>
                  <a:lnTo>
                    <a:pt x="567" y="1736"/>
                  </a:lnTo>
                  <a:lnTo>
                    <a:pt x="566" y="1715"/>
                  </a:lnTo>
                  <a:lnTo>
                    <a:pt x="561" y="1667"/>
                  </a:lnTo>
                  <a:lnTo>
                    <a:pt x="548" y="1526"/>
                  </a:lnTo>
                  <a:lnTo>
                    <a:pt x="535" y="1383"/>
                  </a:lnTo>
                  <a:lnTo>
                    <a:pt x="530" y="1332"/>
                  </a:lnTo>
                  <a:lnTo>
                    <a:pt x="529" y="1308"/>
                  </a:lnTo>
                  <a:lnTo>
                    <a:pt x="529" y="1308"/>
                  </a:lnTo>
                  <a:lnTo>
                    <a:pt x="528" y="1294"/>
                  </a:lnTo>
                  <a:lnTo>
                    <a:pt x="525" y="1271"/>
                  </a:lnTo>
                  <a:lnTo>
                    <a:pt x="517" y="1211"/>
                  </a:lnTo>
                  <a:lnTo>
                    <a:pt x="505" y="1130"/>
                  </a:lnTo>
                  <a:lnTo>
                    <a:pt x="505" y="1130"/>
                  </a:lnTo>
                  <a:lnTo>
                    <a:pt x="525" y="1128"/>
                  </a:lnTo>
                  <a:lnTo>
                    <a:pt x="538" y="1127"/>
                  </a:lnTo>
                  <a:lnTo>
                    <a:pt x="542" y="1127"/>
                  </a:lnTo>
                  <a:lnTo>
                    <a:pt x="543" y="1125"/>
                  </a:lnTo>
                  <a:lnTo>
                    <a:pt x="543" y="1125"/>
                  </a:lnTo>
                  <a:lnTo>
                    <a:pt x="542" y="1109"/>
                  </a:lnTo>
                  <a:lnTo>
                    <a:pt x="538" y="1064"/>
                  </a:lnTo>
                  <a:lnTo>
                    <a:pt x="529" y="926"/>
                  </a:lnTo>
                  <a:lnTo>
                    <a:pt x="514" y="693"/>
                  </a:lnTo>
                  <a:lnTo>
                    <a:pt x="514" y="693"/>
                  </a:lnTo>
                  <a:lnTo>
                    <a:pt x="514" y="675"/>
                  </a:lnTo>
                  <a:lnTo>
                    <a:pt x="516" y="657"/>
                  </a:lnTo>
                  <a:lnTo>
                    <a:pt x="518" y="639"/>
                  </a:lnTo>
                  <a:lnTo>
                    <a:pt x="520" y="623"/>
                  </a:lnTo>
                  <a:lnTo>
                    <a:pt x="526" y="596"/>
                  </a:lnTo>
                  <a:lnTo>
                    <a:pt x="529" y="587"/>
                  </a:lnTo>
                  <a:lnTo>
                    <a:pt x="529" y="587"/>
                  </a:lnTo>
                  <a:lnTo>
                    <a:pt x="538" y="451"/>
                  </a:lnTo>
                  <a:lnTo>
                    <a:pt x="546" y="352"/>
                  </a:lnTo>
                  <a:lnTo>
                    <a:pt x="548" y="293"/>
                  </a:lnTo>
                  <a:lnTo>
                    <a:pt x="548" y="293"/>
                  </a:lnTo>
                  <a:lnTo>
                    <a:pt x="548" y="273"/>
                  </a:lnTo>
                  <a:lnTo>
                    <a:pt x="547" y="257"/>
                  </a:lnTo>
                  <a:lnTo>
                    <a:pt x="546" y="250"/>
                  </a:lnTo>
                  <a:lnTo>
                    <a:pt x="542" y="243"/>
                  </a:lnTo>
                  <a:lnTo>
                    <a:pt x="538" y="235"/>
                  </a:lnTo>
                  <a:lnTo>
                    <a:pt x="534" y="226"/>
                  </a:lnTo>
                  <a:lnTo>
                    <a:pt x="534" y="226"/>
                  </a:lnTo>
                  <a:lnTo>
                    <a:pt x="528" y="215"/>
                  </a:lnTo>
                  <a:lnTo>
                    <a:pt x="522" y="200"/>
                  </a:lnTo>
                  <a:lnTo>
                    <a:pt x="510" y="166"/>
                  </a:lnTo>
                  <a:lnTo>
                    <a:pt x="500" y="137"/>
                  </a:lnTo>
                  <a:lnTo>
                    <a:pt x="495" y="125"/>
                  </a:lnTo>
                  <a:lnTo>
                    <a:pt x="495" y="125"/>
                  </a:lnTo>
                  <a:lnTo>
                    <a:pt x="498" y="121"/>
                  </a:lnTo>
                  <a:lnTo>
                    <a:pt x="506" y="112"/>
                  </a:lnTo>
                  <a:lnTo>
                    <a:pt x="510" y="106"/>
                  </a:lnTo>
                  <a:lnTo>
                    <a:pt x="512" y="99"/>
                  </a:lnTo>
                  <a:lnTo>
                    <a:pt x="514" y="90"/>
                  </a:lnTo>
                  <a:lnTo>
                    <a:pt x="514" y="82"/>
                  </a:lnTo>
                  <a:lnTo>
                    <a:pt x="514" y="82"/>
                  </a:lnTo>
                  <a:lnTo>
                    <a:pt x="512" y="65"/>
                  </a:lnTo>
                  <a:lnTo>
                    <a:pt x="510" y="51"/>
                  </a:lnTo>
                  <a:lnTo>
                    <a:pt x="506" y="37"/>
                  </a:lnTo>
                  <a:lnTo>
                    <a:pt x="500" y="24"/>
                  </a:lnTo>
                  <a:lnTo>
                    <a:pt x="500" y="24"/>
                  </a:lnTo>
                  <a:lnTo>
                    <a:pt x="490" y="5"/>
                  </a:lnTo>
                  <a:lnTo>
                    <a:pt x="488" y="0"/>
                  </a:lnTo>
                  <a:lnTo>
                    <a:pt x="487" y="0"/>
                  </a:lnTo>
                  <a:lnTo>
                    <a:pt x="486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2" y="4"/>
                  </a:lnTo>
                  <a:lnTo>
                    <a:pt x="481" y="7"/>
                  </a:lnTo>
                  <a:lnTo>
                    <a:pt x="481" y="14"/>
                  </a:lnTo>
                  <a:lnTo>
                    <a:pt x="481" y="14"/>
                  </a:lnTo>
                  <a:lnTo>
                    <a:pt x="480" y="25"/>
                  </a:lnTo>
                  <a:lnTo>
                    <a:pt x="478" y="40"/>
                  </a:lnTo>
                  <a:lnTo>
                    <a:pt x="476" y="52"/>
                  </a:lnTo>
                  <a:lnTo>
                    <a:pt x="476" y="58"/>
                  </a:lnTo>
                  <a:lnTo>
                    <a:pt x="476" y="58"/>
                  </a:lnTo>
                  <a:lnTo>
                    <a:pt x="476" y="61"/>
                  </a:lnTo>
                  <a:lnTo>
                    <a:pt x="476" y="66"/>
                  </a:lnTo>
                  <a:lnTo>
                    <a:pt x="475" y="70"/>
                  </a:lnTo>
                  <a:lnTo>
                    <a:pt x="474" y="71"/>
                  </a:lnTo>
                  <a:lnTo>
                    <a:pt x="471" y="72"/>
                  </a:lnTo>
                  <a:lnTo>
                    <a:pt x="471" y="72"/>
                  </a:lnTo>
                  <a:lnTo>
                    <a:pt x="465" y="75"/>
                  </a:lnTo>
                  <a:lnTo>
                    <a:pt x="459" y="78"/>
                  </a:lnTo>
                  <a:lnTo>
                    <a:pt x="452" y="82"/>
                  </a:lnTo>
                  <a:lnTo>
                    <a:pt x="452" y="82"/>
                  </a:lnTo>
                  <a:lnTo>
                    <a:pt x="442" y="83"/>
                  </a:lnTo>
                  <a:lnTo>
                    <a:pt x="424" y="87"/>
                  </a:lnTo>
                  <a:lnTo>
                    <a:pt x="406" y="91"/>
                  </a:lnTo>
                  <a:lnTo>
                    <a:pt x="403" y="94"/>
                  </a:lnTo>
                  <a:lnTo>
                    <a:pt x="403" y="95"/>
                  </a:lnTo>
                  <a:lnTo>
                    <a:pt x="404" y="96"/>
                  </a:lnTo>
                  <a:lnTo>
                    <a:pt x="404" y="96"/>
                  </a:lnTo>
                  <a:lnTo>
                    <a:pt x="420" y="103"/>
                  </a:lnTo>
                  <a:lnTo>
                    <a:pt x="426" y="106"/>
                  </a:lnTo>
                  <a:lnTo>
                    <a:pt x="428" y="106"/>
                  </a:lnTo>
                  <a:lnTo>
                    <a:pt x="428" y="106"/>
                  </a:lnTo>
                  <a:lnTo>
                    <a:pt x="428" y="106"/>
                  </a:lnTo>
                  <a:lnTo>
                    <a:pt x="429" y="108"/>
                  </a:lnTo>
                  <a:lnTo>
                    <a:pt x="433" y="114"/>
                  </a:lnTo>
                  <a:lnTo>
                    <a:pt x="436" y="123"/>
                  </a:lnTo>
                  <a:lnTo>
                    <a:pt x="438" y="130"/>
                  </a:lnTo>
                  <a:lnTo>
                    <a:pt x="438" y="130"/>
                  </a:lnTo>
                  <a:lnTo>
                    <a:pt x="438" y="136"/>
                  </a:lnTo>
                  <a:lnTo>
                    <a:pt x="439" y="144"/>
                  </a:lnTo>
                  <a:lnTo>
                    <a:pt x="442" y="178"/>
                  </a:lnTo>
                  <a:lnTo>
                    <a:pt x="442" y="178"/>
                  </a:lnTo>
                  <a:lnTo>
                    <a:pt x="448" y="215"/>
                  </a:lnTo>
                  <a:lnTo>
                    <a:pt x="459" y="267"/>
                  </a:lnTo>
                  <a:lnTo>
                    <a:pt x="468" y="315"/>
                  </a:lnTo>
                  <a:lnTo>
                    <a:pt x="470" y="332"/>
                  </a:lnTo>
                  <a:lnTo>
                    <a:pt x="471" y="342"/>
                  </a:lnTo>
                  <a:lnTo>
                    <a:pt x="471" y="342"/>
                  </a:lnTo>
                  <a:lnTo>
                    <a:pt x="468" y="376"/>
                  </a:lnTo>
                  <a:lnTo>
                    <a:pt x="462" y="440"/>
                  </a:lnTo>
                  <a:lnTo>
                    <a:pt x="454" y="503"/>
                  </a:lnTo>
                  <a:lnTo>
                    <a:pt x="451" y="524"/>
                  </a:lnTo>
                  <a:lnTo>
                    <a:pt x="448" y="530"/>
                  </a:lnTo>
                  <a:lnTo>
                    <a:pt x="447" y="534"/>
                  </a:lnTo>
                  <a:lnTo>
                    <a:pt x="447" y="534"/>
                  </a:lnTo>
                  <a:lnTo>
                    <a:pt x="430" y="554"/>
                  </a:lnTo>
                  <a:lnTo>
                    <a:pt x="421" y="566"/>
                  </a:lnTo>
                  <a:lnTo>
                    <a:pt x="414" y="572"/>
                  </a:lnTo>
                  <a:lnTo>
                    <a:pt x="414" y="572"/>
                  </a:lnTo>
                  <a:lnTo>
                    <a:pt x="385" y="592"/>
                  </a:lnTo>
                  <a:lnTo>
                    <a:pt x="385" y="592"/>
                  </a:lnTo>
                  <a:lnTo>
                    <a:pt x="386" y="581"/>
                  </a:lnTo>
                  <a:lnTo>
                    <a:pt x="386" y="572"/>
                  </a:lnTo>
                  <a:lnTo>
                    <a:pt x="385" y="568"/>
                  </a:lnTo>
                  <a:lnTo>
                    <a:pt x="385" y="568"/>
                  </a:lnTo>
                  <a:lnTo>
                    <a:pt x="385" y="566"/>
                  </a:lnTo>
                  <a:lnTo>
                    <a:pt x="385" y="564"/>
                  </a:lnTo>
                  <a:lnTo>
                    <a:pt x="388" y="557"/>
                  </a:lnTo>
                  <a:lnTo>
                    <a:pt x="392" y="547"/>
                  </a:lnTo>
                  <a:lnTo>
                    <a:pt x="394" y="539"/>
                  </a:lnTo>
                  <a:lnTo>
                    <a:pt x="394" y="539"/>
                  </a:lnTo>
                  <a:lnTo>
                    <a:pt x="400" y="518"/>
                  </a:lnTo>
                  <a:lnTo>
                    <a:pt x="404" y="505"/>
                  </a:lnTo>
                  <a:lnTo>
                    <a:pt x="404" y="505"/>
                  </a:lnTo>
                  <a:lnTo>
                    <a:pt x="405" y="500"/>
                  </a:lnTo>
                  <a:lnTo>
                    <a:pt x="409" y="486"/>
                  </a:lnTo>
                  <a:lnTo>
                    <a:pt x="409" y="486"/>
                  </a:lnTo>
                  <a:lnTo>
                    <a:pt x="411" y="477"/>
                  </a:lnTo>
                  <a:lnTo>
                    <a:pt x="415" y="473"/>
                  </a:lnTo>
                  <a:lnTo>
                    <a:pt x="416" y="469"/>
                  </a:lnTo>
                  <a:lnTo>
                    <a:pt x="415" y="468"/>
                  </a:lnTo>
                  <a:lnTo>
                    <a:pt x="414" y="467"/>
                  </a:lnTo>
                  <a:lnTo>
                    <a:pt x="414" y="467"/>
                  </a:lnTo>
                  <a:lnTo>
                    <a:pt x="408" y="463"/>
                  </a:lnTo>
                  <a:lnTo>
                    <a:pt x="405" y="461"/>
                  </a:lnTo>
                  <a:lnTo>
                    <a:pt x="404" y="457"/>
                  </a:lnTo>
                  <a:lnTo>
                    <a:pt x="399" y="423"/>
                  </a:lnTo>
                  <a:lnTo>
                    <a:pt x="409" y="418"/>
                  </a:lnTo>
                  <a:lnTo>
                    <a:pt x="409" y="418"/>
                  </a:lnTo>
                  <a:lnTo>
                    <a:pt x="412" y="416"/>
                  </a:lnTo>
                  <a:lnTo>
                    <a:pt x="415" y="415"/>
                  </a:lnTo>
                  <a:lnTo>
                    <a:pt x="415" y="414"/>
                  </a:lnTo>
                  <a:lnTo>
                    <a:pt x="414" y="414"/>
                  </a:lnTo>
                  <a:lnTo>
                    <a:pt x="414" y="414"/>
                  </a:lnTo>
                  <a:lnTo>
                    <a:pt x="410" y="412"/>
                  </a:lnTo>
                  <a:lnTo>
                    <a:pt x="405" y="411"/>
                  </a:lnTo>
                  <a:lnTo>
                    <a:pt x="399" y="409"/>
                  </a:lnTo>
                  <a:lnTo>
                    <a:pt x="399" y="409"/>
                  </a:lnTo>
                  <a:lnTo>
                    <a:pt x="394" y="386"/>
                  </a:lnTo>
                  <a:lnTo>
                    <a:pt x="390" y="368"/>
                  </a:lnTo>
                  <a:lnTo>
                    <a:pt x="387" y="361"/>
                  </a:lnTo>
                  <a:lnTo>
                    <a:pt x="385" y="356"/>
                  </a:lnTo>
                  <a:lnTo>
                    <a:pt x="385" y="356"/>
                  </a:lnTo>
                  <a:lnTo>
                    <a:pt x="380" y="351"/>
                  </a:lnTo>
                  <a:lnTo>
                    <a:pt x="370" y="345"/>
                  </a:lnTo>
                  <a:lnTo>
                    <a:pt x="344" y="331"/>
                  </a:lnTo>
                  <a:lnTo>
                    <a:pt x="316" y="317"/>
                  </a:lnTo>
                  <a:lnTo>
                    <a:pt x="306" y="314"/>
                  </a:lnTo>
                  <a:lnTo>
                    <a:pt x="298" y="313"/>
                  </a:lnTo>
                  <a:lnTo>
                    <a:pt x="298" y="313"/>
                  </a:lnTo>
                  <a:lnTo>
                    <a:pt x="291" y="315"/>
                  </a:lnTo>
                  <a:lnTo>
                    <a:pt x="280" y="320"/>
                  </a:lnTo>
                  <a:lnTo>
                    <a:pt x="252" y="336"/>
                  </a:lnTo>
                  <a:lnTo>
                    <a:pt x="225" y="354"/>
                  </a:lnTo>
                  <a:lnTo>
                    <a:pt x="217" y="361"/>
                  </a:lnTo>
                  <a:lnTo>
                    <a:pt x="212" y="366"/>
                  </a:lnTo>
                  <a:lnTo>
                    <a:pt x="212" y="366"/>
                  </a:lnTo>
                  <a:lnTo>
                    <a:pt x="210" y="376"/>
                  </a:lnTo>
                  <a:lnTo>
                    <a:pt x="208" y="388"/>
                  </a:lnTo>
                  <a:lnTo>
                    <a:pt x="207" y="404"/>
                  </a:lnTo>
                  <a:lnTo>
                    <a:pt x="202" y="414"/>
                  </a:lnTo>
                  <a:lnTo>
                    <a:pt x="202" y="414"/>
                  </a:lnTo>
                  <a:lnTo>
                    <a:pt x="201" y="415"/>
                  </a:lnTo>
                  <a:lnTo>
                    <a:pt x="199" y="418"/>
                  </a:lnTo>
                  <a:lnTo>
                    <a:pt x="199" y="420"/>
                  </a:lnTo>
                  <a:lnTo>
                    <a:pt x="199" y="421"/>
                  </a:lnTo>
                  <a:lnTo>
                    <a:pt x="200" y="422"/>
                  </a:lnTo>
                  <a:lnTo>
                    <a:pt x="202" y="423"/>
                  </a:lnTo>
                  <a:lnTo>
                    <a:pt x="202" y="423"/>
                  </a:lnTo>
                  <a:lnTo>
                    <a:pt x="207" y="424"/>
                  </a:lnTo>
                  <a:lnTo>
                    <a:pt x="211" y="426"/>
                  </a:lnTo>
                  <a:lnTo>
                    <a:pt x="212" y="428"/>
                  </a:lnTo>
                  <a:lnTo>
                    <a:pt x="212" y="428"/>
                  </a:lnTo>
                  <a:lnTo>
                    <a:pt x="214" y="443"/>
                  </a:lnTo>
                  <a:lnTo>
                    <a:pt x="217" y="462"/>
                  </a:lnTo>
                  <a:lnTo>
                    <a:pt x="217" y="462"/>
                  </a:lnTo>
                  <a:lnTo>
                    <a:pt x="217" y="465"/>
                  </a:lnTo>
                  <a:lnTo>
                    <a:pt x="216" y="468"/>
                  </a:lnTo>
                  <a:lnTo>
                    <a:pt x="213" y="471"/>
                  </a:lnTo>
                  <a:lnTo>
                    <a:pt x="212" y="476"/>
                  </a:lnTo>
                  <a:lnTo>
                    <a:pt x="212" y="476"/>
                  </a:lnTo>
                  <a:lnTo>
                    <a:pt x="211" y="487"/>
                  </a:lnTo>
                  <a:lnTo>
                    <a:pt x="211" y="492"/>
                  </a:lnTo>
                  <a:lnTo>
                    <a:pt x="212" y="495"/>
                  </a:lnTo>
                  <a:lnTo>
                    <a:pt x="212" y="495"/>
                  </a:lnTo>
                  <a:lnTo>
                    <a:pt x="213" y="501"/>
                  </a:lnTo>
                  <a:lnTo>
                    <a:pt x="214" y="505"/>
                  </a:lnTo>
                  <a:lnTo>
                    <a:pt x="217" y="510"/>
                  </a:lnTo>
                  <a:lnTo>
                    <a:pt x="217" y="510"/>
                  </a:lnTo>
                  <a:lnTo>
                    <a:pt x="222" y="516"/>
                  </a:lnTo>
                  <a:lnTo>
                    <a:pt x="226" y="521"/>
                  </a:lnTo>
                  <a:lnTo>
                    <a:pt x="231" y="524"/>
                  </a:lnTo>
                  <a:lnTo>
                    <a:pt x="231" y="524"/>
                  </a:lnTo>
                  <a:lnTo>
                    <a:pt x="232" y="534"/>
                  </a:lnTo>
                  <a:lnTo>
                    <a:pt x="236" y="548"/>
                  </a:lnTo>
                  <a:lnTo>
                    <a:pt x="236" y="548"/>
                  </a:lnTo>
                  <a:lnTo>
                    <a:pt x="242" y="562"/>
                  </a:lnTo>
                  <a:lnTo>
                    <a:pt x="244" y="568"/>
                  </a:lnTo>
                  <a:lnTo>
                    <a:pt x="246" y="572"/>
                  </a:lnTo>
                  <a:lnTo>
                    <a:pt x="246" y="572"/>
                  </a:lnTo>
                  <a:lnTo>
                    <a:pt x="246" y="577"/>
                  </a:lnTo>
                  <a:lnTo>
                    <a:pt x="248" y="583"/>
                  </a:lnTo>
                  <a:lnTo>
                    <a:pt x="250" y="592"/>
                  </a:lnTo>
                  <a:lnTo>
                    <a:pt x="250" y="592"/>
                  </a:lnTo>
                  <a:lnTo>
                    <a:pt x="207" y="563"/>
                  </a:lnTo>
                  <a:lnTo>
                    <a:pt x="207" y="563"/>
                  </a:lnTo>
                  <a:lnTo>
                    <a:pt x="193" y="550"/>
                  </a:lnTo>
                  <a:lnTo>
                    <a:pt x="184" y="542"/>
                  </a:lnTo>
                  <a:lnTo>
                    <a:pt x="178" y="539"/>
                  </a:lnTo>
                  <a:lnTo>
                    <a:pt x="178" y="539"/>
                  </a:lnTo>
                  <a:lnTo>
                    <a:pt x="176" y="536"/>
                  </a:lnTo>
                  <a:lnTo>
                    <a:pt x="172" y="533"/>
                  </a:lnTo>
                  <a:lnTo>
                    <a:pt x="164" y="519"/>
                  </a:lnTo>
                  <a:lnTo>
                    <a:pt x="156" y="504"/>
                  </a:lnTo>
                  <a:lnTo>
                    <a:pt x="150" y="491"/>
                  </a:lnTo>
                  <a:lnTo>
                    <a:pt x="150" y="491"/>
                  </a:lnTo>
                  <a:lnTo>
                    <a:pt x="146" y="480"/>
                  </a:lnTo>
                  <a:lnTo>
                    <a:pt x="141" y="462"/>
                  </a:lnTo>
                  <a:lnTo>
                    <a:pt x="130" y="412"/>
                  </a:lnTo>
                  <a:lnTo>
                    <a:pt x="116" y="346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24" y="142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7" y="124"/>
                  </a:lnTo>
                  <a:lnTo>
                    <a:pt x="148" y="123"/>
                  </a:lnTo>
                  <a:lnTo>
                    <a:pt x="150" y="121"/>
                  </a:lnTo>
                  <a:lnTo>
                    <a:pt x="148" y="120"/>
                  </a:lnTo>
                  <a:lnTo>
                    <a:pt x="145" y="115"/>
                  </a:lnTo>
                  <a:lnTo>
                    <a:pt x="145" y="115"/>
                  </a:lnTo>
                  <a:lnTo>
                    <a:pt x="141" y="113"/>
                  </a:lnTo>
                  <a:lnTo>
                    <a:pt x="139" y="112"/>
                  </a:lnTo>
                  <a:lnTo>
                    <a:pt x="134" y="112"/>
                  </a:lnTo>
                  <a:lnTo>
                    <a:pt x="129" y="112"/>
                  </a:lnTo>
                  <a:lnTo>
                    <a:pt x="128" y="112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17" y="107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92" y="96"/>
                  </a:lnTo>
                  <a:lnTo>
                    <a:pt x="85" y="91"/>
                  </a:lnTo>
                  <a:lnTo>
                    <a:pt x="78" y="87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69" y="77"/>
                  </a:lnTo>
                  <a:lnTo>
                    <a:pt x="66" y="72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4" y="55"/>
                  </a:lnTo>
                  <a:lnTo>
                    <a:pt x="49" y="48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4"/>
                  </a:lnTo>
                  <a:lnTo>
                    <a:pt x="43" y="22"/>
                  </a:lnTo>
                  <a:lnTo>
                    <a:pt x="40" y="16"/>
                  </a:lnTo>
                  <a:lnTo>
                    <a:pt x="39" y="12"/>
                  </a:lnTo>
                  <a:lnTo>
                    <a:pt x="37" y="10"/>
                  </a:lnTo>
                  <a:lnTo>
                    <a:pt x="36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13"/>
                  </a:lnTo>
                  <a:lnTo>
                    <a:pt x="31" y="17"/>
                  </a:lnTo>
                  <a:lnTo>
                    <a:pt x="30" y="28"/>
                  </a:lnTo>
                  <a:lnTo>
                    <a:pt x="30" y="43"/>
                  </a:lnTo>
                  <a:lnTo>
                    <a:pt x="30" y="4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D95A54D-1DF6-1276-CC8C-F2D00E43F03D}"/>
              </a:ext>
            </a:extLst>
          </p:cNvPr>
          <p:cNvGrpSpPr/>
          <p:nvPr/>
        </p:nvGrpSpPr>
        <p:grpSpPr>
          <a:xfrm>
            <a:off x="7363783" y="876960"/>
            <a:ext cx="918228" cy="2606607"/>
            <a:chOff x="7222496" y="2167260"/>
            <a:chExt cx="1227138" cy="3483522"/>
          </a:xfrm>
        </p:grpSpPr>
        <p:sp>
          <p:nvSpPr>
            <p:cNvPr id="12" name="Rectangle 18">
              <a:extLst>
                <a:ext uri="{FF2B5EF4-FFF2-40B4-BE49-F238E27FC236}">
                  <a16:creationId xmlns:a16="http://schemas.microsoft.com/office/drawing/2014/main" id="{B103F72F-4093-E6A6-E43B-2AC90391F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4733" y="2696444"/>
              <a:ext cx="868363" cy="5334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86720EEA-A847-4836-3DC4-3D9C7324F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0922" y="2167260"/>
              <a:ext cx="868363" cy="5349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DC06068-9088-11E3-EA97-8B2304046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496" y="3185394"/>
              <a:ext cx="1227138" cy="2465388"/>
            </a:xfrm>
            <a:custGeom>
              <a:avLst/>
              <a:gdLst>
                <a:gd name="T0" fmla="*/ 491 w 773"/>
                <a:gd name="T1" fmla="*/ 327 h 1553"/>
                <a:gd name="T2" fmla="*/ 466 w 773"/>
                <a:gd name="T3" fmla="*/ 240 h 1553"/>
                <a:gd name="T4" fmla="*/ 406 w 773"/>
                <a:gd name="T5" fmla="*/ 170 h 1553"/>
                <a:gd name="T6" fmla="*/ 333 w 773"/>
                <a:gd name="T7" fmla="*/ 179 h 1553"/>
                <a:gd name="T8" fmla="*/ 298 w 773"/>
                <a:gd name="T9" fmla="*/ 250 h 1553"/>
                <a:gd name="T10" fmla="*/ 286 w 773"/>
                <a:gd name="T11" fmla="*/ 336 h 1553"/>
                <a:gd name="T12" fmla="*/ 308 w 773"/>
                <a:gd name="T13" fmla="*/ 371 h 1553"/>
                <a:gd name="T14" fmla="*/ 317 w 773"/>
                <a:gd name="T15" fmla="*/ 395 h 1553"/>
                <a:gd name="T16" fmla="*/ 315 w 773"/>
                <a:gd name="T17" fmla="*/ 416 h 1553"/>
                <a:gd name="T18" fmla="*/ 228 w 773"/>
                <a:gd name="T19" fmla="*/ 377 h 1553"/>
                <a:gd name="T20" fmla="*/ 101 w 773"/>
                <a:gd name="T21" fmla="*/ 286 h 1553"/>
                <a:gd name="T22" fmla="*/ 114 w 773"/>
                <a:gd name="T23" fmla="*/ 77 h 1553"/>
                <a:gd name="T24" fmla="*/ 183 w 773"/>
                <a:gd name="T25" fmla="*/ 53 h 1553"/>
                <a:gd name="T26" fmla="*/ 225 w 773"/>
                <a:gd name="T27" fmla="*/ 27 h 1553"/>
                <a:gd name="T28" fmla="*/ 201 w 773"/>
                <a:gd name="T29" fmla="*/ 8 h 1553"/>
                <a:gd name="T30" fmla="*/ 185 w 773"/>
                <a:gd name="T31" fmla="*/ 8 h 1553"/>
                <a:gd name="T32" fmla="*/ 159 w 773"/>
                <a:gd name="T33" fmla="*/ 14 h 1553"/>
                <a:gd name="T34" fmla="*/ 77 w 773"/>
                <a:gd name="T35" fmla="*/ 25 h 1553"/>
                <a:gd name="T36" fmla="*/ 44 w 773"/>
                <a:gd name="T37" fmla="*/ 93 h 1553"/>
                <a:gd name="T38" fmla="*/ 0 w 773"/>
                <a:gd name="T39" fmla="*/ 309 h 1553"/>
                <a:gd name="T40" fmla="*/ 135 w 773"/>
                <a:gd name="T41" fmla="*/ 491 h 1553"/>
                <a:gd name="T42" fmla="*/ 202 w 773"/>
                <a:gd name="T43" fmla="*/ 579 h 1553"/>
                <a:gd name="T44" fmla="*/ 236 w 773"/>
                <a:gd name="T45" fmla="*/ 827 h 1553"/>
                <a:gd name="T46" fmla="*/ 207 w 773"/>
                <a:gd name="T47" fmla="*/ 972 h 1553"/>
                <a:gd name="T48" fmla="*/ 198 w 773"/>
                <a:gd name="T49" fmla="*/ 1126 h 1553"/>
                <a:gd name="T50" fmla="*/ 165 w 773"/>
                <a:gd name="T51" fmla="*/ 1387 h 1553"/>
                <a:gd name="T52" fmla="*/ 192 w 773"/>
                <a:gd name="T53" fmla="*/ 1447 h 1553"/>
                <a:gd name="T54" fmla="*/ 278 w 773"/>
                <a:gd name="T55" fmla="*/ 1453 h 1553"/>
                <a:gd name="T56" fmla="*/ 352 w 773"/>
                <a:gd name="T57" fmla="*/ 1381 h 1553"/>
                <a:gd name="T58" fmla="*/ 391 w 773"/>
                <a:gd name="T59" fmla="*/ 1357 h 1553"/>
                <a:gd name="T60" fmla="*/ 429 w 773"/>
                <a:gd name="T61" fmla="*/ 1220 h 1553"/>
                <a:gd name="T62" fmla="*/ 419 w 773"/>
                <a:gd name="T63" fmla="*/ 1178 h 1553"/>
                <a:gd name="T64" fmla="*/ 447 w 773"/>
                <a:gd name="T65" fmla="*/ 1144 h 1553"/>
                <a:gd name="T66" fmla="*/ 461 w 773"/>
                <a:gd name="T67" fmla="*/ 1281 h 1553"/>
                <a:gd name="T68" fmla="*/ 459 w 773"/>
                <a:gd name="T69" fmla="*/ 1311 h 1553"/>
                <a:gd name="T70" fmla="*/ 447 w 773"/>
                <a:gd name="T71" fmla="*/ 1356 h 1553"/>
                <a:gd name="T72" fmla="*/ 462 w 773"/>
                <a:gd name="T73" fmla="*/ 1371 h 1553"/>
                <a:gd name="T74" fmla="*/ 451 w 773"/>
                <a:gd name="T75" fmla="*/ 1423 h 1553"/>
                <a:gd name="T76" fmla="*/ 469 w 773"/>
                <a:gd name="T77" fmla="*/ 1521 h 1553"/>
                <a:gd name="T78" fmla="*/ 521 w 773"/>
                <a:gd name="T79" fmla="*/ 1552 h 1553"/>
                <a:gd name="T80" fmla="*/ 586 w 773"/>
                <a:gd name="T81" fmla="*/ 1529 h 1553"/>
                <a:gd name="T82" fmla="*/ 576 w 773"/>
                <a:gd name="T83" fmla="*/ 1451 h 1553"/>
                <a:gd name="T84" fmla="*/ 567 w 773"/>
                <a:gd name="T85" fmla="*/ 1388 h 1553"/>
                <a:gd name="T86" fmla="*/ 581 w 773"/>
                <a:gd name="T87" fmla="*/ 1317 h 1553"/>
                <a:gd name="T88" fmla="*/ 609 w 773"/>
                <a:gd name="T89" fmla="*/ 1231 h 1553"/>
                <a:gd name="T90" fmla="*/ 615 w 773"/>
                <a:gd name="T91" fmla="*/ 1125 h 1553"/>
                <a:gd name="T92" fmla="*/ 635 w 773"/>
                <a:gd name="T93" fmla="*/ 1056 h 1553"/>
                <a:gd name="T94" fmla="*/ 636 w 773"/>
                <a:gd name="T95" fmla="*/ 958 h 1553"/>
                <a:gd name="T96" fmla="*/ 628 w 773"/>
                <a:gd name="T97" fmla="*/ 538 h 1553"/>
                <a:gd name="T98" fmla="*/ 757 w 773"/>
                <a:gd name="T99" fmla="*/ 310 h 1553"/>
                <a:gd name="T100" fmla="*/ 721 w 773"/>
                <a:gd name="T101" fmla="*/ 162 h 1553"/>
                <a:gd name="T102" fmla="*/ 639 w 773"/>
                <a:gd name="T103" fmla="*/ 21 h 1553"/>
                <a:gd name="T104" fmla="*/ 552 w 773"/>
                <a:gd name="T105" fmla="*/ 0 h 1553"/>
                <a:gd name="T106" fmla="*/ 493 w 773"/>
                <a:gd name="T107" fmla="*/ 1 h 1553"/>
                <a:gd name="T108" fmla="*/ 499 w 773"/>
                <a:gd name="T109" fmla="*/ 24 h 1553"/>
                <a:gd name="T110" fmla="*/ 591 w 773"/>
                <a:gd name="T111" fmla="*/ 67 h 1553"/>
                <a:gd name="T112" fmla="*/ 645 w 773"/>
                <a:gd name="T113" fmla="*/ 293 h 1553"/>
                <a:gd name="T114" fmla="*/ 606 w 773"/>
                <a:gd name="T115" fmla="*/ 371 h 1553"/>
                <a:gd name="T116" fmla="*/ 510 w 773"/>
                <a:gd name="T117" fmla="*/ 399 h 1553"/>
                <a:gd name="T118" fmla="*/ 480 w 773"/>
                <a:gd name="T119" fmla="*/ 356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3" h="1553">
                  <a:moveTo>
                    <a:pt x="480" y="356"/>
                  </a:moveTo>
                  <a:lnTo>
                    <a:pt x="480" y="356"/>
                  </a:lnTo>
                  <a:lnTo>
                    <a:pt x="484" y="353"/>
                  </a:lnTo>
                  <a:lnTo>
                    <a:pt x="490" y="347"/>
                  </a:lnTo>
                  <a:lnTo>
                    <a:pt x="493" y="341"/>
                  </a:lnTo>
                  <a:lnTo>
                    <a:pt x="495" y="339"/>
                  </a:lnTo>
                  <a:lnTo>
                    <a:pt x="495" y="336"/>
                  </a:lnTo>
                  <a:lnTo>
                    <a:pt x="495" y="336"/>
                  </a:lnTo>
                  <a:lnTo>
                    <a:pt x="491" y="327"/>
                  </a:lnTo>
                  <a:lnTo>
                    <a:pt x="486" y="307"/>
                  </a:lnTo>
                  <a:lnTo>
                    <a:pt x="483" y="289"/>
                  </a:lnTo>
                  <a:lnTo>
                    <a:pt x="480" y="279"/>
                  </a:lnTo>
                  <a:lnTo>
                    <a:pt x="480" y="279"/>
                  </a:lnTo>
                  <a:lnTo>
                    <a:pt x="479" y="270"/>
                  </a:lnTo>
                  <a:lnTo>
                    <a:pt x="474" y="259"/>
                  </a:lnTo>
                  <a:lnTo>
                    <a:pt x="469" y="247"/>
                  </a:lnTo>
                  <a:lnTo>
                    <a:pt x="466" y="240"/>
                  </a:lnTo>
                  <a:lnTo>
                    <a:pt x="466" y="240"/>
                  </a:lnTo>
                  <a:lnTo>
                    <a:pt x="461" y="227"/>
                  </a:lnTo>
                  <a:lnTo>
                    <a:pt x="455" y="215"/>
                  </a:lnTo>
                  <a:lnTo>
                    <a:pt x="448" y="202"/>
                  </a:lnTo>
                  <a:lnTo>
                    <a:pt x="443" y="196"/>
                  </a:lnTo>
                  <a:lnTo>
                    <a:pt x="437" y="190"/>
                  </a:lnTo>
                  <a:lnTo>
                    <a:pt x="431" y="184"/>
                  </a:lnTo>
                  <a:lnTo>
                    <a:pt x="424" y="179"/>
                  </a:lnTo>
                  <a:lnTo>
                    <a:pt x="415" y="174"/>
                  </a:lnTo>
                  <a:lnTo>
                    <a:pt x="406" y="170"/>
                  </a:lnTo>
                  <a:lnTo>
                    <a:pt x="395" y="169"/>
                  </a:lnTo>
                  <a:lnTo>
                    <a:pt x="384" y="168"/>
                  </a:lnTo>
                  <a:lnTo>
                    <a:pt x="384" y="168"/>
                  </a:lnTo>
                  <a:lnTo>
                    <a:pt x="373" y="168"/>
                  </a:lnTo>
                  <a:lnTo>
                    <a:pt x="363" y="169"/>
                  </a:lnTo>
                  <a:lnTo>
                    <a:pt x="353" y="172"/>
                  </a:lnTo>
                  <a:lnTo>
                    <a:pt x="346" y="173"/>
                  </a:lnTo>
                  <a:lnTo>
                    <a:pt x="339" y="176"/>
                  </a:lnTo>
                  <a:lnTo>
                    <a:pt x="333" y="179"/>
                  </a:lnTo>
                  <a:lnTo>
                    <a:pt x="322" y="186"/>
                  </a:lnTo>
                  <a:lnTo>
                    <a:pt x="315" y="194"/>
                  </a:lnTo>
                  <a:lnTo>
                    <a:pt x="309" y="204"/>
                  </a:lnTo>
                  <a:lnTo>
                    <a:pt x="305" y="212"/>
                  </a:lnTo>
                  <a:lnTo>
                    <a:pt x="303" y="221"/>
                  </a:lnTo>
                  <a:lnTo>
                    <a:pt x="303" y="221"/>
                  </a:lnTo>
                  <a:lnTo>
                    <a:pt x="299" y="234"/>
                  </a:lnTo>
                  <a:lnTo>
                    <a:pt x="298" y="244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3" y="262"/>
                  </a:lnTo>
                  <a:lnTo>
                    <a:pt x="290" y="273"/>
                  </a:lnTo>
                  <a:lnTo>
                    <a:pt x="288" y="279"/>
                  </a:lnTo>
                  <a:lnTo>
                    <a:pt x="288" y="317"/>
                  </a:lnTo>
                  <a:lnTo>
                    <a:pt x="288" y="317"/>
                  </a:lnTo>
                  <a:lnTo>
                    <a:pt x="287" y="324"/>
                  </a:lnTo>
                  <a:lnTo>
                    <a:pt x="287" y="330"/>
                  </a:lnTo>
                  <a:lnTo>
                    <a:pt x="286" y="336"/>
                  </a:lnTo>
                  <a:lnTo>
                    <a:pt x="287" y="339"/>
                  </a:lnTo>
                  <a:lnTo>
                    <a:pt x="288" y="341"/>
                  </a:lnTo>
                  <a:lnTo>
                    <a:pt x="288" y="341"/>
                  </a:lnTo>
                  <a:lnTo>
                    <a:pt x="292" y="346"/>
                  </a:lnTo>
                  <a:lnTo>
                    <a:pt x="296" y="353"/>
                  </a:lnTo>
                  <a:lnTo>
                    <a:pt x="299" y="360"/>
                  </a:lnTo>
                  <a:lnTo>
                    <a:pt x="303" y="365"/>
                  </a:lnTo>
                  <a:lnTo>
                    <a:pt x="303" y="365"/>
                  </a:lnTo>
                  <a:lnTo>
                    <a:pt x="308" y="371"/>
                  </a:lnTo>
                  <a:lnTo>
                    <a:pt x="312" y="380"/>
                  </a:lnTo>
                  <a:lnTo>
                    <a:pt x="317" y="387"/>
                  </a:lnTo>
                  <a:lnTo>
                    <a:pt x="317" y="389"/>
                  </a:lnTo>
                  <a:lnTo>
                    <a:pt x="317" y="389"/>
                  </a:lnTo>
                  <a:lnTo>
                    <a:pt x="317" y="389"/>
                  </a:lnTo>
                  <a:lnTo>
                    <a:pt x="316" y="389"/>
                  </a:lnTo>
                  <a:lnTo>
                    <a:pt x="316" y="389"/>
                  </a:lnTo>
                  <a:lnTo>
                    <a:pt x="317" y="392"/>
                  </a:lnTo>
                  <a:lnTo>
                    <a:pt x="317" y="395"/>
                  </a:lnTo>
                  <a:lnTo>
                    <a:pt x="317" y="399"/>
                  </a:lnTo>
                  <a:lnTo>
                    <a:pt x="317" y="399"/>
                  </a:lnTo>
                  <a:lnTo>
                    <a:pt x="317" y="405"/>
                  </a:lnTo>
                  <a:lnTo>
                    <a:pt x="320" y="412"/>
                  </a:lnTo>
                  <a:lnTo>
                    <a:pt x="322" y="423"/>
                  </a:lnTo>
                  <a:lnTo>
                    <a:pt x="322" y="423"/>
                  </a:lnTo>
                  <a:lnTo>
                    <a:pt x="322" y="422"/>
                  </a:lnTo>
                  <a:lnTo>
                    <a:pt x="320" y="419"/>
                  </a:lnTo>
                  <a:lnTo>
                    <a:pt x="315" y="416"/>
                  </a:lnTo>
                  <a:lnTo>
                    <a:pt x="308" y="413"/>
                  </a:lnTo>
                  <a:lnTo>
                    <a:pt x="308" y="413"/>
                  </a:lnTo>
                  <a:lnTo>
                    <a:pt x="282" y="408"/>
                  </a:lnTo>
                  <a:lnTo>
                    <a:pt x="268" y="405"/>
                  </a:lnTo>
                  <a:lnTo>
                    <a:pt x="261" y="402"/>
                  </a:lnTo>
                  <a:lnTo>
                    <a:pt x="255" y="399"/>
                  </a:lnTo>
                  <a:lnTo>
                    <a:pt x="255" y="399"/>
                  </a:lnTo>
                  <a:lnTo>
                    <a:pt x="243" y="389"/>
                  </a:lnTo>
                  <a:lnTo>
                    <a:pt x="228" y="377"/>
                  </a:lnTo>
                  <a:lnTo>
                    <a:pt x="212" y="364"/>
                  </a:lnTo>
                  <a:lnTo>
                    <a:pt x="192" y="351"/>
                  </a:lnTo>
                  <a:lnTo>
                    <a:pt x="192" y="351"/>
                  </a:lnTo>
                  <a:lnTo>
                    <a:pt x="167" y="334"/>
                  </a:lnTo>
                  <a:lnTo>
                    <a:pt x="136" y="313"/>
                  </a:lnTo>
                  <a:lnTo>
                    <a:pt x="122" y="304"/>
                  </a:lnTo>
                  <a:lnTo>
                    <a:pt x="111" y="295"/>
                  </a:lnTo>
                  <a:lnTo>
                    <a:pt x="104" y="288"/>
                  </a:lnTo>
                  <a:lnTo>
                    <a:pt x="101" y="286"/>
                  </a:lnTo>
                  <a:lnTo>
                    <a:pt x="101" y="283"/>
                  </a:lnTo>
                  <a:lnTo>
                    <a:pt x="101" y="283"/>
                  </a:lnTo>
                  <a:lnTo>
                    <a:pt x="104" y="253"/>
                  </a:lnTo>
                  <a:lnTo>
                    <a:pt x="106" y="192"/>
                  </a:lnTo>
                  <a:lnTo>
                    <a:pt x="108" y="129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112" y="84"/>
                  </a:lnTo>
                  <a:lnTo>
                    <a:pt x="114" y="77"/>
                  </a:lnTo>
                  <a:lnTo>
                    <a:pt x="118" y="72"/>
                  </a:lnTo>
                  <a:lnTo>
                    <a:pt x="122" y="68"/>
                  </a:lnTo>
                  <a:lnTo>
                    <a:pt x="128" y="63"/>
                  </a:lnTo>
                  <a:lnTo>
                    <a:pt x="130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74" y="60"/>
                  </a:lnTo>
                  <a:lnTo>
                    <a:pt x="179" y="56"/>
                  </a:lnTo>
                  <a:lnTo>
                    <a:pt x="183" y="53"/>
                  </a:lnTo>
                  <a:lnTo>
                    <a:pt x="183" y="53"/>
                  </a:lnTo>
                  <a:lnTo>
                    <a:pt x="185" y="49"/>
                  </a:lnTo>
                  <a:lnTo>
                    <a:pt x="186" y="47"/>
                  </a:lnTo>
                  <a:lnTo>
                    <a:pt x="190" y="45"/>
                  </a:lnTo>
                  <a:lnTo>
                    <a:pt x="197" y="43"/>
                  </a:lnTo>
                  <a:lnTo>
                    <a:pt x="197" y="43"/>
                  </a:lnTo>
                  <a:lnTo>
                    <a:pt x="208" y="39"/>
                  </a:lnTo>
                  <a:lnTo>
                    <a:pt x="219" y="33"/>
                  </a:lnTo>
                  <a:lnTo>
                    <a:pt x="225" y="27"/>
                  </a:lnTo>
                  <a:lnTo>
                    <a:pt x="227" y="25"/>
                  </a:lnTo>
                  <a:lnTo>
                    <a:pt x="226" y="24"/>
                  </a:lnTo>
                  <a:lnTo>
                    <a:pt x="216" y="19"/>
                  </a:lnTo>
                  <a:lnTo>
                    <a:pt x="216" y="19"/>
                  </a:lnTo>
                  <a:lnTo>
                    <a:pt x="214" y="14"/>
                  </a:lnTo>
                  <a:lnTo>
                    <a:pt x="212" y="12"/>
                  </a:lnTo>
                  <a:lnTo>
                    <a:pt x="207" y="9"/>
                  </a:lnTo>
                  <a:lnTo>
                    <a:pt x="207" y="9"/>
                  </a:lnTo>
                  <a:lnTo>
                    <a:pt x="201" y="8"/>
                  </a:lnTo>
                  <a:lnTo>
                    <a:pt x="198" y="8"/>
                  </a:lnTo>
                  <a:lnTo>
                    <a:pt x="197" y="9"/>
                  </a:lnTo>
                  <a:lnTo>
                    <a:pt x="197" y="9"/>
                  </a:lnTo>
                  <a:lnTo>
                    <a:pt x="195" y="10"/>
                  </a:lnTo>
                  <a:lnTo>
                    <a:pt x="192" y="10"/>
                  </a:lnTo>
                  <a:lnTo>
                    <a:pt x="190" y="10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5" y="8"/>
                  </a:lnTo>
                  <a:lnTo>
                    <a:pt x="183" y="8"/>
                  </a:lnTo>
                  <a:lnTo>
                    <a:pt x="173" y="9"/>
                  </a:lnTo>
                  <a:lnTo>
                    <a:pt x="173" y="9"/>
                  </a:lnTo>
                  <a:lnTo>
                    <a:pt x="168" y="10"/>
                  </a:lnTo>
                  <a:lnTo>
                    <a:pt x="166" y="13"/>
                  </a:lnTo>
                  <a:lnTo>
                    <a:pt x="165" y="14"/>
                  </a:lnTo>
                  <a:lnTo>
                    <a:pt x="164" y="14"/>
                  </a:lnTo>
                  <a:lnTo>
                    <a:pt x="164" y="14"/>
                  </a:lnTo>
                  <a:lnTo>
                    <a:pt x="159" y="14"/>
                  </a:lnTo>
                  <a:lnTo>
                    <a:pt x="149" y="14"/>
                  </a:lnTo>
                  <a:lnTo>
                    <a:pt x="149" y="14"/>
                  </a:lnTo>
                  <a:lnTo>
                    <a:pt x="138" y="15"/>
                  </a:lnTo>
                  <a:lnTo>
                    <a:pt x="122" y="19"/>
                  </a:lnTo>
                  <a:lnTo>
                    <a:pt x="105" y="22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81" y="24"/>
                  </a:lnTo>
                  <a:lnTo>
                    <a:pt x="77" y="25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69" y="32"/>
                  </a:lnTo>
                  <a:lnTo>
                    <a:pt x="66" y="37"/>
                  </a:lnTo>
                  <a:lnTo>
                    <a:pt x="60" y="50"/>
                  </a:lnTo>
                  <a:lnTo>
                    <a:pt x="56" y="66"/>
                  </a:lnTo>
                  <a:lnTo>
                    <a:pt x="48" y="81"/>
                  </a:lnTo>
                  <a:lnTo>
                    <a:pt x="48" y="81"/>
                  </a:lnTo>
                  <a:lnTo>
                    <a:pt x="44" y="93"/>
                  </a:lnTo>
                  <a:lnTo>
                    <a:pt x="39" y="110"/>
                  </a:lnTo>
                  <a:lnTo>
                    <a:pt x="27" y="157"/>
                  </a:lnTo>
                  <a:lnTo>
                    <a:pt x="16" y="206"/>
                  </a:lnTo>
                  <a:lnTo>
                    <a:pt x="10" y="240"/>
                  </a:lnTo>
                  <a:lnTo>
                    <a:pt x="10" y="240"/>
                  </a:lnTo>
                  <a:lnTo>
                    <a:pt x="6" y="263"/>
                  </a:lnTo>
                  <a:lnTo>
                    <a:pt x="3" y="287"/>
                  </a:lnTo>
                  <a:lnTo>
                    <a:pt x="2" y="298"/>
                  </a:lnTo>
                  <a:lnTo>
                    <a:pt x="0" y="309"/>
                  </a:lnTo>
                  <a:lnTo>
                    <a:pt x="2" y="318"/>
                  </a:lnTo>
                  <a:lnTo>
                    <a:pt x="5" y="327"/>
                  </a:lnTo>
                  <a:lnTo>
                    <a:pt x="5" y="327"/>
                  </a:lnTo>
                  <a:lnTo>
                    <a:pt x="14" y="339"/>
                  </a:lnTo>
                  <a:lnTo>
                    <a:pt x="28" y="358"/>
                  </a:lnTo>
                  <a:lnTo>
                    <a:pt x="68" y="408"/>
                  </a:lnTo>
                  <a:lnTo>
                    <a:pt x="130" y="485"/>
                  </a:lnTo>
                  <a:lnTo>
                    <a:pt x="130" y="485"/>
                  </a:lnTo>
                  <a:lnTo>
                    <a:pt x="135" y="491"/>
                  </a:lnTo>
                  <a:lnTo>
                    <a:pt x="143" y="497"/>
                  </a:lnTo>
                  <a:lnTo>
                    <a:pt x="164" y="513"/>
                  </a:lnTo>
                  <a:lnTo>
                    <a:pt x="174" y="523"/>
                  </a:lnTo>
                  <a:lnTo>
                    <a:pt x="184" y="533"/>
                  </a:lnTo>
                  <a:lnTo>
                    <a:pt x="192" y="544"/>
                  </a:lnTo>
                  <a:lnTo>
                    <a:pt x="195" y="552"/>
                  </a:lnTo>
                  <a:lnTo>
                    <a:pt x="197" y="558"/>
                  </a:lnTo>
                  <a:lnTo>
                    <a:pt x="197" y="558"/>
                  </a:lnTo>
                  <a:lnTo>
                    <a:pt x="202" y="579"/>
                  </a:lnTo>
                  <a:lnTo>
                    <a:pt x="204" y="591"/>
                  </a:lnTo>
                  <a:lnTo>
                    <a:pt x="204" y="600"/>
                  </a:lnTo>
                  <a:lnTo>
                    <a:pt x="207" y="610"/>
                  </a:lnTo>
                  <a:lnTo>
                    <a:pt x="207" y="610"/>
                  </a:lnTo>
                  <a:lnTo>
                    <a:pt x="214" y="650"/>
                  </a:lnTo>
                  <a:lnTo>
                    <a:pt x="225" y="721"/>
                  </a:lnTo>
                  <a:lnTo>
                    <a:pt x="234" y="792"/>
                  </a:lnTo>
                  <a:lnTo>
                    <a:pt x="236" y="818"/>
                  </a:lnTo>
                  <a:lnTo>
                    <a:pt x="236" y="827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15" y="899"/>
                  </a:lnTo>
                  <a:lnTo>
                    <a:pt x="206" y="940"/>
                  </a:lnTo>
                  <a:lnTo>
                    <a:pt x="202" y="954"/>
                  </a:lnTo>
                  <a:lnTo>
                    <a:pt x="202" y="959"/>
                  </a:lnTo>
                  <a:lnTo>
                    <a:pt x="202" y="961"/>
                  </a:lnTo>
                  <a:lnTo>
                    <a:pt x="202" y="961"/>
                  </a:lnTo>
                  <a:lnTo>
                    <a:pt x="207" y="972"/>
                  </a:lnTo>
                  <a:lnTo>
                    <a:pt x="209" y="976"/>
                  </a:lnTo>
                  <a:lnTo>
                    <a:pt x="212" y="976"/>
                  </a:lnTo>
                  <a:lnTo>
                    <a:pt x="212" y="976"/>
                  </a:lnTo>
                  <a:lnTo>
                    <a:pt x="215" y="977"/>
                  </a:lnTo>
                  <a:lnTo>
                    <a:pt x="220" y="981"/>
                  </a:lnTo>
                  <a:lnTo>
                    <a:pt x="226" y="986"/>
                  </a:lnTo>
                  <a:lnTo>
                    <a:pt x="226" y="986"/>
                  </a:lnTo>
                  <a:lnTo>
                    <a:pt x="209" y="1066"/>
                  </a:lnTo>
                  <a:lnTo>
                    <a:pt x="198" y="1126"/>
                  </a:lnTo>
                  <a:lnTo>
                    <a:pt x="194" y="1149"/>
                  </a:lnTo>
                  <a:lnTo>
                    <a:pt x="192" y="1163"/>
                  </a:lnTo>
                  <a:lnTo>
                    <a:pt x="192" y="1163"/>
                  </a:lnTo>
                  <a:lnTo>
                    <a:pt x="189" y="1202"/>
                  </a:lnTo>
                  <a:lnTo>
                    <a:pt x="180" y="1266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6" y="1376"/>
                  </a:lnTo>
                  <a:lnTo>
                    <a:pt x="165" y="1387"/>
                  </a:lnTo>
                  <a:lnTo>
                    <a:pt x="165" y="1400"/>
                  </a:lnTo>
                  <a:lnTo>
                    <a:pt x="166" y="1412"/>
                  </a:lnTo>
                  <a:lnTo>
                    <a:pt x="170" y="1424"/>
                  </a:lnTo>
                  <a:lnTo>
                    <a:pt x="172" y="1430"/>
                  </a:lnTo>
                  <a:lnTo>
                    <a:pt x="174" y="1435"/>
                  </a:lnTo>
                  <a:lnTo>
                    <a:pt x="178" y="1439"/>
                  </a:lnTo>
                  <a:lnTo>
                    <a:pt x="183" y="1442"/>
                  </a:lnTo>
                  <a:lnTo>
                    <a:pt x="183" y="1442"/>
                  </a:lnTo>
                  <a:lnTo>
                    <a:pt x="192" y="1447"/>
                  </a:lnTo>
                  <a:lnTo>
                    <a:pt x="203" y="1451"/>
                  </a:lnTo>
                  <a:lnTo>
                    <a:pt x="214" y="1453"/>
                  </a:lnTo>
                  <a:lnTo>
                    <a:pt x="225" y="1454"/>
                  </a:lnTo>
                  <a:lnTo>
                    <a:pt x="244" y="1457"/>
                  </a:lnTo>
                  <a:lnTo>
                    <a:pt x="260" y="1457"/>
                  </a:lnTo>
                  <a:lnTo>
                    <a:pt x="260" y="1457"/>
                  </a:lnTo>
                  <a:lnTo>
                    <a:pt x="269" y="1457"/>
                  </a:lnTo>
                  <a:lnTo>
                    <a:pt x="274" y="1457"/>
                  </a:lnTo>
                  <a:lnTo>
                    <a:pt x="278" y="1453"/>
                  </a:lnTo>
                  <a:lnTo>
                    <a:pt x="284" y="1447"/>
                  </a:lnTo>
                  <a:lnTo>
                    <a:pt x="284" y="1447"/>
                  </a:lnTo>
                  <a:lnTo>
                    <a:pt x="296" y="1432"/>
                  </a:lnTo>
                  <a:lnTo>
                    <a:pt x="314" y="1408"/>
                  </a:lnTo>
                  <a:lnTo>
                    <a:pt x="336" y="1375"/>
                  </a:lnTo>
                  <a:lnTo>
                    <a:pt x="336" y="1375"/>
                  </a:lnTo>
                  <a:lnTo>
                    <a:pt x="339" y="1376"/>
                  </a:lnTo>
                  <a:lnTo>
                    <a:pt x="346" y="1380"/>
                  </a:lnTo>
                  <a:lnTo>
                    <a:pt x="352" y="1381"/>
                  </a:lnTo>
                  <a:lnTo>
                    <a:pt x="357" y="1381"/>
                  </a:lnTo>
                  <a:lnTo>
                    <a:pt x="363" y="1381"/>
                  </a:lnTo>
                  <a:lnTo>
                    <a:pt x="370" y="1380"/>
                  </a:lnTo>
                  <a:lnTo>
                    <a:pt x="370" y="1380"/>
                  </a:lnTo>
                  <a:lnTo>
                    <a:pt x="376" y="1378"/>
                  </a:lnTo>
                  <a:lnTo>
                    <a:pt x="381" y="1374"/>
                  </a:lnTo>
                  <a:lnTo>
                    <a:pt x="385" y="1370"/>
                  </a:lnTo>
                  <a:lnTo>
                    <a:pt x="389" y="1364"/>
                  </a:lnTo>
                  <a:lnTo>
                    <a:pt x="391" y="1357"/>
                  </a:lnTo>
                  <a:lnTo>
                    <a:pt x="394" y="1347"/>
                  </a:lnTo>
                  <a:lnTo>
                    <a:pt x="399" y="1322"/>
                  </a:lnTo>
                  <a:lnTo>
                    <a:pt x="399" y="1322"/>
                  </a:lnTo>
                  <a:lnTo>
                    <a:pt x="403" y="1297"/>
                  </a:lnTo>
                  <a:lnTo>
                    <a:pt x="408" y="1279"/>
                  </a:lnTo>
                  <a:lnTo>
                    <a:pt x="423" y="1240"/>
                  </a:lnTo>
                  <a:lnTo>
                    <a:pt x="423" y="1240"/>
                  </a:lnTo>
                  <a:lnTo>
                    <a:pt x="426" y="1230"/>
                  </a:lnTo>
                  <a:lnTo>
                    <a:pt x="429" y="1220"/>
                  </a:lnTo>
                  <a:lnTo>
                    <a:pt x="430" y="1214"/>
                  </a:lnTo>
                  <a:lnTo>
                    <a:pt x="430" y="1209"/>
                  </a:lnTo>
                  <a:lnTo>
                    <a:pt x="429" y="1206"/>
                  </a:lnTo>
                  <a:lnTo>
                    <a:pt x="427" y="1202"/>
                  </a:lnTo>
                  <a:lnTo>
                    <a:pt x="423" y="1197"/>
                  </a:lnTo>
                  <a:lnTo>
                    <a:pt x="423" y="1197"/>
                  </a:lnTo>
                  <a:lnTo>
                    <a:pt x="420" y="1194"/>
                  </a:lnTo>
                  <a:lnTo>
                    <a:pt x="420" y="1189"/>
                  </a:lnTo>
                  <a:lnTo>
                    <a:pt x="419" y="1178"/>
                  </a:lnTo>
                  <a:lnTo>
                    <a:pt x="419" y="1168"/>
                  </a:lnTo>
                  <a:lnTo>
                    <a:pt x="419" y="1166"/>
                  </a:lnTo>
                  <a:lnTo>
                    <a:pt x="418" y="1163"/>
                  </a:lnTo>
                  <a:lnTo>
                    <a:pt x="418" y="1163"/>
                  </a:lnTo>
                  <a:lnTo>
                    <a:pt x="418" y="1162"/>
                  </a:lnTo>
                  <a:lnTo>
                    <a:pt x="421" y="1160"/>
                  </a:lnTo>
                  <a:lnTo>
                    <a:pt x="431" y="1153"/>
                  </a:lnTo>
                  <a:lnTo>
                    <a:pt x="447" y="1144"/>
                  </a:lnTo>
                  <a:lnTo>
                    <a:pt x="447" y="1144"/>
                  </a:lnTo>
                  <a:lnTo>
                    <a:pt x="453" y="1172"/>
                  </a:lnTo>
                  <a:lnTo>
                    <a:pt x="456" y="1195"/>
                  </a:lnTo>
                  <a:lnTo>
                    <a:pt x="456" y="1204"/>
                  </a:lnTo>
                  <a:lnTo>
                    <a:pt x="456" y="1212"/>
                  </a:lnTo>
                  <a:lnTo>
                    <a:pt x="456" y="1212"/>
                  </a:lnTo>
                  <a:lnTo>
                    <a:pt x="456" y="1219"/>
                  </a:lnTo>
                  <a:lnTo>
                    <a:pt x="456" y="1230"/>
                  </a:lnTo>
                  <a:lnTo>
                    <a:pt x="459" y="1257"/>
                  </a:lnTo>
                  <a:lnTo>
                    <a:pt x="461" y="1281"/>
                  </a:lnTo>
                  <a:lnTo>
                    <a:pt x="461" y="1290"/>
                  </a:lnTo>
                  <a:lnTo>
                    <a:pt x="461" y="1293"/>
                  </a:lnTo>
                  <a:lnTo>
                    <a:pt x="461" y="1293"/>
                  </a:lnTo>
                  <a:lnTo>
                    <a:pt x="460" y="1297"/>
                  </a:lnTo>
                  <a:lnTo>
                    <a:pt x="460" y="1304"/>
                  </a:lnTo>
                  <a:lnTo>
                    <a:pt x="461" y="1313"/>
                  </a:lnTo>
                  <a:lnTo>
                    <a:pt x="461" y="1313"/>
                  </a:lnTo>
                  <a:lnTo>
                    <a:pt x="460" y="1313"/>
                  </a:lnTo>
                  <a:lnTo>
                    <a:pt x="459" y="1311"/>
                  </a:lnTo>
                  <a:lnTo>
                    <a:pt x="455" y="1313"/>
                  </a:lnTo>
                  <a:lnTo>
                    <a:pt x="451" y="1317"/>
                  </a:lnTo>
                  <a:lnTo>
                    <a:pt x="451" y="1317"/>
                  </a:lnTo>
                  <a:lnTo>
                    <a:pt x="449" y="1321"/>
                  </a:lnTo>
                  <a:lnTo>
                    <a:pt x="449" y="1327"/>
                  </a:lnTo>
                  <a:lnTo>
                    <a:pt x="448" y="1338"/>
                  </a:lnTo>
                  <a:lnTo>
                    <a:pt x="448" y="1350"/>
                  </a:lnTo>
                  <a:lnTo>
                    <a:pt x="447" y="1356"/>
                  </a:lnTo>
                  <a:lnTo>
                    <a:pt x="447" y="1356"/>
                  </a:lnTo>
                  <a:lnTo>
                    <a:pt x="443" y="1361"/>
                  </a:lnTo>
                  <a:lnTo>
                    <a:pt x="442" y="1362"/>
                  </a:lnTo>
                  <a:lnTo>
                    <a:pt x="443" y="1363"/>
                  </a:lnTo>
                  <a:lnTo>
                    <a:pt x="447" y="1365"/>
                  </a:lnTo>
                  <a:lnTo>
                    <a:pt x="447" y="1365"/>
                  </a:lnTo>
                  <a:lnTo>
                    <a:pt x="459" y="1368"/>
                  </a:lnTo>
                  <a:lnTo>
                    <a:pt x="460" y="1368"/>
                  </a:lnTo>
                  <a:lnTo>
                    <a:pt x="461" y="1370"/>
                  </a:lnTo>
                  <a:lnTo>
                    <a:pt x="462" y="1371"/>
                  </a:lnTo>
                  <a:lnTo>
                    <a:pt x="461" y="1375"/>
                  </a:lnTo>
                  <a:lnTo>
                    <a:pt x="461" y="1375"/>
                  </a:lnTo>
                  <a:lnTo>
                    <a:pt x="459" y="1384"/>
                  </a:lnTo>
                  <a:lnTo>
                    <a:pt x="456" y="1394"/>
                  </a:lnTo>
                  <a:lnTo>
                    <a:pt x="454" y="1405"/>
                  </a:lnTo>
                  <a:lnTo>
                    <a:pt x="451" y="1414"/>
                  </a:lnTo>
                  <a:lnTo>
                    <a:pt x="451" y="1414"/>
                  </a:lnTo>
                  <a:lnTo>
                    <a:pt x="451" y="1417"/>
                  </a:lnTo>
                  <a:lnTo>
                    <a:pt x="451" y="1423"/>
                  </a:lnTo>
                  <a:lnTo>
                    <a:pt x="455" y="1435"/>
                  </a:lnTo>
                  <a:lnTo>
                    <a:pt x="460" y="1450"/>
                  </a:lnTo>
                  <a:lnTo>
                    <a:pt x="461" y="1456"/>
                  </a:lnTo>
                  <a:lnTo>
                    <a:pt x="461" y="1462"/>
                  </a:lnTo>
                  <a:lnTo>
                    <a:pt x="461" y="1462"/>
                  </a:lnTo>
                  <a:lnTo>
                    <a:pt x="461" y="1480"/>
                  </a:lnTo>
                  <a:lnTo>
                    <a:pt x="462" y="1493"/>
                  </a:lnTo>
                  <a:lnTo>
                    <a:pt x="465" y="1506"/>
                  </a:lnTo>
                  <a:lnTo>
                    <a:pt x="469" y="1521"/>
                  </a:lnTo>
                  <a:lnTo>
                    <a:pt x="472" y="1527"/>
                  </a:lnTo>
                  <a:lnTo>
                    <a:pt x="475" y="1533"/>
                  </a:lnTo>
                  <a:lnTo>
                    <a:pt x="479" y="1539"/>
                  </a:lnTo>
                  <a:lnTo>
                    <a:pt x="484" y="1542"/>
                  </a:lnTo>
                  <a:lnTo>
                    <a:pt x="489" y="1546"/>
                  </a:lnTo>
                  <a:lnTo>
                    <a:pt x="495" y="1548"/>
                  </a:lnTo>
                  <a:lnTo>
                    <a:pt x="495" y="1548"/>
                  </a:lnTo>
                  <a:lnTo>
                    <a:pt x="508" y="1551"/>
                  </a:lnTo>
                  <a:lnTo>
                    <a:pt x="521" y="1552"/>
                  </a:lnTo>
                  <a:lnTo>
                    <a:pt x="535" y="1553"/>
                  </a:lnTo>
                  <a:lnTo>
                    <a:pt x="549" y="1551"/>
                  </a:lnTo>
                  <a:lnTo>
                    <a:pt x="561" y="1548"/>
                  </a:lnTo>
                  <a:lnTo>
                    <a:pt x="571" y="1543"/>
                  </a:lnTo>
                  <a:lnTo>
                    <a:pt x="576" y="1541"/>
                  </a:lnTo>
                  <a:lnTo>
                    <a:pt x="580" y="1537"/>
                  </a:lnTo>
                  <a:lnTo>
                    <a:pt x="583" y="1534"/>
                  </a:lnTo>
                  <a:lnTo>
                    <a:pt x="586" y="1529"/>
                  </a:lnTo>
                  <a:lnTo>
                    <a:pt x="586" y="1529"/>
                  </a:lnTo>
                  <a:lnTo>
                    <a:pt x="593" y="1511"/>
                  </a:lnTo>
                  <a:lnTo>
                    <a:pt x="594" y="1504"/>
                  </a:lnTo>
                  <a:lnTo>
                    <a:pt x="595" y="1497"/>
                  </a:lnTo>
                  <a:lnTo>
                    <a:pt x="597" y="1489"/>
                  </a:lnTo>
                  <a:lnTo>
                    <a:pt x="595" y="1483"/>
                  </a:lnTo>
                  <a:lnTo>
                    <a:pt x="593" y="1477"/>
                  </a:lnTo>
                  <a:lnTo>
                    <a:pt x="591" y="1471"/>
                  </a:lnTo>
                  <a:lnTo>
                    <a:pt x="591" y="1471"/>
                  </a:lnTo>
                  <a:lnTo>
                    <a:pt x="576" y="1451"/>
                  </a:lnTo>
                  <a:lnTo>
                    <a:pt x="570" y="1441"/>
                  </a:lnTo>
                  <a:lnTo>
                    <a:pt x="567" y="1433"/>
                  </a:lnTo>
                  <a:lnTo>
                    <a:pt x="567" y="1433"/>
                  </a:lnTo>
                  <a:lnTo>
                    <a:pt x="564" y="1424"/>
                  </a:lnTo>
                  <a:lnTo>
                    <a:pt x="563" y="1414"/>
                  </a:lnTo>
                  <a:lnTo>
                    <a:pt x="562" y="1399"/>
                  </a:lnTo>
                  <a:lnTo>
                    <a:pt x="562" y="1399"/>
                  </a:lnTo>
                  <a:lnTo>
                    <a:pt x="563" y="1394"/>
                  </a:lnTo>
                  <a:lnTo>
                    <a:pt x="567" y="1388"/>
                  </a:lnTo>
                  <a:lnTo>
                    <a:pt x="570" y="1384"/>
                  </a:lnTo>
                  <a:lnTo>
                    <a:pt x="571" y="1380"/>
                  </a:lnTo>
                  <a:lnTo>
                    <a:pt x="571" y="1380"/>
                  </a:lnTo>
                  <a:lnTo>
                    <a:pt x="573" y="1375"/>
                  </a:lnTo>
                  <a:lnTo>
                    <a:pt x="576" y="1369"/>
                  </a:lnTo>
                  <a:lnTo>
                    <a:pt x="580" y="1362"/>
                  </a:lnTo>
                  <a:lnTo>
                    <a:pt x="581" y="1356"/>
                  </a:lnTo>
                  <a:lnTo>
                    <a:pt x="581" y="1317"/>
                  </a:lnTo>
                  <a:lnTo>
                    <a:pt x="581" y="1317"/>
                  </a:lnTo>
                  <a:lnTo>
                    <a:pt x="583" y="1316"/>
                  </a:lnTo>
                  <a:lnTo>
                    <a:pt x="588" y="1313"/>
                  </a:lnTo>
                  <a:lnTo>
                    <a:pt x="594" y="1304"/>
                  </a:lnTo>
                  <a:lnTo>
                    <a:pt x="598" y="1299"/>
                  </a:lnTo>
                  <a:lnTo>
                    <a:pt x="600" y="1293"/>
                  </a:lnTo>
                  <a:lnTo>
                    <a:pt x="600" y="1293"/>
                  </a:lnTo>
                  <a:lnTo>
                    <a:pt x="603" y="1284"/>
                  </a:lnTo>
                  <a:lnTo>
                    <a:pt x="605" y="1269"/>
                  </a:lnTo>
                  <a:lnTo>
                    <a:pt x="609" y="1231"/>
                  </a:lnTo>
                  <a:lnTo>
                    <a:pt x="611" y="1195"/>
                  </a:lnTo>
                  <a:lnTo>
                    <a:pt x="611" y="1182"/>
                  </a:lnTo>
                  <a:lnTo>
                    <a:pt x="610" y="1173"/>
                  </a:lnTo>
                  <a:lnTo>
                    <a:pt x="610" y="1173"/>
                  </a:lnTo>
                  <a:lnTo>
                    <a:pt x="609" y="1168"/>
                  </a:lnTo>
                  <a:lnTo>
                    <a:pt x="609" y="1162"/>
                  </a:lnTo>
                  <a:lnTo>
                    <a:pt x="610" y="1151"/>
                  </a:lnTo>
                  <a:lnTo>
                    <a:pt x="612" y="1138"/>
                  </a:lnTo>
                  <a:lnTo>
                    <a:pt x="615" y="1125"/>
                  </a:lnTo>
                  <a:lnTo>
                    <a:pt x="615" y="1125"/>
                  </a:lnTo>
                  <a:lnTo>
                    <a:pt x="616" y="1117"/>
                  </a:lnTo>
                  <a:lnTo>
                    <a:pt x="618" y="1108"/>
                  </a:lnTo>
                  <a:lnTo>
                    <a:pt x="625" y="1090"/>
                  </a:lnTo>
                  <a:lnTo>
                    <a:pt x="631" y="1073"/>
                  </a:lnTo>
                  <a:lnTo>
                    <a:pt x="633" y="1067"/>
                  </a:lnTo>
                  <a:lnTo>
                    <a:pt x="634" y="1062"/>
                  </a:lnTo>
                  <a:lnTo>
                    <a:pt x="634" y="1062"/>
                  </a:lnTo>
                  <a:lnTo>
                    <a:pt x="635" y="1056"/>
                  </a:lnTo>
                  <a:lnTo>
                    <a:pt x="637" y="1050"/>
                  </a:lnTo>
                  <a:lnTo>
                    <a:pt x="640" y="1038"/>
                  </a:lnTo>
                  <a:lnTo>
                    <a:pt x="643" y="1019"/>
                  </a:lnTo>
                  <a:lnTo>
                    <a:pt x="643" y="1019"/>
                  </a:lnTo>
                  <a:lnTo>
                    <a:pt x="645" y="1007"/>
                  </a:lnTo>
                  <a:lnTo>
                    <a:pt x="643" y="994"/>
                  </a:lnTo>
                  <a:lnTo>
                    <a:pt x="642" y="983"/>
                  </a:lnTo>
                  <a:lnTo>
                    <a:pt x="641" y="972"/>
                  </a:lnTo>
                  <a:lnTo>
                    <a:pt x="636" y="958"/>
                  </a:lnTo>
                  <a:lnTo>
                    <a:pt x="634" y="952"/>
                  </a:lnTo>
                  <a:lnTo>
                    <a:pt x="653" y="942"/>
                  </a:lnTo>
                  <a:lnTo>
                    <a:pt x="591" y="784"/>
                  </a:lnTo>
                  <a:lnTo>
                    <a:pt x="591" y="784"/>
                  </a:lnTo>
                  <a:lnTo>
                    <a:pt x="604" y="675"/>
                  </a:lnTo>
                  <a:lnTo>
                    <a:pt x="613" y="598"/>
                  </a:lnTo>
                  <a:lnTo>
                    <a:pt x="619" y="558"/>
                  </a:lnTo>
                  <a:lnTo>
                    <a:pt x="619" y="558"/>
                  </a:lnTo>
                  <a:lnTo>
                    <a:pt x="628" y="538"/>
                  </a:lnTo>
                  <a:lnTo>
                    <a:pt x="643" y="508"/>
                  </a:lnTo>
                  <a:lnTo>
                    <a:pt x="659" y="478"/>
                  </a:lnTo>
                  <a:lnTo>
                    <a:pt x="667" y="461"/>
                  </a:lnTo>
                  <a:lnTo>
                    <a:pt x="667" y="461"/>
                  </a:lnTo>
                  <a:lnTo>
                    <a:pt x="672" y="452"/>
                  </a:lnTo>
                  <a:lnTo>
                    <a:pt x="685" y="430"/>
                  </a:lnTo>
                  <a:lnTo>
                    <a:pt x="721" y="371"/>
                  </a:lnTo>
                  <a:lnTo>
                    <a:pt x="741" y="339"/>
                  </a:lnTo>
                  <a:lnTo>
                    <a:pt x="757" y="310"/>
                  </a:lnTo>
                  <a:lnTo>
                    <a:pt x="769" y="287"/>
                  </a:lnTo>
                  <a:lnTo>
                    <a:pt x="772" y="279"/>
                  </a:lnTo>
                  <a:lnTo>
                    <a:pt x="773" y="274"/>
                  </a:lnTo>
                  <a:lnTo>
                    <a:pt x="773" y="274"/>
                  </a:lnTo>
                  <a:lnTo>
                    <a:pt x="771" y="264"/>
                  </a:lnTo>
                  <a:lnTo>
                    <a:pt x="766" y="250"/>
                  </a:lnTo>
                  <a:lnTo>
                    <a:pt x="757" y="232"/>
                  </a:lnTo>
                  <a:lnTo>
                    <a:pt x="747" y="210"/>
                  </a:lnTo>
                  <a:lnTo>
                    <a:pt x="721" y="162"/>
                  </a:lnTo>
                  <a:lnTo>
                    <a:pt x="691" y="110"/>
                  </a:lnTo>
                  <a:lnTo>
                    <a:pt x="691" y="110"/>
                  </a:lnTo>
                  <a:lnTo>
                    <a:pt x="666" y="69"/>
                  </a:lnTo>
                  <a:lnTo>
                    <a:pt x="649" y="44"/>
                  </a:lnTo>
                  <a:lnTo>
                    <a:pt x="639" y="28"/>
                  </a:lnTo>
                  <a:lnTo>
                    <a:pt x="639" y="28"/>
                  </a:lnTo>
                  <a:lnTo>
                    <a:pt x="640" y="28"/>
                  </a:lnTo>
                  <a:lnTo>
                    <a:pt x="640" y="26"/>
                  </a:lnTo>
                  <a:lnTo>
                    <a:pt x="639" y="21"/>
                  </a:lnTo>
                  <a:lnTo>
                    <a:pt x="634" y="14"/>
                  </a:lnTo>
                  <a:lnTo>
                    <a:pt x="634" y="14"/>
                  </a:lnTo>
                  <a:lnTo>
                    <a:pt x="627" y="7"/>
                  </a:lnTo>
                  <a:lnTo>
                    <a:pt x="619" y="2"/>
                  </a:lnTo>
                  <a:lnTo>
                    <a:pt x="611" y="0"/>
                  </a:lnTo>
                  <a:lnTo>
                    <a:pt x="600" y="0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52" y="0"/>
                  </a:lnTo>
                  <a:lnTo>
                    <a:pt x="547" y="1"/>
                  </a:lnTo>
                  <a:lnTo>
                    <a:pt x="540" y="3"/>
                  </a:lnTo>
                  <a:lnTo>
                    <a:pt x="535" y="4"/>
                  </a:lnTo>
                  <a:lnTo>
                    <a:pt x="531" y="6"/>
                  </a:lnTo>
                  <a:lnTo>
                    <a:pt x="526" y="6"/>
                  </a:lnTo>
                  <a:lnTo>
                    <a:pt x="519" y="4"/>
                  </a:lnTo>
                  <a:lnTo>
                    <a:pt x="519" y="4"/>
                  </a:lnTo>
                  <a:lnTo>
                    <a:pt x="504" y="2"/>
                  </a:lnTo>
                  <a:lnTo>
                    <a:pt x="493" y="1"/>
                  </a:lnTo>
                  <a:lnTo>
                    <a:pt x="487" y="1"/>
                  </a:lnTo>
                  <a:lnTo>
                    <a:pt x="485" y="2"/>
                  </a:lnTo>
                  <a:lnTo>
                    <a:pt x="485" y="4"/>
                  </a:lnTo>
                  <a:lnTo>
                    <a:pt x="485" y="4"/>
                  </a:lnTo>
                  <a:lnTo>
                    <a:pt x="486" y="8"/>
                  </a:lnTo>
                  <a:lnTo>
                    <a:pt x="489" y="13"/>
                  </a:lnTo>
                  <a:lnTo>
                    <a:pt x="492" y="18"/>
                  </a:lnTo>
                  <a:lnTo>
                    <a:pt x="499" y="24"/>
                  </a:lnTo>
                  <a:lnTo>
                    <a:pt x="499" y="24"/>
                  </a:lnTo>
                  <a:lnTo>
                    <a:pt x="519" y="42"/>
                  </a:lnTo>
                  <a:lnTo>
                    <a:pt x="528" y="49"/>
                  </a:lnTo>
                  <a:lnTo>
                    <a:pt x="533" y="51"/>
                  </a:lnTo>
                  <a:lnTo>
                    <a:pt x="538" y="53"/>
                  </a:lnTo>
                  <a:lnTo>
                    <a:pt x="538" y="53"/>
                  </a:lnTo>
                  <a:lnTo>
                    <a:pt x="551" y="55"/>
                  </a:lnTo>
                  <a:lnTo>
                    <a:pt x="568" y="60"/>
                  </a:lnTo>
                  <a:lnTo>
                    <a:pt x="591" y="67"/>
                  </a:lnTo>
                  <a:lnTo>
                    <a:pt x="591" y="67"/>
                  </a:lnTo>
                  <a:lnTo>
                    <a:pt x="615" y="142"/>
                  </a:lnTo>
                  <a:lnTo>
                    <a:pt x="633" y="196"/>
                  </a:lnTo>
                  <a:lnTo>
                    <a:pt x="643" y="226"/>
                  </a:lnTo>
                  <a:lnTo>
                    <a:pt x="643" y="226"/>
                  </a:lnTo>
                  <a:lnTo>
                    <a:pt x="647" y="236"/>
                  </a:lnTo>
                  <a:lnTo>
                    <a:pt x="651" y="250"/>
                  </a:lnTo>
                  <a:lnTo>
                    <a:pt x="653" y="264"/>
                  </a:lnTo>
                  <a:lnTo>
                    <a:pt x="653" y="264"/>
                  </a:lnTo>
                  <a:lnTo>
                    <a:pt x="645" y="293"/>
                  </a:lnTo>
                  <a:lnTo>
                    <a:pt x="635" y="316"/>
                  </a:lnTo>
                  <a:lnTo>
                    <a:pt x="629" y="328"/>
                  </a:lnTo>
                  <a:lnTo>
                    <a:pt x="624" y="336"/>
                  </a:lnTo>
                  <a:lnTo>
                    <a:pt x="624" y="336"/>
                  </a:lnTo>
                  <a:lnTo>
                    <a:pt x="619" y="343"/>
                  </a:lnTo>
                  <a:lnTo>
                    <a:pt x="616" y="351"/>
                  </a:lnTo>
                  <a:lnTo>
                    <a:pt x="611" y="363"/>
                  </a:lnTo>
                  <a:lnTo>
                    <a:pt x="609" y="368"/>
                  </a:lnTo>
                  <a:lnTo>
                    <a:pt x="606" y="371"/>
                  </a:lnTo>
                  <a:lnTo>
                    <a:pt x="604" y="374"/>
                  </a:lnTo>
                  <a:lnTo>
                    <a:pt x="600" y="375"/>
                  </a:lnTo>
                  <a:lnTo>
                    <a:pt x="600" y="375"/>
                  </a:lnTo>
                  <a:lnTo>
                    <a:pt x="585" y="378"/>
                  </a:lnTo>
                  <a:lnTo>
                    <a:pt x="562" y="387"/>
                  </a:lnTo>
                  <a:lnTo>
                    <a:pt x="528" y="399"/>
                  </a:lnTo>
                  <a:lnTo>
                    <a:pt x="528" y="399"/>
                  </a:lnTo>
                  <a:lnTo>
                    <a:pt x="521" y="399"/>
                  </a:lnTo>
                  <a:lnTo>
                    <a:pt x="510" y="399"/>
                  </a:lnTo>
                  <a:lnTo>
                    <a:pt x="495" y="399"/>
                  </a:lnTo>
                  <a:lnTo>
                    <a:pt x="495" y="399"/>
                  </a:lnTo>
                  <a:lnTo>
                    <a:pt x="493" y="396"/>
                  </a:lnTo>
                  <a:lnTo>
                    <a:pt x="491" y="393"/>
                  </a:lnTo>
                  <a:lnTo>
                    <a:pt x="486" y="377"/>
                  </a:lnTo>
                  <a:lnTo>
                    <a:pt x="481" y="363"/>
                  </a:lnTo>
                  <a:lnTo>
                    <a:pt x="480" y="358"/>
                  </a:lnTo>
                  <a:lnTo>
                    <a:pt x="480" y="356"/>
                  </a:lnTo>
                  <a:lnTo>
                    <a:pt x="480" y="35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32A38CC-33B6-01C3-734D-84B95F77A78A}"/>
              </a:ext>
            </a:extLst>
          </p:cNvPr>
          <p:cNvGrpSpPr/>
          <p:nvPr/>
        </p:nvGrpSpPr>
        <p:grpSpPr>
          <a:xfrm>
            <a:off x="7185714" y="3840103"/>
            <a:ext cx="1369526" cy="2593467"/>
            <a:chOff x="8457571" y="2405931"/>
            <a:chExt cx="1687513" cy="3195638"/>
          </a:xfrm>
        </p:grpSpPr>
        <p:sp>
          <p:nvSpPr>
            <p:cNvPr id="14" name="Rectangle 21">
              <a:extLst>
                <a:ext uri="{FF2B5EF4-FFF2-40B4-BE49-F238E27FC236}">
                  <a16:creationId xmlns:a16="http://schemas.microsoft.com/office/drawing/2014/main" id="{37B06B71-F712-2887-9289-3A8CEBCAA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7571" y="2894881"/>
              <a:ext cx="1089025" cy="4953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Rectangle 22">
              <a:extLst>
                <a:ext uri="{FF2B5EF4-FFF2-40B4-BE49-F238E27FC236}">
                  <a16:creationId xmlns:a16="http://schemas.microsoft.com/office/drawing/2014/main" id="{27D02865-139C-F192-6FFC-55333271C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7571" y="2405931"/>
              <a:ext cx="1089025" cy="4968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4519069-9899-5A28-9C8B-D88893971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71" y="3339381"/>
              <a:ext cx="1420813" cy="2262188"/>
            </a:xfrm>
            <a:custGeom>
              <a:avLst/>
              <a:gdLst>
                <a:gd name="T0" fmla="*/ 44 w 895"/>
                <a:gd name="T1" fmla="*/ 160 h 1425"/>
                <a:gd name="T2" fmla="*/ 0 w 895"/>
                <a:gd name="T3" fmla="*/ 239 h 1425"/>
                <a:gd name="T4" fmla="*/ 33 w 895"/>
                <a:gd name="T5" fmla="*/ 364 h 1425"/>
                <a:gd name="T6" fmla="*/ 71 w 895"/>
                <a:gd name="T7" fmla="*/ 479 h 1425"/>
                <a:gd name="T8" fmla="*/ 98 w 895"/>
                <a:gd name="T9" fmla="*/ 399 h 1425"/>
                <a:gd name="T10" fmla="*/ 125 w 895"/>
                <a:gd name="T11" fmla="*/ 398 h 1425"/>
                <a:gd name="T12" fmla="*/ 139 w 895"/>
                <a:gd name="T13" fmla="*/ 504 h 1425"/>
                <a:gd name="T14" fmla="*/ 187 w 895"/>
                <a:gd name="T15" fmla="*/ 572 h 1425"/>
                <a:gd name="T16" fmla="*/ 278 w 895"/>
                <a:gd name="T17" fmla="*/ 889 h 1425"/>
                <a:gd name="T18" fmla="*/ 264 w 895"/>
                <a:gd name="T19" fmla="*/ 1032 h 1425"/>
                <a:gd name="T20" fmla="*/ 240 w 895"/>
                <a:gd name="T21" fmla="*/ 1342 h 1425"/>
                <a:gd name="T22" fmla="*/ 301 w 895"/>
                <a:gd name="T23" fmla="*/ 1360 h 1425"/>
                <a:gd name="T24" fmla="*/ 379 w 895"/>
                <a:gd name="T25" fmla="*/ 1312 h 1425"/>
                <a:gd name="T26" fmla="*/ 408 w 895"/>
                <a:gd name="T27" fmla="*/ 1225 h 1425"/>
                <a:gd name="T28" fmla="*/ 427 w 895"/>
                <a:gd name="T29" fmla="*/ 1220 h 1425"/>
                <a:gd name="T30" fmla="*/ 446 w 895"/>
                <a:gd name="T31" fmla="*/ 1172 h 1425"/>
                <a:gd name="T32" fmla="*/ 567 w 895"/>
                <a:gd name="T33" fmla="*/ 1041 h 1425"/>
                <a:gd name="T34" fmla="*/ 734 w 895"/>
                <a:gd name="T35" fmla="*/ 990 h 1425"/>
                <a:gd name="T36" fmla="*/ 695 w 895"/>
                <a:gd name="T37" fmla="*/ 1187 h 1425"/>
                <a:gd name="T38" fmla="*/ 680 w 895"/>
                <a:gd name="T39" fmla="*/ 1247 h 1425"/>
                <a:gd name="T40" fmla="*/ 692 w 895"/>
                <a:gd name="T41" fmla="*/ 1281 h 1425"/>
                <a:gd name="T42" fmla="*/ 695 w 895"/>
                <a:gd name="T43" fmla="*/ 1349 h 1425"/>
                <a:gd name="T44" fmla="*/ 739 w 895"/>
                <a:gd name="T45" fmla="*/ 1383 h 1425"/>
                <a:gd name="T46" fmla="*/ 825 w 895"/>
                <a:gd name="T47" fmla="*/ 1422 h 1425"/>
                <a:gd name="T48" fmla="*/ 859 w 895"/>
                <a:gd name="T49" fmla="*/ 1384 h 1425"/>
                <a:gd name="T50" fmla="*/ 830 w 895"/>
                <a:gd name="T51" fmla="*/ 1326 h 1425"/>
                <a:gd name="T52" fmla="*/ 791 w 895"/>
                <a:gd name="T53" fmla="*/ 1278 h 1425"/>
                <a:gd name="T54" fmla="*/ 806 w 895"/>
                <a:gd name="T55" fmla="*/ 1249 h 1425"/>
                <a:gd name="T56" fmla="*/ 800 w 895"/>
                <a:gd name="T57" fmla="*/ 1205 h 1425"/>
                <a:gd name="T58" fmla="*/ 837 w 895"/>
                <a:gd name="T59" fmla="*/ 1139 h 1425"/>
                <a:gd name="T60" fmla="*/ 894 w 895"/>
                <a:gd name="T61" fmla="*/ 969 h 1425"/>
                <a:gd name="T62" fmla="*/ 866 w 895"/>
                <a:gd name="T63" fmla="*/ 896 h 1425"/>
                <a:gd name="T64" fmla="*/ 681 w 895"/>
                <a:gd name="T65" fmla="*/ 788 h 1425"/>
                <a:gd name="T66" fmla="*/ 575 w 895"/>
                <a:gd name="T67" fmla="*/ 576 h 1425"/>
                <a:gd name="T68" fmla="*/ 479 w 895"/>
                <a:gd name="T69" fmla="*/ 362 h 1425"/>
                <a:gd name="T70" fmla="*/ 539 w 895"/>
                <a:gd name="T71" fmla="*/ 232 h 1425"/>
                <a:gd name="T72" fmla="*/ 518 w 895"/>
                <a:gd name="T73" fmla="*/ 162 h 1425"/>
                <a:gd name="T74" fmla="*/ 339 w 895"/>
                <a:gd name="T75" fmla="*/ 18 h 1425"/>
                <a:gd name="T76" fmla="*/ 273 w 895"/>
                <a:gd name="T77" fmla="*/ 18 h 1425"/>
                <a:gd name="T78" fmla="*/ 246 w 895"/>
                <a:gd name="T79" fmla="*/ 23 h 1425"/>
                <a:gd name="T80" fmla="*/ 264 w 895"/>
                <a:gd name="T81" fmla="*/ 42 h 1425"/>
                <a:gd name="T82" fmla="*/ 198 w 895"/>
                <a:gd name="T83" fmla="*/ 41 h 1425"/>
                <a:gd name="T84" fmla="*/ 198 w 895"/>
                <a:gd name="T85" fmla="*/ 59 h 1425"/>
                <a:gd name="T86" fmla="*/ 245 w 895"/>
                <a:gd name="T87" fmla="*/ 61 h 1425"/>
                <a:gd name="T88" fmla="*/ 341 w 895"/>
                <a:gd name="T89" fmla="*/ 76 h 1425"/>
                <a:gd name="T90" fmla="*/ 385 w 895"/>
                <a:gd name="T91" fmla="*/ 119 h 1425"/>
                <a:gd name="T92" fmla="*/ 399 w 895"/>
                <a:gd name="T93" fmla="*/ 246 h 1425"/>
                <a:gd name="T94" fmla="*/ 317 w 895"/>
                <a:gd name="T95" fmla="*/ 278 h 1425"/>
                <a:gd name="T96" fmla="*/ 323 w 895"/>
                <a:gd name="T97" fmla="*/ 230 h 1425"/>
                <a:gd name="T98" fmla="*/ 302 w 895"/>
                <a:gd name="T99" fmla="*/ 201 h 1425"/>
                <a:gd name="T100" fmla="*/ 240 w 895"/>
                <a:gd name="T101" fmla="*/ 162 h 1425"/>
                <a:gd name="T102" fmla="*/ 187 w 895"/>
                <a:gd name="T103" fmla="*/ 131 h 1425"/>
                <a:gd name="T104" fmla="*/ 170 w 895"/>
                <a:gd name="T105" fmla="*/ 31 h 1425"/>
                <a:gd name="T106" fmla="*/ 163 w 895"/>
                <a:gd name="T107" fmla="*/ 5 h 1425"/>
                <a:gd name="T108" fmla="*/ 91 w 895"/>
                <a:gd name="T109" fmla="*/ 14 h 1425"/>
                <a:gd name="T110" fmla="*/ 43 w 895"/>
                <a:gd name="T111" fmla="*/ 8 h 1425"/>
                <a:gd name="T112" fmla="*/ 19 w 895"/>
                <a:gd name="T113" fmla="*/ 4 h 1425"/>
                <a:gd name="T114" fmla="*/ 62 w 895"/>
                <a:gd name="T115" fmla="*/ 32 h 1425"/>
                <a:gd name="T116" fmla="*/ 105 w 895"/>
                <a:gd name="T117" fmla="*/ 57 h 1425"/>
                <a:gd name="T118" fmla="*/ 98 w 895"/>
                <a:gd name="T119" fmla="*/ 136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95" h="1425">
                  <a:moveTo>
                    <a:pt x="96" y="143"/>
                  </a:moveTo>
                  <a:lnTo>
                    <a:pt x="96" y="143"/>
                  </a:lnTo>
                  <a:lnTo>
                    <a:pt x="75" y="147"/>
                  </a:lnTo>
                  <a:lnTo>
                    <a:pt x="62" y="149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9" y="155"/>
                  </a:lnTo>
                  <a:lnTo>
                    <a:pt x="44" y="160"/>
                  </a:lnTo>
                  <a:lnTo>
                    <a:pt x="32" y="173"/>
                  </a:lnTo>
                  <a:lnTo>
                    <a:pt x="14" y="196"/>
                  </a:lnTo>
                  <a:lnTo>
                    <a:pt x="14" y="196"/>
                  </a:lnTo>
                  <a:lnTo>
                    <a:pt x="9" y="202"/>
                  </a:lnTo>
                  <a:lnTo>
                    <a:pt x="5" y="213"/>
                  </a:lnTo>
                  <a:lnTo>
                    <a:pt x="1" y="225"/>
                  </a:lnTo>
                  <a:lnTo>
                    <a:pt x="0" y="232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" y="262"/>
                  </a:lnTo>
                  <a:lnTo>
                    <a:pt x="7" y="295"/>
                  </a:lnTo>
                  <a:lnTo>
                    <a:pt x="14" y="335"/>
                  </a:lnTo>
                  <a:lnTo>
                    <a:pt x="14" y="335"/>
                  </a:lnTo>
                  <a:lnTo>
                    <a:pt x="24" y="350"/>
                  </a:lnTo>
                  <a:lnTo>
                    <a:pt x="33" y="364"/>
                  </a:lnTo>
                  <a:lnTo>
                    <a:pt x="33" y="364"/>
                  </a:lnTo>
                  <a:lnTo>
                    <a:pt x="41" y="367"/>
                  </a:lnTo>
                  <a:lnTo>
                    <a:pt x="55" y="374"/>
                  </a:lnTo>
                  <a:lnTo>
                    <a:pt x="77" y="384"/>
                  </a:lnTo>
                  <a:lnTo>
                    <a:pt x="77" y="384"/>
                  </a:lnTo>
                  <a:lnTo>
                    <a:pt x="73" y="432"/>
                  </a:lnTo>
                  <a:lnTo>
                    <a:pt x="71" y="464"/>
                  </a:lnTo>
                  <a:lnTo>
                    <a:pt x="71" y="476"/>
                  </a:lnTo>
                  <a:lnTo>
                    <a:pt x="71" y="479"/>
                  </a:lnTo>
                  <a:lnTo>
                    <a:pt x="72" y="480"/>
                  </a:lnTo>
                  <a:lnTo>
                    <a:pt x="72" y="480"/>
                  </a:lnTo>
                  <a:lnTo>
                    <a:pt x="73" y="479"/>
                  </a:lnTo>
                  <a:lnTo>
                    <a:pt x="74" y="476"/>
                  </a:lnTo>
                  <a:lnTo>
                    <a:pt x="78" y="465"/>
                  </a:lnTo>
                  <a:lnTo>
                    <a:pt x="86" y="435"/>
                  </a:lnTo>
                  <a:lnTo>
                    <a:pt x="95" y="408"/>
                  </a:lnTo>
                  <a:lnTo>
                    <a:pt x="98" y="399"/>
                  </a:lnTo>
                  <a:lnTo>
                    <a:pt x="99" y="398"/>
                  </a:lnTo>
                  <a:lnTo>
                    <a:pt x="101" y="398"/>
                  </a:lnTo>
                  <a:lnTo>
                    <a:pt x="101" y="398"/>
                  </a:lnTo>
                  <a:lnTo>
                    <a:pt x="105" y="403"/>
                  </a:lnTo>
                  <a:lnTo>
                    <a:pt x="110" y="406"/>
                  </a:lnTo>
                  <a:lnTo>
                    <a:pt x="115" y="408"/>
                  </a:lnTo>
                  <a:lnTo>
                    <a:pt x="125" y="398"/>
                  </a:lnTo>
                  <a:lnTo>
                    <a:pt x="125" y="398"/>
                  </a:lnTo>
                  <a:lnTo>
                    <a:pt x="125" y="404"/>
                  </a:lnTo>
                  <a:lnTo>
                    <a:pt x="125" y="422"/>
                  </a:lnTo>
                  <a:lnTo>
                    <a:pt x="125" y="422"/>
                  </a:lnTo>
                  <a:lnTo>
                    <a:pt x="125" y="429"/>
                  </a:lnTo>
                  <a:lnTo>
                    <a:pt x="126" y="440"/>
                  </a:lnTo>
                  <a:lnTo>
                    <a:pt x="129" y="463"/>
                  </a:lnTo>
                  <a:lnTo>
                    <a:pt x="134" y="487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41" y="511"/>
                  </a:lnTo>
                  <a:lnTo>
                    <a:pt x="146" y="518"/>
                  </a:lnTo>
                  <a:lnTo>
                    <a:pt x="158" y="535"/>
                  </a:lnTo>
                  <a:lnTo>
                    <a:pt x="170" y="551"/>
                  </a:lnTo>
                  <a:lnTo>
                    <a:pt x="177" y="562"/>
                  </a:lnTo>
                  <a:lnTo>
                    <a:pt x="177" y="562"/>
                  </a:lnTo>
                  <a:lnTo>
                    <a:pt x="187" y="572"/>
                  </a:lnTo>
                  <a:lnTo>
                    <a:pt x="204" y="592"/>
                  </a:lnTo>
                  <a:lnTo>
                    <a:pt x="240" y="629"/>
                  </a:lnTo>
                  <a:lnTo>
                    <a:pt x="240" y="629"/>
                  </a:lnTo>
                  <a:lnTo>
                    <a:pt x="254" y="646"/>
                  </a:lnTo>
                  <a:lnTo>
                    <a:pt x="269" y="665"/>
                  </a:lnTo>
                  <a:lnTo>
                    <a:pt x="283" y="687"/>
                  </a:lnTo>
                  <a:lnTo>
                    <a:pt x="249" y="879"/>
                  </a:lnTo>
                  <a:lnTo>
                    <a:pt x="278" y="889"/>
                  </a:lnTo>
                  <a:lnTo>
                    <a:pt x="278" y="889"/>
                  </a:lnTo>
                  <a:lnTo>
                    <a:pt x="278" y="902"/>
                  </a:lnTo>
                  <a:lnTo>
                    <a:pt x="277" y="934"/>
                  </a:lnTo>
                  <a:lnTo>
                    <a:pt x="275" y="974"/>
                  </a:lnTo>
                  <a:lnTo>
                    <a:pt x="272" y="993"/>
                  </a:lnTo>
                  <a:lnTo>
                    <a:pt x="269" y="1009"/>
                  </a:lnTo>
                  <a:lnTo>
                    <a:pt x="269" y="1009"/>
                  </a:lnTo>
                  <a:lnTo>
                    <a:pt x="264" y="1032"/>
                  </a:lnTo>
                  <a:lnTo>
                    <a:pt x="258" y="1069"/>
                  </a:lnTo>
                  <a:lnTo>
                    <a:pt x="245" y="1166"/>
                  </a:lnTo>
                  <a:lnTo>
                    <a:pt x="225" y="1312"/>
                  </a:lnTo>
                  <a:lnTo>
                    <a:pt x="225" y="1312"/>
                  </a:lnTo>
                  <a:lnTo>
                    <a:pt x="225" y="1320"/>
                  </a:lnTo>
                  <a:lnTo>
                    <a:pt x="229" y="1327"/>
                  </a:lnTo>
                  <a:lnTo>
                    <a:pt x="234" y="1336"/>
                  </a:lnTo>
                  <a:lnTo>
                    <a:pt x="240" y="1342"/>
                  </a:lnTo>
                  <a:lnTo>
                    <a:pt x="247" y="1348"/>
                  </a:lnTo>
                  <a:lnTo>
                    <a:pt x="254" y="1354"/>
                  </a:lnTo>
                  <a:lnTo>
                    <a:pt x="261" y="1357"/>
                  </a:lnTo>
                  <a:lnTo>
                    <a:pt x="269" y="1360"/>
                  </a:lnTo>
                  <a:lnTo>
                    <a:pt x="269" y="1360"/>
                  </a:lnTo>
                  <a:lnTo>
                    <a:pt x="277" y="1361"/>
                  </a:lnTo>
                  <a:lnTo>
                    <a:pt x="288" y="1361"/>
                  </a:lnTo>
                  <a:lnTo>
                    <a:pt x="301" y="1360"/>
                  </a:lnTo>
                  <a:lnTo>
                    <a:pt x="315" y="1357"/>
                  </a:lnTo>
                  <a:lnTo>
                    <a:pt x="341" y="1351"/>
                  </a:lnTo>
                  <a:lnTo>
                    <a:pt x="349" y="1348"/>
                  </a:lnTo>
                  <a:lnTo>
                    <a:pt x="355" y="1345"/>
                  </a:lnTo>
                  <a:lnTo>
                    <a:pt x="355" y="1345"/>
                  </a:lnTo>
                  <a:lnTo>
                    <a:pt x="361" y="1339"/>
                  </a:lnTo>
                  <a:lnTo>
                    <a:pt x="367" y="1331"/>
                  </a:lnTo>
                  <a:lnTo>
                    <a:pt x="379" y="1312"/>
                  </a:lnTo>
                  <a:lnTo>
                    <a:pt x="379" y="1312"/>
                  </a:lnTo>
                  <a:lnTo>
                    <a:pt x="381" y="1305"/>
                  </a:lnTo>
                  <a:lnTo>
                    <a:pt x="385" y="1295"/>
                  </a:lnTo>
                  <a:lnTo>
                    <a:pt x="391" y="1272"/>
                  </a:lnTo>
                  <a:lnTo>
                    <a:pt x="398" y="1240"/>
                  </a:lnTo>
                  <a:lnTo>
                    <a:pt x="398" y="1240"/>
                  </a:lnTo>
                  <a:lnTo>
                    <a:pt x="408" y="1225"/>
                  </a:lnTo>
                  <a:lnTo>
                    <a:pt x="408" y="1225"/>
                  </a:lnTo>
                  <a:lnTo>
                    <a:pt x="409" y="1228"/>
                  </a:lnTo>
                  <a:lnTo>
                    <a:pt x="410" y="1229"/>
                  </a:lnTo>
                  <a:lnTo>
                    <a:pt x="413" y="1230"/>
                  </a:lnTo>
                  <a:lnTo>
                    <a:pt x="416" y="1231"/>
                  </a:lnTo>
                  <a:lnTo>
                    <a:pt x="419" y="1230"/>
                  </a:lnTo>
                  <a:lnTo>
                    <a:pt x="422" y="1226"/>
                  </a:lnTo>
                  <a:lnTo>
                    <a:pt x="427" y="1220"/>
                  </a:lnTo>
                  <a:lnTo>
                    <a:pt x="427" y="1220"/>
                  </a:lnTo>
                  <a:lnTo>
                    <a:pt x="432" y="1214"/>
                  </a:lnTo>
                  <a:lnTo>
                    <a:pt x="435" y="1210"/>
                  </a:lnTo>
                  <a:lnTo>
                    <a:pt x="440" y="1202"/>
                  </a:lnTo>
                  <a:lnTo>
                    <a:pt x="443" y="1199"/>
                  </a:lnTo>
                  <a:lnTo>
                    <a:pt x="444" y="1193"/>
                  </a:lnTo>
                  <a:lnTo>
                    <a:pt x="445" y="1184"/>
                  </a:lnTo>
                  <a:lnTo>
                    <a:pt x="446" y="1172"/>
                  </a:lnTo>
                  <a:lnTo>
                    <a:pt x="446" y="1172"/>
                  </a:lnTo>
                  <a:lnTo>
                    <a:pt x="447" y="1158"/>
                  </a:lnTo>
                  <a:lnTo>
                    <a:pt x="449" y="1142"/>
                  </a:lnTo>
                  <a:lnTo>
                    <a:pt x="453" y="1112"/>
                  </a:lnTo>
                  <a:lnTo>
                    <a:pt x="461" y="1081"/>
                  </a:lnTo>
                  <a:lnTo>
                    <a:pt x="533" y="1057"/>
                  </a:lnTo>
                  <a:lnTo>
                    <a:pt x="533" y="1057"/>
                  </a:lnTo>
                  <a:lnTo>
                    <a:pt x="552" y="1050"/>
                  </a:lnTo>
                  <a:lnTo>
                    <a:pt x="567" y="1041"/>
                  </a:lnTo>
                  <a:lnTo>
                    <a:pt x="575" y="1038"/>
                  </a:lnTo>
                  <a:lnTo>
                    <a:pt x="581" y="1033"/>
                  </a:lnTo>
                  <a:lnTo>
                    <a:pt x="581" y="1033"/>
                  </a:lnTo>
                  <a:lnTo>
                    <a:pt x="612" y="1006"/>
                  </a:lnTo>
                  <a:lnTo>
                    <a:pt x="626" y="994"/>
                  </a:lnTo>
                  <a:lnTo>
                    <a:pt x="633" y="990"/>
                  </a:lnTo>
                  <a:lnTo>
                    <a:pt x="734" y="990"/>
                  </a:lnTo>
                  <a:lnTo>
                    <a:pt x="734" y="990"/>
                  </a:lnTo>
                  <a:lnTo>
                    <a:pt x="719" y="1048"/>
                  </a:lnTo>
                  <a:lnTo>
                    <a:pt x="701" y="1119"/>
                  </a:lnTo>
                  <a:lnTo>
                    <a:pt x="701" y="1119"/>
                  </a:lnTo>
                  <a:lnTo>
                    <a:pt x="698" y="1137"/>
                  </a:lnTo>
                  <a:lnTo>
                    <a:pt x="697" y="1159"/>
                  </a:lnTo>
                  <a:lnTo>
                    <a:pt x="696" y="1187"/>
                  </a:lnTo>
                  <a:lnTo>
                    <a:pt x="696" y="1187"/>
                  </a:lnTo>
                  <a:lnTo>
                    <a:pt x="695" y="1187"/>
                  </a:lnTo>
                  <a:lnTo>
                    <a:pt x="693" y="1188"/>
                  </a:lnTo>
                  <a:lnTo>
                    <a:pt x="690" y="1192"/>
                  </a:lnTo>
                  <a:lnTo>
                    <a:pt x="686" y="1201"/>
                  </a:lnTo>
                  <a:lnTo>
                    <a:pt x="686" y="1201"/>
                  </a:lnTo>
                  <a:lnTo>
                    <a:pt x="683" y="1216"/>
                  </a:lnTo>
                  <a:lnTo>
                    <a:pt x="680" y="1230"/>
                  </a:lnTo>
                  <a:lnTo>
                    <a:pt x="680" y="1242"/>
                  </a:lnTo>
                  <a:lnTo>
                    <a:pt x="680" y="1247"/>
                  </a:lnTo>
                  <a:lnTo>
                    <a:pt x="681" y="1249"/>
                  </a:lnTo>
                  <a:lnTo>
                    <a:pt x="681" y="1249"/>
                  </a:lnTo>
                  <a:lnTo>
                    <a:pt x="685" y="1252"/>
                  </a:lnTo>
                  <a:lnTo>
                    <a:pt x="687" y="1253"/>
                  </a:lnTo>
                  <a:lnTo>
                    <a:pt x="691" y="1254"/>
                  </a:lnTo>
                  <a:lnTo>
                    <a:pt x="691" y="1254"/>
                  </a:lnTo>
                  <a:lnTo>
                    <a:pt x="692" y="1266"/>
                  </a:lnTo>
                  <a:lnTo>
                    <a:pt x="692" y="1281"/>
                  </a:lnTo>
                  <a:lnTo>
                    <a:pt x="691" y="1297"/>
                  </a:lnTo>
                  <a:lnTo>
                    <a:pt x="691" y="1297"/>
                  </a:lnTo>
                  <a:lnTo>
                    <a:pt x="687" y="1327"/>
                  </a:lnTo>
                  <a:lnTo>
                    <a:pt x="689" y="1338"/>
                  </a:lnTo>
                  <a:lnTo>
                    <a:pt x="689" y="1342"/>
                  </a:lnTo>
                  <a:lnTo>
                    <a:pt x="691" y="1345"/>
                  </a:lnTo>
                  <a:lnTo>
                    <a:pt x="691" y="1345"/>
                  </a:lnTo>
                  <a:lnTo>
                    <a:pt x="695" y="1349"/>
                  </a:lnTo>
                  <a:lnTo>
                    <a:pt x="698" y="1351"/>
                  </a:lnTo>
                  <a:lnTo>
                    <a:pt x="709" y="1357"/>
                  </a:lnTo>
                  <a:lnTo>
                    <a:pt x="719" y="1363"/>
                  </a:lnTo>
                  <a:lnTo>
                    <a:pt x="722" y="1367"/>
                  </a:lnTo>
                  <a:lnTo>
                    <a:pt x="725" y="1369"/>
                  </a:lnTo>
                  <a:lnTo>
                    <a:pt x="725" y="1369"/>
                  </a:lnTo>
                  <a:lnTo>
                    <a:pt x="729" y="1374"/>
                  </a:lnTo>
                  <a:lnTo>
                    <a:pt x="739" y="1383"/>
                  </a:lnTo>
                  <a:lnTo>
                    <a:pt x="752" y="1394"/>
                  </a:lnTo>
                  <a:lnTo>
                    <a:pt x="768" y="1404"/>
                  </a:lnTo>
                  <a:lnTo>
                    <a:pt x="783" y="1414"/>
                  </a:lnTo>
                  <a:lnTo>
                    <a:pt x="800" y="1421"/>
                  </a:lnTo>
                  <a:lnTo>
                    <a:pt x="807" y="1424"/>
                  </a:lnTo>
                  <a:lnTo>
                    <a:pt x="815" y="1425"/>
                  </a:lnTo>
                  <a:lnTo>
                    <a:pt x="821" y="1425"/>
                  </a:lnTo>
                  <a:lnTo>
                    <a:pt x="825" y="1422"/>
                  </a:lnTo>
                  <a:lnTo>
                    <a:pt x="825" y="1422"/>
                  </a:lnTo>
                  <a:lnTo>
                    <a:pt x="841" y="1414"/>
                  </a:lnTo>
                  <a:lnTo>
                    <a:pt x="852" y="1408"/>
                  </a:lnTo>
                  <a:lnTo>
                    <a:pt x="855" y="1404"/>
                  </a:lnTo>
                  <a:lnTo>
                    <a:pt x="858" y="1400"/>
                  </a:lnTo>
                  <a:lnTo>
                    <a:pt x="859" y="1392"/>
                  </a:lnTo>
                  <a:lnTo>
                    <a:pt x="859" y="1384"/>
                  </a:lnTo>
                  <a:lnTo>
                    <a:pt x="859" y="1384"/>
                  </a:lnTo>
                  <a:lnTo>
                    <a:pt x="858" y="1374"/>
                  </a:lnTo>
                  <a:lnTo>
                    <a:pt x="857" y="1365"/>
                  </a:lnTo>
                  <a:lnTo>
                    <a:pt x="854" y="1357"/>
                  </a:lnTo>
                  <a:lnTo>
                    <a:pt x="852" y="1349"/>
                  </a:lnTo>
                  <a:lnTo>
                    <a:pt x="847" y="1343"/>
                  </a:lnTo>
                  <a:lnTo>
                    <a:pt x="842" y="1337"/>
                  </a:lnTo>
                  <a:lnTo>
                    <a:pt x="837" y="1331"/>
                  </a:lnTo>
                  <a:lnTo>
                    <a:pt x="830" y="1326"/>
                  </a:lnTo>
                  <a:lnTo>
                    <a:pt x="830" y="1326"/>
                  </a:lnTo>
                  <a:lnTo>
                    <a:pt x="817" y="1317"/>
                  </a:lnTo>
                  <a:lnTo>
                    <a:pt x="809" y="1308"/>
                  </a:lnTo>
                  <a:lnTo>
                    <a:pt x="797" y="1297"/>
                  </a:lnTo>
                  <a:lnTo>
                    <a:pt x="797" y="1297"/>
                  </a:lnTo>
                  <a:lnTo>
                    <a:pt x="795" y="1295"/>
                  </a:lnTo>
                  <a:lnTo>
                    <a:pt x="793" y="1290"/>
                  </a:lnTo>
                  <a:lnTo>
                    <a:pt x="791" y="1278"/>
                  </a:lnTo>
                  <a:lnTo>
                    <a:pt x="787" y="1264"/>
                  </a:lnTo>
                  <a:lnTo>
                    <a:pt x="787" y="1264"/>
                  </a:lnTo>
                  <a:lnTo>
                    <a:pt x="789" y="1264"/>
                  </a:lnTo>
                  <a:lnTo>
                    <a:pt x="795" y="1261"/>
                  </a:lnTo>
                  <a:lnTo>
                    <a:pt x="801" y="1256"/>
                  </a:lnTo>
                  <a:lnTo>
                    <a:pt x="804" y="1253"/>
                  </a:lnTo>
                  <a:lnTo>
                    <a:pt x="806" y="1249"/>
                  </a:lnTo>
                  <a:lnTo>
                    <a:pt x="806" y="1249"/>
                  </a:lnTo>
                  <a:lnTo>
                    <a:pt x="809" y="1237"/>
                  </a:lnTo>
                  <a:lnTo>
                    <a:pt x="811" y="1224"/>
                  </a:lnTo>
                  <a:lnTo>
                    <a:pt x="812" y="1212"/>
                  </a:lnTo>
                  <a:lnTo>
                    <a:pt x="812" y="1207"/>
                  </a:lnTo>
                  <a:lnTo>
                    <a:pt x="811" y="1206"/>
                  </a:lnTo>
                  <a:lnTo>
                    <a:pt x="811" y="1206"/>
                  </a:lnTo>
                  <a:lnTo>
                    <a:pt x="806" y="1206"/>
                  </a:lnTo>
                  <a:lnTo>
                    <a:pt x="800" y="1205"/>
                  </a:lnTo>
                  <a:lnTo>
                    <a:pt x="798" y="1204"/>
                  </a:lnTo>
                  <a:lnTo>
                    <a:pt x="797" y="1201"/>
                  </a:lnTo>
                  <a:lnTo>
                    <a:pt x="798" y="1196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12" y="1177"/>
                  </a:lnTo>
                  <a:lnTo>
                    <a:pt x="824" y="1159"/>
                  </a:lnTo>
                  <a:lnTo>
                    <a:pt x="837" y="1139"/>
                  </a:lnTo>
                  <a:lnTo>
                    <a:pt x="849" y="1115"/>
                  </a:lnTo>
                  <a:lnTo>
                    <a:pt x="849" y="1115"/>
                  </a:lnTo>
                  <a:lnTo>
                    <a:pt x="857" y="1098"/>
                  </a:lnTo>
                  <a:lnTo>
                    <a:pt x="865" y="1074"/>
                  </a:lnTo>
                  <a:lnTo>
                    <a:pt x="875" y="1045"/>
                  </a:lnTo>
                  <a:lnTo>
                    <a:pt x="884" y="1014"/>
                  </a:lnTo>
                  <a:lnTo>
                    <a:pt x="891" y="984"/>
                  </a:lnTo>
                  <a:lnTo>
                    <a:pt x="894" y="969"/>
                  </a:lnTo>
                  <a:lnTo>
                    <a:pt x="895" y="956"/>
                  </a:lnTo>
                  <a:lnTo>
                    <a:pt x="895" y="944"/>
                  </a:lnTo>
                  <a:lnTo>
                    <a:pt x="894" y="933"/>
                  </a:lnTo>
                  <a:lnTo>
                    <a:pt x="891" y="923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77" y="907"/>
                  </a:lnTo>
                  <a:lnTo>
                    <a:pt x="866" y="896"/>
                  </a:lnTo>
                  <a:lnTo>
                    <a:pt x="840" y="877"/>
                  </a:lnTo>
                  <a:lnTo>
                    <a:pt x="813" y="857"/>
                  </a:lnTo>
                  <a:lnTo>
                    <a:pt x="787" y="840"/>
                  </a:lnTo>
                  <a:lnTo>
                    <a:pt x="787" y="840"/>
                  </a:lnTo>
                  <a:lnTo>
                    <a:pt x="773" y="832"/>
                  </a:lnTo>
                  <a:lnTo>
                    <a:pt x="757" y="824"/>
                  </a:lnTo>
                  <a:lnTo>
                    <a:pt x="722" y="806"/>
                  </a:lnTo>
                  <a:lnTo>
                    <a:pt x="681" y="788"/>
                  </a:lnTo>
                  <a:lnTo>
                    <a:pt x="696" y="778"/>
                  </a:lnTo>
                  <a:lnTo>
                    <a:pt x="696" y="778"/>
                  </a:lnTo>
                  <a:lnTo>
                    <a:pt x="647" y="702"/>
                  </a:lnTo>
                  <a:lnTo>
                    <a:pt x="611" y="647"/>
                  </a:lnTo>
                  <a:lnTo>
                    <a:pt x="590" y="614"/>
                  </a:lnTo>
                  <a:lnTo>
                    <a:pt x="590" y="614"/>
                  </a:lnTo>
                  <a:lnTo>
                    <a:pt x="584" y="601"/>
                  </a:lnTo>
                  <a:lnTo>
                    <a:pt x="575" y="576"/>
                  </a:lnTo>
                  <a:lnTo>
                    <a:pt x="548" y="506"/>
                  </a:lnTo>
                  <a:lnTo>
                    <a:pt x="521" y="436"/>
                  </a:lnTo>
                  <a:lnTo>
                    <a:pt x="511" y="411"/>
                  </a:lnTo>
                  <a:lnTo>
                    <a:pt x="504" y="398"/>
                  </a:lnTo>
                  <a:lnTo>
                    <a:pt x="504" y="398"/>
                  </a:lnTo>
                  <a:lnTo>
                    <a:pt x="493" y="384"/>
                  </a:lnTo>
                  <a:lnTo>
                    <a:pt x="482" y="369"/>
                  </a:lnTo>
                  <a:lnTo>
                    <a:pt x="479" y="362"/>
                  </a:lnTo>
                  <a:lnTo>
                    <a:pt x="475" y="355"/>
                  </a:lnTo>
                  <a:lnTo>
                    <a:pt x="474" y="350"/>
                  </a:lnTo>
                  <a:lnTo>
                    <a:pt x="475" y="345"/>
                  </a:lnTo>
                  <a:lnTo>
                    <a:pt x="475" y="345"/>
                  </a:lnTo>
                  <a:lnTo>
                    <a:pt x="489" y="321"/>
                  </a:lnTo>
                  <a:lnTo>
                    <a:pt x="515" y="277"/>
                  </a:lnTo>
                  <a:lnTo>
                    <a:pt x="528" y="254"/>
                  </a:lnTo>
                  <a:lnTo>
                    <a:pt x="539" y="232"/>
                  </a:lnTo>
                  <a:lnTo>
                    <a:pt x="546" y="215"/>
                  </a:lnTo>
                  <a:lnTo>
                    <a:pt x="547" y="209"/>
                  </a:lnTo>
                  <a:lnTo>
                    <a:pt x="547" y="206"/>
                  </a:lnTo>
                  <a:lnTo>
                    <a:pt x="547" y="206"/>
                  </a:lnTo>
                  <a:lnTo>
                    <a:pt x="545" y="200"/>
                  </a:lnTo>
                  <a:lnTo>
                    <a:pt x="541" y="194"/>
                  </a:lnTo>
                  <a:lnTo>
                    <a:pt x="531" y="179"/>
                  </a:lnTo>
                  <a:lnTo>
                    <a:pt x="518" y="162"/>
                  </a:lnTo>
                  <a:lnTo>
                    <a:pt x="518" y="162"/>
                  </a:lnTo>
                  <a:lnTo>
                    <a:pt x="493" y="141"/>
                  </a:lnTo>
                  <a:lnTo>
                    <a:pt x="439" y="94"/>
                  </a:lnTo>
                  <a:lnTo>
                    <a:pt x="383" y="47"/>
                  </a:lnTo>
                  <a:lnTo>
                    <a:pt x="361" y="31"/>
                  </a:lnTo>
                  <a:lnTo>
                    <a:pt x="350" y="23"/>
                  </a:lnTo>
                  <a:lnTo>
                    <a:pt x="350" y="23"/>
                  </a:lnTo>
                  <a:lnTo>
                    <a:pt x="339" y="18"/>
                  </a:lnTo>
                  <a:lnTo>
                    <a:pt x="329" y="14"/>
                  </a:lnTo>
                  <a:lnTo>
                    <a:pt x="318" y="13"/>
                  </a:lnTo>
                  <a:lnTo>
                    <a:pt x="307" y="13"/>
                  </a:lnTo>
                  <a:lnTo>
                    <a:pt x="307" y="13"/>
                  </a:lnTo>
                  <a:lnTo>
                    <a:pt x="285" y="17"/>
                  </a:lnTo>
                  <a:lnTo>
                    <a:pt x="278" y="18"/>
                  </a:lnTo>
                  <a:lnTo>
                    <a:pt x="273" y="18"/>
                  </a:lnTo>
                  <a:lnTo>
                    <a:pt x="273" y="18"/>
                  </a:lnTo>
                  <a:lnTo>
                    <a:pt x="267" y="17"/>
                  </a:lnTo>
                  <a:lnTo>
                    <a:pt x="258" y="16"/>
                  </a:lnTo>
                  <a:lnTo>
                    <a:pt x="249" y="16"/>
                  </a:lnTo>
                  <a:lnTo>
                    <a:pt x="246" y="17"/>
                  </a:lnTo>
                  <a:lnTo>
                    <a:pt x="245" y="18"/>
                  </a:lnTo>
                  <a:lnTo>
                    <a:pt x="245" y="18"/>
                  </a:lnTo>
                  <a:lnTo>
                    <a:pt x="245" y="20"/>
                  </a:lnTo>
                  <a:lnTo>
                    <a:pt x="246" y="23"/>
                  </a:lnTo>
                  <a:lnTo>
                    <a:pt x="248" y="26"/>
                  </a:lnTo>
                  <a:lnTo>
                    <a:pt x="254" y="32"/>
                  </a:lnTo>
                  <a:lnTo>
                    <a:pt x="254" y="32"/>
                  </a:lnTo>
                  <a:lnTo>
                    <a:pt x="258" y="35"/>
                  </a:lnTo>
                  <a:lnTo>
                    <a:pt x="263" y="38"/>
                  </a:lnTo>
                  <a:lnTo>
                    <a:pt x="265" y="41"/>
                  </a:lnTo>
                  <a:lnTo>
                    <a:pt x="265" y="42"/>
                  </a:lnTo>
                  <a:lnTo>
                    <a:pt x="264" y="42"/>
                  </a:lnTo>
                  <a:lnTo>
                    <a:pt x="264" y="42"/>
                  </a:lnTo>
                  <a:lnTo>
                    <a:pt x="254" y="42"/>
                  </a:lnTo>
                  <a:lnTo>
                    <a:pt x="239" y="42"/>
                  </a:lnTo>
                  <a:lnTo>
                    <a:pt x="224" y="42"/>
                  </a:lnTo>
                  <a:lnTo>
                    <a:pt x="216" y="42"/>
                  </a:lnTo>
                  <a:lnTo>
                    <a:pt x="216" y="42"/>
                  </a:lnTo>
                  <a:lnTo>
                    <a:pt x="209" y="41"/>
                  </a:lnTo>
                  <a:lnTo>
                    <a:pt x="198" y="41"/>
                  </a:lnTo>
                  <a:lnTo>
                    <a:pt x="192" y="41"/>
                  </a:lnTo>
                  <a:lnTo>
                    <a:pt x="188" y="42"/>
                  </a:lnTo>
                  <a:lnTo>
                    <a:pt x="186" y="43"/>
                  </a:lnTo>
                  <a:lnTo>
                    <a:pt x="186" y="46"/>
                  </a:lnTo>
                  <a:lnTo>
                    <a:pt x="187" y="47"/>
                  </a:lnTo>
                  <a:lnTo>
                    <a:pt x="187" y="47"/>
                  </a:lnTo>
                  <a:lnTo>
                    <a:pt x="193" y="54"/>
                  </a:lnTo>
                  <a:lnTo>
                    <a:pt x="198" y="59"/>
                  </a:lnTo>
                  <a:lnTo>
                    <a:pt x="204" y="61"/>
                  </a:lnTo>
                  <a:lnTo>
                    <a:pt x="207" y="61"/>
                  </a:lnTo>
                  <a:lnTo>
                    <a:pt x="211" y="61"/>
                  </a:lnTo>
                  <a:lnTo>
                    <a:pt x="211" y="61"/>
                  </a:lnTo>
                  <a:lnTo>
                    <a:pt x="219" y="60"/>
                  </a:lnTo>
                  <a:lnTo>
                    <a:pt x="229" y="60"/>
                  </a:lnTo>
                  <a:lnTo>
                    <a:pt x="245" y="61"/>
                  </a:lnTo>
                  <a:lnTo>
                    <a:pt x="245" y="61"/>
                  </a:lnTo>
                  <a:lnTo>
                    <a:pt x="255" y="63"/>
                  </a:lnTo>
                  <a:lnTo>
                    <a:pt x="275" y="66"/>
                  </a:lnTo>
                  <a:lnTo>
                    <a:pt x="294" y="70"/>
                  </a:lnTo>
                  <a:lnTo>
                    <a:pt x="307" y="71"/>
                  </a:lnTo>
                  <a:lnTo>
                    <a:pt x="307" y="71"/>
                  </a:lnTo>
                  <a:lnTo>
                    <a:pt x="327" y="72"/>
                  </a:lnTo>
                  <a:lnTo>
                    <a:pt x="336" y="73"/>
                  </a:lnTo>
                  <a:lnTo>
                    <a:pt x="341" y="76"/>
                  </a:lnTo>
                  <a:lnTo>
                    <a:pt x="341" y="76"/>
                  </a:lnTo>
                  <a:lnTo>
                    <a:pt x="347" y="79"/>
                  </a:lnTo>
                  <a:lnTo>
                    <a:pt x="357" y="83"/>
                  </a:lnTo>
                  <a:lnTo>
                    <a:pt x="368" y="89"/>
                  </a:lnTo>
                  <a:lnTo>
                    <a:pt x="372" y="91"/>
                  </a:lnTo>
                  <a:lnTo>
                    <a:pt x="374" y="95"/>
                  </a:lnTo>
                  <a:lnTo>
                    <a:pt x="374" y="95"/>
                  </a:lnTo>
                  <a:lnTo>
                    <a:pt x="385" y="119"/>
                  </a:lnTo>
                  <a:lnTo>
                    <a:pt x="405" y="161"/>
                  </a:lnTo>
                  <a:lnTo>
                    <a:pt x="425" y="202"/>
                  </a:lnTo>
                  <a:lnTo>
                    <a:pt x="431" y="215"/>
                  </a:lnTo>
                  <a:lnTo>
                    <a:pt x="432" y="220"/>
                  </a:lnTo>
                  <a:lnTo>
                    <a:pt x="432" y="220"/>
                  </a:lnTo>
                  <a:lnTo>
                    <a:pt x="428" y="222"/>
                  </a:lnTo>
                  <a:lnTo>
                    <a:pt x="421" y="227"/>
                  </a:lnTo>
                  <a:lnTo>
                    <a:pt x="399" y="246"/>
                  </a:lnTo>
                  <a:lnTo>
                    <a:pt x="369" y="273"/>
                  </a:lnTo>
                  <a:lnTo>
                    <a:pt x="369" y="273"/>
                  </a:lnTo>
                  <a:lnTo>
                    <a:pt x="356" y="273"/>
                  </a:lnTo>
                  <a:lnTo>
                    <a:pt x="347" y="273"/>
                  </a:lnTo>
                  <a:lnTo>
                    <a:pt x="341" y="273"/>
                  </a:lnTo>
                  <a:lnTo>
                    <a:pt x="341" y="273"/>
                  </a:lnTo>
                  <a:lnTo>
                    <a:pt x="317" y="278"/>
                  </a:lnTo>
                  <a:lnTo>
                    <a:pt x="317" y="278"/>
                  </a:lnTo>
                  <a:lnTo>
                    <a:pt x="312" y="267"/>
                  </a:lnTo>
                  <a:lnTo>
                    <a:pt x="308" y="259"/>
                  </a:lnTo>
                  <a:lnTo>
                    <a:pt x="307" y="254"/>
                  </a:lnTo>
                  <a:lnTo>
                    <a:pt x="307" y="254"/>
                  </a:lnTo>
                  <a:lnTo>
                    <a:pt x="311" y="249"/>
                  </a:lnTo>
                  <a:lnTo>
                    <a:pt x="318" y="240"/>
                  </a:lnTo>
                  <a:lnTo>
                    <a:pt x="320" y="236"/>
                  </a:lnTo>
                  <a:lnTo>
                    <a:pt x="323" y="230"/>
                  </a:lnTo>
                  <a:lnTo>
                    <a:pt x="323" y="225"/>
                  </a:lnTo>
                  <a:lnTo>
                    <a:pt x="321" y="220"/>
                  </a:lnTo>
                  <a:lnTo>
                    <a:pt x="321" y="220"/>
                  </a:lnTo>
                  <a:lnTo>
                    <a:pt x="318" y="213"/>
                  </a:lnTo>
                  <a:lnTo>
                    <a:pt x="314" y="207"/>
                  </a:lnTo>
                  <a:lnTo>
                    <a:pt x="311" y="203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288" y="196"/>
                  </a:lnTo>
                  <a:lnTo>
                    <a:pt x="271" y="188"/>
                  </a:lnTo>
                  <a:lnTo>
                    <a:pt x="249" y="177"/>
                  </a:lnTo>
                  <a:lnTo>
                    <a:pt x="249" y="177"/>
                  </a:lnTo>
                  <a:lnTo>
                    <a:pt x="247" y="170"/>
                  </a:lnTo>
                  <a:lnTo>
                    <a:pt x="245" y="165"/>
                  </a:lnTo>
                  <a:lnTo>
                    <a:pt x="242" y="164"/>
                  </a:lnTo>
                  <a:lnTo>
                    <a:pt x="240" y="162"/>
                  </a:lnTo>
                  <a:lnTo>
                    <a:pt x="240" y="162"/>
                  </a:lnTo>
                  <a:lnTo>
                    <a:pt x="234" y="162"/>
                  </a:lnTo>
                  <a:lnTo>
                    <a:pt x="228" y="165"/>
                  </a:lnTo>
                  <a:lnTo>
                    <a:pt x="221" y="167"/>
                  </a:lnTo>
                  <a:lnTo>
                    <a:pt x="206" y="162"/>
                  </a:lnTo>
                  <a:lnTo>
                    <a:pt x="192" y="158"/>
                  </a:lnTo>
                  <a:lnTo>
                    <a:pt x="192" y="158"/>
                  </a:lnTo>
                  <a:lnTo>
                    <a:pt x="187" y="131"/>
                  </a:lnTo>
                  <a:lnTo>
                    <a:pt x="182" y="108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3" y="66"/>
                  </a:lnTo>
                  <a:lnTo>
                    <a:pt x="170" y="49"/>
                  </a:lnTo>
                  <a:lnTo>
                    <a:pt x="168" y="32"/>
                  </a:lnTo>
                  <a:lnTo>
                    <a:pt x="168" y="32"/>
                  </a:lnTo>
                  <a:lnTo>
                    <a:pt x="170" y="31"/>
                  </a:lnTo>
                  <a:lnTo>
                    <a:pt x="176" y="26"/>
                  </a:lnTo>
                  <a:lnTo>
                    <a:pt x="179" y="24"/>
                  </a:lnTo>
                  <a:lnTo>
                    <a:pt x="180" y="20"/>
                  </a:lnTo>
                  <a:lnTo>
                    <a:pt x="180" y="17"/>
                  </a:lnTo>
                  <a:lnTo>
                    <a:pt x="177" y="13"/>
                  </a:lnTo>
                  <a:lnTo>
                    <a:pt x="177" y="13"/>
                  </a:lnTo>
                  <a:lnTo>
                    <a:pt x="170" y="7"/>
                  </a:lnTo>
                  <a:lnTo>
                    <a:pt x="163" y="5"/>
                  </a:lnTo>
                  <a:lnTo>
                    <a:pt x="156" y="4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05" y="13"/>
                  </a:lnTo>
                  <a:lnTo>
                    <a:pt x="96" y="14"/>
                  </a:lnTo>
                  <a:lnTo>
                    <a:pt x="91" y="14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74" y="12"/>
                  </a:lnTo>
                  <a:lnTo>
                    <a:pt x="60" y="11"/>
                  </a:lnTo>
                  <a:lnTo>
                    <a:pt x="49" y="10"/>
                  </a:lnTo>
                  <a:lnTo>
                    <a:pt x="44" y="10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7"/>
                  </a:lnTo>
                  <a:lnTo>
                    <a:pt x="38" y="5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7"/>
                  </a:lnTo>
                  <a:lnTo>
                    <a:pt x="21" y="10"/>
                  </a:lnTo>
                  <a:lnTo>
                    <a:pt x="25" y="14"/>
                  </a:lnTo>
                  <a:lnTo>
                    <a:pt x="31" y="19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53" y="29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84" y="40"/>
                  </a:lnTo>
                  <a:lnTo>
                    <a:pt x="101" y="47"/>
                  </a:lnTo>
                  <a:lnTo>
                    <a:pt x="101" y="47"/>
                  </a:lnTo>
                  <a:lnTo>
                    <a:pt x="103" y="49"/>
                  </a:lnTo>
                  <a:lnTo>
                    <a:pt x="105" y="53"/>
                  </a:lnTo>
                  <a:lnTo>
                    <a:pt x="105" y="57"/>
                  </a:lnTo>
                  <a:lnTo>
                    <a:pt x="105" y="57"/>
                  </a:lnTo>
                  <a:lnTo>
                    <a:pt x="105" y="64"/>
                  </a:lnTo>
                  <a:lnTo>
                    <a:pt x="105" y="73"/>
                  </a:lnTo>
                  <a:lnTo>
                    <a:pt x="107" y="84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3" y="101"/>
                  </a:lnTo>
                  <a:lnTo>
                    <a:pt x="101" y="118"/>
                  </a:lnTo>
                  <a:lnTo>
                    <a:pt x="98" y="136"/>
                  </a:lnTo>
                  <a:lnTo>
                    <a:pt x="97" y="141"/>
                  </a:lnTo>
                  <a:lnTo>
                    <a:pt x="96" y="143"/>
                  </a:lnTo>
                  <a:lnTo>
                    <a:pt x="96" y="143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0797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pptxj68_荷物を持ち上げる男性のシルエット</dc:title>
  <dc:subject>pptxj68_荷物を持ち上げる男性のシルエット</dc:subject>
  <dc:creator>でじけろお</dc:creator>
  <cp:revision>1</cp:revision>
  <dcterms:created xsi:type="dcterms:W3CDTF">2018-05-20T00:31:01Z</dcterms:created>
  <dcterms:modified xsi:type="dcterms:W3CDTF">2022-05-23T06:05:31Z</dcterms:modified>
  <cp:version>1</cp:version>
</cp:coreProperties>
</file>