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6" r:id="rId2"/>
    <p:sldId id="37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頭痛、頭を押さえる人物のシルエット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72C844F-365C-FEDA-47B1-A8A26FF9630F}"/>
              </a:ext>
            </a:extLst>
          </p:cNvPr>
          <p:cNvGrpSpPr/>
          <p:nvPr/>
        </p:nvGrpSpPr>
        <p:grpSpPr>
          <a:xfrm>
            <a:off x="1465347" y="1037139"/>
            <a:ext cx="1167172" cy="2391861"/>
            <a:chOff x="6181726" y="303213"/>
            <a:chExt cx="1320800" cy="2706688"/>
          </a:xfrm>
        </p:grpSpPr>
        <p:sp>
          <p:nvSpPr>
            <p:cNvPr id="4" name="Freeform 16">
              <a:extLst>
                <a:ext uri="{FF2B5EF4-FFF2-40B4-BE49-F238E27FC236}">
                  <a16:creationId xmlns:a16="http://schemas.microsoft.com/office/drawing/2014/main" id="{BB9790ED-5F7D-7803-A8FB-EB4B5C824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726" y="303213"/>
              <a:ext cx="1320800" cy="2706688"/>
            </a:xfrm>
            <a:custGeom>
              <a:avLst/>
              <a:gdLst>
                <a:gd name="T0" fmla="*/ 249 w 832"/>
                <a:gd name="T1" fmla="*/ 48 h 1705"/>
                <a:gd name="T2" fmla="*/ 200 w 832"/>
                <a:gd name="T3" fmla="*/ 20 h 1705"/>
                <a:gd name="T4" fmla="*/ 152 w 832"/>
                <a:gd name="T5" fmla="*/ 7 h 1705"/>
                <a:gd name="T6" fmla="*/ 140 w 832"/>
                <a:gd name="T7" fmla="*/ 2 h 1705"/>
                <a:gd name="T8" fmla="*/ 119 w 832"/>
                <a:gd name="T9" fmla="*/ 3 h 1705"/>
                <a:gd name="T10" fmla="*/ 105 w 832"/>
                <a:gd name="T11" fmla="*/ 10 h 1705"/>
                <a:gd name="T12" fmla="*/ 84 w 832"/>
                <a:gd name="T13" fmla="*/ 17 h 1705"/>
                <a:gd name="T14" fmla="*/ 73 w 832"/>
                <a:gd name="T15" fmla="*/ 6 h 1705"/>
                <a:gd name="T16" fmla="*/ 51 w 832"/>
                <a:gd name="T17" fmla="*/ 18 h 1705"/>
                <a:gd name="T18" fmla="*/ 39 w 832"/>
                <a:gd name="T19" fmla="*/ 18 h 1705"/>
                <a:gd name="T20" fmla="*/ 23 w 832"/>
                <a:gd name="T21" fmla="*/ 35 h 1705"/>
                <a:gd name="T22" fmla="*/ 12 w 832"/>
                <a:gd name="T23" fmla="*/ 43 h 1705"/>
                <a:gd name="T24" fmla="*/ 9 w 832"/>
                <a:gd name="T25" fmla="*/ 60 h 1705"/>
                <a:gd name="T26" fmla="*/ 1 w 832"/>
                <a:gd name="T27" fmla="*/ 71 h 1705"/>
                <a:gd name="T28" fmla="*/ 3 w 832"/>
                <a:gd name="T29" fmla="*/ 99 h 1705"/>
                <a:gd name="T30" fmla="*/ 0 w 832"/>
                <a:gd name="T31" fmla="*/ 99 h 1705"/>
                <a:gd name="T32" fmla="*/ 1 w 832"/>
                <a:gd name="T33" fmla="*/ 109 h 1705"/>
                <a:gd name="T34" fmla="*/ 7 w 832"/>
                <a:gd name="T35" fmla="*/ 139 h 1705"/>
                <a:gd name="T36" fmla="*/ 1 w 832"/>
                <a:gd name="T37" fmla="*/ 167 h 1705"/>
                <a:gd name="T38" fmla="*/ 1 w 832"/>
                <a:gd name="T39" fmla="*/ 200 h 1705"/>
                <a:gd name="T40" fmla="*/ 12 w 832"/>
                <a:gd name="T41" fmla="*/ 239 h 1705"/>
                <a:gd name="T42" fmla="*/ 23 w 832"/>
                <a:gd name="T43" fmla="*/ 261 h 1705"/>
                <a:gd name="T44" fmla="*/ 113 w 832"/>
                <a:gd name="T45" fmla="*/ 335 h 1705"/>
                <a:gd name="T46" fmla="*/ 159 w 832"/>
                <a:gd name="T47" fmla="*/ 365 h 1705"/>
                <a:gd name="T48" fmla="*/ 200 w 832"/>
                <a:gd name="T49" fmla="*/ 361 h 1705"/>
                <a:gd name="T50" fmla="*/ 458 w 832"/>
                <a:gd name="T51" fmla="*/ 589 h 1705"/>
                <a:gd name="T52" fmla="*/ 472 w 832"/>
                <a:gd name="T53" fmla="*/ 677 h 1705"/>
                <a:gd name="T54" fmla="*/ 472 w 832"/>
                <a:gd name="T55" fmla="*/ 750 h 1705"/>
                <a:gd name="T56" fmla="*/ 403 w 832"/>
                <a:gd name="T57" fmla="*/ 1347 h 1705"/>
                <a:gd name="T58" fmla="*/ 427 w 832"/>
                <a:gd name="T59" fmla="*/ 1565 h 1705"/>
                <a:gd name="T60" fmla="*/ 350 w 832"/>
                <a:gd name="T61" fmla="*/ 1610 h 1705"/>
                <a:gd name="T62" fmla="*/ 270 w 832"/>
                <a:gd name="T63" fmla="*/ 1633 h 1705"/>
                <a:gd name="T64" fmla="*/ 254 w 832"/>
                <a:gd name="T65" fmla="*/ 1649 h 1705"/>
                <a:gd name="T66" fmla="*/ 267 w 832"/>
                <a:gd name="T67" fmla="*/ 1685 h 1705"/>
                <a:gd name="T68" fmla="*/ 322 w 832"/>
                <a:gd name="T69" fmla="*/ 1700 h 1705"/>
                <a:gd name="T70" fmla="*/ 411 w 832"/>
                <a:gd name="T71" fmla="*/ 1704 h 1705"/>
                <a:gd name="T72" fmla="*/ 488 w 832"/>
                <a:gd name="T73" fmla="*/ 1687 h 1705"/>
                <a:gd name="T74" fmla="*/ 544 w 832"/>
                <a:gd name="T75" fmla="*/ 1682 h 1705"/>
                <a:gd name="T76" fmla="*/ 560 w 832"/>
                <a:gd name="T77" fmla="*/ 1660 h 1705"/>
                <a:gd name="T78" fmla="*/ 555 w 832"/>
                <a:gd name="T79" fmla="*/ 1621 h 1705"/>
                <a:gd name="T80" fmla="*/ 610 w 832"/>
                <a:gd name="T81" fmla="*/ 1621 h 1705"/>
                <a:gd name="T82" fmla="*/ 643 w 832"/>
                <a:gd name="T83" fmla="*/ 1565 h 1705"/>
                <a:gd name="T84" fmla="*/ 771 w 832"/>
                <a:gd name="T85" fmla="*/ 849 h 1705"/>
                <a:gd name="T86" fmla="*/ 801 w 832"/>
                <a:gd name="T87" fmla="*/ 757 h 1705"/>
                <a:gd name="T88" fmla="*/ 830 w 832"/>
                <a:gd name="T89" fmla="*/ 707 h 1705"/>
                <a:gd name="T90" fmla="*/ 675 w 832"/>
                <a:gd name="T91" fmla="*/ 328 h 1705"/>
                <a:gd name="T92" fmla="*/ 522 w 832"/>
                <a:gd name="T93" fmla="*/ 95 h 1705"/>
                <a:gd name="T94" fmla="*/ 486 w 832"/>
                <a:gd name="T95" fmla="*/ 66 h 1705"/>
                <a:gd name="T96" fmla="*/ 430 w 832"/>
                <a:gd name="T97" fmla="*/ 49 h 1705"/>
                <a:gd name="T98" fmla="*/ 317 w 832"/>
                <a:gd name="T99" fmla="*/ 61 h 1705"/>
                <a:gd name="T100" fmla="*/ 295 w 832"/>
                <a:gd name="T101" fmla="*/ 50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32" h="1705">
                  <a:moveTo>
                    <a:pt x="272" y="61"/>
                  </a:moveTo>
                  <a:lnTo>
                    <a:pt x="272" y="61"/>
                  </a:lnTo>
                  <a:lnTo>
                    <a:pt x="267" y="59"/>
                  </a:lnTo>
                  <a:lnTo>
                    <a:pt x="260" y="55"/>
                  </a:lnTo>
                  <a:lnTo>
                    <a:pt x="249" y="48"/>
                  </a:lnTo>
                  <a:lnTo>
                    <a:pt x="234" y="39"/>
                  </a:lnTo>
                  <a:lnTo>
                    <a:pt x="234" y="39"/>
                  </a:lnTo>
                  <a:lnTo>
                    <a:pt x="218" y="31"/>
                  </a:lnTo>
                  <a:lnTo>
                    <a:pt x="209" y="25"/>
                  </a:lnTo>
                  <a:lnTo>
                    <a:pt x="200" y="20"/>
                  </a:lnTo>
                  <a:lnTo>
                    <a:pt x="189" y="17"/>
                  </a:lnTo>
                  <a:lnTo>
                    <a:pt x="189" y="17"/>
                  </a:lnTo>
                  <a:lnTo>
                    <a:pt x="176" y="14"/>
                  </a:lnTo>
                  <a:lnTo>
                    <a:pt x="162" y="10"/>
                  </a:lnTo>
                  <a:lnTo>
                    <a:pt x="152" y="7"/>
                  </a:lnTo>
                  <a:lnTo>
                    <a:pt x="145" y="6"/>
                  </a:lnTo>
                  <a:lnTo>
                    <a:pt x="145" y="6"/>
                  </a:lnTo>
                  <a:lnTo>
                    <a:pt x="144" y="6"/>
                  </a:lnTo>
                  <a:lnTo>
                    <a:pt x="142" y="3"/>
                  </a:lnTo>
                  <a:lnTo>
                    <a:pt x="140" y="2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27" y="0"/>
                  </a:lnTo>
                  <a:lnTo>
                    <a:pt x="122" y="2"/>
                  </a:lnTo>
                  <a:lnTo>
                    <a:pt x="119" y="3"/>
                  </a:lnTo>
                  <a:lnTo>
                    <a:pt x="117" y="6"/>
                  </a:lnTo>
                  <a:lnTo>
                    <a:pt x="117" y="6"/>
                  </a:lnTo>
                  <a:lnTo>
                    <a:pt x="115" y="7"/>
                  </a:lnTo>
                  <a:lnTo>
                    <a:pt x="109" y="9"/>
                  </a:lnTo>
                  <a:lnTo>
                    <a:pt x="105" y="10"/>
                  </a:lnTo>
                  <a:lnTo>
                    <a:pt x="101" y="12"/>
                  </a:lnTo>
                  <a:lnTo>
                    <a:pt x="101" y="12"/>
                  </a:lnTo>
                  <a:lnTo>
                    <a:pt x="91" y="16"/>
                  </a:lnTo>
                  <a:lnTo>
                    <a:pt x="84" y="17"/>
                  </a:lnTo>
                  <a:lnTo>
                    <a:pt x="84" y="17"/>
                  </a:lnTo>
                  <a:lnTo>
                    <a:pt x="80" y="12"/>
                  </a:lnTo>
                  <a:lnTo>
                    <a:pt x="76" y="7"/>
                  </a:lnTo>
                  <a:lnTo>
                    <a:pt x="74" y="6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0" y="7"/>
                  </a:lnTo>
                  <a:lnTo>
                    <a:pt x="68" y="12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1" y="18"/>
                  </a:lnTo>
                  <a:lnTo>
                    <a:pt x="45" y="17"/>
                  </a:lnTo>
                  <a:lnTo>
                    <a:pt x="43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39" y="18"/>
                  </a:lnTo>
                  <a:lnTo>
                    <a:pt x="37" y="21"/>
                  </a:lnTo>
                  <a:lnTo>
                    <a:pt x="36" y="27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23" y="35"/>
                  </a:lnTo>
                  <a:lnTo>
                    <a:pt x="16" y="37"/>
                  </a:lnTo>
                  <a:lnTo>
                    <a:pt x="14" y="38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2" y="43"/>
                  </a:lnTo>
                  <a:lnTo>
                    <a:pt x="12" y="48"/>
                  </a:lnTo>
                  <a:lnTo>
                    <a:pt x="14" y="52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9" y="60"/>
                  </a:lnTo>
                  <a:lnTo>
                    <a:pt x="5" y="61"/>
                  </a:lnTo>
                  <a:lnTo>
                    <a:pt x="3" y="64"/>
                  </a:lnTo>
                  <a:lnTo>
                    <a:pt x="1" y="67"/>
                  </a:lnTo>
                  <a:lnTo>
                    <a:pt x="1" y="67"/>
                  </a:lnTo>
                  <a:lnTo>
                    <a:pt x="1" y="71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1" y="85"/>
                  </a:lnTo>
                  <a:lnTo>
                    <a:pt x="1" y="93"/>
                  </a:lnTo>
                  <a:lnTo>
                    <a:pt x="3" y="99"/>
                  </a:lnTo>
                  <a:lnTo>
                    <a:pt x="3" y="100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1" y="100"/>
                  </a:lnTo>
                  <a:lnTo>
                    <a:pt x="3" y="103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9"/>
                  </a:lnTo>
                  <a:lnTo>
                    <a:pt x="1" y="113"/>
                  </a:lnTo>
                  <a:lnTo>
                    <a:pt x="3" y="124"/>
                  </a:lnTo>
                  <a:lnTo>
                    <a:pt x="4" y="134"/>
                  </a:lnTo>
                  <a:lnTo>
                    <a:pt x="7" y="139"/>
                  </a:lnTo>
                  <a:lnTo>
                    <a:pt x="7" y="139"/>
                  </a:lnTo>
                  <a:lnTo>
                    <a:pt x="7" y="141"/>
                  </a:lnTo>
                  <a:lnTo>
                    <a:pt x="7" y="143"/>
                  </a:lnTo>
                  <a:lnTo>
                    <a:pt x="5" y="149"/>
                  </a:lnTo>
                  <a:lnTo>
                    <a:pt x="3" y="159"/>
                  </a:lnTo>
                  <a:lnTo>
                    <a:pt x="1" y="167"/>
                  </a:lnTo>
                  <a:lnTo>
                    <a:pt x="1" y="167"/>
                  </a:lnTo>
                  <a:lnTo>
                    <a:pt x="0" y="182"/>
                  </a:lnTo>
                  <a:lnTo>
                    <a:pt x="0" y="191"/>
                  </a:lnTo>
                  <a:lnTo>
                    <a:pt x="1" y="200"/>
                  </a:lnTo>
                  <a:lnTo>
                    <a:pt x="1" y="200"/>
                  </a:lnTo>
                  <a:lnTo>
                    <a:pt x="5" y="210"/>
                  </a:lnTo>
                  <a:lnTo>
                    <a:pt x="9" y="221"/>
                  </a:lnTo>
                  <a:lnTo>
                    <a:pt x="12" y="231"/>
                  </a:lnTo>
                  <a:lnTo>
                    <a:pt x="14" y="235"/>
                  </a:lnTo>
                  <a:lnTo>
                    <a:pt x="12" y="239"/>
                  </a:lnTo>
                  <a:lnTo>
                    <a:pt x="12" y="239"/>
                  </a:lnTo>
                  <a:lnTo>
                    <a:pt x="9" y="247"/>
                  </a:lnTo>
                  <a:lnTo>
                    <a:pt x="5" y="254"/>
                  </a:lnTo>
                  <a:lnTo>
                    <a:pt x="1" y="261"/>
                  </a:lnTo>
                  <a:lnTo>
                    <a:pt x="23" y="261"/>
                  </a:lnTo>
                  <a:lnTo>
                    <a:pt x="29" y="283"/>
                  </a:lnTo>
                  <a:lnTo>
                    <a:pt x="45" y="267"/>
                  </a:lnTo>
                  <a:lnTo>
                    <a:pt x="45" y="267"/>
                  </a:lnTo>
                  <a:lnTo>
                    <a:pt x="83" y="304"/>
                  </a:lnTo>
                  <a:lnTo>
                    <a:pt x="113" y="335"/>
                  </a:lnTo>
                  <a:lnTo>
                    <a:pt x="128" y="347"/>
                  </a:lnTo>
                  <a:lnTo>
                    <a:pt x="140" y="356"/>
                  </a:lnTo>
                  <a:lnTo>
                    <a:pt x="140" y="356"/>
                  </a:lnTo>
                  <a:lnTo>
                    <a:pt x="149" y="361"/>
                  </a:lnTo>
                  <a:lnTo>
                    <a:pt x="159" y="365"/>
                  </a:lnTo>
                  <a:lnTo>
                    <a:pt x="167" y="367"/>
                  </a:lnTo>
                  <a:lnTo>
                    <a:pt x="177" y="367"/>
                  </a:lnTo>
                  <a:lnTo>
                    <a:pt x="184" y="367"/>
                  </a:lnTo>
                  <a:lnTo>
                    <a:pt x="191" y="365"/>
                  </a:lnTo>
                  <a:lnTo>
                    <a:pt x="200" y="361"/>
                  </a:lnTo>
                  <a:lnTo>
                    <a:pt x="200" y="361"/>
                  </a:lnTo>
                  <a:lnTo>
                    <a:pt x="289" y="311"/>
                  </a:lnTo>
                  <a:lnTo>
                    <a:pt x="439" y="505"/>
                  </a:lnTo>
                  <a:lnTo>
                    <a:pt x="439" y="505"/>
                  </a:lnTo>
                  <a:lnTo>
                    <a:pt x="458" y="589"/>
                  </a:lnTo>
                  <a:lnTo>
                    <a:pt x="469" y="647"/>
                  </a:lnTo>
                  <a:lnTo>
                    <a:pt x="472" y="668"/>
                  </a:lnTo>
                  <a:lnTo>
                    <a:pt x="472" y="675"/>
                  </a:lnTo>
                  <a:lnTo>
                    <a:pt x="472" y="677"/>
                  </a:lnTo>
                  <a:lnTo>
                    <a:pt x="472" y="677"/>
                  </a:lnTo>
                  <a:lnTo>
                    <a:pt x="466" y="693"/>
                  </a:lnTo>
                  <a:lnTo>
                    <a:pt x="459" y="716"/>
                  </a:lnTo>
                  <a:lnTo>
                    <a:pt x="450" y="750"/>
                  </a:lnTo>
                  <a:lnTo>
                    <a:pt x="472" y="750"/>
                  </a:lnTo>
                  <a:lnTo>
                    <a:pt x="472" y="750"/>
                  </a:lnTo>
                  <a:lnTo>
                    <a:pt x="436" y="931"/>
                  </a:lnTo>
                  <a:lnTo>
                    <a:pt x="411" y="1058"/>
                  </a:lnTo>
                  <a:lnTo>
                    <a:pt x="400" y="1121"/>
                  </a:lnTo>
                  <a:lnTo>
                    <a:pt x="400" y="1121"/>
                  </a:lnTo>
                  <a:lnTo>
                    <a:pt x="403" y="1347"/>
                  </a:lnTo>
                  <a:lnTo>
                    <a:pt x="405" y="1565"/>
                  </a:lnTo>
                  <a:lnTo>
                    <a:pt x="405" y="1565"/>
                  </a:lnTo>
                  <a:lnTo>
                    <a:pt x="418" y="1565"/>
                  </a:lnTo>
                  <a:lnTo>
                    <a:pt x="427" y="1565"/>
                  </a:lnTo>
                  <a:lnTo>
                    <a:pt x="427" y="1565"/>
                  </a:lnTo>
                  <a:lnTo>
                    <a:pt x="418" y="1571"/>
                  </a:lnTo>
                  <a:lnTo>
                    <a:pt x="397" y="1585"/>
                  </a:lnTo>
                  <a:lnTo>
                    <a:pt x="372" y="1600"/>
                  </a:lnTo>
                  <a:lnTo>
                    <a:pt x="360" y="1606"/>
                  </a:lnTo>
                  <a:lnTo>
                    <a:pt x="350" y="1610"/>
                  </a:lnTo>
                  <a:lnTo>
                    <a:pt x="350" y="1610"/>
                  </a:lnTo>
                  <a:lnTo>
                    <a:pt x="326" y="1615"/>
                  </a:lnTo>
                  <a:lnTo>
                    <a:pt x="297" y="1624"/>
                  </a:lnTo>
                  <a:lnTo>
                    <a:pt x="282" y="1628"/>
                  </a:lnTo>
                  <a:lnTo>
                    <a:pt x="270" y="1633"/>
                  </a:lnTo>
                  <a:lnTo>
                    <a:pt x="261" y="1637"/>
                  </a:lnTo>
                  <a:lnTo>
                    <a:pt x="257" y="1640"/>
                  </a:lnTo>
                  <a:lnTo>
                    <a:pt x="256" y="1643"/>
                  </a:lnTo>
                  <a:lnTo>
                    <a:pt x="256" y="1643"/>
                  </a:lnTo>
                  <a:lnTo>
                    <a:pt x="254" y="1649"/>
                  </a:lnTo>
                  <a:lnTo>
                    <a:pt x="254" y="1655"/>
                  </a:lnTo>
                  <a:lnTo>
                    <a:pt x="257" y="1662"/>
                  </a:lnTo>
                  <a:lnTo>
                    <a:pt x="260" y="1669"/>
                  </a:lnTo>
                  <a:lnTo>
                    <a:pt x="266" y="1680"/>
                  </a:lnTo>
                  <a:lnTo>
                    <a:pt x="267" y="1685"/>
                  </a:lnTo>
                  <a:lnTo>
                    <a:pt x="267" y="1687"/>
                  </a:lnTo>
                  <a:lnTo>
                    <a:pt x="267" y="1687"/>
                  </a:lnTo>
                  <a:lnTo>
                    <a:pt x="271" y="1689"/>
                  </a:lnTo>
                  <a:lnTo>
                    <a:pt x="282" y="1693"/>
                  </a:lnTo>
                  <a:lnTo>
                    <a:pt x="322" y="1700"/>
                  </a:lnTo>
                  <a:lnTo>
                    <a:pt x="346" y="1703"/>
                  </a:lnTo>
                  <a:lnTo>
                    <a:pt x="369" y="1704"/>
                  </a:lnTo>
                  <a:lnTo>
                    <a:pt x="391" y="1705"/>
                  </a:lnTo>
                  <a:lnTo>
                    <a:pt x="411" y="1704"/>
                  </a:lnTo>
                  <a:lnTo>
                    <a:pt x="411" y="1704"/>
                  </a:lnTo>
                  <a:lnTo>
                    <a:pt x="439" y="1700"/>
                  </a:lnTo>
                  <a:lnTo>
                    <a:pt x="457" y="1694"/>
                  </a:lnTo>
                  <a:lnTo>
                    <a:pt x="473" y="1690"/>
                  </a:lnTo>
                  <a:lnTo>
                    <a:pt x="488" y="1687"/>
                  </a:lnTo>
                  <a:lnTo>
                    <a:pt x="488" y="1687"/>
                  </a:lnTo>
                  <a:lnTo>
                    <a:pt x="505" y="1687"/>
                  </a:lnTo>
                  <a:lnTo>
                    <a:pt x="520" y="1687"/>
                  </a:lnTo>
                  <a:lnTo>
                    <a:pt x="534" y="1687"/>
                  </a:lnTo>
                  <a:lnTo>
                    <a:pt x="540" y="1685"/>
                  </a:lnTo>
                  <a:lnTo>
                    <a:pt x="544" y="1682"/>
                  </a:lnTo>
                  <a:lnTo>
                    <a:pt x="544" y="1682"/>
                  </a:lnTo>
                  <a:lnTo>
                    <a:pt x="558" y="1668"/>
                  </a:lnTo>
                  <a:lnTo>
                    <a:pt x="560" y="1662"/>
                  </a:lnTo>
                  <a:lnTo>
                    <a:pt x="560" y="1661"/>
                  </a:lnTo>
                  <a:lnTo>
                    <a:pt x="560" y="1660"/>
                  </a:lnTo>
                  <a:lnTo>
                    <a:pt x="560" y="1660"/>
                  </a:lnTo>
                  <a:lnTo>
                    <a:pt x="559" y="1653"/>
                  </a:lnTo>
                  <a:lnTo>
                    <a:pt x="556" y="1639"/>
                  </a:lnTo>
                  <a:lnTo>
                    <a:pt x="555" y="1621"/>
                  </a:lnTo>
                  <a:lnTo>
                    <a:pt x="555" y="1621"/>
                  </a:lnTo>
                  <a:lnTo>
                    <a:pt x="576" y="1622"/>
                  </a:lnTo>
                  <a:lnTo>
                    <a:pt x="594" y="1624"/>
                  </a:lnTo>
                  <a:lnTo>
                    <a:pt x="602" y="1622"/>
                  </a:lnTo>
                  <a:lnTo>
                    <a:pt x="610" y="1621"/>
                  </a:lnTo>
                  <a:lnTo>
                    <a:pt x="610" y="1621"/>
                  </a:lnTo>
                  <a:lnTo>
                    <a:pt x="628" y="1615"/>
                  </a:lnTo>
                  <a:lnTo>
                    <a:pt x="631" y="1612"/>
                  </a:lnTo>
                  <a:lnTo>
                    <a:pt x="632" y="1610"/>
                  </a:lnTo>
                  <a:lnTo>
                    <a:pt x="632" y="1571"/>
                  </a:lnTo>
                  <a:lnTo>
                    <a:pt x="643" y="1565"/>
                  </a:lnTo>
                  <a:lnTo>
                    <a:pt x="632" y="1127"/>
                  </a:lnTo>
                  <a:lnTo>
                    <a:pt x="632" y="1127"/>
                  </a:lnTo>
                  <a:lnTo>
                    <a:pt x="702" y="990"/>
                  </a:lnTo>
                  <a:lnTo>
                    <a:pt x="753" y="888"/>
                  </a:lnTo>
                  <a:lnTo>
                    <a:pt x="771" y="849"/>
                  </a:lnTo>
                  <a:lnTo>
                    <a:pt x="782" y="827"/>
                  </a:lnTo>
                  <a:lnTo>
                    <a:pt x="782" y="827"/>
                  </a:lnTo>
                  <a:lnTo>
                    <a:pt x="787" y="812"/>
                  </a:lnTo>
                  <a:lnTo>
                    <a:pt x="791" y="794"/>
                  </a:lnTo>
                  <a:lnTo>
                    <a:pt x="801" y="757"/>
                  </a:lnTo>
                  <a:lnTo>
                    <a:pt x="809" y="711"/>
                  </a:lnTo>
                  <a:lnTo>
                    <a:pt x="809" y="711"/>
                  </a:lnTo>
                  <a:lnTo>
                    <a:pt x="821" y="709"/>
                  </a:lnTo>
                  <a:lnTo>
                    <a:pt x="829" y="707"/>
                  </a:lnTo>
                  <a:lnTo>
                    <a:pt x="830" y="707"/>
                  </a:lnTo>
                  <a:lnTo>
                    <a:pt x="832" y="705"/>
                  </a:lnTo>
                  <a:lnTo>
                    <a:pt x="832" y="705"/>
                  </a:lnTo>
                  <a:lnTo>
                    <a:pt x="753" y="510"/>
                  </a:lnTo>
                  <a:lnTo>
                    <a:pt x="696" y="374"/>
                  </a:lnTo>
                  <a:lnTo>
                    <a:pt x="675" y="328"/>
                  </a:lnTo>
                  <a:lnTo>
                    <a:pt x="666" y="306"/>
                  </a:lnTo>
                  <a:lnTo>
                    <a:pt x="666" y="306"/>
                  </a:lnTo>
                  <a:lnTo>
                    <a:pt x="596" y="203"/>
                  </a:lnTo>
                  <a:lnTo>
                    <a:pt x="551" y="135"/>
                  </a:lnTo>
                  <a:lnTo>
                    <a:pt x="522" y="95"/>
                  </a:lnTo>
                  <a:lnTo>
                    <a:pt x="522" y="95"/>
                  </a:lnTo>
                  <a:lnTo>
                    <a:pt x="515" y="86"/>
                  </a:lnTo>
                  <a:lnTo>
                    <a:pt x="505" y="80"/>
                  </a:lnTo>
                  <a:lnTo>
                    <a:pt x="495" y="71"/>
                  </a:lnTo>
                  <a:lnTo>
                    <a:pt x="486" y="66"/>
                  </a:lnTo>
                  <a:lnTo>
                    <a:pt x="466" y="56"/>
                  </a:lnTo>
                  <a:lnTo>
                    <a:pt x="458" y="52"/>
                  </a:lnTo>
                  <a:lnTo>
                    <a:pt x="450" y="50"/>
                  </a:lnTo>
                  <a:lnTo>
                    <a:pt x="450" y="50"/>
                  </a:lnTo>
                  <a:lnTo>
                    <a:pt x="430" y="49"/>
                  </a:lnTo>
                  <a:lnTo>
                    <a:pt x="407" y="50"/>
                  </a:lnTo>
                  <a:lnTo>
                    <a:pt x="361" y="56"/>
                  </a:lnTo>
                  <a:lnTo>
                    <a:pt x="361" y="56"/>
                  </a:lnTo>
                  <a:lnTo>
                    <a:pt x="317" y="61"/>
                  </a:lnTo>
                  <a:lnTo>
                    <a:pt x="317" y="61"/>
                  </a:lnTo>
                  <a:lnTo>
                    <a:pt x="307" y="56"/>
                  </a:lnTo>
                  <a:lnTo>
                    <a:pt x="299" y="52"/>
                  </a:lnTo>
                  <a:lnTo>
                    <a:pt x="296" y="50"/>
                  </a:lnTo>
                  <a:lnTo>
                    <a:pt x="295" y="50"/>
                  </a:lnTo>
                  <a:lnTo>
                    <a:pt x="295" y="50"/>
                  </a:lnTo>
                  <a:lnTo>
                    <a:pt x="285" y="57"/>
                  </a:lnTo>
                  <a:lnTo>
                    <a:pt x="278" y="60"/>
                  </a:lnTo>
                  <a:lnTo>
                    <a:pt x="272" y="61"/>
                  </a:lnTo>
                  <a:lnTo>
                    <a:pt x="272" y="6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17">
              <a:extLst>
                <a:ext uri="{FF2B5EF4-FFF2-40B4-BE49-F238E27FC236}">
                  <a16:creationId xmlns:a16="http://schemas.microsoft.com/office/drawing/2014/main" id="{829DCBFA-D0D7-39F5-5352-9FF56A5C6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726" y="303213"/>
              <a:ext cx="219075" cy="252413"/>
            </a:xfrm>
            <a:custGeom>
              <a:avLst/>
              <a:gdLst>
                <a:gd name="T0" fmla="*/ 18 w 138"/>
                <a:gd name="T1" fmla="*/ 150 h 159"/>
                <a:gd name="T2" fmla="*/ 26 w 138"/>
                <a:gd name="T3" fmla="*/ 156 h 159"/>
                <a:gd name="T4" fmla="*/ 34 w 138"/>
                <a:gd name="T5" fmla="*/ 159 h 159"/>
                <a:gd name="T6" fmla="*/ 45 w 138"/>
                <a:gd name="T7" fmla="*/ 156 h 159"/>
                <a:gd name="T8" fmla="*/ 59 w 138"/>
                <a:gd name="T9" fmla="*/ 153 h 159"/>
                <a:gd name="T10" fmla="*/ 80 w 138"/>
                <a:gd name="T11" fmla="*/ 147 h 159"/>
                <a:gd name="T12" fmla="*/ 94 w 138"/>
                <a:gd name="T13" fmla="*/ 141 h 159"/>
                <a:gd name="T14" fmla="*/ 101 w 138"/>
                <a:gd name="T15" fmla="*/ 134 h 159"/>
                <a:gd name="T16" fmla="*/ 119 w 138"/>
                <a:gd name="T17" fmla="*/ 111 h 159"/>
                <a:gd name="T18" fmla="*/ 123 w 138"/>
                <a:gd name="T19" fmla="*/ 95 h 159"/>
                <a:gd name="T20" fmla="*/ 124 w 138"/>
                <a:gd name="T21" fmla="*/ 71 h 159"/>
                <a:gd name="T22" fmla="*/ 128 w 138"/>
                <a:gd name="T23" fmla="*/ 45 h 159"/>
                <a:gd name="T24" fmla="*/ 137 w 138"/>
                <a:gd name="T25" fmla="*/ 17 h 159"/>
                <a:gd name="T26" fmla="*/ 138 w 138"/>
                <a:gd name="T27" fmla="*/ 6 h 159"/>
                <a:gd name="T28" fmla="*/ 134 w 138"/>
                <a:gd name="T29" fmla="*/ 0 h 159"/>
                <a:gd name="T30" fmla="*/ 127 w 138"/>
                <a:gd name="T31" fmla="*/ 0 h 159"/>
                <a:gd name="T32" fmla="*/ 115 w 138"/>
                <a:gd name="T33" fmla="*/ 6 h 159"/>
                <a:gd name="T34" fmla="*/ 112 w 138"/>
                <a:gd name="T35" fmla="*/ 12 h 159"/>
                <a:gd name="T36" fmla="*/ 101 w 138"/>
                <a:gd name="T37" fmla="*/ 52 h 159"/>
                <a:gd name="T38" fmla="*/ 97 w 138"/>
                <a:gd name="T39" fmla="*/ 56 h 159"/>
                <a:gd name="T40" fmla="*/ 95 w 138"/>
                <a:gd name="T41" fmla="*/ 56 h 159"/>
                <a:gd name="T42" fmla="*/ 81 w 138"/>
                <a:gd name="T43" fmla="*/ 52 h 159"/>
                <a:gd name="T44" fmla="*/ 74 w 138"/>
                <a:gd name="T45" fmla="*/ 48 h 159"/>
                <a:gd name="T46" fmla="*/ 73 w 138"/>
                <a:gd name="T47" fmla="*/ 45 h 159"/>
                <a:gd name="T48" fmla="*/ 79 w 138"/>
                <a:gd name="T49" fmla="*/ 18 h 159"/>
                <a:gd name="T50" fmla="*/ 80 w 138"/>
                <a:gd name="T51" fmla="*/ 2 h 159"/>
                <a:gd name="T52" fmla="*/ 79 w 138"/>
                <a:gd name="T53" fmla="*/ 0 h 159"/>
                <a:gd name="T54" fmla="*/ 73 w 138"/>
                <a:gd name="T55" fmla="*/ 5 h 159"/>
                <a:gd name="T56" fmla="*/ 56 w 138"/>
                <a:gd name="T57" fmla="*/ 23 h 159"/>
                <a:gd name="T58" fmla="*/ 54 w 138"/>
                <a:gd name="T59" fmla="*/ 16 h 159"/>
                <a:gd name="T60" fmla="*/ 47 w 138"/>
                <a:gd name="T61" fmla="*/ 12 h 159"/>
                <a:gd name="T62" fmla="*/ 45 w 138"/>
                <a:gd name="T63" fmla="*/ 12 h 159"/>
                <a:gd name="T64" fmla="*/ 39 w 138"/>
                <a:gd name="T65" fmla="*/ 24 h 159"/>
                <a:gd name="T66" fmla="*/ 34 w 138"/>
                <a:gd name="T67" fmla="*/ 34 h 159"/>
                <a:gd name="T68" fmla="*/ 27 w 138"/>
                <a:gd name="T69" fmla="*/ 27 h 159"/>
                <a:gd name="T70" fmla="*/ 23 w 138"/>
                <a:gd name="T71" fmla="*/ 28 h 159"/>
                <a:gd name="T72" fmla="*/ 19 w 138"/>
                <a:gd name="T73" fmla="*/ 32 h 159"/>
                <a:gd name="T74" fmla="*/ 12 w 138"/>
                <a:gd name="T75" fmla="*/ 42 h 159"/>
                <a:gd name="T76" fmla="*/ 12 w 138"/>
                <a:gd name="T77" fmla="*/ 45 h 159"/>
                <a:gd name="T78" fmla="*/ 12 w 138"/>
                <a:gd name="T79" fmla="*/ 53 h 159"/>
                <a:gd name="T80" fmla="*/ 12 w 138"/>
                <a:gd name="T81" fmla="*/ 61 h 159"/>
                <a:gd name="T82" fmla="*/ 7 w 138"/>
                <a:gd name="T83" fmla="*/ 53 h 159"/>
                <a:gd name="T84" fmla="*/ 3 w 138"/>
                <a:gd name="T85" fmla="*/ 53 h 159"/>
                <a:gd name="T86" fmla="*/ 1 w 138"/>
                <a:gd name="T87" fmla="*/ 56 h 159"/>
                <a:gd name="T88" fmla="*/ 0 w 138"/>
                <a:gd name="T89" fmla="*/ 80 h 159"/>
                <a:gd name="T90" fmla="*/ 1 w 138"/>
                <a:gd name="T91" fmla="*/ 95 h 159"/>
                <a:gd name="T92" fmla="*/ 3 w 138"/>
                <a:gd name="T93" fmla="*/ 102 h 159"/>
                <a:gd name="T94" fmla="*/ 1 w 138"/>
                <a:gd name="T95" fmla="*/ 106 h 159"/>
                <a:gd name="T96" fmla="*/ 3 w 138"/>
                <a:gd name="T97" fmla="*/ 116 h 159"/>
                <a:gd name="T98" fmla="*/ 14 w 138"/>
                <a:gd name="T99" fmla="*/ 143 h 159"/>
                <a:gd name="T100" fmla="*/ 18 w 138"/>
                <a:gd name="T101" fmla="*/ 15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" h="159">
                  <a:moveTo>
                    <a:pt x="18" y="150"/>
                  </a:moveTo>
                  <a:lnTo>
                    <a:pt x="18" y="150"/>
                  </a:lnTo>
                  <a:lnTo>
                    <a:pt x="21" y="153"/>
                  </a:lnTo>
                  <a:lnTo>
                    <a:pt x="26" y="156"/>
                  </a:lnTo>
                  <a:lnTo>
                    <a:pt x="29" y="157"/>
                  </a:lnTo>
                  <a:lnTo>
                    <a:pt x="34" y="159"/>
                  </a:lnTo>
                  <a:lnTo>
                    <a:pt x="39" y="157"/>
                  </a:lnTo>
                  <a:lnTo>
                    <a:pt x="45" y="156"/>
                  </a:lnTo>
                  <a:lnTo>
                    <a:pt x="45" y="156"/>
                  </a:lnTo>
                  <a:lnTo>
                    <a:pt x="59" y="153"/>
                  </a:lnTo>
                  <a:lnTo>
                    <a:pt x="73" y="150"/>
                  </a:lnTo>
                  <a:lnTo>
                    <a:pt x="80" y="147"/>
                  </a:lnTo>
                  <a:lnTo>
                    <a:pt x="87" y="145"/>
                  </a:lnTo>
                  <a:lnTo>
                    <a:pt x="94" y="141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12" y="121"/>
                  </a:lnTo>
                  <a:lnTo>
                    <a:pt x="119" y="111"/>
                  </a:lnTo>
                  <a:lnTo>
                    <a:pt x="122" y="103"/>
                  </a:lnTo>
                  <a:lnTo>
                    <a:pt x="123" y="95"/>
                  </a:lnTo>
                  <a:lnTo>
                    <a:pt x="123" y="95"/>
                  </a:lnTo>
                  <a:lnTo>
                    <a:pt x="124" y="71"/>
                  </a:lnTo>
                  <a:lnTo>
                    <a:pt x="128" y="45"/>
                  </a:lnTo>
                  <a:lnTo>
                    <a:pt x="128" y="45"/>
                  </a:lnTo>
                  <a:lnTo>
                    <a:pt x="133" y="31"/>
                  </a:lnTo>
                  <a:lnTo>
                    <a:pt x="137" y="17"/>
                  </a:lnTo>
                  <a:lnTo>
                    <a:pt x="138" y="10"/>
                  </a:lnTo>
                  <a:lnTo>
                    <a:pt x="138" y="6"/>
                  </a:lnTo>
                  <a:lnTo>
                    <a:pt x="137" y="2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27" y="0"/>
                  </a:lnTo>
                  <a:lnTo>
                    <a:pt x="120" y="2"/>
                  </a:lnTo>
                  <a:lnTo>
                    <a:pt x="115" y="6"/>
                  </a:lnTo>
                  <a:lnTo>
                    <a:pt x="112" y="12"/>
                  </a:lnTo>
                  <a:lnTo>
                    <a:pt x="112" y="12"/>
                  </a:lnTo>
                  <a:lnTo>
                    <a:pt x="106" y="38"/>
                  </a:lnTo>
                  <a:lnTo>
                    <a:pt x="101" y="52"/>
                  </a:lnTo>
                  <a:lnTo>
                    <a:pt x="98" y="56"/>
                  </a:lnTo>
                  <a:lnTo>
                    <a:pt x="97" y="56"/>
                  </a:lnTo>
                  <a:lnTo>
                    <a:pt x="95" y="56"/>
                  </a:lnTo>
                  <a:lnTo>
                    <a:pt x="95" y="56"/>
                  </a:lnTo>
                  <a:lnTo>
                    <a:pt x="88" y="53"/>
                  </a:lnTo>
                  <a:lnTo>
                    <a:pt x="81" y="52"/>
                  </a:lnTo>
                  <a:lnTo>
                    <a:pt x="76" y="49"/>
                  </a:lnTo>
                  <a:lnTo>
                    <a:pt x="74" y="48"/>
                  </a:lnTo>
                  <a:lnTo>
                    <a:pt x="73" y="45"/>
                  </a:lnTo>
                  <a:lnTo>
                    <a:pt x="73" y="45"/>
                  </a:lnTo>
                  <a:lnTo>
                    <a:pt x="74" y="34"/>
                  </a:lnTo>
                  <a:lnTo>
                    <a:pt x="79" y="18"/>
                  </a:lnTo>
                  <a:lnTo>
                    <a:pt x="80" y="6"/>
                  </a:lnTo>
                  <a:lnTo>
                    <a:pt x="80" y="2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3" y="5"/>
                  </a:lnTo>
                  <a:lnTo>
                    <a:pt x="65" y="12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4" y="16"/>
                  </a:lnTo>
                  <a:lnTo>
                    <a:pt x="50" y="12"/>
                  </a:lnTo>
                  <a:lnTo>
                    <a:pt x="47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1" y="17"/>
                  </a:lnTo>
                  <a:lnTo>
                    <a:pt x="39" y="2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2" y="30"/>
                  </a:lnTo>
                  <a:lnTo>
                    <a:pt x="27" y="27"/>
                  </a:lnTo>
                  <a:lnTo>
                    <a:pt x="26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19" y="32"/>
                  </a:lnTo>
                  <a:lnTo>
                    <a:pt x="15" y="38"/>
                  </a:lnTo>
                  <a:lnTo>
                    <a:pt x="12" y="42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4" y="48"/>
                  </a:lnTo>
                  <a:lnTo>
                    <a:pt x="12" y="53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8" y="55"/>
                  </a:lnTo>
                  <a:lnTo>
                    <a:pt x="7" y="53"/>
                  </a:lnTo>
                  <a:lnTo>
                    <a:pt x="4" y="53"/>
                  </a:lnTo>
                  <a:lnTo>
                    <a:pt x="3" y="53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66"/>
                  </a:lnTo>
                  <a:lnTo>
                    <a:pt x="0" y="80"/>
                  </a:lnTo>
                  <a:lnTo>
                    <a:pt x="1" y="95"/>
                  </a:lnTo>
                  <a:lnTo>
                    <a:pt x="1" y="95"/>
                  </a:lnTo>
                  <a:lnTo>
                    <a:pt x="1" y="98"/>
                  </a:lnTo>
                  <a:lnTo>
                    <a:pt x="3" y="102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10"/>
                  </a:lnTo>
                  <a:lnTo>
                    <a:pt x="3" y="116"/>
                  </a:lnTo>
                  <a:lnTo>
                    <a:pt x="8" y="129"/>
                  </a:lnTo>
                  <a:lnTo>
                    <a:pt x="14" y="143"/>
                  </a:lnTo>
                  <a:lnTo>
                    <a:pt x="18" y="150"/>
                  </a:lnTo>
                  <a:lnTo>
                    <a:pt x="18" y="15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7313664-08EE-FF72-58A6-457E78C8CE53}"/>
              </a:ext>
            </a:extLst>
          </p:cNvPr>
          <p:cNvGrpSpPr/>
          <p:nvPr/>
        </p:nvGrpSpPr>
        <p:grpSpPr>
          <a:xfrm>
            <a:off x="4003258" y="1411731"/>
            <a:ext cx="2104986" cy="1642676"/>
            <a:chOff x="8081963" y="2479675"/>
            <a:chExt cx="1698626" cy="1325563"/>
          </a:xfrm>
        </p:grpSpPr>
        <p:sp>
          <p:nvSpPr>
            <p:cNvPr id="7" name="Freeform 20">
              <a:extLst>
                <a:ext uri="{FF2B5EF4-FFF2-40B4-BE49-F238E27FC236}">
                  <a16:creationId xmlns:a16="http://schemas.microsoft.com/office/drawing/2014/main" id="{52A2E77B-1E7A-86E5-699B-7FCF07A0D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4351" y="2479675"/>
              <a:ext cx="1646238" cy="1325563"/>
            </a:xfrm>
            <a:custGeom>
              <a:avLst/>
              <a:gdLst>
                <a:gd name="T0" fmla="*/ 496 w 1037"/>
                <a:gd name="T1" fmla="*/ 619 h 835"/>
                <a:gd name="T2" fmla="*/ 510 w 1037"/>
                <a:gd name="T3" fmla="*/ 694 h 835"/>
                <a:gd name="T4" fmla="*/ 546 w 1037"/>
                <a:gd name="T5" fmla="*/ 727 h 835"/>
                <a:gd name="T6" fmla="*/ 476 w 1037"/>
                <a:gd name="T7" fmla="*/ 783 h 835"/>
                <a:gd name="T8" fmla="*/ 461 w 1037"/>
                <a:gd name="T9" fmla="*/ 806 h 835"/>
                <a:gd name="T10" fmla="*/ 493 w 1037"/>
                <a:gd name="T11" fmla="*/ 816 h 835"/>
                <a:gd name="T12" fmla="*/ 499 w 1037"/>
                <a:gd name="T13" fmla="*/ 827 h 835"/>
                <a:gd name="T14" fmla="*/ 532 w 1037"/>
                <a:gd name="T15" fmla="*/ 821 h 835"/>
                <a:gd name="T16" fmla="*/ 559 w 1037"/>
                <a:gd name="T17" fmla="*/ 832 h 835"/>
                <a:gd name="T18" fmla="*/ 612 w 1037"/>
                <a:gd name="T19" fmla="*/ 823 h 835"/>
                <a:gd name="T20" fmla="*/ 681 w 1037"/>
                <a:gd name="T21" fmla="*/ 792 h 835"/>
                <a:gd name="T22" fmla="*/ 724 w 1037"/>
                <a:gd name="T23" fmla="*/ 770 h 835"/>
                <a:gd name="T24" fmla="*/ 720 w 1037"/>
                <a:gd name="T25" fmla="*/ 727 h 835"/>
                <a:gd name="T26" fmla="*/ 705 w 1037"/>
                <a:gd name="T27" fmla="*/ 701 h 835"/>
                <a:gd name="T28" fmla="*/ 746 w 1037"/>
                <a:gd name="T29" fmla="*/ 677 h 835"/>
                <a:gd name="T30" fmla="*/ 883 w 1037"/>
                <a:gd name="T31" fmla="*/ 606 h 835"/>
                <a:gd name="T32" fmla="*/ 936 w 1037"/>
                <a:gd name="T33" fmla="*/ 629 h 835"/>
                <a:gd name="T34" fmla="*/ 969 w 1037"/>
                <a:gd name="T35" fmla="*/ 688 h 835"/>
                <a:gd name="T36" fmla="*/ 947 w 1037"/>
                <a:gd name="T37" fmla="*/ 705 h 835"/>
                <a:gd name="T38" fmla="*/ 955 w 1037"/>
                <a:gd name="T39" fmla="*/ 719 h 835"/>
                <a:gd name="T40" fmla="*/ 995 w 1037"/>
                <a:gd name="T41" fmla="*/ 724 h 835"/>
                <a:gd name="T42" fmla="*/ 1033 w 1037"/>
                <a:gd name="T43" fmla="*/ 701 h 835"/>
                <a:gd name="T44" fmla="*/ 1020 w 1037"/>
                <a:gd name="T45" fmla="*/ 645 h 835"/>
                <a:gd name="T46" fmla="*/ 1023 w 1037"/>
                <a:gd name="T47" fmla="*/ 569 h 835"/>
                <a:gd name="T48" fmla="*/ 1025 w 1037"/>
                <a:gd name="T49" fmla="*/ 515 h 835"/>
                <a:gd name="T50" fmla="*/ 966 w 1037"/>
                <a:gd name="T51" fmla="*/ 511 h 835"/>
                <a:gd name="T52" fmla="*/ 768 w 1037"/>
                <a:gd name="T53" fmla="*/ 548 h 835"/>
                <a:gd name="T54" fmla="*/ 846 w 1037"/>
                <a:gd name="T55" fmla="*/ 423 h 835"/>
                <a:gd name="T56" fmla="*/ 936 w 1037"/>
                <a:gd name="T57" fmla="*/ 290 h 835"/>
                <a:gd name="T58" fmla="*/ 911 w 1037"/>
                <a:gd name="T59" fmla="*/ 172 h 835"/>
                <a:gd name="T60" fmla="*/ 871 w 1037"/>
                <a:gd name="T61" fmla="*/ 107 h 835"/>
                <a:gd name="T62" fmla="*/ 849 w 1037"/>
                <a:gd name="T63" fmla="*/ 81 h 835"/>
                <a:gd name="T64" fmla="*/ 781 w 1037"/>
                <a:gd name="T65" fmla="*/ 50 h 835"/>
                <a:gd name="T66" fmla="*/ 647 w 1037"/>
                <a:gd name="T67" fmla="*/ 14 h 835"/>
                <a:gd name="T68" fmla="*/ 519 w 1037"/>
                <a:gd name="T69" fmla="*/ 0 h 835"/>
                <a:gd name="T70" fmla="*/ 368 w 1037"/>
                <a:gd name="T71" fmla="*/ 24 h 835"/>
                <a:gd name="T72" fmla="*/ 244 w 1037"/>
                <a:gd name="T73" fmla="*/ 50 h 835"/>
                <a:gd name="T74" fmla="*/ 177 w 1037"/>
                <a:gd name="T75" fmla="*/ 129 h 835"/>
                <a:gd name="T76" fmla="*/ 83 w 1037"/>
                <a:gd name="T77" fmla="*/ 150 h 835"/>
                <a:gd name="T78" fmla="*/ 33 w 1037"/>
                <a:gd name="T79" fmla="*/ 211 h 835"/>
                <a:gd name="T80" fmla="*/ 3 w 1037"/>
                <a:gd name="T81" fmla="*/ 264 h 835"/>
                <a:gd name="T82" fmla="*/ 22 w 1037"/>
                <a:gd name="T83" fmla="*/ 361 h 835"/>
                <a:gd name="T84" fmla="*/ 51 w 1037"/>
                <a:gd name="T85" fmla="*/ 418 h 835"/>
                <a:gd name="T86" fmla="*/ 57 w 1037"/>
                <a:gd name="T87" fmla="*/ 429 h 835"/>
                <a:gd name="T88" fmla="*/ 104 w 1037"/>
                <a:gd name="T89" fmla="*/ 461 h 835"/>
                <a:gd name="T90" fmla="*/ 132 w 1037"/>
                <a:gd name="T91" fmla="*/ 447 h 835"/>
                <a:gd name="T92" fmla="*/ 272 w 1037"/>
                <a:gd name="T93" fmla="*/ 545 h 835"/>
                <a:gd name="T94" fmla="*/ 260 w 1037"/>
                <a:gd name="T95" fmla="*/ 644 h 835"/>
                <a:gd name="T96" fmla="*/ 227 w 1037"/>
                <a:gd name="T97" fmla="*/ 655 h 835"/>
                <a:gd name="T98" fmla="*/ 155 w 1037"/>
                <a:gd name="T99" fmla="*/ 674 h 835"/>
                <a:gd name="T100" fmla="*/ 105 w 1037"/>
                <a:gd name="T101" fmla="*/ 710 h 835"/>
                <a:gd name="T102" fmla="*/ 122 w 1037"/>
                <a:gd name="T103" fmla="*/ 717 h 835"/>
                <a:gd name="T104" fmla="*/ 150 w 1037"/>
                <a:gd name="T105" fmla="*/ 716 h 835"/>
                <a:gd name="T106" fmla="*/ 183 w 1037"/>
                <a:gd name="T107" fmla="*/ 713 h 835"/>
                <a:gd name="T108" fmla="*/ 227 w 1037"/>
                <a:gd name="T109" fmla="*/ 716 h 835"/>
                <a:gd name="T110" fmla="*/ 317 w 1037"/>
                <a:gd name="T111" fmla="*/ 678 h 835"/>
                <a:gd name="T112" fmla="*/ 353 w 1037"/>
                <a:gd name="T113" fmla="*/ 592 h 835"/>
                <a:gd name="T114" fmla="*/ 366 w 1037"/>
                <a:gd name="T115" fmla="*/ 466 h 835"/>
                <a:gd name="T116" fmla="*/ 404 w 1037"/>
                <a:gd name="T117" fmla="*/ 411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37" h="835">
                  <a:moveTo>
                    <a:pt x="404" y="411"/>
                  </a:moveTo>
                  <a:lnTo>
                    <a:pt x="404" y="411"/>
                  </a:lnTo>
                  <a:lnTo>
                    <a:pt x="457" y="500"/>
                  </a:lnTo>
                  <a:lnTo>
                    <a:pt x="510" y="588"/>
                  </a:lnTo>
                  <a:lnTo>
                    <a:pt x="510" y="588"/>
                  </a:lnTo>
                  <a:lnTo>
                    <a:pt x="501" y="605"/>
                  </a:lnTo>
                  <a:lnTo>
                    <a:pt x="496" y="619"/>
                  </a:lnTo>
                  <a:lnTo>
                    <a:pt x="494" y="626"/>
                  </a:lnTo>
                  <a:lnTo>
                    <a:pt x="493" y="633"/>
                  </a:lnTo>
                  <a:lnTo>
                    <a:pt x="493" y="633"/>
                  </a:lnTo>
                  <a:lnTo>
                    <a:pt x="493" y="640"/>
                  </a:lnTo>
                  <a:lnTo>
                    <a:pt x="496" y="648"/>
                  </a:lnTo>
                  <a:lnTo>
                    <a:pt x="500" y="667"/>
                  </a:lnTo>
                  <a:lnTo>
                    <a:pt x="510" y="694"/>
                  </a:lnTo>
                  <a:lnTo>
                    <a:pt x="510" y="694"/>
                  </a:lnTo>
                  <a:lnTo>
                    <a:pt x="521" y="709"/>
                  </a:lnTo>
                  <a:lnTo>
                    <a:pt x="528" y="719"/>
                  </a:lnTo>
                  <a:lnTo>
                    <a:pt x="532" y="721"/>
                  </a:lnTo>
                  <a:lnTo>
                    <a:pt x="532" y="721"/>
                  </a:lnTo>
                  <a:lnTo>
                    <a:pt x="536" y="723"/>
                  </a:lnTo>
                  <a:lnTo>
                    <a:pt x="546" y="727"/>
                  </a:lnTo>
                  <a:lnTo>
                    <a:pt x="559" y="733"/>
                  </a:lnTo>
                  <a:lnTo>
                    <a:pt x="559" y="733"/>
                  </a:lnTo>
                  <a:lnTo>
                    <a:pt x="519" y="759"/>
                  </a:lnTo>
                  <a:lnTo>
                    <a:pt x="492" y="776"/>
                  </a:lnTo>
                  <a:lnTo>
                    <a:pt x="481" y="781"/>
                  </a:lnTo>
                  <a:lnTo>
                    <a:pt x="476" y="783"/>
                  </a:lnTo>
                  <a:lnTo>
                    <a:pt x="476" y="783"/>
                  </a:lnTo>
                  <a:lnTo>
                    <a:pt x="474" y="783"/>
                  </a:lnTo>
                  <a:lnTo>
                    <a:pt x="471" y="784"/>
                  </a:lnTo>
                  <a:lnTo>
                    <a:pt x="467" y="788"/>
                  </a:lnTo>
                  <a:lnTo>
                    <a:pt x="464" y="792"/>
                  </a:lnTo>
                  <a:lnTo>
                    <a:pt x="461" y="796"/>
                  </a:lnTo>
                  <a:lnTo>
                    <a:pt x="460" y="802"/>
                  </a:lnTo>
                  <a:lnTo>
                    <a:pt x="461" y="806"/>
                  </a:lnTo>
                  <a:lnTo>
                    <a:pt x="465" y="810"/>
                  </a:lnTo>
                  <a:lnTo>
                    <a:pt x="465" y="810"/>
                  </a:lnTo>
                  <a:lnTo>
                    <a:pt x="471" y="813"/>
                  </a:lnTo>
                  <a:lnTo>
                    <a:pt x="476" y="816"/>
                  </a:lnTo>
                  <a:lnTo>
                    <a:pt x="485" y="817"/>
                  </a:lnTo>
                  <a:lnTo>
                    <a:pt x="490" y="816"/>
                  </a:lnTo>
                  <a:lnTo>
                    <a:pt x="493" y="816"/>
                  </a:lnTo>
                  <a:lnTo>
                    <a:pt x="493" y="816"/>
                  </a:lnTo>
                  <a:lnTo>
                    <a:pt x="492" y="817"/>
                  </a:lnTo>
                  <a:lnTo>
                    <a:pt x="492" y="821"/>
                  </a:lnTo>
                  <a:lnTo>
                    <a:pt x="492" y="823"/>
                  </a:lnTo>
                  <a:lnTo>
                    <a:pt x="493" y="826"/>
                  </a:lnTo>
                  <a:lnTo>
                    <a:pt x="494" y="827"/>
                  </a:lnTo>
                  <a:lnTo>
                    <a:pt x="499" y="827"/>
                  </a:lnTo>
                  <a:lnTo>
                    <a:pt x="499" y="827"/>
                  </a:lnTo>
                  <a:lnTo>
                    <a:pt x="504" y="827"/>
                  </a:lnTo>
                  <a:lnTo>
                    <a:pt x="508" y="826"/>
                  </a:lnTo>
                  <a:lnTo>
                    <a:pt x="519" y="823"/>
                  </a:lnTo>
                  <a:lnTo>
                    <a:pt x="528" y="820"/>
                  </a:lnTo>
                  <a:lnTo>
                    <a:pt x="530" y="820"/>
                  </a:lnTo>
                  <a:lnTo>
                    <a:pt x="532" y="821"/>
                  </a:lnTo>
                  <a:lnTo>
                    <a:pt x="532" y="821"/>
                  </a:lnTo>
                  <a:lnTo>
                    <a:pt x="533" y="824"/>
                  </a:lnTo>
                  <a:lnTo>
                    <a:pt x="536" y="826"/>
                  </a:lnTo>
                  <a:lnTo>
                    <a:pt x="544" y="830"/>
                  </a:lnTo>
                  <a:lnTo>
                    <a:pt x="553" y="832"/>
                  </a:lnTo>
                  <a:lnTo>
                    <a:pt x="559" y="832"/>
                  </a:lnTo>
                  <a:lnTo>
                    <a:pt x="559" y="832"/>
                  </a:lnTo>
                  <a:lnTo>
                    <a:pt x="566" y="834"/>
                  </a:lnTo>
                  <a:lnTo>
                    <a:pt x="576" y="835"/>
                  </a:lnTo>
                  <a:lnTo>
                    <a:pt x="587" y="835"/>
                  </a:lnTo>
                  <a:lnTo>
                    <a:pt x="593" y="835"/>
                  </a:lnTo>
                  <a:lnTo>
                    <a:pt x="598" y="832"/>
                  </a:lnTo>
                  <a:lnTo>
                    <a:pt x="598" y="832"/>
                  </a:lnTo>
                  <a:lnTo>
                    <a:pt x="612" y="823"/>
                  </a:lnTo>
                  <a:lnTo>
                    <a:pt x="629" y="810"/>
                  </a:lnTo>
                  <a:lnTo>
                    <a:pt x="637" y="805"/>
                  </a:lnTo>
                  <a:lnTo>
                    <a:pt x="647" y="799"/>
                  </a:lnTo>
                  <a:lnTo>
                    <a:pt x="656" y="796"/>
                  </a:lnTo>
                  <a:lnTo>
                    <a:pt x="665" y="794"/>
                  </a:lnTo>
                  <a:lnTo>
                    <a:pt x="665" y="794"/>
                  </a:lnTo>
                  <a:lnTo>
                    <a:pt x="681" y="792"/>
                  </a:lnTo>
                  <a:lnTo>
                    <a:pt x="696" y="791"/>
                  </a:lnTo>
                  <a:lnTo>
                    <a:pt x="703" y="789"/>
                  </a:lnTo>
                  <a:lnTo>
                    <a:pt x="710" y="787"/>
                  </a:lnTo>
                  <a:lnTo>
                    <a:pt x="716" y="783"/>
                  </a:lnTo>
                  <a:lnTo>
                    <a:pt x="720" y="777"/>
                  </a:lnTo>
                  <a:lnTo>
                    <a:pt x="720" y="777"/>
                  </a:lnTo>
                  <a:lnTo>
                    <a:pt x="724" y="770"/>
                  </a:lnTo>
                  <a:lnTo>
                    <a:pt x="726" y="763"/>
                  </a:lnTo>
                  <a:lnTo>
                    <a:pt x="727" y="755"/>
                  </a:lnTo>
                  <a:lnTo>
                    <a:pt x="727" y="748"/>
                  </a:lnTo>
                  <a:lnTo>
                    <a:pt x="727" y="742"/>
                  </a:lnTo>
                  <a:lnTo>
                    <a:pt x="726" y="735"/>
                  </a:lnTo>
                  <a:lnTo>
                    <a:pt x="723" y="731"/>
                  </a:lnTo>
                  <a:lnTo>
                    <a:pt x="720" y="727"/>
                  </a:lnTo>
                  <a:lnTo>
                    <a:pt x="720" y="727"/>
                  </a:lnTo>
                  <a:lnTo>
                    <a:pt x="714" y="720"/>
                  </a:lnTo>
                  <a:lnTo>
                    <a:pt x="712" y="713"/>
                  </a:lnTo>
                  <a:lnTo>
                    <a:pt x="709" y="705"/>
                  </a:lnTo>
                  <a:lnTo>
                    <a:pt x="709" y="705"/>
                  </a:lnTo>
                  <a:lnTo>
                    <a:pt x="706" y="702"/>
                  </a:lnTo>
                  <a:lnTo>
                    <a:pt x="705" y="701"/>
                  </a:lnTo>
                  <a:lnTo>
                    <a:pt x="705" y="698"/>
                  </a:lnTo>
                  <a:lnTo>
                    <a:pt x="705" y="696"/>
                  </a:lnTo>
                  <a:lnTo>
                    <a:pt x="708" y="694"/>
                  </a:lnTo>
                  <a:lnTo>
                    <a:pt x="712" y="691"/>
                  </a:lnTo>
                  <a:lnTo>
                    <a:pt x="720" y="688"/>
                  </a:lnTo>
                  <a:lnTo>
                    <a:pt x="720" y="688"/>
                  </a:lnTo>
                  <a:lnTo>
                    <a:pt x="746" y="677"/>
                  </a:lnTo>
                  <a:lnTo>
                    <a:pt x="782" y="659"/>
                  </a:lnTo>
                  <a:lnTo>
                    <a:pt x="836" y="633"/>
                  </a:lnTo>
                  <a:lnTo>
                    <a:pt x="836" y="633"/>
                  </a:lnTo>
                  <a:lnTo>
                    <a:pt x="850" y="624"/>
                  </a:lnTo>
                  <a:lnTo>
                    <a:pt x="865" y="615"/>
                  </a:lnTo>
                  <a:lnTo>
                    <a:pt x="874" y="610"/>
                  </a:lnTo>
                  <a:lnTo>
                    <a:pt x="883" y="606"/>
                  </a:lnTo>
                  <a:lnTo>
                    <a:pt x="893" y="605"/>
                  </a:lnTo>
                  <a:lnTo>
                    <a:pt x="903" y="605"/>
                  </a:lnTo>
                  <a:lnTo>
                    <a:pt x="903" y="605"/>
                  </a:lnTo>
                  <a:lnTo>
                    <a:pt x="908" y="606"/>
                  </a:lnTo>
                  <a:lnTo>
                    <a:pt x="914" y="609"/>
                  </a:lnTo>
                  <a:lnTo>
                    <a:pt x="925" y="617"/>
                  </a:lnTo>
                  <a:lnTo>
                    <a:pt x="936" y="629"/>
                  </a:lnTo>
                  <a:lnTo>
                    <a:pt x="947" y="642"/>
                  </a:lnTo>
                  <a:lnTo>
                    <a:pt x="955" y="655"/>
                  </a:lnTo>
                  <a:lnTo>
                    <a:pt x="964" y="667"/>
                  </a:lnTo>
                  <a:lnTo>
                    <a:pt x="968" y="677"/>
                  </a:lnTo>
                  <a:lnTo>
                    <a:pt x="969" y="683"/>
                  </a:lnTo>
                  <a:lnTo>
                    <a:pt x="969" y="683"/>
                  </a:lnTo>
                  <a:lnTo>
                    <a:pt x="969" y="688"/>
                  </a:lnTo>
                  <a:lnTo>
                    <a:pt x="968" y="691"/>
                  </a:lnTo>
                  <a:lnTo>
                    <a:pt x="966" y="692"/>
                  </a:lnTo>
                  <a:lnTo>
                    <a:pt x="964" y="694"/>
                  </a:lnTo>
                  <a:lnTo>
                    <a:pt x="964" y="694"/>
                  </a:lnTo>
                  <a:lnTo>
                    <a:pt x="955" y="698"/>
                  </a:lnTo>
                  <a:lnTo>
                    <a:pt x="951" y="701"/>
                  </a:lnTo>
                  <a:lnTo>
                    <a:pt x="947" y="705"/>
                  </a:lnTo>
                  <a:lnTo>
                    <a:pt x="947" y="705"/>
                  </a:lnTo>
                  <a:lnTo>
                    <a:pt x="946" y="708"/>
                  </a:lnTo>
                  <a:lnTo>
                    <a:pt x="946" y="710"/>
                  </a:lnTo>
                  <a:lnTo>
                    <a:pt x="948" y="713"/>
                  </a:lnTo>
                  <a:lnTo>
                    <a:pt x="953" y="716"/>
                  </a:lnTo>
                  <a:lnTo>
                    <a:pt x="953" y="716"/>
                  </a:lnTo>
                  <a:lnTo>
                    <a:pt x="955" y="719"/>
                  </a:lnTo>
                  <a:lnTo>
                    <a:pt x="958" y="723"/>
                  </a:lnTo>
                  <a:lnTo>
                    <a:pt x="962" y="726"/>
                  </a:lnTo>
                  <a:lnTo>
                    <a:pt x="965" y="727"/>
                  </a:lnTo>
                  <a:lnTo>
                    <a:pt x="969" y="727"/>
                  </a:lnTo>
                  <a:lnTo>
                    <a:pt x="969" y="727"/>
                  </a:lnTo>
                  <a:lnTo>
                    <a:pt x="987" y="726"/>
                  </a:lnTo>
                  <a:lnTo>
                    <a:pt x="995" y="724"/>
                  </a:lnTo>
                  <a:lnTo>
                    <a:pt x="1002" y="721"/>
                  </a:lnTo>
                  <a:lnTo>
                    <a:pt x="1002" y="721"/>
                  </a:lnTo>
                  <a:lnTo>
                    <a:pt x="1011" y="719"/>
                  </a:lnTo>
                  <a:lnTo>
                    <a:pt x="1020" y="715"/>
                  </a:lnTo>
                  <a:lnTo>
                    <a:pt x="1025" y="712"/>
                  </a:lnTo>
                  <a:lnTo>
                    <a:pt x="1029" y="708"/>
                  </a:lnTo>
                  <a:lnTo>
                    <a:pt x="1033" y="701"/>
                  </a:lnTo>
                  <a:lnTo>
                    <a:pt x="1036" y="694"/>
                  </a:lnTo>
                  <a:lnTo>
                    <a:pt x="1036" y="694"/>
                  </a:lnTo>
                  <a:lnTo>
                    <a:pt x="1037" y="685"/>
                  </a:lnTo>
                  <a:lnTo>
                    <a:pt x="1036" y="678"/>
                  </a:lnTo>
                  <a:lnTo>
                    <a:pt x="1033" y="670"/>
                  </a:lnTo>
                  <a:lnTo>
                    <a:pt x="1029" y="663"/>
                  </a:lnTo>
                  <a:lnTo>
                    <a:pt x="1020" y="645"/>
                  </a:lnTo>
                  <a:lnTo>
                    <a:pt x="1016" y="634"/>
                  </a:lnTo>
                  <a:lnTo>
                    <a:pt x="1013" y="622"/>
                  </a:lnTo>
                  <a:lnTo>
                    <a:pt x="1013" y="622"/>
                  </a:lnTo>
                  <a:lnTo>
                    <a:pt x="1013" y="608"/>
                  </a:lnTo>
                  <a:lnTo>
                    <a:pt x="1015" y="594"/>
                  </a:lnTo>
                  <a:lnTo>
                    <a:pt x="1019" y="581"/>
                  </a:lnTo>
                  <a:lnTo>
                    <a:pt x="1023" y="569"/>
                  </a:lnTo>
                  <a:lnTo>
                    <a:pt x="1027" y="556"/>
                  </a:lnTo>
                  <a:lnTo>
                    <a:pt x="1031" y="545"/>
                  </a:lnTo>
                  <a:lnTo>
                    <a:pt x="1031" y="536"/>
                  </a:lnTo>
                  <a:lnTo>
                    <a:pt x="1031" y="531"/>
                  </a:lnTo>
                  <a:lnTo>
                    <a:pt x="1030" y="527"/>
                  </a:lnTo>
                  <a:lnTo>
                    <a:pt x="1030" y="527"/>
                  </a:lnTo>
                  <a:lnTo>
                    <a:pt x="1025" y="515"/>
                  </a:lnTo>
                  <a:lnTo>
                    <a:pt x="1020" y="508"/>
                  </a:lnTo>
                  <a:lnTo>
                    <a:pt x="1019" y="506"/>
                  </a:lnTo>
                  <a:lnTo>
                    <a:pt x="1015" y="505"/>
                  </a:lnTo>
                  <a:lnTo>
                    <a:pt x="1002" y="505"/>
                  </a:lnTo>
                  <a:lnTo>
                    <a:pt x="1002" y="505"/>
                  </a:lnTo>
                  <a:lnTo>
                    <a:pt x="986" y="506"/>
                  </a:lnTo>
                  <a:lnTo>
                    <a:pt x="966" y="511"/>
                  </a:lnTo>
                  <a:lnTo>
                    <a:pt x="925" y="522"/>
                  </a:lnTo>
                  <a:lnTo>
                    <a:pt x="925" y="522"/>
                  </a:lnTo>
                  <a:lnTo>
                    <a:pt x="879" y="531"/>
                  </a:lnTo>
                  <a:lnTo>
                    <a:pt x="857" y="536"/>
                  </a:lnTo>
                  <a:lnTo>
                    <a:pt x="836" y="538"/>
                  </a:lnTo>
                  <a:lnTo>
                    <a:pt x="836" y="538"/>
                  </a:lnTo>
                  <a:lnTo>
                    <a:pt x="768" y="548"/>
                  </a:lnTo>
                  <a:lnTo>
                    <a:pt x="720" y="555"/>
                  </a:lnTo>
                  <a:lnTo>
                    <a:pt x="720" y="555"/>
                  </a:lnTo>
                  <a:lnTo>
                    <a:pt x="766" y="505"/>
                  </a:lnTo>
                  <a:lnTo>
                    <a:pt x="802" y="468"/>
                  </a:lnTo>
                  <a:lnTo>
                    <a:pt x="825" y="444"/>
                  </a:lnTo>
                  <a:lnTo>
                    <a:pt x="825" y="444"/>
                  </a:lnTo>
                  <a:lnTo>
                    <a:pt x="846" y="423"/>
                  </a:lnTo>
                  <a:lnTo>
                    <a:pt x="876" y="391"/>
                  </a:lnTo>
                  <a:lnTo>
                    <a:pt x="906" y="358"/>
                  </a:lnTo>
                  <a:lnTo>
                    <a:pt x="925" y="333"/>
                  </a:lnTo>
                  <a:lnTo>
                    <a:pt x="925" y="333"/>
                  </a:lnTo>
                  <a:lnTo>
                    <a:pt x="930" y="322"/>
                  </a:lnTo>
                  <a:lnTo>
                    <a:pt x="935" y="308"/>
                  </a:lnTo>
                  <a:lnTo>
                    <a:pt x="936" y="290"/>
                  </a:lnTo>
                  <a:lnTo>
                    <a:pt x="937" y="271"/>
                  </a:lnTo>
                  <a:lnTo>
                    <a:pt x="936" y="250"/>
                  </a:lnTo>
                  <a:lnTo>
                    <a:pt x="932" y="228"/>
                  </a:lnTo>
                  <a:lnTo>
                    <a:pt x="926" y="208"/>
                  </a:lnTo>
                  <a:lnTo>
                    <a:pt x="919" y="189"/>
                  </a:lnTo>
                  <a:lnTo>
                    <a:pt x="919" y="189"/>
                  </a:lnTo>
                  <a:lnTo>
                    <a:pt x="911" y="172"/>
                  </a:lnTo>
                  <a:lnTo>
                    <a:pt x="901" y="157"/>
                  </a:lnTo>
                  <a:lnTo>
                    <a:pt x="885" y="133"/>
                  </a:lnTo>
                  <a:lnTo>
                    <a:pt x="874" y="118"/>
                  </a:lnTo>
                  <a:lnTo>
                    <a:pt x="870" y="114"/>
                  </a:lnTo>
                  <a:lnTo>
                    <a:pt x="870" y="111"/>
                  </a:lnTo>
                  <a:lnTo>
                    <a:pt x="870" y="111"/>
                  </a:lnTo>
                  <a:lnTo>
                    <a:pt x="871" y="107"/>
                  </a:lnTo>
                  <a:lnTo>
                    <a:pt x="874" y="101"/>
                  </a:lnTo>
                  <a:lnTo>
                    <a:pt x="874" y="94"/>
                  </a:lnTo>
                  <a:lnTo>
                    <a:pt x="872" y="92"/>
                  </a:lnTo>
                  <a:lnTo>
                    <a:pt x="870" y="89"/>
                  </a:lnTo>
                  <a:lnTo>
                    <a:pt x="870" y="89"/>
                  </a:lnTo>
                  <a:lnTo>
                    <a:pt x="861" y="85"/>
                  </a:lnTo>
                  <a:lnTo>
                    <a:pt x="849" y="81"/>
                  </a:lnTo>
                  <a:lnTo>
                    <a:pt x="825" y="72"/>
                  </a:lnTo>
                  <a:lnTo>
                    <a:pt x="825" y="72"/>
                  </a:lnTo>
                  <a:lnTo>
                    <a:pt x="816" y="68"/>
                  </a:lnTo>
                  <a:lnTo>
                    <a:pt x="806" y="63"/>
                  </a:lnTo>
                  <a:lnTo>
                    <a:pt x="795" y="56"/>
                  </a:lnTo>
                  <a:lnTo>
                    <a:pt x="781" y="50"/>
                  </a:lnTo>
                  <a:lnTo>
                    <a:pt x="781" y="50"/>
                  </a:lnTo>
                  <a:lnTo>
                    <a:pt x="734" y="31"/>
                  </a:lnTo>
                  <a:lnTo>
                    <a:pt x="705" y="21"/>
                  </a:lnTo>
                  <a:lnTo>
                    <a:pt x="692" y="18"/>
                  </a:lnTo>
                  <a:lnTo>
                    <a:pt x="681" y="17"/>
                  </a:lnTo>
                  <a:lnTo>
                    <a:pt x="681" y="17"/>
                  </a:lnTo>
                  <a:lnTo>
                    <a:pt x="663" y="15"/>
                  </a:lnTo>
                  <a:lnTo>
                    <a:pt x="647" y="14"/>
                  </a:lnTo>
                  <a:lnTo>
                    <a:pt x="633" y="13"/>
                  </a:lnTo>
                  <a:lnTo>
                    <a:pt x="620" y="11"/>
                  </a:lnTo>
                  <a:lnTo>
                    <a:pt x="620" y="11"/>
                  </a:lnTo>
                  <a:lnTo>
                    <a:pt x="600" y="10"/>
                  </a:lnTo>
                  <a:lnTo>
                    <a:pt x="568" y="6"/>
                  </a:lnTo>
                  <a:lnTo>
                    <a:pt x="533" y="1"/>
                  </a:lnTo>
                  <a:lnTo>
                    <a:pt x="519" y="0"/>
                  </a:lnTo>
                  <a:lnTo>
                    <a:pt x="510" y="0"/>
                  </a:lnTo>
                  <a:lnTo>
                    <a:pt x="510" y="0"/>
                  </a:lnTo>
                  <a:lnTo>
                    <a:pt x="483" y="4"/>
                  </a:lnTo>
                  <a:lnTo>
                    <a:pt x="446" y="11"/>
                  </a:lnTo>
                  <a:lnTo>
                    <a:pt x="388" y="22"/>
                  </a:lnTo>
                  <a:lnTo>
                    <a:pt x="388" y="22"/>
                  </a:lnTo>
                  <a:lnTo>
                    <a:pt x="368" y="24"/>
                  </a:lnTo>
                  <a:lnTo>
                    <a:pt x="338" y="25"/>
                  </a:lnTo>
                  <a:lnTo>
                    <a:pt x="294" y="28"/>
                  </a:lnTo>
                  <a:lnTo>
                    <a:pt x="294" y="28"/>
                  </a:lnTo>
                  <a:lnTo>
                    <a:pt x="284" y="32"/>
                  </a:lnTo>
                  <a:lnTo>
                    <a:pt x="267" y="39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36" y="63"/>
                  </a:lnTo>
                  <a:lnTo>
                    <a:pt x="219" y="89"/>
                  </a:lnTo>
                  <a:lnTo>
                    <a:pt x="201" y="115"/>
                  </a:lnTo>
                  <a:lnTo>
                    <a:pt x="193" y="124"/>
                  </a:lnTo>
                  <a:lnTo>
                    <a:pt x="189" y="128"/>
                  </a:lnTo>
                  <a:lnTo>
                    <a:pt x="189" y="128"/>
                  </a:lnTo>
                  <a:lnTo>
                    <a:pt x="177" y="129"/>
                  </a:lnTo>
                  <a:lnTo>
                    <a:pt x="150" y="133"/>
                  </a:lnTo>
                  <a:lnTo>
                    <a:pt x="150" y="133"/>
                  </a:lnTo>
                  <a:lnTo>
                    <a:pt x="110" y="140"/>
                  </a:lnTo>
                  <a:lnTo>
                    <a:pt x="94" y="144"/>
                  </a:lnTo>
                  <a:lnTo>
                    <a:pt x="89" y="147"/>
                  </a:lnTo>
                  <a:lnTo>
                    <a:pt x="83" y="150"/>
                  </a:lnTo>
                  <a:lnTo>
                    <a:pt x="83" y="150"/>
                  </a:lnTo>
                  <a:lnTo>
                    <a:pt x="78" y="155"/>
                  </a:lnTo>
                  <a:lnTo>
                    <a:pt x="72" y="162"/>
                  </a:lnTo>
                  <a:lnTo>
                    <a:pt x="57" y="182"/>
                  </a:lnTo>
                  <a:lnTo>
                    <a:pt x="43" y="201"/>
                  </a:lnTo>
                  <a:lnTo>
                    <a:pt x="38" y="208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27" y="216"/>
                  </a:lnTo>
                  <a:lnTo>
                    <a:pt x="18" y="226"/>
                  </a:lnTo>
                  <a:lnTo>
                    <a:pt x="10" y="236"/>
                  </a:lnTo>
                  <a:lnTo>
                    <a:pt x="6" y="244"/>
                  </a:lnTo>
                  <a:lnTo>
                    <a:pt x="6" y="244"/>
                  </a:lnTo>
                  <a:lnTo>
                    <a:pt x="4" y="253"/>
                  </a:lnTo>
                  <a:lnTo>
                    <a:pt x="3" y="264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9"/>
                  </a:lnTo>
                  <a:lnTo>
                    <a:pt x="3" y="296"/>
                  </a:lnTo>
                  <a:lnTo>
                    <a:pt x="9" y="318"/>
                  </a:lnTo>
                  <a:lnTo>
                    <a:pt x="22" y="361"/>
                  </a:lnTo>
                  <a:lnTo>
                    <a:pt x="22" y="361"/>
                  </a:lnTo>
                  <a:lnTo>
                    <a:pt x="28" y="373"/>
                  </a:lnTo>
                  <a:lnTo>
                    <a:pt x="33" y="383"/>
                  </a:lnTo>
                  <a:lnTo>
                    <a:pt x="39" y="391"/>
                  </a:lnTo>
                  <a:lnTo>
                    <a:pt x="45" y="400"/>
                  </a:lnTo>
                  <a:lnTo>
                    <a:pt x="45" y="400"/>
                  </a:lnTo>
                  <a:lnTo>
                    <a:pt x="49" y="409"/>
                  </a:lnTo>
                  <a:lnTo>
                    <a:pt x="51" y="418"/>
                  </a:lnTo>
                  <a:lnTo>
                    <a:pt x="51" y="423"/>
                  </a:lnTo>
                  <a:lnTo>
                    <a:pt x="51" y="426"/>
                  </a:lnTo>
                  <a:lnTo>
                    <a:pt x="50" y="427"/>
                  </a:lnTo>
                  <a:lnTo>
                    <a:pt x="50" y="427"/>
                  </a:lnTo>
                  <a:lnTo>
                    <a:pt x="50" y="429"/>
                  </a:lnTo>
                  <a:lnTo>
                    <a:pt x="51" y="429"/>
                  </a:lnTo>
                  <a:lnTo>
                    <a:pt x="57" y="429"/>
                  </a:lnTo>
                  <a:lnTo>
                    <a:pt x="67" y="427"/>
                  </a:lnTo>
                  <a:lnTo>
                    <a:pt x="67" y="444"/>
                  </a:lnTo>
                  <a:lnTo>
                    <a:pt x="94" y="422"/>
                  </a:lnTo>
                  <a:lnTo>
                    <a:pt x="94" y="422"/>
                  </a:lnTo>
                  <a:lnTo>
                    <a:pt x="99" y="444"/>
                  </a:lnTo>
                  <a:lnTo>
                    <a:pt x="101" y="458"/>
                  </a:lnTo>
                  <a:lnTo>
                    <a:pt x="104" y="461"/>
                  </a:lnTo>
                  <a:lnTo>
                    <a:pt x="104" y="461"/>
                  </a:lnTo>
                  <a:lnTo>
                    <a:pt x="105" y="461"/>
                  </a:lnTo>
                  <a:lnTo>
                    <a:pt x="105" y="461"/>
                  </a:lnTo>
                  <a:lnTo>
                    <a:pt x="122" y="438"/>
                  </a:lnTo>
                  <a:lnTo>
                    <a:pt x="122" y="438"/>
                  </a:lnTo>
                  <a:lnTo>
                    <a:pt x="128" y="444"/>
                  </a:lnTo>
                  <a:lnTo>
                    <a:pt x="132" y="447"/>
                  </a:lnTo>
                  <a:lnTo>
                    <a:pt x="133" y="450"/>
                  </a:lnTo>
                  <a:lnTo>
                    <a:pt x="133" y="450"/>
                  </a:lnTo>
                  <a:lnTo>
                    <a:pt x="144" y="438"/>
                  </a:lnTo>
                  <a:lnTo>
                    <a:pt x="155" y="427"/>
                  </a:lnTo>
                  <a:lnTo>
                    <a:pt x="266" y="472"/>
                  </a:lnTo>
                  <a:lnTo>
                    <a:pt x="266" y="472"/>
                  </a:lnTo>
                  <a:lnTo>
                    <a:pt x="272" y="545"/>
                  </a:lnTo>
                  <a:lnTo>
                    <a:pt x="273" y="598"/>
                  </a:lnTo>
                  <a:lnTo>
                    <a:pt x="273" y="617"/>
                  </a:lnTo>
                  <a:lnTo>
                    <a:pt x="272" y="627"/>
                  </a:lnTo>
                  <a:lnTo>
                    <a:pt x="272" y="627"/>
                  </a:lnTo>
                  <a:lnTo>
                    <a:pt x="266" y="638"/>
                  </a:lnTo>
                  <a:lnTo>
                    <a:pt x="265" y="641"/>
                  </a:lnTo>
                  <a:lnTo>
                    <a:pt x="260" y="644"/>
                  </a:lnTo>
                  <a:lnTo>
                    <a:pt x="260" y="644"/>
                  </a:lnTo>
                  <a:lnTo>
                    <a:pt x="256" y="647"/>
                  </a:lnTo>
                  <a:lnTo>
                    <a:pt x="251" y="651"/>
                  </a:lnTo>
                  <a:lnTo>
                    <a:pt x="242" y="653"/>
                  </a:lnTo>
                  <a:lnTo>
                    <a:pt x="236" y="655"/>
                  </a:lnTo>
                  <a:lnTo>
                    <a:pt x="227" y="655"/>
                  </a:lnTo>
                  <a:lnTo>
                    <a:pt x="227" y="655"/>
                  </a:lnTo>
                  <a:lnTo>
                    <a:pt x="218" y="655"/>
                  </a:lnTo>
                  <a:lnTo>
                    <a:pt x="208" y="658"/>
                  </a:lnTo>
                  <a:lnTo>
                    <a:pt x="189" y="663"/>
                  </a:lnTo>
                  <a:lnTo>
                    <a:pt x="172" y="669"/>
                  </a:lnTo>
                  <a:lnTo>
                    <a:pt x="161" y="672"/>
                  </a:lnTo>
                  <a:lnTo>
                    <a:pt x="161" y="672"/>
                  </a:lnTo>
                  <a:lnTo>
                    <a:pt x="155" y="674"/>
                  </a:lnTo>
                  <a:lnTo>
                    <a:pt x="147" y="678"/>
                  </a:lnTo>
                  <a:lnTo>
                    <a:pt x="128" y="691"/>
                  </a:lnTo>
                  <a:lnTo>
                    <a:pt x="110" y="703"/>
                  </a:lnTo>
                  <a:lnTo>
                    <a:pt x="105" y="708"/>
                  </a:lnTo>
                  <a:lnTo>
                    <a:pt x="105" y="709"/>
                  </a:lnTo>
                  <a:lnTo>
                    <a:pt x="105" y="710"/>
                  </a:lnTo>
                  <a:lnTo>
                    <a:pt x="105" y="710"/>
                  </a:lnTo>
                  <a:lnTo>
                    <a:pt x="110" y="712"/>
                  </a:lnTo>
                  <a:lnTo>
                    <a:pt x="115" y="710"/>
                  </a:lnTo>
                  <a:lnTo>
                    <a:pt x="122" y="710"/>
                  </a:lnTo>
                  <a:lnTo>
                    <a:pt x="122" y="710"/>
                  </a:lnTo>
                  <a:lnTo>
                    <a:pt x="122" y="710"/>
                  </a:lnTo>
                  <a:lnTo>
                    <a:pt x="122" y="713"/>
                  </a:lnTo>
                  <a:lnTo>
                    <a:pt x="122" y="717"/>
                  </a:lnTo>
                  <a:lnTo>
                    <a:pt x="122" y="720"/>
                  </a:lnTo>
                  <a:lnTo>
                    <a:pt x="123" y="721"/>
                  </a:lnTo>
                  <a:lnTo>
                    <a:pt x="128" y="721"/>
                  </a:lnTo>
                  <a:lnTo>
                    <a:pt x="133" y="721"/>
                  </a:lnTo>
                  <a:lnTo>
                    <a:pt x="133" y="721"/>
                  </a:lnTo>
                  <a:lnTo>
                    <a:pt x="141" y="720"/>
                  </a:lnTo>
                  <a:lnTo>
                    <a:pt x="150" y="716"/>
                  </a:lnTo>
                  <a:lnTo>
                    <a:pt x="165" y="709"/>
                  </a:lnTo>
                  <a:lnTo>
                    <a:pt x="183" y="699"/>
                  </a:lnTo>
                  <a:lnTo>
                    <a:pt x="216" y="694"/>
                  </a:lnTo>
                  <a:lnTo>
                    <a:pt x="216" y="694"/>
                  </a:lnTo>
                  <a:lnTo>
                    <a:pt x="198" y="702"/>
                  </a:lnTo>
                  <a:lnTo>
                    <a:pt x="187" y="709"/>
                  </a:lnTo>
                  <a:lnTo>
                    <a:pt x="183" y="713"/>
                  </a:lnTo>
                  <a:lnTo>
                    <a:pt x="183" y="716"/>
                  </a:lnTo>
                  <a:lnTo>
                    <a:pt x="183" y="716"/>
                  </a:lnTo>
                  <a:lnTo>
                    <a:pt x="184" y="719"/>
                  </a:lnTo>
                  <a:lnTo>
                    <a:pt x="187" y="719"/>
                  </a:lnTo>
                  <a:lnTo>
                    <a:pt x="197" y="719"/>
                  </a:lnTo>
                  <a:lnTo>
                    <a:pt x="227" y="716"/>
                  </a:lnTo>
                  <a:lnTo>
                    <a:pt x="227" y="716"/>
                  </a:lnTo>
                  <a:lnTo>
                    <a:pt x="244" y="713"/>
                  </a:lnTo>
                  <a:lnTo>
                    <a:pt x="258" y="710"/>
                  </a:lnTo>
                  <a:lnTo>
                    <a:pt x="272" y="705"/>
                  </a:lnTo>
                  <a:lnTo>
                    <a:pt x="283" y="699"/>
                  </a:lnTo>
                  <a:lnTo>
                    <a:pt x="283" y="699"/>
                  </a:lnTo>
                  <a:lnTo>
                    <a:pt x="308" y="685"/>
                  </a:lnTo>
                  <a:lnTo>
                    <a:pt x="317" y="678"/>
                  </a:lnTo>
                  <a:lnTo>
                    <a:pt x="320" y="674"/>
                  </a:lnTo>
                  <a:lnTo>
                    <a:pt x="321" y="672"/>
                  </a:lnTo>
                  <a:lnTo>
                    <a:pt x="321" y="672"/>
                  </a:lnTo>
                  <a:lnTo>
                    <a:pt x="327" y="658"/>
                  </a:lnTo>
                  <a:lnTo>
                    <a:pt x="338" y="631"/>
                  </a:lnTo>
                  <a:lnTo>
                    <a:pt x="349" y="604"/>
                  </a:lnTo>
                  <a:lnTo>
                    <a:pt x="353" y="592"/>
                  </a:lnTo>
                  <a:lnTo>
                    <a:pt x="355" y="583"/>
                  </a:lnTo>
                  <a:lnTo>
                    <a:pt x="355" y="583"/>
                  </a:lnTo>
                  <a:lnTo>
                    <a:pt x="362" y="516"/>
                  </a:lnTo>
                  <a:lnTo>
                    <a:pt x="364" y="481"/>
                  </a:lnTo>
                  <a:lnTo>
                    <a:pt x="366" y="466"/>
                  </a:lnTo>
                  <a:lnTo>
                    <a:pt x="366" y="466"/>
                  </a:lnTo>
                  <a:lnTo>
                    <a:pt x="366" y="466"/>
                  </a:lnTo>
                  <a:lnTo>
                    <a:pt x="366" y="466"/>
                  </a:lnTo>
                  <a:lnTo>
                    <a:pt x="377" y="455"/>
                  </a:lnTo>
                  <a:lnTo>
                    <a:pt x="377" y="455"/>
                  </a:lnTo>
                  <a:lnTo>
                    <a:pt x="386" y="444"/>
                  </a:lnTo>
                  <a:lnTo>
                    <a:pt x="395" y="429"/>
                  </a:lnTo>
                  <a:lnTo>
                    <a:pt x="404" y="411"/>
                  </a:lnTo>
                  <a:lnTo>
                    <a:pt x="404" y="41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D69F4CD9-2219-0C7A-8A03-69ADBF057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1963" y="2805113"/>
              <a:ext cx="212725" cy="258763"/>
            </a:xfrm>
            <a:custGeom>
              <a:avLst/>
              <a:gdLst>
                <a:gd name="T0" fmla="*/ 133 w 134"/>
                <a:gd name="T1" fmla="*/ 100 h 163"/>
                <a:gd name="T2" fmla="*/ 132 w 134"/>
                <a:gd name="T3" fmla="*/ 96 h 163"/>
                <a:gd name="T4" fmla="*/ 122 w 134"/>
                <a:gd name="T5" fmla="*/ 73 h 163"/>
                <a:gd name="T6" fmla="*/ 112 w 134"/>
                <a:gd name="T7" fmla="*/ 57 h 163"/>
                <a:gd name="T8" fmla="*/ 97 w 134"/>
                <a:gd name="T9" fmla="*/ 39 h 163"/>
                <a:gd name="T10" fmla="*/ 89 w 134"/>
                <a:gd name="T11" fmla="*/ 28 h 163"/>
                <a:gd name="T12" fmla="*/ 73 w 134"/>
                <a:gd name="T13" fmla="*/ 3 h 163"/>
                <a:gd name="T14" fmla="*/ 66 w 134"/>
                <a:gd name="T15" fmla="*/ 0 h 163"/>
                <a:gd name="T16" fmla="*/ 62 w 134"/>
                <a:gd name="T17" fmla="*/ 0 h 163"/>
                <a:gd name="T18" fmla="*/ 58 w 134"/>
                <a:gd name="T19" fmla="*/ 6 h 163"/>
                <a:gd name="T20" fmla="*/ 60 w 134"/>
                <a:gd name="T21" fmla="*/ 20 h 163"/>
                <a:gd name="T22" fmla="*/ 61 w 134"/>
                <a:gd name="T23" fmla="*/ 28 h 163"/>
                <a:gd name="T24" fmla="*/ 71 w 134"/>
                <a:gd name="T25" fmla="*/ 46 h 163"/>
                <a:gd name="T26" fmla="*/ 75 w 134"/>
                <a:gd name="T27" fmla="*/ 56 h 163"/>
                <a:gd name="T28" fmla="*/ 72 w 134"/>
                <a:gd name="T29" fmla="*/ 61 h 163"/>
                <a:gd name="T30" fmla="*/ 64 w 134"/>
                <a:gd name="T31" fmla="*/ 64 h 163"/>
                <a:gd name="T32" fmla="*/ 51 w 134"/>
                <a:gd name="T33" fmla="*/ 67 h 163"/>
                <a:gd name="T34" fmla="*/ 43 w 134"/>
                <a:gd name="T35" fmla="*/ 64 h 163"/>
                <a:gd name="T36" fmla="*/ 39 w 134"/>
                <a:gd name="T37" fmla="*/ 61 h 163"/>
                <a:gd name="T38" fmla="*/ 29 w 134"/>
                <a:gd name="T39" fmla="*/ 49 h 163"/>
                <a:gd name="T40" fmla="*/ 25 w 134"/>
                <a:gd name="T41" fmla="*/ 45 h 163"/>
                <a:gd name="T42" fmla="*/ 22 w 134"/>
                <a:gd name="T43" fmla="*/ 45 h 163"/>
                <a:gd name="T44" fmla="*/ 17 w 134"/>
                <a:gd name="T45" fmla="*/ 48 h 163"/>
                <a:gd name="T46" fmla="*/ 11 w 134"/>
                <a:gd name="T47" fmla="*/ 59 h 163"/>
                <a:gd name="T48" fmla="*/ 11 w 134"/>
                <a:gd name="T49" fmla="*/ 61 h 163"/>
                <a:gd name="T50" fmla="*/ 11 w 134"/>
                <a:gd name="T51" fmla="*/ 63 h 163"/>
                <a:gd name="T52" fmla="*/ 3 w 134"/>
                <a:gd name="T53" fmla="*/ 64 h 163"/>
                <a:gd name="T54" fmla="*/ 0 w 134"/>
                <a:gd name="T55" fmla="*/ 67 h 163"/>
                <a:gd name="T56" fmla="*/ 0 w 134"/>
                <a:gd name="T57" fmla="*/ 70 h 163"/>
                <a:gd name="T58" fmla="*/ 4 w 134"/>
                <a:gd name="T59" fmla="*/ 84 h 163"/>
                <a:gd name="T60" fmla="*/ 11 w 134"/>
                <a:gd name="T61" fmla="*/ 95 h 163"/>
                <a:gd name="T62" fmla="*/ 1 w 134"/>
                <a:gd name="T63" fmla="*/ 96 h 163"/>
                <a:gd name="T64" fmla="*/ 0 w 134"/>
                <a:gd name="T65" fmla="*/ 100 h 163"/>
                <a:gd name="T66" fmla="*/ 1 w 134"/>
                <a:gd name="T67" fmla="*/ 103 h 163"/>
                <a:gd name="T68" fmla="*/ 8 w 134"/>
                <a:gd name="T69" fmla="*/ 114 h 163"/>
                <a:gd name="T70" fmla="*/ 17 w 134"/>
                <a:gd name="T71" fmla="*/ 122 h 163"/>
                <a:gd name="T72" fmla="*/ 13 w 134"/>
                <a:gd name="T73" fmla="*/ 127 h 163"/>
                <a:gd name="T74" fmla="*/ 11 w 134"/>
                <a:gd name="T75" fmla="*/ 131 h 163"/>
                <a:gd name="T76" fmla="*/ 17 w 134"/>
                <a:gd name="T77" fmla="*/ 139 h 163"/>
                <a:gd name="T78" fmla="*/ 28 w 134"/>
                <a:gd name="T79" fmla="*/ 147 h 163"/>
                <a:gd name="T80" fmla="*/ 57 w 134"/>
                <a:gd name="T81" fmla="*/ 159 h 163"/>
                <a:gd name="T82" fmla="*/ 72 w 134"/>
                <a:gd name="T83" fmla="*/ 161 h 163"/>
                <a:gd name="T84" fmla="*/ 96 w 134"/>
                <a:gd name="T85" fmla="*/ 161 h 163"/>
                <a:gd name="T86" fmla="*/ 111 w 134"/>
                <a:gd name="T87" fmla="*/ 157 h 163"/>
                <a:gd name="T88" fmla="*/ 123 w 134"/>
                <a:gd name="T89" fmla="*/ 150 h 163"/>
                <a:gd name="T90" fmla="*/ 127 w 134"/>
                <a:gd name="T91" fmla="*/ 145 h 163"/>
                <a:gd name="T92" fmla="*/ 133 w 134"/>
                <a:gd name="T93" fmla="*/ 131 h 163"/>
                <a:gd name="T94" fmla="*/ 133 w 134"/>
                <a:gd name="T95" fmla="*/ 104 h 163"/>
                <a:gd name="T96" fmla="*/ 133 w 134"/>
                <a:gd name="T97" fmla="*/ 10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4" h="163">
                  <a:moveTo>
                    <a:pt x="133" y="100"/>
                  </a:moveTo>
                  <a:lnTo>
                    <a:pt x="133" y="100"/>
                  </a:lnTo>
                  <a:lnTo>
                    <a:pt x="133" y="99"/>
                  </a:lnTo>
                  <a:lnTo>
                    <a:pt x="132" y="96"/>
                  </a:lnTo>
                  <a:lnTo>
                    <a:pt x="129" y="88"/>
                  </a:lnTo>
                  <a:lnTo>
                    <a:pt x="122" y="73"/>
                  </a:lnTo>
                  <a:lnTo>
                    <a:pt x="122" y="73"/>
                  </a:lnTo>
                  <a:lnTo>
                    <a:pt x="112" y="57"/>
                  </a:lnTo>
                  <a:lnTo>
                    <a:pt x="104" y="48"/>
                  </a:lnTo>
                  <a:lnTo>
                    <a:pt x="97" y="39"/>
                  </a:lnTo>
                  <a:lnTo>
                    <a:pt x="89" y="28"/>
                  </a:lnTo>
                  <a:lnTo>
                    <a:pt x="89" y="28"/>
                  </a:lnTo>
                  <a:lnTo>
                    <a:pt x="79" y="9"/>
                  </a:lnTo>
                  <a:lnTo>
                    <a:pt x="73" y="3"/>
                  </a:lnTo>
                  <a:lnTo>
                    <a:pt x="71" y="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60" y="3"/>
                  </a:lnTo>
                  <a:lnTo>
                    <a:pt x="58" y="6"/>
                  </a:lnTo>
                  <a:lnTo>
                    <a:pt x="58" y="11"/>
                  </a:lnTo>
                  <a:lnTo>
                    <a:pt x="60" y="20"/>
                  </a:lnTo>
                  <a:lnTo>
                    <a:pt x="61" y="28"/>
                  </a:lnTo>
                  <a:lnTo>
                    <a:pt x="61" y="28"/>
                  </a:lnTo>
                  <a:lnTo>
                    <a:pt x="65" y="36"/>
                  </a:lnTo>
                  <a:lnTo>
                    <a:pt x="71" y="46"/>
                  </a:lnTo>
                  <a:lnTo>
                    <a:pt x="73" y="52"/>
                  </a:lnTo>
                  <a:lnTo>
                    <a:pt x="75" y="56"/>
                  </a:lnTo>
                  <a:lnTo>
                    <a:pt x="75" y="59"/>
                  </a:lnTo>
                  <a:lnTo>
                    <a:pt x="72" y="61"/>
                  </a:lnTo>
                  <a:lnTo>
                    <a:pt x="72" y="61"/>
                  </a:lnTo>
                  <a:lnTo>
                    <a:pt x="64" y="64"/>
                  </a:lnTo>
                  <a:lnTo>
                    <a:pt x="55" y="67"/>
                  </a:lnTo>
                  <a:lnTo>
                    <a:pt x="51" y="67"/>
                  </a:lnTo>
                  <a:lnTo>
                    <a:pt x="47" y="66"/>
                  </a:lnTo>
                  <a:lnTo>
                    <a:pt x="43" y="64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33" y="55"/>
                  </a:lnTo>
                  <a:lnTo>
                    <a:pt x="29" y="49"/>
                  </a:lnTo>
                  <a:lnTo>
                    <a:pt x="26" y="46"/>
                  </a:lnTo>
                  <a:lnTo>
                    <a:pt x="25" y="45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19" y="46"/>
                  </a:lnTo>
                  <a:lnTo>
                    <a:pt x="17" y="48"/>
                  </a:lnTo>
                  <a:lnTo>
                    <a:pt x="14" y="53"/>
                  </a:lnTo>
                  <a:lnTo>
                    <a:pt x="11" y="59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3"/>
                  </a:lnTo>
                  <a:lnTo>
                    <a:pt x="7" y="63"/>
                  </a:lnTo>
                  <a:lnTo>
                    <a:pt x="3" y="64"/>
                  </a:lnTo>
                  <a:lnTo>
                    <a:pt x="1" y="66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4" y="84"/>
                  </a:lnTo>
                  <a:lnTo>
                    <a:pt x="11" y="95"/>
                  </a:lnTo>
                  <a:lnTo>
                    <a:pt x="11" y="95"/>
                  </a:lnTo>
                  <a:lnTo>
                    <a:pt x="6" y="95"/>
                  </a:lnTo>
                  <a:lnTo>
                    <a:pt x="1" y="96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3"/>
                  </a:lnTo>
                  <a:lnTo>
                    <a:pt x="3" y="106"/>
                  </a:lnTo>
                  <a:lnTo>
                    <a:pt x="8" y="114"/>
                  </a:lnTo>
                  <a:lnTo>
                    <a:pt x="17" y="122"/>
                  </a:lnTo>
                  <a:lnTo>
                    <a:pt x="17" y="122"/>
                  </a:lnTo>
                  <a:lnTo>
                    <a:pt x="15" y="124"/>
                  </a:lnTo>
                  <a:lnTo>
                    <a:pt x="13" y="127"/>
                  </a:lnTo>
                  <a:lnTo>
                    <a:pt x="11" y="128"/>
                  </a:lnTo>
                  <a:lnTo>
                    <a:pt x="11" y="131"/>
                  </a:lnTo>
                  <a:lnTo>
                    <a:pt x="13" y="135"/>
                  </a:lnTo>
                  <a:lnTo>
                    <a:pt x="17" y="139"/>
                  </a:lnTo>
                  <a:lnTo>
                    <a:pt x="17" y="139"/>
                  </a:lnTo>
                  <a:lnTo>
                    <a:pt x="28" y="147"/>
                  </a:lnTo>
                  <a:lnTo>
                    <a:pt x="42" y="154"/>
                  </a:lnTo>
                  <a:lnTo>
                    <a:pt x="57" y="159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87" y="163"/>
                  </a:lnTo>
                  <a:lnTo>
                    <a:pt x="96" y="161"/>
                  </a:lnTo>
                  <a:lnTo>
                    <a:pt x="104" y="160"/>
                  </a:lnTo>
                  <a:lnTo>
                    <a:pt x="111" y="157"/>
                  </a:lnTo>
                  <a:lnTo>
                    <a:pt x="118" y="154"/>
                  </a:lnTo>
                  <a:lnTo>
                    <a:pt x="123" y="150"/>
                  </a:lnTo>
                  <a:lnTo>
                    <a:pt x="127" y="145"/>
                  </a:lnTo>
                  <a:lnTo>
                    <a:pt x="127" y="145"/>
                  </a:lnTo>
                  <a:lnTo>
                    <a:pt x="130" y="138"/>
                  </a:lnTo>
                  <a:lnTo>
                    <a:pt x="133" y="131"/>
                  </a:lnTo>
                  <a:lnTo>
                    <a:pt x="134" y="117"/>
                  </a:lnTo>
                  <a:lnTo>
                    <a:pt x="133" y="104"/>
                  </a:lnTo>
                  <a:lnTo>
                    <a:pt x="133" y="100"/>
                  </a:lnTo>
                  <a:lnTo>
                    <a:pt x="133" y="10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62ACEDC-3B52-63BD-D7D4-58CF344744DD}"/>
              </a:ext>
            </a:extLst>
          </p:cNvPr>
          <p:cNvGrpSpPr/>
          <p:nvPr/>
        </p:nvGrpSpPr>
        <p:grpSpPr>
          <a:xfrm>
            <a:off x="6920600" y="1179571"/>
            <a:ext cx="1862451" cy="2106996"/>
            <a:chOff x="8029576" y="303213"/>
            <a:chExt cx="1511300" cy="1709738"/>
          </a:xfrm>
        </p:grpSpPr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2EA3FE46-947D-B1AC-D744-1C8A859E39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64501" y="303213"/>
              <a:ext cx="1476375" cy="1709738"/>
            </a:xfrm>
            <a:custGeom>
              <a:avLst/>
              <a:gdLst>
                <a:gd name="T0" fmla="*/ 44 w 930"/>
                <a:gd name="T1" fmla="*/ 406 h 1077"/>
                <a:gd name="T2" fmla="*/ 100 w 930"/>
                <a:gd name="T3" fmla="*/ 426 h 1077"/>
                <a:gd name="T4" fmla="*/ 44 w 930"/>
                <a:gd name="T5" fmla="*/ 387 h 1077"/>
                <a:gd name="T6" fmla="*/ 66 w 930"/>
                <a:gd name="T7" fmla="*/ 406 h 1077"/>
                <a:gd name="T8" fmla="*/ 72 w 930"/>
                <a:gd name="T9" fmla="*/ 417 h 1077"/>
                <a:gd name="T10" fmla="*/ 72 w 930"/>
                <a:gd name="T11" fmla="*/ 422 h 1077"/>
                <a:gd name="T12" fmla="*/ 100 w 930"/>
                <a:gd name="T13" fmla="*/ 426 h 1077"/>
                <a:gd name="T14" fmla="*/ 127 w 930"/>
                <a:gd name="T15" fmla="*/ 428 h 1077"/>
                <a:gd name="T16" fmla="*/ 260 w 930"/>
                <a:gd name="T17" fmla="*/ 483 h 1077"/>
                <a:gd name="T18" fmla="*/ 303 w 930"/>
                <a:gd name="T19" fmla="*/ 467 h 1077"/>
                <a:gd name="T20" fmla="*/ 321 w 930"/>
                <a:gd name="T21" fmla="*/ 433 h 1077"/>
                <a:gd name="T22" fmla="*/ 554 w 930"/>
                <a:gd name="T23" fmla="*/ 333 h 1077"/>
                <a:gd name="T24" fmla="*/ 327 w 930"/>
                <a:gd name="T25" fmla="*/ 472 h 1077"/>
                <a:gd name="T26" fmla="*/ 309 w 930"/>
                <a:gd name="T27" fmla="*/ 529 h 1077"/>
                <a:gd name="T28" fmla="*/ 310 w 930"/>
                <a:gd name="T29" fmla="*/ 600 h 1077"/>
                <a:gd name="T30" fmla="*/ 393 w 930"/>
                <a:gd name="T31" fmla="*/ 949 h 1077"/>
                <a:gd name="T32" fmla="*/ 304 w 930"/>
                <a:gd name="T33" fmla="*/ 999 h 1077"/>
                <a:gd name="T34" fmla="*/ 260 w 930"/>
                <a:gd name="T35" fmla="*/ 1016 h 1077"/>
                <a:gd name="T36" fmla="*/ 260 w 930"/>
                <a:gd name="T37" fmla="*/ 1055 h 1077"/>
                <a:gd name="T38" fmla="*/ 300 w 930"/>
                <a:gd name="T39" fmla="*/ 1070 h 1077"/>
                <a:gd name="T40" fmla="*/ 388 w 930"/>
                <a:gd name="T41" fmla="*/ 1076 h 1077"/>
                <a:gd name="T42" fmla="*/ 469 w 930"/>
                <a:gd name="T43" fmla="*/ 1059 h 1077"/>
                <a:gd name="T44" fmla="*/ 538 w 930"/>
                <a:gd name="T45" fmla="*/ 1053 h 1077"/>
                <a:gd name="T46" fmla="*/ 547 w 930"/>
                <a:gd name="T47" fmla="*/ 1002 h 1077"/>
                <a:gd name="T48" fmla="*/ 547 w 930"/>
                <a:gd name="T49" fmla="*/ 973 h 1077"/>
                <a:gd name="T50" fmla="*/ 551 w 930"/>
                <a:gd name="T51" fmla="*/ 966 h 1077"/>
                <a:gd name="T52" fmla="*/ 559 w 930"/>
                <a:gd name="T53" fmla="*/ 966 h 1077"/>
                <a:gd name="T54" fmla="*/ 615 w 930"/>
                <a:gd name="T55" fmla="*/ 960 h 1077"/>
                <a:gd name="T56" fmla="*/ 728 w 930"/>
                <a:gd name="T57" fmla="*/ 967 h 1077"/>
                <a:gd name="T58" fmla="*/ 747 w 930"/>
                <a:gd name="T59" fmla="*/ 945 h 1077"/>
                <a:gd name="T60" fmla="*/ 745 w 930"/>
                <a:gd name="T61" fmla="*/ 922 h 1077"/>
                <a:gd name="T62" fmla="*/ 742 w 930"/>
                <a:gd name="T63" fmla="*/ 908 h 1077"/>
                <a:gd name="T64" fmla="*/ 637 w 930"/>
                <a:gd name="T65" fmla="*/ 711 h 1077"/>
                <a:gd name="T66" fmla="*/ 584 w 930"/>
                <a:gd name="T67" fmla="*/ 578 h 1077"/>
                <a:gd name="T68" fmla="*/ 797 w 930"/>
                <a:gd name="T69" fmla="*/ 533 h 1077"/>
                <a:gd name="T70" fmla="*/ 897 w 930"/>
                <a:gd name="T71" fmla="*/ 467 h 1077"/>
                <a:gd name="T72" fmla="*/ 925 w 930"/>
                <a:gd name="T73" fmla="*/ 417 h 1077"/>
                <a:gd name="T74" fmla="*/ 911 w 930"/>
                <a:gd name="T75" fmla="*/ 317 h 1077"/>
                <a:gd name="T76" fmla="*/ 844 w 930"/>
                <a:gd name="T77" fmla="*/ 199 h 1077"/>
                <a:gd name="T78" fmla="*/ 731 w 930"/>
                <a:gd name="T79" fmla="*/ 100 h 1077"/>
                <a:gd name="T80" fmla="*/ 587 w 930"/>
                <a:gd name="T81" fmla="*/ 39 h 1077"/>
                <a:gd name="T82" fmla="*/ 454 w 930"/>
                <a:gd name="T83" fmla="*/ 12 h 1077"/>
                <a:gd name="T84" fmla="*/ 382 w 930"/>
                <a:gd name="T85" fmla="*/ 0 h 1077"/>
                <a:gd name="T86" fmla="*/ 300 w 930"/>
                <a:gd name="T87" fmla="*/ 12 h 1077"/>
                <a:gd name="T88" fmla="*/ 266 w 930"/>
                <a:gd name="T89" fmla="*/ 28 h 1077"/>
                <a:gd name="T90" fmla="*/ 212 w 930"/>
                <a:gd name="T91" fmla="*/ 93 h 1077"/>
                <a:gd name="T92" fmla="*/ 167 w 930"/>
                <a:gd name="T93" fmla="*/ 111 h 1077"/>
                <a:gd name="T94" fmla="*/ 144 w 930"/>
                <a:gd name="T95" fmla="*/ 109 h 1077"/>
                <a:gd name="T96" fmla="*/ 122 w 930"/>
                <a:gd name="T97" fmla="*/ 125 h 1077"/>
                <a:gd name="T98" fmla="*/ 89 w 930"/>
                <a:gd name="T99" fmla="*/ 139 h 1077"/>
                <a:gd name="T100" fmla="*/ 39 w 930"/>
                <a:gd name="T101" fmla="*/ 156 h 1077"/>
                <a:gd name="T102" fmla="*/ 6 w 930"/>
                <a:gd name="T103" fmla="*/ 184 h 1077"/>
                <a:gd name="T104" fmla="*/ 3 w 930"/>
                <a:gd name="T105" fmla="*/ 283 h 1077"/>
                <a:gd name="T106" fmla="*/ 12 w 930"/>
                <a:gd name="T107" fmla="*/ 336 h 1077"/>
                <a:gd name="T108" fmla="*/ 39 w 930"/>
                <a:gd name="T109" fmla="*/ 372 h 1077"/>
                <a:gd name="T110" fmla="*/ 504 w 930"/>
                <a:gd name="T111" fmla="*/ 733 h 1077"/>
                <a:gd name="T112" fmla="*/ 587 w 930"/>
                <a:gd name="T113" fmla="*/ 872 h 1077"/>
                <a:gd name="T114" fmla="*/ 576 w 930"/>
                <a:gd name="T115" fmla="*/ 888 h 1077"/>
                <a:gd name="T116" fmla="*/ 526 w 930"/>
                <a:gd name="T117" fmla="*/ 905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30" h="1077">
                  <a:moveTo>
                    <a:pt x="44" y="406"/>
                  </a:moveTo>
                  <a:lnTo>
                    <a:pt x="44" y="406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6"/>
                  </a:lnTo>
                  <a:close/>
                  <a:moveTo>
                    <a:pt x="100" y="428"/>
                  </a:moveTo>
                  <a:lnTo>
                    <a:pt x="100" y="428"/>
                  </a:lnTo>
                  <a:lnTo>
                    <a:pt x="100" y="426"/>
                  </a:lnTo>
                  <a:lnTo>
                    <a:pt x="100" y="426"/>
                  </a:lnTo>
                  <a:lnTo>
                    <a:pt x="100" y="428"/>
                  </a:lnTo>
                  <a:lnTo>
                    <a:pt x="100" y="428"/>
                  </a:lnTo>
                  <a:close/>
                  <a:moveTo>
                    <a:pt x="44" y="383"/>
                  </a:moveTo>
                  <a:lnTo>
                    <a:pt x="44" y="383"/>
                  </a:lnTo>
                  <a:lnTo>
                    <a:pt x="44" y="387"/>
                  </a:lnTo>
                  <a:lnTo>
                    <a:pt x="46" y="394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57" y="406"/>
                  </a:lnTo>
                  <a:lnTo>
                    <a:pt x="66" y="406"/>
                  </a:lnTo>
                  <a:lnTo>
                    <a:pt x="66" y="406"/>
                  </a:lnTo>
                  <a:lnTo>
                    <a:pt x="71" y="411"/>
                  </a:lnTo>
                  <a:lnTo>
                    <a:pt x="72" y="414"/>
                  </a:lnTo>
                  <a:lnTo>
                    <a:pt x="72" y="417"/>
                  </a:lnTo>
                  <a:lnTo>
                    <a:pt x="72" y="417"/>
                  </a:lnTo>
                  <a:lnTo>
                    <a:pt x="71" y="418"/>
                  </a:lnTo>
                  <a:lnTo>
                    <a:pt x="71" y="421"/>
                  </a:lnTo>
                  <a:lnTo>
                    <a:pt x="71" y="422"/>
                  </a:lnTo>
                  <a:lnTo>
                    <a:pt x="72" y="422"/>
                  </a:lnTo>
                  <a:lnTo>
                    <a:pt x="72" y="422"/>
                  </a:lnTo>
                  <a:lnTo>
                    <a:pt x="80" y="411"/>
                  </a:lnTo>
                  <a:lnTo>
                    <a:pt x="89" y="400"/>
                  </a:lnTo>
                  <a:lnTo>
                    <a:pt x="89" y="400"/>
                  </a:lnTo>
                  <a:lnTo>
                    <a:pt x="100" y="426"/>
                  </a:lnTo>
                  <a:lnTo>
                    <a:pt x="100" y="426"/>
                  </a:lnTo>
                  <a:lnTo>
                    <a:pt x="101" y="419"/>
                  </a:lnTo>
                  <a:lnTo>
                    <a:pt x="105" y="411"/>
                  </a:lnTo>
                  <a:lnTo>
                    <a:pt x="111" y="400"/>
                  </a:lnTo>
                  <a:lnTo>
                    <a:pt x="133" y="411"/>
                  </a:lnTo>
                  <a:lnTo>
                    <a:pt x="127" y="428"/>
                  </a:lnTo>
                  <a:lnTo>
                    <a:pt x="127" y="428"/>
                  </a:lnTo>
                  <a:lnTo>
                    <a:pt x="188" y="455"/>
                  </a:lnTo>
                  <a:lnTo>
                    <a:pt x="233" y="475"/>
                  </a:lnTo>
                  <a:lnTo>
                    <a:pt x="251" y="480"/>
                  </a:lnTo>
                  <a:lnTo>
                    <a:pt x="260" y="483"/>
                  </a:lnTo>
                  <a:lnTo>
                    <a:pt x="260" y="483"/>
                  </a:lnTo>
                  <a:lnTo>
                    <a:pt x="267" y="482"/>
                  </a:lnTo>
                  <a:lnTo>
                    <a:pt x="274" y="480"/>
                  </a:lnTo>
                  <a:lnTo>
                    <a:pt x="289" y="474"/>
                  </a:lnTo>
                  <a:lnTo>
                    <a:pt x="303" y="467"/>
                  </a:lnTo>
                  <a:lnTo>
                    <a:pt x="310" y="461"/>
                  </a:lnTo>
                  <a:lnTo>
                    <a:pt x="310" y="461"/>
                  </a:lnTo>
                  <a:lnTo>
                    <a:pt x="317" y="446"/>
                  </a:lnTo>
                  <a:lnTo>
                    <a:pt x="321" y="437"/>
                  </a:lnTo>
                  <a:lnTo>
                    <a:pt x="321" y="433"/>
                  </a:lnTo>
                  <a:lnTo>
                    <a:pt x="321" y="433"/>
                  </a:lnTo>
                  <a:lnTo>
                    <a:pt x="329" y="411"/>
                  </a:lnTo>
                  <a:lnTo>
                    <a:pt x="349" y="363"/>
                  </a:lnTo>
                  <a:lnTo>
                    <a:pt x="376" y="295"/>
                  </a:lnTo>
                  <a:lnTo>
                    <a:pt x="554" y="333"/>
                  </a:lnTo>
                  <a:lnTo>
                    <a:pt x="554" y="333"/>
                  </a:lnTo>
                  <a:lnTo>
                    <a:pt x="447" y="396"/>
                  </a:lnTo>
                  <a:lnTo>
                    <a:pt x="370" y="442"/>
                  </a:lnTo>
                  <a:lnTo>
                    <a:pt x="342" y="461"/>
                  </a:lnTo>
                  <a:lnTo>
                    <a:pt x="327" y="472"/>
                  </a:lnTo>
                  <a:lnTo>
                    <a:pt x="327" y="472"/>
                  </a:lnTo>
                  <a:lnTo>
                    <a:pt x="320" y="482"/>
                  </a:lnTo>
                  <a:lnTo>
                    <a:pt x="316" y="496"/>
                  </a:lnTo>
                  <a:lnTo>
                    <a:pt x="311" y="511"/>
                  </a:lnTo>
                  <a:lnTo>
                    <a:pt x="309" y="529"/>
                  </a:lnTo>
                  <a:lnTo>
                    <a:pt x="306" y="548"/>
                  </a:lnTo>
                  <a:lnTo>
                    <a:pt x="306" y="566"/>
                  </a:lnTo>
                  <a:lnTo>
                    <a:pt x="307" y="584"/>
                  </a:lnTo>
                  <a:lnTo>
                    <a:pt x="310" y="600"/>
                  </a:lnTo>
                  <a:lnTo>
                    <a:pt x="310" y="600"/>
                  </a:lnTo>
                  <a:lnTo>
                    <a:pt x="324" y="671"/>
                  </a:lnTo>
                  <a:lnTo>
                    <a:pt x="343" y="788"/>
                  </a:lnTo>
                  <a:lnTo>
                    <a:pt x="371" y="949"/>
                  </a:lnTo>
                  <a:lnTo>
                    <a:pt x="393" y="949"/>
                  </a:lnTo>
                  <a:lnTo>
                    <a:pt x="393" y="949"/>
                  </a:lnTo>
                  <a:lnTo>
                    <a:pt x="354" y="973"/>
                  </a:lnTo>
                  <a:lnTo>
                    <a:pt x="325" y="990"/>
                  </a:lnTo>
                  <a:lnTo>
                    <a:pt x="313" y="997"/>
                  </a:lnTo>
                  <a:lnTo>
                    <a:pt x="304" y="999"/>
                  </a:lnTo>
                  <a:lnTo>
                    <a:pt x="304" y="999"/>
                  </a:lnTo>
                  <a:lnTo>
                    <a:pt x="292" y="1002"/>
                  </a:lnTo>
                  <a:lnTo>
                    <a:pt x="278" y="1008"/>
                  </a:lnTo>
                  <a:lnTo>
                    <a:pt x="267" y="1012"/>
                  </a:lnTo>
                  <a:lnTo>
                    <a:pt x="260" y="1016"/>
                  </a:lnTo>
                  <a:lnTo>
                    <a:pt x="260" y="1016"/>
                  </a:lnTo>
                  <a:lnTo>
                    <a:pt x="257" y="1023"/>
                  </a:lnTo>
                  <a:lnTo>
                    <a:pt x="256" y="1033"/>
                  </a:lnTo>
                  <a:lnTo>
                    <a:pt x="256" y="1045"/>
                  </a:lnTo>
                  <a:lnTo>
                    <a:pt x="257" y="1051"/>
                  </a:lnTo>
                  <a:lnTo>
                    <a:pt x="260" y="1055"/>
                  </a:lnTo>
                  <a:lnTo>
                    <a:pt x="260" y="1055"/>
                  </a:lnTo>
                  <a:lnTo>
                    <a:pt x="266" y="1059"/>
                  </a:lnTo>
                  <a:lnTo>
                    <a:pt x="274" y="1063"/>
                  </a:lnTo>
                  <a:lnTo>
                    <a:pt x="286" y="1066"/>
                  </a:lnTo>
                  <a:lnTo>
                    <a:pt x="300" y="1070"/>
                  </a:lnTo>
                  <a:lnTo>
                    <a:pt x="332" y="1074"/>
                  </a:lnTo>
                  <a:lnTo>
                    <a:pt x="360" y="1077"/>
                  </a:lnTo>
                  <a:lnTo>
                    <a:pt x="360" y="1077"/>
                  </a:lnTo>
                  <a:lnTo>
                    <a:pt x="374" y="1077"/>
                  </a:lnTo>
                  <a:lnTo>
                    <a:pt x="388" y="1076"/>
                  </a:lnTo>
                  <a:lnTo>
                    <a:pt x="417" y="1070"/>
                  </a:lnTo>
                  <a:lnTo>
                    <a:pt x="442" y="1064"/>
                  </a:lnTo>
                  <a:lnTo>
                    <a:pt x="454" y="1060"/>
                  </a:lnTo>
                  <a:lnTo>
                    <a:pt x="454" y="1060"/>
                  </a:lnTo>
                  <a:lnTo>
                    <a:pt x="469" y="1059"/>
                  </a:lnTo>
                  <a:lnTo>
                    <a:pt x="497" y="1058"/>
                  </a:lnTo>
                  <a:lnTo>
                    <a:pt x="523" y="1056"/>
                  </a:lnTo>
                  <a:lnTo>
                    <a:pt x="537" y="1055"/>
                  </a:lnTo>
                  <a:lnTo>
                    <a:pt x="537" y="1055"/>
                  </a:lnTo>
                  <a:lnTo>
                    <a:pt x="538" y="1053"/>
                  </a:lnTo>
                  <a:lnTo>
                    <a:pt x="540" y="1049"/>
                  </a:lnTo>
                  <a:lnTo>
                    <a:pt x="541" y="1037"/>
                  </a:lnTo>
                  <a:lnTo>
                    <a:pt x="543" y="1021"/>
                  </a:lnTo>
                  <a:lnTo>
                    <a:pt x="543" y="1021"/>
                  </a:lnTo>
                  <a:lnTo>
                    <a:pt x="547" y="1002"/>
                  </a:lnTo>
                  <a:lnTo>
                    <a:pt x="549" y="987"/>
                  </a:lnTo>
                  <a:lnTo>
                    <a:pt x="549" y="981"/>
                  </a:lnTo>
                  <a:lnTo>
                    <a:pt x="548" y="977"/>
                  </a:lnTo>
                  <a:lnTo>
                    <a:pt x="548" y="977"/>
                  </a:lnTo>
                  <a:lnTo>
                    <a:pt x="547" y="973"/>
                  </a:lnTo>
                  <a:lnTo>
                    <a:pt x="547" y="969"/>
                  </a:lnTo>
                  <a:lnTo>
                    <a:pt x="547" y="967"/>
                  </a:lnTo>
                  <a:lnTo>
                    <a:pt x="548" y="966"/>
                  </a:lnTo>
                  <a:lnTo>
                    <a:pt x="548" y="966"/>
                  </a:lnTo>
                  <a:lnTo>
                    <a:pt x="551" y="966"/>
                  </a:lnTo>
                  <a:lnTo>
                    <a:pt x="555" y="967"/>
                  </a:lnTo>
                  <a:lnTo>
                    <a:pt x="559" y="967"/>
                  </a:lnTo>
                  <a:lnTo>
                    <a:pt x="559" y="967"/>
                  </a:lnTo>
                  <a:lnTo>
                    <a:pt x="559" y="966"/>
                  </a:lnTo>
                  <a:lnTo>
                    <a:pt x="559" y="966"/>
                  </a:lnTo>
                  <a:lnTo>
                    <a:pt x="555" y="959"/>
                  </a:lnTo>
                  <a:lnTo>
                    <a:pt x="554" y="955"/>
                  </a:lnTo>
                  <a:lnTo>
                    <a:pt x="554" y="955"/>
                  </a:lnTo>
                  <a:lnTo>
                    <a:pt x="579" y="958"/>
                  </a:lnTo>
                  <a:lnTo>
                    <a:pt x="615" y="960"/>
                  </a:lnTo>
                  <a:lnTo>
                    <a:pt x="615" y="960"/>
                  </a:lnTo>
                  <a:lnTo>
                    <a:pt x="675" y="966"/>
                  </a:lnTo>
                  <a:lnTo>
                    <a:pt x="713" y="967"/>
                  </a:lnTo>
                  <a:lnTo>
                    <a:pt x="725" y="967"/>
                  </a:lnTo>
                  <a:lnTo>
                    <a:pt x="728" y="967"/>
                  </a:lnTo>
                  <a:lnTo>
                    <a:pt x="731" y="966"/>
                  </a:lnTo>
                  <a:lnTo>
                    <a:pt x="731" y="966"/>
                  </a:lnTo>
                  <a:lnTo>
                    <a:pt x="736" y="960"/>
                  </a:lnTo>
                  <a:lnTo>
                    <a:pt x="742" y="954"/>
                  </a:lnTo>
                  <a:lnTo>
                    <a:pt x="747" y="945"/>
                  </a:lnTo>
                  <a:lnTo>
                    <a:pt x="747" y="942"/>
                  </a:lnTo>
                  <a:lnTo>
                    <a:pt x="747" y="938"/>
                  </a:lnTo>
                  <a:lnTo>
                    <a:pt x="747" y="938"/>
                  </a:lnTo>
                  <a:lnTo>
                    <a:pt x="746" y="930"/>
                  </a:lnTo>
                  <a:lnTo>
                    <a:pt x="745" y="922"/>
                  </a:lnTo>
                  <a:lnTo>
                    <a:pt x="743" y="915"/>
                  </a:lnTo>
                  <a:lnTo>
                    <a:pt x="742" y="911"/>
                  </a:lnTo>
                  <a:lnTo>
                    <a:pt x="742" y="911"/>
                  </a:lnTo>
                  <a:lnTo>
                    <a:pt x="742" y="909"/>
                  </a:lnTo>
                  <a:lnTo>
                    <a:pt x="742" y="908"/>
                  </a:lnTo>
                  <a:lnTo>
                    <a:pt x="746" y="906"/>
                  </a:lnTo>
                  <a:lnTo>
                    <a:pt x="753" y="905"/>
                  </a:lnTo>
                  <a:lnTo>
                    <a:pt x="753" y="905"/>
                  </a:lnTo>
                  <a:lnTo>
                    <a:pt x="685" y="793"/>
                  </a:lnTo>
                  <a:lnTo>
                    <a:pt x="637" y="711"/>
                  </a:lnTo>
                  <a:lnTo>
                    <a:pt x="609" y="666"/>
                  </a:lnTo>
                  <a:lnTo>
                    <a:pt x="609" y="666"/>
                  </a:lnTo>
                  <a:lnTo>
                    <a:pt x="554" y="583"/>
                  </a:lnTo>
                  <a:lnTo>
                    <a:pt x="554" y="583"/>
                  </a:lnTo>
                  <a:lnTo>
                    <a:pt x="584" y="578"/>
                  </a:lnTo>
                  <a:lnTo>
                    <a:pt x="656" y="565"/>
                  </a:lnTo>
                  <a:lnTo>
                    <a:pt x="738" y="548"/>
                  </a:lnTo>
                  <a:lnTo>
                    <a:pt x="772" y="540"/>
                  </a:lnTo>
                  <a:lnTo>
                    <a:pt x="797" y="533"/>
                  </a:lnTo>
                  <a:lnTo>
                    <a:pt x="797" y="533"/>
                  </a:lnTo>
                  <a:lnTo>
                    <a:pt x="817" y="525"/>
                  </a:lnTo>
                  <a:lnTo>
                    <a:pt x="839" y="512"/>
                  </a:lnTo>
                  <a:lnTo>
                    <a:pt x="860" y="498"/>
                  </a:lnTo>
                  <a:lnTo>
                    <a:pt x="879" y="483"/>
                  </a:lnTo>
                  <a:lnTo>
                    <a:pt x="897" y="467"/>
                  </a:lnTo>
                  <a:lnTo>
                    <a:pt x="911" y="449"/>
                  </a:lnTo>
                  <a:lnTo>
                    <a:pt x="916" y="440"/>
                  </a:lnTo>
                  <a:lnTo>
                    <a:pt x="920" y="432"/>
                  </a:lnTo>
                  <a:lnTo>
                    <a:pt x="923" y="424"/>
                  </a:lnTo>
                  <a:lnTo>
                    <a:pt x="925" y="417"/>
                  </a:lnTo>
                  <a:lnTo>
                    <a:pt x="925" y="417"/>
                  </a:lnTo>
                  <a:lnTo>
                    <a:pt x="925" y="400"/>
                  </a:lnTo>
                  <a:lnTo>
                    <a:pt x="923" y="382"/>
                  </a:lnTo>
                  <a:lnTo>
                    <a:pt x="916" y="346"/>
                  </a:lnTo>
                  <a:lnTo>
                    <a:pt x="911" y="317"/>
                  </a:lnTo>
                  <a:lnTo>
                    <a:pt x="908" y="306"/>
                  </a:lnTo>
                  <a:lnTo>
                    <a:pt x="930" y="283"/>
                  </a:lnTo>
                  <a:lnTo>
                    <a:pt x="930" y="283"/>
                  </a:lnTo>
                  <a:lnTo>
                    <a:pt x="904" y="257"/>
                  </a:lnTo>
                  <a:lnTo>
                    <a:pt x="844" y="199"/>
                  </a:lnTo>
                  <a:lnTo>
                    <a:pt x="810" y="167"/>
                  </a:lnTo>
                  <a:lnTo>
                    <a:pt x="776" y="138"/>
                  </a:lnTo>
                  <a:lnTo>
                    <a:pt x="750" y="114"/>
                  </a:lnTo>
                  <a:lnTo>
                    <a:pt x="739" y="106"/>
                  </a:lnTo>
                  <a:lnTo>
                    <a:pt x="731" y="100"/>
                  </a:lnTo>
                  <a:lnTo>
                    <a:pt x="731" y="100"/>
                  </a:lnTo>
                  <a:lnTo>
                    <a:pt x="699" y="84"/>
                  </a:lnTo>
                  <a:lnTo>
                    <a:pt x="660" y="66"/>
                  </a:lnTo>
                  <a:lnTo>
                    <a:pt x="620" y="50"/>
                  </a:lnTo>
                  <a:lnTo>
                    <a:pt x="587" y="39"/>
                  </a:lnTo>
                  <a:lnTo>
                    <a:pt x="587" y="39"/>
                  </a:lnTo>
                  <a:lnTo>
                    <a:pt x="554" y="31"/>
                  </a:lnTo>
                  <a:lnTo>
                    <a:pt x="515" y="23"/>
                  </a:lnTo>
                  <a:lnTo>
                    <a:pt x="454" y="12"/>
                  </a:lnTo>
                  <a:lnTo>
                    <a:pt x="454" y="12"/>
                  </a:lnTo>
                  <a:lnTo>
                    <a:pt x="439" y="7"/>
                  </a:lnTo>
                  <a:lnTo>
                    <a:pt x="426" y="5"/>
                  </a:lnTo>
                  <a:lnTo>
                    <a:pt x="410" y="2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339" y="0"/>
                  </a:lnTo>
                  <a:lnTo>
                    <a:pt x="328" y="2"/>
                  </a:lnTo>
                  <a:lnTo>
                    <a:pt x="316" y="6"/>
                  </a:lnTo>
                  <a:lnTo>
                    <a:pt x="316" y="6"/>
                  </a:lnTo>
                  <a:lnTo>
                    <a:pt x="300" y="12"/>
                  </a:lnTo>
                  <a:lnTo>
                    <a:pt x="285" y="16"/>
                  </a:lnTo>
                  <a:lnTo>
                    <a:pt x="273" y="21"/>
                  </a:lnTo>
                  <a:lnTo>
                    <a:pt x="268" y="24"/>
                  </a:lnTo>
                  <a:lnTo>
                    <a:pt x="266" y="28"/>
                  </a:lnTo>
                  <a:lnTo>
                    <a:pt x="266" y="28"/>
                  </a:lnTo>
                  <a:lnTo>
                    <a:pt x="259" y="41"/>
                  </a:lnTo>
                  <a:lnTo>
                    <a:pt x="248" y="56"/>
                  </a:lnTo>
                  <a:lnTo>
                    <a:pt x="233" y="78"/>
                  </a:lnTo>
                  <a:lnTo>
                    <a:pt x="233" y="78"/>
                  </a:lnTo>
                  <a:lnTo>
                    <a:pt x="212" y="93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76" y="114"/>
                  </a:lnTo>
                  <a:lnTo>
                    <a:pt x="172" y="113"/>
                  </a:lnTo>
                  <a:lnTo>
                    <a:pt x="167" y="111"/>
                  </a:lnTo>
                  <a:lnTo>
                    <a:pt x="161" y="111"/>
                  </a:lnTo>
                  <a:lnTo>
                    <a:pt x="161" y="111"/>
                  </a:lnTo>
                  <a:lnTo>
                    <a:pt x="154" y="111"/>
                  </a:lnTo>
                  <a:lnTo>
                    <a:pt x="148" y="109"/>
                  </a:lnTo>
                  <a:lnTo>
                    <a:pt x="144" y="109"/>
                  </a:lnTo>
                  <a:lnTo>
                    <a:pt x="141" y="110"/>
                  </a:lnTo>
                  <a:lnTo>
                    <a:pt x="138" y="111"/>
                  </a:lnTo>
                  <a:lnTo>
                    <a:pt x="138" y="111"/>
                  </a:lnTo>
                  <a:lnTo>
                    <a:pt x="127" y="121"/>
                  </a:lnTo>
                  <a:lnTo>
                    <a:pt x="122" y="125"/>
                  </a:lnTo>
                  <a:lnTo>
                    <a:pt x="116" y="128"/>
                  </a:lnTo>
                  <a:lnTo>
                    <a:pt x="116" y="128"/>
                  </a:lnTo>
                  <a:lnTo>
                    <a:pt x="104" y="135"/>
                  </a:lnTo>
                  <a:lnTo>
                    <a:pt x="97" y="138"/>
                  </a:lnTo>
                  <a:lnTo>
                    <a:pt x="89" y="139"/>
                  </a:lnTo>
                  <a:lnTo>
                    <a:pt x="89" y="139"/>
                  </a:lnTo>
                  <a:lnTo>
                    <a:pt x="76" y="142"/>
                  </a:lnTo>
                  <a:lnTo>
                    <a:pt x="61" y="146"/>
                  </a:lnTo>
                  <a:lnTo>
                    <a:pt x="47" y="152"/>
                  </a:lnTo>
                  <a:lnTo>
                    <a:pt x="39" y="156"/>
                  </a:lnTo>
                  <a:lnTo>
                    <a:pt x="39" y="156"/>
                  </a:lnTo>
                  <a:lnTo>
                    <a:pt x="22" y="168"/>
                  </a:lnTo>
                  <a:lnTo>
                    <a:pt x="12" y="177"/>
                  </a:lnTo>
                  <a:lnTo>
                    <a:pt x="6" y="184"/>
                  </a:lnTo>
                  <a:lnTo>
                    <a:pt x="6" y="184"/>
                  </a:lnTo>
                  <a:lnTo>
                    <a:pt x="3" y="189"/>
                  </a:lnTo>
                  <a:lnTo>
                    <a:pt x="1" y="202"/>
                  </a:lnTo>
                  <a:lnTo>
                    <a:pt x="0" y="234"/>
                  </a:lnTo>
                  <a:lnTo>
                    <a:pt x="1" y="268"/>
                  </a:lnTo>
                  <a:lnTo>
                    <a:pt x="3" y="283"/>
                  </a:lnTo>
                  <a:lnTo>
                    <a:pt x="6" y="295"/>
                  </a:lnTo>
                  <a:lnTo>
                    <a:pt x="6" y="295"/>
                  </a:lnTo>
                  <a:lnTo>
                    <a:pt x="10" y="311"/>
                  </a:lnTo>
                  <a:lnTo>
                    <a:pt x="11" y="325"/>
                  </a:lnTo>
                  <a:lnTo>
                    <a:pt x="12" y="336"/>
                  </a:lnTo>
                  <a:lnTo>
                    <a:pt x="14" y="340"/>
                  </a:lnTo>
                  <a:lnTo>
                    <a:pt x="17" y="344"/>
                  </a:lnTo>
                  <a:lnTo>
                    <a:pt x="17" y="344"/>
                  </a:lnTo>
                  <a:lnTo>
                    <a:pt x="29" y="360"/>
                  </a:lnTo>
                  <a:lnTo>
                    <a:pt x="39" y="372"/>
                  </a:lnTo>
                  <a:lnTo>
                    <a:pt x="39" y="372"/>
                  </a:lnTo>
                  <a:lnTo>
                    <a:pt x="41" y="379"/>
                  </a:lnTo>
                  <a:lnTo>
                    <a:pt x="44" y="383"/>
                  </a:lnTo>
                  <a:lnTo>
                    <a:pt x="44" y="383"/>
                  </a:lnTo>
                  <a:close/>
                  <a:moveTo>
                    <a:pt x="504" y="733"/>
                  </a:moveTo>
                  <a:lnTo>
                    <a:pt x="504" y="733"/>
                  </a:lnTo>
                  <a:lnTo>
                    <a:pt x="516" y="754"/>
                  </a:lnTo>
                  <a:lnTo>
                    <a:pt x="543" y="794"/>
                  </a:lnTo>
                  <a:lnTo>
                    <a:pt x="581" y="849"/>
                  </a:lnTo>
                  <a:lnTo>
                    <a:pt x="587" y="872"/>
                  </a:lnTo>
                  <a:lnTo>
                    <a:pt x="598" y="872"/>
                  </a:lnTo>
                  <a:lnTo>
                    <a:pt x="598" y="872"/>
                  </a:lnTo>
                  <a:lnTo>
                    <a:pt x="594" y="876"/>
                  </a:lnTo>
                  <a:lnTo>
                    <a:pt x="576" y="888"/>
                  </a:lnTo>
                  <a:lnTo>
                    <a:pt x="576" y="888"/>
                  </a:lnTo>
                  <a:lnTo>
                    <a:pt x="563" y="897"/>
                  </a:lnTo>
                  <a:lnTo>
                    <a:pt x="552" y="901"/>
                  </a:lnTo>
                  <a:lnTo>
                    <a:pt x="543" y="905"/>
                  </a:lnTo>
                  <a:lnTo>
                    <a:pt x="526" y="905"/>
                  </a:lnTo>
                  <a:lnTo>
                    <a:pt x="526" y="905"/>
                  </a:lnTo>
                  <a:lnTo>
                    <a:pt x="515" y="816"/>
                  </a:lnTo>
                  <a:lnTo>
                    <a:pt x="504" y="733"/>
                  </a:lnTo>
                  <a:lnTo>
                    <a:pt x="504" y="7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0EFE6625-5397-A52D-381E-96600625D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9576" y="585788"/>
              <a:ext cx="184150" cy="254000"/>
            </a:xfrm>
            <a:custGeom>
              <a:avLst/>
              <a:gdLst>
                <a:gd name="T0" fmla="*/ 116 w 116"/>
                <a:gd name="T1" fmla="*/ 111 h 160"/>
                <a:gd name="T2" fmla="*/ 113 w 116"/>
                <a:gd name="T3" fmla="*/ 82 h 160"/>
                <a:gd name="T4" fmla="*/ 111 w 116"/>
                <a:gd name="T5" fmla="*/ 67 h 160"/>
                <a:gd name="T6" fmla="*/ 105 w 116"/>
                <a:gd name="T7" fmla="*/ 51 h 160"/>
                <a:gd name="T8" fmla="*/ 86 w 116"/>
                <a:gd name="T9" fmla="*/ 25 h 160"/>
                <a:gd name="T10" fmla="*/ 77 w 116"/>
                <a:gd name="T11" fmla="*/ 17 h 160"/>
                <a:gd name="T12" fmla="*/ 65 w 116"/>
                <a:gd name="T13" fmla="*/ 4 h 160"/>
                <a:gd name="T14" fmla="*/ 58 w 116"/>
                <a:gd name="T15" fmla="*/ 0 h 160"/>
                <a:gd name="T16" fmla="*/ 55 w 116"/>
                <a:gd name="T17" fmla="*/ 0 h 160"/>
                <a:gd name="T18" fmla="*/ 52 w 116"/>
                <a:gd name="T19" fmla="*/ 4 h 160"/>
                <a:gd name="T20" fmla="*/ 58 w 116"/>
                <a:gd name="T21" fmla="*/ 19 h 160"/>
                <a:gd name="T22" fmla="*/ 61 w 116"/>
                <a:gd name="T23" fmla="*/ 28 h 160"/>
                <a:gd name="T24" fmla="*/ 62 w 116"/>
                <a:gd name="T25" fmla="*/ 44 h 160"/>
                <a:gd name="T26" fmla="*/ 61 w 116"/>
                <a:gd name="T27" fmla="*/ 50 h 160"/>
                <a:gd name="T28" fmla="*/ 55 w 116"/>
                <a:gd name="T29" fmla="*/ 56 h 160"/>
                <a:gd name="T30" fmla="*/ 50 w 116"/>
                <a:gd name="T31" fmla="*/ 56 h 160"/>
                <a:gd name="T32" fmla="*/ 37 w 116"/>
                <a:gd name="T33" fmla="*/ 53 h 160"/>
                <a:gd name="T34" fmla="*/ 33 w 116"/>
                <a:gd name="T35" fmla="*/ 50 h 160"/>
                <a:gd name="T36" fmla="*/ 26 w 116"/>
                <a:gd name="T37" fmla="*/ 40 h 160"/>
                <a:gd name="T38" fmla="*/ 19 w 116"/>
                <a:gd name="T39" fmla="*/ 33 h 160"/>
                <a:gd name="T40" fmla="*/ 16 w 116"/>
                <a:gd name="T41" fmla="*/ 33 h 160"/>
                <a:gd name="T42" fmla="*/ 12 w 116"/>
                <a:gd name="T43" fmla="*/ 39 h 160"/>
                <a:gd name="T44" fmla="*/ 16 w 116"/>
                <a:gd name="T45" fmla="*/ 67 h 160"/>
                <a:gd name="T46" fmla="*/ 14 w 116"/>
                <a:gd name="T47" fmla="*/ 64 h 160"/>
                <a:gd name="T48" fmla="*/ 5 w 116"/>
                <a:gd name="T49" fmla="*/ 61 h 160"/>
                <a:gd name="T50" fmla="*/ 4 w 116"/>
                <a:gd name="T51" fmla="*/ 62 h 160"/>
                <a:gd name="T52" fmla="*/ 0 w 116"/>
                <a:gd name="T53" fmla="*/ 69 h 160"/>
                <a:gd name="T54" fmla="*/ 5 w 116"/>
                <a:gd name="T55" fmla="*/ 83 h 160"/>
                <a:gd name="T56" fmla="*/ 14 w 116"/>
                <a:gd name="T57" fmla="*/ 94 h 160"/>
                <a:gd name="T58" fmla="*/ 16 w 116"/>
                <a:gd name="T59" fmla="*/ 100 h 160"/>
                <a:gd name="T60" fmla="*/ 11 w 116"/>
                <a:gd name="T61" fmla="*/ 99 h 160"/>
                <a:gd name="T62" fmla="*/ 7 w 116"/>
                <a:gd name="T63" fmla="*/ 100 h 160"/>
                <a:gd name="T64" fmla="*/ 5 w 116"/>
                <a:gd name="T65" fmla="*/ 105 h 160"/>
                <a:gd name="T66" fmla="*/ 7 w 116"/>
                <a:gd name="T67" fmla="*/ 110 h 160"/>
                <a:gd name="T68" fmla="*/ 14 w 116"/>
                <a:gd name="T69" fmla="*/ 121 h 160"/>
                <a:gd name="T70" fmla="*/ 22 w 116"/>
                <a:gd name="T71" fmla="*/ 128 h 160"/>
                <a:gd name="T72" fmla="*/ 16 w 116"/>
                <a:gd name="T73" fmla="*/ 130 h 160"/>
                <a:gd name="T74" fmla="*/ 15 w 116"/>
                <a:gd name="T75" fmla="*/ 133 h 160"/>
                <a:gd name="T76" fmla="*/ 16 w 116"/>
                <a:gd name="T77" fmla="*/ 139 h 160"/>
                <a:gd name="T78" fmla="*/ 23 w 116"/>
                <a:gd name="T79" fmla="*/ 146 h 160"/>
                <a:gd name="T80" fmla="*/ 47 w 116"/>
                <a:gd name="T81" fmla="*/ 157 h 160"/>
                <a:gd name="T82" fmla="*/ 59 w 116"/>
                <a:gd name="T83" fmla="*/ 160 h 160"/>
                <a:gd name="T84" fmla="*/ 81 w 116"/>
                <a:gd name="T85" fmla="*/ 158 h 160"/>
                <a:gd name="T86" fmla="*/ 98 w 116"/>
                <a:gd name="T87" fmla="*/ 148 h 160"/>
                <a:gd name="T88" fmla="*/ 105 w 116"/>
                <a:gd name="T89" fmla="*/ 140 h 160"/>
                <a:gd name="T90" fmla="*/ 115 w 116"/>
                <a:gd name="T91" fmla="*/ 119 h 160"/>
                <a:gd name="T92" fmla="*/ 116 w 116"/>
                <a:gd name="T93" fmla="*/ 11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6" h="160">
                  <a:moveTo>
                    <a:pt x="116" y="111"/>
                  </a:moveTo>
                  <a:lnTo>
                    <a:pt x="116" y="111"/>
                  </a:lnTo>
                  <a:lnTo>
                    <a:pt x="116" y="96"/>
                  </a:lnTo>
                  <a:lnTo>
                    <a:pt x="113" y="82"/>
                  </a:lnTo>
                  <a:lnTo>
                    <a:pt x="111" y="67"/>
                  </a:lnTo>
                  <a:lnTo>
                    <a:pt x="111" y="67"/>
                  </a:lnTo>
                  <a:lnTo>
                    <a:pt x="108" y="60"/>
                  </a:lnTo>
                  <a:lnTo>
                    <a:pt x="105" y="51"/>
                  </a:lnTo>
                  <a:lnTo>
                    <a:pt x="95" y="37"/>
                  </a:lnTo>
                  <a:lnTo>
                    <a:pt x="86" y="25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0" y="10"/>
                  </a:lnTo>
                  <a:lnTo>
                    <a:pt x="65" y="4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4" y="1"/>
                  </a:lnTo>
                  <a:lnTo>
                    <a:pt x="52" y="4"/>
                  </a:lnTo>
                  <a:lnTo>
                    <a:pt x="55" y="11"/>
                  </a:lnTo>
                  <a:lnTo>
                    <a:pt x="58" y="19"/>
                  </a:lnTo>
                  <a:lnTo>
                    <a:pt x="61" y="28"/>
                  </a:lnTo>
                  <a:lnTo>
                    <a:pt x="61" y="28"/>
                  </a:lnTo>
                  <a:lnTo>
                    <a:pt x="62" y="40"/>
                  </a:lnTo>
                  <a:lnTo>
                    <a:pt x="62" y="44"/>
                  </a:lnTo>
                  <a:lnTo>
                    <a:pt x="61" y="50"/>
                  </a:lnTo>
                  <a:lnTo>
                    <a:pt x="61" y="50"/>
                  </a:lnTo>
                  <a:lnTo>
                    <a:pt x="59" y="54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0" y="56"/>
                  </a:lnTo>
                  <a:lnTo>
                    <a:pt x="43" y="54"/>
                  </a:lnTo>
                  <a:lnTo>
                    <a:pt x="37" y="53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0" y="46"/>
                  </a:lnTo>
                  <a:lnTo>
                    <a:pt x="26" y="40"/>
                  </a:lnTo>
                  <a:lnTo>
                    <a:pt x="22" y="35"/>
                  </a:lnTo>
                  <a:lnTo>
                    <a:pt x="19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4" y="35"/>
                  </a:lnTo>
                  <a:lnTo>
                    <a:pt x="12" y="39"/>
                  </a:lnTo>
                  <a:lnTo>
                    <a:pt x="14" y="50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4" y="64"/>
                  </a:lnTo>
                  <a:lnTo>
                    <a:pt x="10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4" y="62"/>
                  </a:lnTo>
                  <a:lnTo>
                    <a:pt x="1" y="64"/>
                  </a:lnTo>
                  <a:lnTo>
                    <a:pt x="0" y="69"/>
                  </a:lnTo>
                  <a:lnTo>
                    <a:pt x="1" y="76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14" y="94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5" y="99"/>
                  </a:lnTo>
                  <a:lnTo>
                    <a:pt x="11" y="99"/>
                  </a:lnTo>
                  <a:lnTo>
                    <a:pt x="8" y="99"/>
                  </a:lnTo>
                  <a:lnTo>
                    <a:pt x="7" y="100"/>
                  </a:lnTo>
                  <a:lnTo>
                    <a:pt x="5" y="103"/>
                  </a:lnTo>
                  <a:lnTo>
                    <a:pt x="5" y="105"/>
                  </a:lnTo>
                  <a:lnTo>
                    <a:pt x="5" y="105"/>
                  </a:lnTo>
                  <a:lnTo>
                    <a:pt x="7" y="110"/>
                  </a:lnTo>
                  <a:lnTo>
                    <a:pt x="8" y="114"/>
                  </a:lnTo>
                  <a:lnTo>
                    <a:pt x="14" y="121"/>
                  </a:lnTo>
                  <a:lnTo>
                    <a:pt x="22" y="128"/>
                  </a:lnTo>
                  <a:lnTo>
                    <a:pt x="22" y="128"/>
                  </a:lnTo>
                  <a:lnTo>
                    <a:pt x="21" y="128"/>
                  </a:lnTo>
                  <a:lnTo>
                    <a:pt x="16" y="130"/>
                  </a:lnTo>
                  <a:lnTo>
                    <a:pt x="15" y="132"/>
                  </a:lnTo>
                  <a:lnTo>
                    <a:pt x="15" y="133"/>
                  </a:lnTo>
                  <a:lnTo>
                    <a:pt x="15" y="136"/>
                  </a:lnTo>
                  <a:lnTo>
                    <a:pt x="16" y="139"/>
                  </a:lnTo>
                  <a:lnTo>
                    <a:pt x="16" y="139"/>
                  </a:lnTo>
                  <a:lnTo>
                    <a:pt x="23" y="146"/>
                  </a:lnTo>
                  <a:lnTo>
                    <a:pt x="34" y="151"/>
                  </a:lnTo>
                  <a:lnTo>
                    <a:pt x="47" y="157"/>
                  </a:lnTo>
                  <a:lnTo>
                    <a:pt x="59" y="160"/>
                  </a:lnTo>
                  <a:lnTo>
                    <a:pt x="59" y="160"/>
                  </a:lnTo>
                  <a:lnTo>
                    <a:pt x="72" y="160"/>
                  </a:lnTo>
                  <a:lnTo>
                    <a:pt x="81" y="158"/>
                  </a:lnTo>
                  <a:lnTo>
                    <a:pt x="90" y="154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105" y="140"/>
                  </a:lnTo>
                  <a:lnTo>
                    <a:pt x="111" y="129"/>
                  </a:lnTo>
                  <a:lnTo>
                    <a:pt x="115" y="119"/>
                  </a:lnTo>
                  <a:lnTo>
                    <a:pt x="116" y="111"/>
                  </a:lnTo>
                  <a:lnTo>
                    <a:pt x="116" y="111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6" name="Freeform 7">
            <a:extLst>
              <a:ext uri="{FF2B5EF4-FFF2-40B4-BE49-F238E27FC236}">
                <a16:creationId xmlns:a16="http://schemas.microsoft.com/office/drawing/2014/main" id="{73B5FB9A-7FAB-9DC3-E6DB-DB6850FE33AD}"/>
              </a:ext>
            </a:extLst>
          </p:cNvPr>
          <p:cNvSpPr>
            <a:spLocks/>
          </p:cNvSpPr>
          <p:nvPr/>
        </p:nvSpPr>
        <p:spPr bwMode="auto">
          <a:xfrm>
            <a:off x="1307304" y="3891463"/>
            <a:ext cx="1208088" cy="2535238"/>
          </a:xfrm>
          <a:custGeom>
            <a:avLst/>
            <a:gdLst>
              <a:gd name="T0" fmla="*/ 285 w 761"/>
              <a:gd name="T1" fmla="*/ 73 h 1597"/>
              <a:gd name="T2" fmla="*/ 248 w 761"/>
              <a:gd name="T3" fmla="*/ 50 h 1597"/>
              <a:gd name="T4" fmla="*/ 223 w 761"/>
              <a:gd name="T5" fmla="*/ 37 h 1597"/>
              <a:gd name="T6" fmla="*/ 206 w 761"/>
              <a:gd name="T7" fmla="*/ 13 h 1597"/>
              <a:gd name="T8" fmla="*/ 195 w 761"/>
              <a:gd name="T9" fmla="*/ 20 h 1597"/>
              <a:gd name="T10" fmla="*/ 148 w 761"/>
              <a:gd name="T11" fmla="*/ 7 h 1597"/>
              <a:gd name="T12" fmla="*/ 121 w 761"/>
              <a:gd name="T13" fmla="*/ 3 h 1597"/>
              <a:gd name="T14" fmla="*/ 102 w 761"/>
              <a:gd name="T15" fmla="*/ 8 h 1597"/>
              <a:gd name="T16" fmla="*/ 79 w 761"/>
              <a:gd name="T17" fmla="*/ 13 h 1597"/>
              <a:gd name="T18" fmla="*/ 73 w 761"/>
              <a:gd name="T19" fmla="*/ 21 h 1597"/>
              <a:gd name="T20" fmla="*/ 65 w 761"/>
              <a:gd name="T21" fmla="*/ 33 h 1597"/>
              <a:gd name="T22" fmla="*/ 48 w 761"/>
              <a:gd name="T23" fmla="*/ 45 h 1597"/>
              <a:gd name="T24" fmla="*/ 41 w 761"/>
              <a:gd name="T25" fmla="*/ 54 h 1597"/>
              <a:gd name="T26" fmla="*/ 37 w 761"/>
              <a:gd name="T27" fmla="*/ 62 h 1597"/>
              <a:gd name="T28" fmla="*/ 16 w 761"/>
              <a:gd name="T29" fmla="*/ 93 h 1597"/>
              <a:gd name="T30" fmla="*/ 4 w 761"/>
              <a:gd name="T31" fmla="*/ 138 h 1597"/>
              <a:gd name="T32" fmla="*/ 11 w 761"/>
              <a:gd name="T33" fmla="*/ 144 h 1597"/>
              <a:gd name="T34" fmla="*/ 0 w 761"/>
              <a:gd name="T35" fmla="*/ 177 h 1597"/>
              <a:gd name="T36" fmla="*/ 0 w 761"/>
              <a:gd name="T37" fmla="*/ 209 h 1597"/>
              <a:gd name="T38" fmla="*/ 11 w 761"/>
              <a:gd name="T39" fmla="*/ 209 h 1597"/>
              <a:gd name="T40" fmla="*/ 1 w 761"/>
              <a:gd name="T41" fmla="*/ 357 h 1597"/>
              <a:gd name="T42" fmla="*/ 21 w 761"/>
              <a:gd name="T43" fmla="*/ 367 h 1597"/>
              <a:gd name="T44" fmla="*/ 84 w 761"/>
              <a:gd name="T45" fmla="*/ 366 h 1597"/>
              <a:gd name="T46" fmla="*/ 206 w 761"/>
              <a:gd name="T47" fmla="*/ 295 h 1597"/>
              <a:gd name="T48" fmla="*/ 339 w 761"/>
              <a:gd name="T49" fmla="*/ 498 h 1597"/>
              <a:gd name="T50" fmla="*/ 369 w 761"/>
              <a:gd name="T51" fmla="*/ 636 h 1597"/>
              <a:gd name="T52" fmla="*/ 364 w 761"/>
              <a:gd name="T53" fmla="*/ 684 h 1597"/>
              <a:gd name="T54" fmla="*/ 332 w 761"/>
              <a:gd name="T55" fmla="*/ 811 h 1597"/>
              <a:gd name="T56" fmla="*/ 277 w 761"/>
              <a:gd name="T57" fmla="*/ 993 h 1597"/>
              <a:gd name="T58" fmla="*/ 274 w 761"/>
              <a:gd name="T59" fmla="*/ 1402 h 1597"/>
              <a:gd name="T60" fmla="*/ 150 w 761"/>
              <a:gd name="T61" fmla="*/ 1464 h 1597"/>
              <a:gd name="T62" fmla="*/ 121 w 761"/>
              <a:gd name="T63" fmla="*/ 1486 h 1597"/>
              <a:gd name="T64" fmla="*/ 146 w 761"/>
              <a:gd name="T65" fmla="*/ 1519 h 1597"/>
              <a:gd name="T66" fmla="*/ 351 w 761"/>
              <a:gd name="T67" fmla="*/ 1502 h 1597"/>
              <a:gd name="T68" fmla="*/ 385 w 761"/>
              <a:gd name="T69" fmla="*/ 1497 h 1597"/>
              <a:gd name="T70" fmla="*/ 386 w 761"/>
              <a:gd name="T71" fmla="*/ 1419 h 1597"/>
              <a:gd name="T72" fmla="*/ 396 w 761"/>
              <a:gd name="T73" fmla="*/ 1413 h 1597"/>
              <a:gd name="T74" fmla="*/ 422 w 761"/>
              <a:gd name="T75" fmla="*/ 1069 h 1597"/>
              <a:gd name="T76" fmla="*/ 472 w 761"/>
              <a:gd name="T77" fmla="*/ 974 h 1597"/>
              <a:gd name="T78" fmla="*/ 517 w 761"/>
              <a:gd name="T79" fmla="*/ 927 h 1597"/>
              <a:gd name="T80" fmla="*/ 554 w 761"/>
              <a:gd name="T81" fmla="*/ 1307 h 1597"/>
              <a:gd name="T82" fmla="*/ 580 w 761"/>
              <a:gd name="T83" fmla="*/ 1428 h 1597"/>
              <a:gd name="T84" fmla="*/ 577 w 761"/>
              <a:gd name="T85" fmla="*/ 1522 h 1597"/>
              <a:gd name="T86" fmla="*/ 580 w 761"/>
              <a:gd name="T87" fmla="*/ 1587 h 1597"/>
              <a:gd name="T88" fmla="*/ 588 w 761"/>
              <a:gd name="T89" fmla="*/ 1597 h 1597"/>
              <a:gd name="T90" fmla="*/ 675 w 761"/>
              <a:gd name="T91" fmla="*/ 1592 h 1597"/>
              <a:gd name="T92" fmla="*/ 710 w 761"/>
              <a:gd name="T93" fmla="*/ 1583 h 1597"/>
              <a:gd name="T94" fmla="*/ 695 w 761"/>
              <a:gd name="T95" fmla="*/ 1509 h 1597"/>
              <a:gd name="T96" fmla="*/ 692 w 761"/>
              <a:gd name="T97" fmla="*/ 1456 h 1597"/>
              <a:gd name="T98" fmla="*/ 696 w 761"/>
              <a:gd name="T99" fmla="*/ 1444 h 1597"/>
              <a:gd name="T100" fmla="*/ 691 w 761"/>
              <a:gd name="T101" fmla="*/ 1133 h 1597"/>
              <a:gd name="T102" fmla="*/ 675 w 761"/>
              <a:gd name="T103" fmla="*/ 1064 h 1597"/>
              <a:gd name="T104" fmla="*/ 722 w 761"/>
              <a:gd name="T105" fmla="*/ 900 h 1597"/>
              <a:gd name="T106" fmla="*/ 733 w 761"/>
              <a:gd name="T107" fmla="*/ 795 h 1597"/>
              <a:gd name="T108" fmla="*/ 747 w 761"/>
              <a:gd name="T109" fmla="*/ 704 h 1597"/>
              <a:gd name="T110" fmla="*/ 759 w 761"/>
              <a:gd name="T111" fmla="*/ 684 h 1597"/>
              <a:gd name="T112" fmla="*/ 691 w 761"/>
              <a:gd name="T113" fmla="*/ 510 h 1597"/>
              <a:gd name="T114" fmla="*/ 621 w 761"/>
              <a:gd name="T115" fmla="*/ 264 h 1597"/>
              <a:gd name="T116" fmla="*/ 537 w 761"/>
              <a:gd name="T117" fmla="*/ 124 h 1597"/>
              <a:gd name="T118" fmla="*/ 475 w 761"/>
              <a:gd name="T119" fmla="*/ 66 h 1597"/>
              <a:gd name="T120" fmla="*/ 427 w 761"/>
              <a:gd name="T121" fmla="*/ 56 h 1597"/>
              <a:gd name="T122" fmla="*/ 353 w 761"/>
              <a:gd name="T123" fmla="*/ 72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1" h="1597">
                <a:moveTo>
                  <a:pt x="353" y="72"/>
                </a:moveTo>
                <a:lnTo>
                  <a:pt x="353" y="72"/>
                </a:lnTo>
                <a:lnTo>
                  <a:pt x="343" y="72"/>
                </a:lnTo>
                <a:lnTo>
                  <a:pt x="319" y="73"/>
                </a:lnTo>
                <a:lnTo>
                  <a:pt x="295" y="74"/>
                </a:lnTo>
                <a:lnTo>
                  <a:pt x="285" y="73"/>
                </a:lnTo>
                <a:lnTo>
                  <a:pt x="280" y="72"/>
                </a:lnTo>
                <a:lnTo>
                  <a:pt x="280" y="72"/>
                </a:lnTo>
                <a:lnTo>
                  <a:pt x="272" y="66"/>
                </a:lnTo>
                <a:lnTo>
                  <a:pt x="262" y="61"/>
                </a:lnTo>
                <a:lnTo>
                  <a:pt x="254" y="56"/>
                </a:lnTo>
                <a:lnTo>
                  <a:pt x="248" y="50"/>
                </a:lnTo>
                <a:lnTo>
                  <a:pt x="248" y="50"/>
                </a:lnTo>
                <a:lnTo>
                  <a:pt x="245" y="48"/>
                </a:lnTo>
                <a:lnTo>
                  <a:pt x="241" y="45"/>
                </a:lnTo>
                <a:lnTo>
                  <a:pt x="233" y="42"/>
                </a:lnTo>
                <a:lnTo>
                  <a:pt x="226" y="39"/>
                </a:lnTo>
                <a:lnTo>
                  <a:pt x="223" y="37"/>
                </a:lnTo>
                <a:lnTo>
                  <a:pt x="222" y="35"/>
                </a:lnTo>
                <a:lnTo>
                  <a:pt x="222" y="35"/>
                </a:lnTo>
                <a:lnTo>
                  <a:pt x="216" y="21"/>
                </a:lnTo>
                <a:lnTo>
                  <a:pt x="211" y="16"/>
                </a:lnTo>
                <a:lnTo>
                  <a:pt x="208" y="13"/>
                </a:lnTo>
                <a:lnTo>
                  <a:pt x="206" y="13"/>
                </a:lnTo>
                <a:lnTo>
                  <a:pt x="206" y="13"/>
                </a:lnTo>
                <a:lnTo>
                  <a:pt x="197" y="16"/>
                </a:lnTo>
                <a:lnTo>
                  <a:pt x="195" y="17"/>
                </a:lnTo>
                <a:lnTo>
                  <a:pt x="195" y="19"/>
                </a:lnTo>
                <a:lnTo>
                  <a:pt x="195" y="19"/>
                </a:lnTo>
                <a:lnTo>
                  <a:pt x="195" y="20"/>
                </a:lnTo>
                <a:lnTo>
                  <a:pt x="194" y="20"/>
                </a:lnTo>
                <a:lnTo>
                  <a:pt x="190" y="20"/>
                </a:lnTo>
                <a:lnTo>
                  <a:pt x="185" y="19"/>
                </a:lnTo>
                <a:lnTo>
                  <a:pt x="185" y="19"/>
                </a:lnTo>
                <a:lnTo>
                  <a:pt x="165" y="12"/>
                </a:lnTo>
                <a:lnTo>
                  <a:pt x="148" y="7"/>
                </a:lnTo>
                <a:lnTo>
                  <a:pt x="137" y="3"/>
                </a:lnTo>
                <a:lnTo>
                  <a:pt x="137" y="3"/>
                </a:lnTo>
                <a:lnTo>
                  <a:pt x="131" y="2"/>
                </a:lnTo>
                <a:lnTo>
                  <a:pt x="125" y="0"/>
                </a:lnTo>
                <a:lnTo>
                  <a:pt x="123" y="2"/>
                </a:lnTo>
                <a:lnTo>
                  <a:pt x="121" y="3"/>
                </a:lnTo>
                <a:lnTo>
                  <a:pt x="121" y="3"/>
                </a:lnTo>
                <a:lnTo>
                  <a:pt x="124" y="6"/>
                </a:lnTo>
                <a:lnTo>
                  <a:pt x="124" y="7"/>
                </a:lnTo>
                <a:lnTo>
                  <a:pt x="121" y="8"/>
                </a:lnTo>
                <a:lnTo>
                  <a:pt x="121" y="8"/>
                </a:lnTo>
                <a:lnTo>
                  <a:pt x="102" y="8"/>
                </a:lnTo>
                <a:lnTo>
                  <a:pt x="84" y="8"/>
                </a:lnTo>
                <a:lnTo>
                  <a:pt x="84" y="8"/>
                </a:lnTo>
                <a:lnTo>
                  <a:pt x="81" y="11"/>
                </a:lnTo>
                <a:lnTo>
                  <a:pt x="78" y="12"/>
                </a:lnTo>
                <a:lnTo>
                  <a:pt x="79" y="13"/>
                </a:lnTo>
                <a:lnTo>
                  <a:pt x="79" y="13"/>
                </a:lnTo>
                <a:lnTo>
                  <a:pt x="82" y="15"/>
                </a:lnTo>
                <a:lnTo>
                  <a:pt x="84" y="16"/>
                </a:lnTo>
                <a:lnTo>
                  <a:pt x="83" y="16"/>
                </a:lnTo>
                <a:lnTo>
                  <a:pt x="79" y="19"/>
                </a:lnTo>
                <a:lnTo>
                  <a:pt x="79" y="19"/>
                </a:lnTo>
                <a:lnTo>
                  <a:pt x="73" y="21"/>
                </a:lnTo>
                <a:lnTo>
                  <a:pt x="67" y="21"/>
                </a:lnTo>
                <a:lnTo>
                  <a:pt x="65" y="23"/>
                </a:lnTo>
                <a:lnTo>
                  <a:pt x="63" y="24"/>
                </a:lnTo>
                <a:lnTo>
                  <a:pt x="63" y="24"/>
                </a:lnTo>
                <a:lnTo>
                  <a:pt x="65" y="31"/>
                </a:lnTo>
                <a:lnTo>
                  <a:pt x="65" y="33"/>
                </a:lnTo>
                <a:lnTo>
                  <a:pt x="65" y="35"/>
                </a:lnTo>
                <a:lnTo>
                  <a:pt x="63" y="35"/>
                </a:lnTo>
                <a:lnTo>
                  <a:pt x="63" y="35"/>
                </a:lnTo>
                <a:lnTo>
                  <a:pt x="59" y="35"/>
                </a:lnTo>
                <a:lnTo>
                  <a:pt x="56" y="37"/>
                </a:lnTo>
                <a:lnTo>
                  <a:pt x="48" y="45"/>
                </a:lnTo>
                <a:lnTo>
                  <a:pt x="48" y="45"/>
                </a:lnTo>
                <a:lnTo>
                  <a:pt x="45" y="48"/>
                </a:lnTo>
                <a:lnTo>
                  <a:pt x="42" y="50"/>
                </a:lnTo>
                <a:lnTo>
                  <a:pt x="42" y="50"/>
                </a:lnTo>
                <a:lnTo>
                  <a:pt x="41" y="53"/>
                </a:lnTo>
                <a:lnTo>
                  <a:pt x="41" y="54"/>
                </a:lnTo>
                <a:lnTo>
                  <a:pt x="42" y="58"/>
                </a:lnTo>
                <a:lnTo>
                  <a:pt x="42" y="61"/>
                </a:lnTo>
                <a:lnTo>
                  <a:pt x="42" y="61"/>
                </a:lnTo>
                <a:lnTo>
                  <a:pt x="42" y="61"/>
                </a:lnTo>
                <a:lnTo>
                  <a:pt x="42" y="61"/>
                </a:lnTo>
                <a:lnTo>
                  <a:pt x="37" y="62"/>
                </a:lnTo>
                <a:lnTo>
                  <a:pt x="29" y="68"/>
                </a:lnTo>
                <a:lnTo>
                  <a:pt x="25" y="72"/>
                </a:lnTo>
                <a:lnTo>
                  <a:pt x="21" y="77"/>
                </a:lnTo>
                <a:lnTo>
                  <a:pt x="19" y="85"/>
                </a:lnTo>
                <a:lnTo>
                  <a:pt x="16" y="93"/>
                </a:lnTo>
                <a:lnTo>
                  <a:pt x="16" y="93"/>
                </a:lnTo>
                <a:lnTo>
                  <a:pt x="13" y="107"/>
                </a:lnTo>
                <a:lnTo>
                  <a:pt x="13" y="115"/>
                </a:lnTo>
                <a:lnTo>
                  <a:pt x="12" y="119"/>
                </a:lnTo>
                <a:lnTo>
                  <a:pt x="11" y="124"/>
                </a:lnTo>
                <a:lnTo>
                  <a:pt x="11" y="124"/>
                </a:lnTo>
                <a:lnTo>
                  <a:pt x="4" y="138"/>
                </a:lnTo>
                <a:lnTo>
                  <a:pt x="0" y="143"/>
                </a:lnTo>
                <a:lnTo>
                  <a:pt x="0" y="145"/>
                </a:lnTo>
                <a:lnTo>
                  <a:pt x="0" y="145"/>
                </a:lnTo>
                <a:lnTo>
                  <a:pt x="8" y="143"/>
                </a:lnTo>
                <a:lnTo>
                  <a:pt x="11" y="143"/>
                </a:lnTo>
                <a:lnTo>
                  <a:pt x="11" y="144"/>
                </a:lnTo>
                <a:lnTo>
                  <a:pt x="11" y="145"/>
                </a:lnTo>
                <a:lnTo>
                  <a:pt x="11" y="145"/>
                </a:lnTo>
                <a:lnTo>
                  <a:pt x="4" y="164"/>
                </a:lnTo>
                <a:lnTo>
                  <a:pt x="0" y="173"/>
                </a:lnTo>
                <a:lnTo>
                  <a:pt x="0" y="177"/>
                </a:lnTo>
                <a:lnTo>
                  <a:pt x="0" y="177"/>
                </a:lnTo>
                <a:lnTo>
                  <a:pt x="3" y="180"/>
                </a:lnTo>
                <a:lnTo>
                  <a:pt x="5" y="185"/>
                </a:lnTo>
                <a:lnTo>
                  <a:pt x="11" y="193"/>
                </a:lnTo>
                <a:lnTo>
                  <a:pt x="11" y="193"/>
                </a:lnTo>
                <a:lnTo>
                  <a:pt x="0" y="209"/>
                </a:lnTo>
                <a:lnTo>
                  <a:pt x="0" y="209"/>
                </a:lnTo>
                <a:lnTo>
                  <a:pt x="0" y="210"/>
                </a:lnTo>
                <a:lnTo>
                  <a:pt x="0" y="210"/>
                </a:lnTo>
                <a:lnTo>
                  <a:pt x="4" y="210"/>
                </a:lnTo>
                <a:lnTo>
                  <a:pt x="8" y="209"/>
                </a:lnTo>
                <a:lnTo>
                  <a:pt x="11" y="209"/>
                </a:lnTo>
                <a:lnTo>
                  <a:pt x="11" y="209"/>
                </a:lnTo>
                <a:lnTo>
                  <a:pt x="7" y="275"/>
                </a:lnTo>
                <a:lnTo>
                  <a:pt x="0" y="346"/>
                </a:lnTo>
                <a:lnTo>
                  <a:pt x="0" y="346"/>
                </a:lnTo>
                <a:lnTo>
                  <a:pt x="0" y="350"/>
                </a:lnTo>
                <a:lnTo>
                  <a:pt x="0" y="354"/>
                </a:lnTo>
                <a:lnTo>
                  <a:pt x="1" y="357"/>
                </a:lnTo>
                <a:lnTo>
                  <a:pt x="4" y="361"/>
                </a:lnTo>
                <a:lnTo>
                  <a:pt x="8" y="363"/>
                </a:lnTo>
                <a:lnTo>
                  <a:pt x="12" y="366"/>
                </a:lnTo>
                <a:lnTo>
                  <a:pt x="16" y="367"/>
                </a:lnTo>
                <a:lnTo>
                  <a:pt x="21" y="367"/>
                </a:lnTo>
                <a:lnTo>
                  <a:pt x="21" y="367"/>
                </a:lnTo>
                <a:lnTo>
                  <a:pt x="28" y="367"/>
                </a:lnTo>
                <a:lnTo>
                  <a:pt x="36" y="367"/>
                </a:lnTo>
                <a:lnTo>
                  <a:pt x="53" y="370"/>
                </a:lnTo>
                <a:lnTo>
                  <a:pt x="63" y="370"/>
                </a:lnTo>
                <a:lnTo>
                  <a:pt x="74" y="368"/>
                </a:lnTo>
                <a:lnTo>
                  <a:pt x="84" y="366"/>
                </a:lnTo>
                <a:lnTo>
                  <a:pt x="95" y="362"/>
                </a:lnTo>
                <a:lnTo>
                  <a:pt x="95" y="362"/>
                </a:lnTo>
                <a:lnTo>
                  <a:pt x="124" y="345"/>
                </a:lnTo>
                <a:lnTo>
                  <a:pt x="162" y="321"/>
                </a:lnTo>
                <a:lnTo>
                  <a:pt x="195" y="301"/>
                </a:lnTo>
                <a:lnTo>
                  <a:pt x="206" y="295"/>
                </a:lnTo>
                <a:lnTo>
                  <a:pt x="211" y="293"/>
                </a:lnTo>
                <a:lnTo>
                  <a:pt x="211" y="293"/>
                </a:lnTo>
                <a:lnTo>
                  <a:pt x="219" y="304"/>
                </a:lnTo>
                <a:lnTo>
                  <a:pt x="236" y="332"/>
                </a:lnTo>
                <a:lnTo>
                  <a:pt x="287" y="415"/>
                </a:lnTo>
                <a:lnTo>
                  <a:pt x="339" y="498"/>
                </a:lnTo>
                <a:lnTo>
                  <a:pt x="364" y="536"/>
                </a:lnTo>
                <a:lnTo>
                  <a:pt x="364" y="536"/>
                </a:lnTo>
                <a:lnTo>
                  <a:pt x="365" y="541"/>
                </a:lnTo>
                <a:lnTo>
                  <a:pt x="365" y="552"/>
                </a:lnTo>
                <a:lnTo>
                  <a:pt x="368" y="586"/>
                </a:lnTo>
                <a:lnTo>
                  <a:pt x="369" y="636"/>
                </a:lnTo>
                <a:lnTo>
                  <a:pt x="369" y="636"/>
                </a:lnTo>
                <a:lnTo>
                  <a:pt x="369" y="646"/>
                </a:lnTo>
                <a:lnTo>
                  <a:pt x="370" y="655"/>
                </a:lnTo>
                <a:lnTo>
                  <a:pt x="369" y="663"/>
                </a:lnTo>
                <a:lnTo>
                  <a:pt x="369" y="663"/>
                </a:lnTo>
                <a:lnTo>
                  <a:pt x="364" y="684"/>
                </a:lnTo>
                <a:lnTo>
                  <a:pt x="359" y="700"/>
                </a:lnTo>
                <a:lnTo>
                  <a:pt x="359" y="700"/>
                </a:lnTo>
                <a:lnTo>
                  <a:pt x="361" y="709"/>
                </a:lnTo>
                <a:lnTo>
                  <a:pt x="364" y="716"/>
                </a:lnTo>
                <a:lnTo>
                  <a:pt x="364" y="716"/>
                </a:lnTo>
                <a:lnTo>
                  <a:pt x="332" y="811"/>
                </a:lnTo>
                <a:lnTo>
                  <a:pt x="309" y="882"/>
                </a:lnTo>
                <a:lnTo>
                  <a:pt x="295" y="927"/>
                </a:lnTo>
                <a:lnTo>
                  <a:pt x="295" y="927"/>
                </a:lnTo>
                <a:lnTo>
                  <a:pt x="290" y="949"/>
                </a:lnTo>
                <a:lnTo>
                  <a:pt x="282" y="970"/>
                </a:lnTo>
                <a:lnTo>
                  <a:pt x="277" y="993"/>
                </a:lnTo>
                <a:lnTo>
                  <a:pt x="274" y="1002"/>
                </a:lnTo>
                <a:lnTo>
                  <a:pt x="274" y="1011"/>
                </a:lnTo>
                <a:lnTo>
                  <a:pt x="274" y="1011"/>
                </a:lnTo>
                <a:lnTo>
                  <a:pt x="269" y="1212"/>
                </a:lnTo>
                <a:lnTo>
                  <a:pt x="264" y="1397"/>
                </a:lnTo>
                <a:lnTo>
                  <a:pt x="274" y="1402"/>
                </a:lnTo>
                <a:lnTo>
                  <a:pt x="274" y="1402"/>
                </a:lnTo>
                <a:lnTo>
                  <a:pt x="224" y="1430"/>
                </a:lnTo>
                <a:lnTo>
                  <a:pt x="187" y="1449"/>
                </a:lnTo>
                <a:lnTo>
                  <a:pt x="164" y="1460"/>
                </a:lnTo>
                <a:lnTo>
                  <a:pt x="164" y="1460"/>
                </a:lnTo>
                <a:lnTo>
                  <a:pt x="150" y="1464"/>
                </a:lnTo>
                <a:lnTo>
                  <a:pt x="137" y="1471"/>
                </a:lnTo>
                <a:lnTo>
                  <a:pt x="131" y="1475"/>
                </a:lnTo>
                <a:lnTo>
                  <a:pt x="125" y="1479"/>
                </a:lnTo>
                <a:lnTo>
                  <a:pt x="123" y="1482"/>
                </a:lnTo>
                <a:lnTo>
                  <a:pt x="121" y="1486"/>
                </a:lnTo>
                <a:lnTo>
                  <a:pt x="121" y="1486"/>
                </a:lnTo>
                <a:lnTo>
                  <a:pt x="124" y="1494"/>
                </a:lnTo>
                <a:lnTo>
                  <a:pt x="128" y="1504"/>
                </a:lnTo>
                <a:lnTo>
                  <a:pt x="137" y="1518"/>
                </a:lnTo>
                <a:lnTo>
                  <a:pt x="137" y="1518"/>
                </a:lnTo>
                <a:lnTo>
                  <a:pt x="140" y="1519"/>
                </a:lnTo>
                <a:lnTo>
                  <a:pt x="146" y="1519"/>
                </a:lnTo>
                <a:lnTo>
                  <a:pt x="168" y="1518"/>
                </a:lnTo>
                <a:lnTo>
                  <a:pt x="228" y="1513"/>
                </a:lnTo>
                <a:lnTo>
                  <a:pt x="322" y="1502"/>
                </a:lnTo>
                <a:lnTo>
                  <a:pt x="322" y="1502"/>
                </a:lnTo>
                <a:lnTo>
                  <a:pt x="334" y="1502"/>
                </a:lnTo>
                <a:lnTo>
                  <a:pt x="351" y="1502"/>
                </a:lnTo>
                <a:lnTo>
                  <a:pt x="365" y="1504"/>
                </a:lnTo>
                <a:lnTo>
                  <a:pt x="372" y="1504"/>
                </a:lnTo>
                <a:lnTo>
                  <a:pt x="374" y="1502"/>
                </a:lnTo>
                <a:lnTo>
                  <a:pt x="374" y="1502"/>
                </a:lnTo>
                <a:lnTo>
                  <a:pt x="382" y="1500"/>
                </a:lnTo>
                <a:lnTo>
                  <a:pt x="385" y="1497"/>
                </a:lnTo>
                <a:lnTo>
                  <a:pt x="385" y="1492"/>
                </a:lnTo>
                <a:lnTo>
                  <a:pt x="385" y="1492"/>
                </a:lnTo>
                <a:lnTo>
                  <a:pt x="380" y="1423"/>
                </a:lnTo>
                <a:lnTo>
                  <a:pt x="385" y="1418"/>
                </a:lnTo>
                <a:lnTo>
                  <a:pt x="385" y="1418"/>
                </a:lnTo>
                <a:lnTo>
                  <a:pt x="386" y="1419"/>
                </a:lnTo>
                <a:lnTo>
                  <a:pt x="390" y="1420"/>
                </a:lnTo>
                <a:lnTo>
                  <a:pt x="393" y="1420"/>
                </a:lnTo>
                <a:lnTo>
                  <a:pt x="394" y="1419"/>
                </a:lnTo>
                <a:lnTo>
                  <a:pt x="396" y="1416"/>
                </a:lnTo>
                <a:lnTo>
                  <a:pt x="396" y="1413"/>
                </a:lnTo>
                <a:lnTo>
                  <a:pt x="396" y="1413"/>
                </a:lnTo>
                <a:lnTo>
                  <a:pt x="396" y="1395"/>
                </a:lnTo>
                <a:lnTo>
                  <a:pt x="398" y="1360"/>
                </a:lnTo>
                <a:lnTo>
                  <a:pt x="406" y="1254"/>
                </a:lnTo>
                <a:lnTo>
                  <a:pt x="414" y="1142"/>
                </a:lnTo>
                <a:lnTo>
                  <a:pt x="422" y="1069"/>
                </a:lnTo>
                <a:lnTo>
                  <a:pt x="422" y="1069"/>
                </a:lnTo>
                <a:lnTo>
                  <a:pt x="424" y="1059"/>
                </a:lnTo>
                <a:lnTo>
                  <a:pt x="428" y="1048"/>
                </a:lnTo>
                <a:lnTo>
                  <a:pt x="434" y="1036"/>
                </a:lnTo>
                <a:lnTo>
                  <a:pt x="439" y="1023"/>
                </a:lnTo>
                <a:lnTo>
                  <a:pt x="455" y="998"/>
                </a:lnTo>
                <a:lnTo>
                  <a:pt x="472" y="974"/>
                </a:lnTo>
                <a:lnTo>
                  <a:pt x="489" y="953"/>
                </a:lnTo>
                <a:lnTo>
                  <a:pt x="502" y="937"/>
                </a:lnTo>
                <a:lnTo>
                  <a:pt x="513" y="927"/>
                </a:lnTo>
                <a:lnTo>
                  <a:pt x="515" y="925"/>
                </a:lnTo>
                <a:lnTo>
                  <a:pt x="517" y="925"/>
                </a:lnTo>
                <a:lnTo>
                  <a:pt x="517" y="927"/>
                </a:lnTo>
                <a:lnTo>
                  <a:pt x="517" y="927"/>
                </a:lnTo>
                <a:lnTo>
                  <a:pt x="522" y="990"/>
                </a:lnTo>
                <a:lnTo>
                  <a:pt x="534" y="1120"/>
                </a:lnTo>
                <a:lnTo>
                  <a:pt x="547" y="1246"/>
                </a:lnTo>
                <a:lnTo>
                  <a:pt x="554" y="1307"/>
                </a:lnTo>
                <a:lnTo>
                  <a:pt x="554" y="1307"/>
                </a:lnTo>
                <a:lnTo>
                  <a:pt x="559" y="1328"/>
                </a:lnTo>
                <a:lnTo>
                  <a:pt x="567" y="1369"/>
                </a:lnTo>
                <a:lnTo>
                  <a:pt x="575" y="1410"/>
                </a:lnTo>
                <a:lnTo>
                  <a:pt x="579" y="1423"/>
                </a:lnTo>
                <a:lnTo>
                  <a:pt x="580" y="1428"/>
                </a:lnTo>
                <a:lnTo>
                  <a:pt x="580" y="1428"/>
                </a:lnTo>
                <a:lnTo>
                  <a:pt x="589" y="1431"/>
                </a:lnTo>
                <a:lnTo>
                  <a:pt x="596" y="1434"/>
                </a:lnTo>
                <a:lnTo>
                  <a:pt x="596" y="1434"/>
                </a:lnTo>
                <a:lnTo>
                  <a:pt x="580" y="1508"/>
                </a:lnTo>
                <a:lnTo>
                  <a:pt x="580" y="1508"/>
                </a:lnTo>
                <a:lnTo>
                  <a:pt x="577" y="1522"/>
                </a:lnTo>
                <a:lnTo>
                  <a:pt x="575" y="1546"/>
                </a:lnTo>
                <a:lnTo>
                  <a:pt x="575" y="1559"/>
                </a:lnTo>
                <a:lnTo>
                  <a:pt x="575" y="1571"/>
                </a:lnTo>
                <a:lnTo>
                  <a:pt x="576" y="1580"/>
                </a:lnTo>
                <a:lnTo>
                  <a:pt x="577" y="1584"/>
                </a:lnTo>
                <a:lnTo>
                  <a:pt x="580" y="1587"/>
                </a:lnTo>
                <a:lnTo>
                  <a:pt x="580" y="1587"/>
                </a:lnTo>
                <a:lnTo>
                  <a:pt x="583" y="1591"/>
                </a:lnTo>
                <a:lnTo>
                  <a:pt x="584" y="1593"/>
                </a:lnTo>
                <a:lnTo>
                  <a:pt x="584" y="1596"/>
                </a:lnTo>
                <a:lnTo>
                  <a:pt x="585" y="1597"/>
                </a:lnTo>
                <a:lnTo>
                  <a:pt x="588" y="1597"/>
                </a:lnTo>
                <a:lnTo>
                  <a:pt x="601" y="1597"/>
                </a:lnTo>
                <a:lnTo>
                  <a:pt x="601" y="1597"/>
                </a:lnTo>
                <a:lnTo>
                  <a:pt x="638" y="1597"/>
                </a:lnTo>
                <a:lnTo>
                  <a:pt x="655" y="1596"/>
                </a:lnTo>
                <a:lnTo>
                  <a:pt x="675" y="1592"/>
                </a:lnTo>
                <a:lnTo>
                  <a:pt x="675" y="1592"/>
                </a:lnTo>
                <a:lnTo>
                  <a:pt x="684" y="1591"/>
                </a:lnTo>
                <a:lnTo>
                  <a:pt x="692" y="1589"/>
                </a:lnTo>
                <a:lnTo>
                  <a:pt x="704" y="1589"/>
                </a:lnTo>
                <a:lnTo>
                  <a:pt x="707" y="1589"/>
                </a:lnTo>
                <a:lnTo>
                  <a:pt x="709" y="1587"/>
                </a:lnTo>
                <a:lnTo>
                  <a:pt x="710" y="1583"/>
                </a:lnTo>
                <a:lnTo>
                  <a:pt x="712" y="1576"/>
                </a:lnTo>
                <a:lnTo>
                  <a:pt x="712" y="1576"/>
                </a:lnTo>
                <a:lnTo>
                  <a:pt x="712" y="1567"/>
                </a:lnTo>
                <a:lnTo>
                  <a:pt x="709" y="1555"/>
                </a:lnTo>
                <a:lnTo>
                  <a:pt x="703" y="1530"/>
                </a:lnTo>
                <a:lnTo>
                  <a:pt x="695" y="1509"/>
                </a:lnTo>
                <a:lnTo>
                  <a:pt x="691" y="1497"/>
                </a:lnTo>
                <a:lnTo>
                  <a:pt x="691" y="1497"/>
                </a:lnTo>
                <a:lnTo>
                  <a:pt x="691" y="1488"/>
                </a:lnTo>
                <a:lnTo>
                  <a:pt x="691" y="1473"/>
                </a:lnTo>
                <a:lnTo>
                  <a:pt x="692" y="1461"/>
                </a:lnTo>
                <a:lnTo>
                  <a:pt x="692" y="1456"/>
                </a:lnTo>
                <a:lnTo>
                  <a:pt x="691" y="1455"/>
                </a:lnTo>
                <a:lnTo>
                  <a:pt x="691" y="1455"/>
                </a:lnTo>
                <a:lnTo>
                  <a:pt x="689" y="1453"/>
                </a:lnTo>
                <a:lnTo>
                  <a:pt x="691" y="1452"/>
                </a:lnTo>
                <a:lnTo>
                  <a:pt x="693" y="1449"/>
                </a:lnTo>
                <a:lnTo>
                  <a:pt x="696" y="1444"/>
                </a:lnTo>
                <a:lnTo>
                  <a:pt x="696" y="1444"/>
                </a:lnTo>
                <a:lnTo>
                  <a:pt x="697" y="1428"/>
                </a:lnTo>
                <a:lnTo>
                  <a:pt x="697" y="1391"/>
                </a:lnTo>
                <a:lnTo>
                  <a:pt x="695" y="1285"/>
                </a:lnTo>
                <a:lnTo>
                  <a:pt x="691" y="1133"/>
                </a:lnTo>
                <a:lnTo>
                  <a:pt x="691" y="1133"/>
                </a:lnTo>
                <a:lnTo>
                  <a:pt x="688" y="1126"/>
                </a:lnTo>
                <a:lnTo>
                  <a:pt x="681" y="1108"/>
                </a:lnTo>
                <a:lnTo>
                  <a:pt x="678" y="1097"/>
                </a:lnTo>
                <a:lnTo>
                  <a:pt x="675" y="1087"/>
                </a:lnTo>
                <a:lnTo>
                  <a:pt x="675" y="1075"/>
                </a:lnTo>
                <a:lnTo>
                  <a:pt x="675" y="1064"/>
                </a:lnTo>
                <a:lnTo>
                  <a:pt x="675" y="1064"/>
                </a:lnTo>
                <a:lnTo>
                  <a:pt x="687" y="1003"/>
                </a:lnTo>
                <a:lnTo>
                  <a:pt x="696" y="964"/>
                </a:lnTo>
                <a:lnTo>
                  <a:pt x="696" y="964"/>
                </a:lnTo>
                <a:lnTo>
                  <a:pt x="712" y="928"/>
                </a:lnTo>
                <a:lnTo>
                  <a:pt x="722" y="900"/>
                </a:lnTo>
                <a:lnTo>
                  <a:pt x="726" y="889"/>
                </a:lnTo>
                <a:lnTo>
                  <a:pt x="728" y="879"/>
                </a:lnTo>
                <a:lnTo>
                  <a:pt x="728" y="879"/>
                </a:lnTo>
                <a:lnTo>
                  <a:pt x="732" y="837"/>
                </a:lnTo>
                <a:lnTo>
                  <a:pt x="733" y="813"/>
                </a:lnTo>
                <a:lnTo>
                  <a:pt x="733" y="795"/>
                </a:lnTo>
                <a:lnTo>
                  <a:pt x="733" y="795"/>
                </a:lnTo>
                <a:lnTo>
                  <a:pt x="728" y="705"/>
                </a:lnTo>
                <a:lnTo>
                  <a:pt x="728" y="705"/>
                </a:lnTo>
                <a:lnTo>
                  <a:pt x="734" y="705"/>
                </a:lnTo>
                <a:lnTo>
                  <a:pt x="741" y="705"/>
                </a:lnTo>
                <a:lnTo>
                  <a:pt x="747" y="704"/>
                </a:lnTo>
                <a:lnTo>
                  <a:pt x="754" y="701"/>
                </a:lnTo>
                <a:lnTo>
                  <a:pt x="759" y="697"/>
                </a:lnTo>
                <a:lnTo>
                  <a:pt x="761" y="695"/>
                </a:lnTo>
                <a:lnTo>
                  <a:pt x="761" y="692"/>
                </a:lnTo>
                <a:lnTo>
                  <a:pt x="761" y="688"/>
                </a:lnTo>
                <a:lnTo>
                  <a:pt x="759" y="684"/>
                </a:lnTo>
                <a:lnTo>
                  <a:pt x="759" y="684"/>
                </a:lnTo>
                <a:lnTo>
                  <a:pt x="746" y="651"/>
                </a:lnTo>
                <a:lnTo>
                  <a:pt x="726" y="598"/>
                </a:lnTo>
                <a:lnTo>
                  <a:pt x="705" y="545"/>
                </a:lnTo>
                <a:lnTo>
                  <a:pt x="691" y="510"/>
                </a:lnTo>
                <a:lnTo>
                  <a:pt x="691" y="510"/>
                </a:lnTo>
                <a:lnTo>
                  <a:pt x="684" y="493"/>
                </a:lnTo>
                <a:lnTo>
                  <a:pt x="676" y="464"/>
                </a:lnTo>
                <a:lnTo>
                  <a:pt x="656" y="386"/>
                </a:lnTo>
                <a:lnTo>
                  <a:pt x="634" y="306"/>
                </a:lnTo>
                <a:lnTo>
                  <a:pt x="625" y="276"/>
                </a:lnTo>
                <a:lnTo>
                  <a:pt x="621" y="264"/>
                </a:lnTo>
                <a:lnTo>
                  <a:pt x="617" y="256"/>
                </a:lnTo>
                <a:lnTo>
                  <a:pt x="617" y="256"/>
                </a:lnTo>
                <a:lnTo>
                  <a:pt x="597" y="222"/>
                </a:lnTo>
                <a:lnTo>
                  <a:pt x="572" y="178"/>
                </a:lnTo>
                <a:lnTo>
                  <a:pt x="547" y="139"/>
                </a:lnTo>
                <a:lnTo>
                  <a:pt x="537" y="124"/>
                </a:lnTo>
                <a:lnTo>
                  <a:pt x="527" y="114"/>
                </a:lnTo>
                <a:lnTo>
                  <a:pt x="527" y="114"/>
                </a:lnTo>
                <a:lnTo>
                  <a:pt x="501" y="86"/>
                </a:lnTo>
                <a:lnTo>
                  <a:pt x="488" y="74"/>
                </a:lnTo>
                <a:lnTo>
                  <a:pt x="481" y="70"/>
                </a:lnTo>
                <a:lnTo>
                  <a:pt x="475" y="66"/>
                </a:lnTo>
                <a:lnTo>
                  <a:pt x="475" y="66"/>
                </a:lnTo>
                <a:lnTo>
                  <a:pt x="463" y="61"/>
                </a:lnTo>
                <a:lnTo>
                  <a:pt x="452" y="58"/>
                </a:lnTo>
                <a:lnTo>
                  <a:pt x="442" y="57"/>
                </a:lnTo>
                <a:lnTo>
                  <a:pt x="427" y="56"/>
                </a:lnTo>
                <a:lnTo>
                  <a:pt x="427" y="56"/>
                </a:lnTo>
                <a:lnTo>
                  <a:pt x="418" y="56"/>
                </a:lnTo>
                <a:lnTo>
                  <a:pt x="406" y="58"/>
                </a:lnTo>
                <a:lnTo>
                  <a:pt x="382" y="64"/>
                </a:lnTo>
                <a:lnTo>
                  <a:pt x="363" y="69"/>
                </a:lnTo>
                <a:lnTo>
                  <a:pt x="353" y="72"/>
                </a:lnTo>
                <a:lnTo>
                  <a:pt x="353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id="{C19F19E5-68C3-5666-0815-998B424AEE40}"/>
              </a:ext>
            </a:extLst>
          </p:cNvPr>
          <p:cNvSpPr>
            <a:spLocks noEditPoints="1"/>
          </p:cNvSpPr>
          <p:nvPr/>
        </p:nvSpPr>
        <p:spPr bwMode="auto">
          <a:xfrm>
            <a:off x="4421865" y="3968750"/>
            <a:ext cx="1062270" cy="2380664"/>
          </a:xfrm>
          <a:custGeom>
            <a:avLst/>
            <a:gdLst>
              <a:gd name="T0" fmla="*/ 211 w 759"/>
              <a:gd name="T1" fmla="*/ 26 h 1701"/>
              <a:gd name="T2" fmla="*/ 184 w 759"/>
              <a:gd name="T3" fmla="*/ 47 h 1701"/>
              <a:gd name="T4" fmla="*/ 195 w 759"/>
              <a:gd name="T5" fmla="*/ 58 h 1701"/>
              <a:gd name="T6" fmla="*/ 173 w 759"/>
              <a:gd name="T7" fmla="*/ 80 h 1701"/>
              <a:gd name="T8" fmla="*/ 162 w 759"/>
              <a:gd name="T9" fmla="*/ 94 h 1701"/>
              <a:gd name="T10" fmla="*/ 142 w 759"/>
              <a:gd name="T11" fmla="*/ 123 h 1701"/>
              <a:gd name="T12" fmla="*/ 64 w 759"/>
              <a:gd name="T13" fmla="*/ 231 h 1701"/>
              <a:gd name="T14" fmla="*/ 1 w 759"/>
              <a:gd name="T15" fmla="*/ 330 h 1701"/>
              <a:gd name="T16" fmla="*/ 13 w 759"/>
              <a:gd name="T17" fmla="*/ 373 h 1701"/>
              <a:gd name="T18" fmla="*/ 37 w 759"/>
              <a:gd name="T19" fmla="*/ 380 h 1701"/>
              <a:gd name="T20" fmla="*/ 116 w 759"/>
              <a:gd name="T21" fmla="*/ 397 h 1701"/>
              <a:gd name="T22" fmla="*/ 269 w 759"/>
              <a:gd name="T23" fmla="*/ 369 h 1701"/>
              <a:gd name="T24" fmla="*/ 353 w 759"/>
              <a:gd name="T25" fmla="*/ 626 h 1701"/>
              <a:gd name="T26" fmla="*/ 344 w 759"/>
              <a:gd name="T27" fmla="*/ 655 h 1701"/>
              <a:gd name="T28" fmla="*/ 348 w 759"/>
              <a:gd name="T29" fmla="*/ 692 h 1701"/>
              <a:gd name="T30" fmla="*/ 304 w 759"/>
              <a:gd name="T31" fmla="*/ 767 h 1701"/>
              <a:gd name="T32" fmla="*/ 216 w 759"/>
              <a:gd name="T33" fmla="*/ 924 h 1701"/>
              <a:gd name="T34" fmla="*/ 121 w 759"/>
              <a:gd name="T35" fmla="*/ 1081 h 1701"/>
              <a:gd name="T36" fmla="*/ 170 w 759"/>
              <a:gd name="T37" fmla="*/ 1321 h 1701"/>
              <a:gd name="T38" fmla="*/ 192 w 759"/>
              <a:gd name="T39" fmla="*/ 1435 h 1701"/>
              <a:gd name="T40" fmla="*/ 179 w 759"/>
              <a:gd name="T41" fmla="*/ 1464 h 1701"/>
              <a:gd name="T42" fmla="*/ 121 w 759"/>
              <a:gd name="T43" fmla="*/ 1524 h 1701"/>
              <a:gd name="T44" fmla="*/ 71 w 759"/>
              <a:gd name="T45" fmla="*/ 1544 h 1701"/>
              <a:gd name="T46" fmla="*/ 58 w 759"/>
              <a:gd name="T47" fmla="*/ 1568 h 1701"/>
              <a:gd name="T48" fmla="*/ 70 w 759"/>
              <a:gd name="T49" fmla="*/ 1581 h 1701"/>
              <a:gd name="T50" fmla="*/ 92 w 759"/>
              <a:gd name="T51" fmla="*/ 1604 h 1701"/>
              <a:gd name="T52" fmla="*/ 134 w 759"/>
              <a:gd name="T53" fmla="*/ 1598 h 1701"/>
              <a:gd name="T54" fmla="*/ 244 w 759"/>
              <a:gd name="T55" fmla="*/ 1547 h 1701"/>
              <a:gd name="T56" fmla="*/ 311 w 759"/>
              <a:gd name="T57" fmla="*/ 1535 h 1701"/>
              <a:gd name="T58" fmla="*/ 314 w 759"/>
              <a:gd name="T59" fmla="*/ 1491 h 1701"/>
              <a:gd name="T60" fmla="*/ 306 w 759"/>
              <a:gd name="T61" fmla="*/ 1452 h 1701"/>
              <a:gd name="T62" fmla="*/ 269 w 759"/>
              <a:gd name="T63" fmla="*/ 1146 h 1701"/>
              <a:gd name="T64" fmla="*/ 419 w 759"/>
              <a:gd name="T65" fmla="*/ 1012 h 1701"/>
              <a:gd name="T66" fmla="*/ 472 w 759"/>
              <a:gd name="T67" fmla="*/ 990 h 1701"/>
              <a:gd name="T68" fmla="*/ 531 w 759"/>
              <a:gd name="T69" fmla="*/ 1194 h 1701"/>
              <a:gd name="T70" fmla="*/ 574 w 759"/>
              <a:gd name="T71" fmla="*/ 1315 h 1701"/>
              <a:gd name="T72" fmla="*/ 627 w 759"/>
              <a:gd name="T73" fmla="*/ 1510 h 1701"/>
              <a:gd name="T74" fmla="*/ 643 w 759"/>
              <a:gd name="T75" fmla="*/ 1520 h 1701"/>
              <a:gd name="T76" fmla="*/ 643 w 759"/>
              <a:gd name="T77" fmla="*/ 1585 h 1701"/>
              <a:gd name="T78" fmla="*/ 632 w 759"/>
              <a:gd name="T79" fmla="*/ 1668 h 1701"/>
              <a:gd name="T80" fmla="*/ 654 w 759"/>
              <a:gd name="T81" fmla="*/ 1700 h 1701"/>
              <a:gd name="T82" fmla="*/ 739 w 759"/>
              <a:gd name="T83" fmla="*/ 1696 h 1701"/>
              <a:gd name="T84" fmla="*/ 758 w 759"/>
              <a:gd name="T85" fmla="*/ 1659 h 1701"/>
              <a:gd name="T86" fmla="*/ 748 w 759"/>
              <a:gd name="T87" fmla="*/ 1588 h 1701"/>
              <a:gd name="T88" fmla="*/ 727 w 759"/>
              <a:gd name="T89" fmla="*/ 1536 h 1701"/>
              <a:gd name="T90" fmla="*/ 730 w 759"/>
              <a:gd name="T91" fmla="*/ 1296 h 1701"/>
              <a:gd name="T92" fmla="*/ 690 w 759"/>
              <a:gd name="T93" fmla="*/ 1124 h 1701"/>
              <a:gd name="T94" fmla="*/ 705 w 759"/>
              <a:gd name="T95" fmla="*/ 967 h 1701"/>
              <a:gd name="T96" fmla="*/ 693 w 759"/>
              <a:gd name="T97" fmla="*/ 839 h 1701"/>
              <a:gd name="T98" fmla="*/ 673 w 759"/>
              <a:gd name="T99" fmla="*/ 428 h 1701"/>
              <a:gd name="T100" fmla="*/ 667 w 759"/>
              <a:gd name="T101" fmla="*/ 216 h 1701"/>
              <a:gd name="T102" fmla="*/ 652 w 759"/>
              <a:gd name="T103" fmla="*/ 177 h 1701"/>
              <a:gd name="T104" fmla="*/ 601 w 759"/>
              <a:gd name="T105" fmla="*/ 148 h 1701"/>
              <a:gd name="T106" fmla="*/ 548 w 759"/>
              <a:gd name="T107" fmla="*/ 144 h 1701"/>
              <a:gd name="T108" fmla="*/ 443 w 759"/>
              <a:gd name="T109" fmla="*/ 73 h 1701"/>
              <a:gd name="T110" fmla="*/ 411 w 759"/>
              <a:gd name="T111" fmla="*/ 42 h 1701"/>
              <a:gd name="T112" fmla="*/ 385 w 759"/>
              <a:gd name="T113" fmla="*/ 21 h 1701"/>
              <a:gd name="T114" fmla="*/ 295 w 759"/>
              <a:gd name="T115" fmla="*/ 0 h 1701"/>
              <a:gd name="T116" fmla="*/ 279 w 759"/>
              <a:gd name="T117" fmla="*/ 5 h 1701"/>
              <a:gd name="T118" fmla="*/ 186 w 759"/>
              <a:gd name="T119" fmla="*/ 181 h 1701"/>
              <a:gd name="T120" fmla="*/ 200 w 759"/>
              <a:gd name="T121" fmla="*/ 222 h 1701"/>
              <a:gd name="T122" fmla="*/ 216 w 759"/>
              <a:gd name="T123" fmla="*/ 249 h 1701"/>
              <a:gd name="T124" fmla="*/ 142 w 759"/>
              <a:gd name="T125" fmla="*/ 243 h 1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59" h="1701">
                <a:moveTo>
                  <a:pt x="258" y="10"/>
                </a:moveTo>
                <a:lnTo>
                  <a:pt x="258" y="10"/>
                </a:lnTo>
                <a:lnTo>
                  <a:pt x="236" y="16"/>
                </a:lnTo>
                <a:lnTo>
                  <a:pt x="220" y="21"/>
                </a:lnTo>
                <a:lnTo>
                  <a:pt x="213" y="24"/>
                </a:lnTo>
                <a:lnTo>
                  <a:pt x="211" y="26"/>
                </a:lnTo>
                <a:lnTo>
                  <a:pt x="211" y="26"/>
                </a:lnTo>
                <a:lnTo>
                  <a:pt x="200" y="42"/>
                </a:lnTo>
                <a:lnTo>
                  <a:pt x="200" y="42"/>
                </a:lnTo>
                <a:lnTo>
                  <a:pt x="198" y="43"/>
                </a:lnTo>
                <a:lnTo>
                  <a:pt x="192" y="46"/>
                </a:lnTo>
                <a:lnTo>
                  <a:pt x="184" y="47"/>
                </a:lnTo>
                <a:lnTo>
                  <a:pt x="184" y="47"/>
                </a:lnTo>
                <a:lnTo>
                  <a:pt x="192" y="51"/>
                </a:lnTo>
                <a:lnTo>
                  <a:pt x="196" y="55"/>
                </a:lnTo>
                <a:lnTo>
                  <a:pt x="196" y="57"/>
                </a:lnTo>
                <a:lnTo>
                  <a:pt x="195" y="58"/>
                </a:lnTo>
                <a:lnTo>
                  <a:pt x="195" y="58"/>
                </a:lnTo>
                <a:lnTo>
                  <a:pt x="158" y="74"/>
                </a:lnTo>
                <a:lnTo>
                  <a:pt x="158" y="74"/>
                </a:lnTo>
                <a:lnTo>
                  <a:pt x="166" y="76"/>
                </a:lnTo>
                <a:lnTo>
                  <a:pt x="174" y="79"/>
                </a:lnTo>
                <a:lnTo>
                  <a:pt x="174" y="79"/>
                </a:lnTo>
                <a:lnTo>
                  <a:pt x="173" y="80"/>
                </a:lnTo>
                <a:lnTo>
                  <a:pt x="173" y="84"/>
                </a:lnTo>
                <a:lnTo>
                  <a:pt x="171" y="87"/>
                </a:lnTo>
                <a:lnTo>
                  <a:pt x="169" y="90"/>
                </a:lnTo>
                <a:lnTo>
                  <a:pt x="169" y="90"/>
                </a:lnTo>
                <a:lnTo>
                  <a:pt x="166" y="91"/>
                </a:lnTo>
                <a:lnTo>
                  <a:pt x="162" y="94"/>
                </a:lnTo>
                <a:lnTo>
                  <a:pt x="159" y="96"/>
                </a:lnTo>
                <a:lnTo>
                  <a:pt x="158" y="100"/>
                </a:lnTo>
                <a:lnTo>
                  <a:pt x="158" y="100"/>
                </a:lnTo>
                <a:lnTo>
                  <a:pt x="155" y="104"/>
                </a:lnTo>
                <a:lnTo>
                  <a:pt x="150" y="111"/>
                </a:lnTo>
                <a:lnTo>
                  <a:pt x="142" y="123"/>
                </a:lnTo>
                <a:lnTo>
                  <a:pt x="132" y="142"/>
                </a:lnTo>
                <a:lnTo>
                  <a:pt x="132" y="142"/>
                </a:lnTo>
                <a:lnTo>
                  <a:pt x="125" y="156"/>
                </a:lnTo>
                <a:lnTo>
                  <a:pt x="115" y="170"/>
                </a:lnTo>
                <a:lnTo>
                  <a:pt x="90" y="202"/>
                </a:lnTo>
                <a:lnTo>
                  <a:pt x="64" y="231"/>
                </a:lnTo>
                <a:lnTo>
                  <a:pt x="47" y="253"/>
                </a:lnTo>
                <a:lnTo>
                  <a:pt x="47" y="253"/>
                </a:lnTo>
                <a:lnTo>
                  <a:pt x="34" y="273"/>
                </a:lnTo>
                <a:lnTo>
                  <a:pt x="18" y="297"/>
                </a:lnTo>
                <a:lnTo>
                  <a:pt x="5" y="321"/>
                </a:lnTo>
                <a:lnTo>
                  <a:pt x="1" y="330"/>
                </a:lnTo>
                <a:lnTo>
                  <a:pt x="0" y="338"/>
                </a:lnTo>
                <a:lnTo>
                  <a:pt x="0" y="338"/>
                </a:lnTo>
                <a:lnTo>
                  <a:pt x="1" y="350"/>
                </a:lnTo>
                <a:lnTo>
                  <a:pt x="5" y="360"/>
                </a:lnTo>
                <a:lnTo>
                  <a:pt x="10" y="369"/>
                </a:lnTo>
                <a:lnTo>
                  <a:pt x="13" y="373"/>
                </a:lnTo>
                <a:lnTo>
                  <a:pt x="16" y="375"/>
                </a:lnTo>
                <a:lnTo>
                  <a:pt x="16" y="375"/>
                </a:lnTo>
                <a:lnTo>
                  <a:pt x="22" y="377"/>
                </a:lnTo>
                <a:lnTo>
                  <a:pt x="28" y="379"/>
                </a:lnTo>
                <a:lnTo>
                  <a:pt x="37" y="380"/>
                </a:lnTo>
                <a:lnTo>
                  <a:pt x="37" y="380"/>
                </a:lnTo>
                <a:lnTo>
                  <a:pt x="51" y="381"/>
                </a:lnTo>
                <a:lnTo>
                  <a:pt x="78" y="383"/>
                </a:lnTo>
                <a:lnTo>
                  <a:pt x="104" y="384"/>
                </a:lnTo>
                <a:lnTo>
                  <a:pt x="116" y="385"/>
                </a:lnTo>
                <a:lnTo>
                  <a:pt x="116" y="385"/>
                </a:lnTo>
                <a:lnTo>
                  <a:pt x="116" y="397"/>
                </a:lnTo>
                <a:lnTo>
                  <a:pt x="117" y="405"/>
                </a:lnTo>
                <a:lnTo>
                  <a:pt x="119" y="406"/>
                </a:lnTo>
                <a:lnTo>
                  <a:pt x="121" y="406"/>
                </a:lnTo>
                <a:lnTo>
                  <a:pt x="121" y="406"/>
                </a:lnTo>
                <a:lnTo>
                  <a:pt x="198" y="387"/>
                </a:lnTo>
                <a:lnTo>
                  <a:pt x="269" y="369"/>
                </a:lnTo>
                <a:lnTo>
                  <a:pt x="269" y="369"/>
                </a:lnTo>
                <a:lnTo>
                  <a:pt x="343" y="607"/>
                </a:lnTo>
                <a:lnTo>
                  <a:pt x="343" y="607"/>
                </a:lnTo>
                <a:lnTo>
                  <a:pt x="347" y="614"/>
                </a:lnTo>
                <a:lnTo>
                  <a:pt x="352" y="620"/>
                </a:lnTo>
                <a:lnTo>
                  <a:pt x="353" y="626"/>
                </a:lnTo>
                <a:lnTo>
                  <a:pt x="354" y="629"/>
                </a:lnTo>
                <a:lnTo>
                  <a:pt x="354" y="635"/>
                </a:lnTo>
                <a:lnTo>
                  <a:pt x="353" y="639"/>
                </a:lnTo>
                <a:lnTo>
                  <a:pt x="353" y="639"/>
                </a:lnTo>
                <a:lnTo>
                  <a:pt x="348" y="647"/>
                </a:lnTo>
                <a:lnTo>
                  <a:pt x="344" y="655"/>
                </a:lnTo>
                <a:lnTo>
                  <a:pt x="343" y="661"/>
                </a:lnTo>
                <a:lnTo>
                  <a:pt x="343" y="665"/>
                </a:lnTo>
                <a:lnTo>
                  <a:pt x="343" y="665"/>
                </a:lnTo>
                <a:lnTo>
                  <a:pt x="345" y="677"/>
                </a:lnTo>
                <a:lnTo>
                  <a:pt x="348" y="692"/>
                </a:lnTo>
                <a:lnTo>
                  <a:pt x="348" y="692"/>
                </a:lnTo>
                <a:lnTo>
                  <a:pt x="347" y="698"/>
                </a:lnTo>
                <a:lnTo>
                  <a:pt x="343" y="707"/>
                </a:lnTo>
                <a:lnTo>
                  <a:pt x="337" y="723"/>
                </a:lnTo>
                <a:lnTo>
                  <a:pt x="337" y="723"/>
                </a:lnTo>
                <a:lnTo>
                  <a:pt x="327" y="739"/>
                </a:lnTo>
                <a:lnTo>
                  <a:pt x="304" y="767"/>
                </a:lnTo>
                <a:lnTo>
                  <a:pt x="283" y="794"/>
                </a:lnTo>
                <a:lnTo>
                  <a:pt x="274" y="808"/>
                </a:lnTo>
                <a:lnTo>
                  <a:pt x="274" y="808"/>
                </a:lnTo>
                <a:lnTo>
                  <a:pt x="290" y="818"/>
                </a:lnTo>
                <a:lnTo>
                  <a:pt x="290" y="818"/>
                </a:lnTo>
                <a:lnTo>
                  <a:pt x="216" y="924"/>
                </a:lnTo>
                <a:lnTo>
                  <a:pt x="165" y="998"/>
                </a:lnTo>
                <a:lnTo>
                  <a:pt x="137" y="1035"/>
                </a:lnTo>
                <a:lnTo>
                  <a:pt x="137" y="1035"/>
                </a:lnTo>
                <a:lnTo>
                  <a:pt x="133" y="1041"/>
                </a:lnTo>
                <a:lnTo>
                  <a:pt x="129" y="1052"/>
                </a:lnTo>
                <a:lnTo>
                  <a:pt x="121" y="1081"/>
                </a:lnTo>
                <a:lnTo>
                  <a:pt x="111" y="1124"/>
                </a:lnTo>
                <a:lnTo>
                  <a:pt x="111" y="1124"/>
                </a:lnTo>
                <a:lnTo>
                  <a:pt x="120" y="1156"/>
                </a:lnTo>
                <a:lnTo>
                  <a:pt x="141" y="1225"/>
                </a:lnTo>
                <a:lnTo>
                  <a:pt x="163" y="1296"/>
                </a:lnTo>
                <a:lnTo>
                  <a:pt x="170" y="1321"/>
                </a:lnTo>
                <a:lnTo>
                  <a:pt x="174" y="1336"/>
                </a:lnTo>
                <a:lnTo>
                  <a:pt x="174" y="1336"/>
                </a:lnTo>
                <a:lnTo>
                  <a:pt x="180" y="1392"/>
                </a:lnTo>
                <a:lnTo>
                  <a:pt x="184" y="1436"/>
                </a:lnTo>
                <a:lnTo>
                  <a:pt x="184" y="1436"/>
                </a:lnTo>
                <a:lnTo>
                  <a:pt x="192" y="1435"/>
                </a:lnTo>
                <a:lnTo>
                  <a:pt x="198" y="1435"/>
                </a:lnTo>
                <a:lnTo>
                  <a:pt x="200" y="1435"/>
                </a:lnTo>
                <a:lnTo>
                  <a:pt x="200" y="1436"/>
                </a:lnTo>
                <a:lnTo>
                  <a:pt x="200" y="1436"/>
                </a:lnTo>
                <a:lnTo>
                  <a:pt x="194" y="1445"/>
                </a:lnTo>
                <a:lnTo>
                  <a:pt x="179" y="1464"/>
                </a:lnTo>
                <a:lnTo>
                  <a:pt x="165" y="1482"/>
                </a:lnTo>
                <a:lnTo>
                  <a:pt x="153" y="1494"/>
                </a:lnTo>
                <a:lnTo>
                  <a:pt x="153" y="1494"/>
                </a:lnTo>
                <a:lnTo>
                  <a:pt x="144" y="1503"/>
                </a:lnTo>
                <a:lnTo>
                  <a:pt x="133" y="1514"/>
                </a:lnTo>
                <a:lnTo>
                  <a:pt x="121" y="1524"/>
                </a:lnTo>
                <a:lnTo>
                  <a:pt x="116" y="1528"/>
                </a:lnTo>
                <a:lnTo>
                  <a:pt x="111" y="1531"/>
                </a:lnTo>
                <a:lnTo>
                  <a:pt x="111" y="1531"/>
                </a:lnTo>
                <a:lnTo>
                  <a:pt x="86" y="1539"/>
                </a:lnTo>
                <a:lnTo>
                  <a:pt x="74" y="1543"/>
                </a:lnTo>
                <a:lnTo>
                  <a:pt x="71" y="1544"/>
                </a:lnTo>
                <a:lnTo>
                  <a:pt x="68" y="1547"/>
                </a:lnTo>
                <a:lnTo>
                  <a:pt x="68" y="1547"/>
                </a:lnTo>
                <a:lnTo>
                  <a:pt x="61" y="1557"/>
                </a:lnTo>
                <a:lnTo>
                  <a:pt x="57" y="1564"/>
                </a:lnTo>
                <a:lnTo>
                  <a:pt x="57" y="1567"/>
                </a:lnTo>
                <a:lnTo>
                  <a:pt x="58" y="1568"/>
                </a:lnTo>
                <a:lnTo>
                  <a:pt x="58" y="1568"/>
                </a:lnTo>
                <a:lnTo>
                  <a:pt x="66" y="1572"/>
                </a:lnTo>
                <a:lnTo>
                  <a:pt x="68" y="1573"/>
                </a:lnTo>
                <a:lnTo>
                  <a:pt x="68" y="1573"/>
                </a:lnTo>
                <a:lnTo>
                  <a:pt x="68" y="1576"/>
                </a:lnTo>
                <a:lnTo>
                  <a:pt x="70" y="1581"/>
                </a:lnTo>
                <a:lnTo>
                  <a:pt x="74" y="1589"/>
                </a:lnTo>
                <a:lnTo>
                  <a:pt x="76" y="1592"/>
                </a:lnTo>
                <a:lnTo>
                  <a:pt x="79" y="1594"/>
                </a:lnTo>
                <a:lnTo>
                  <a:pt x="79" y="1594"/>
                </a:lnTo>
                <a:lnTo>
                  <a:pt x="86" y="1600"/>
                </a:lnTo>
                <a:lnTo>
                  <a:pt x="92" y="1604"/>
                </a:lnTo>
                <a:lnTo>
                  <a:pt x="96" y="1606"/>
                </a:lnTo>
                <a:lnTo>
                  <a:pt x="101" y="1606"/>
                </a:lnTo>
                <a:lnTo>
                  <a:pt x="108" y="1606"/>
                </a:lnTo>
                <a:lnTo>
                  <a:pt x="116" y="1605"/>
                </a:lnTo>
                <a:lnTo>
                  <a:pt x="116" y="1605"/>
                </a:lnTo>
                <a:lnTo>
                  <a:pt x="134" y="1598"/>
                </a:lnTo>
                <a:lnTo>
                  <a:pt x="154" y="1589"/>
                </a:lnTo>
                <a:lnTo>
                  <a:pt x="174" y="1578"/>
                </a:lnTo>
                <a:lnTo>
                  <a:pt x="195" y="1568"/>
                </a:lnTo>
                <a:lnTo>
                  <a:pt x="195" y="1568"/>
                </a:lnTo>
                <a:lnTo>
                  <a:pt x="219" y="1557"/>
                </a:lnTo>
                <a:lnTo>
                  <a:pt x="244" y="1547"/>
                </a:lnTo>
                <a:lnTo>
                  <a:pt x="266" y="1539"/>
                </a:lnTo>
                <a:lnTo>
                  <a:pt x="277" y="1536"/>
                </a:lnTo>
                <a:lnTo>
                  <a:pt x="285" y="1536"/>
                </a:lnTo>
                <a:lnTo>
                  <a:pt x="285" y="1536"/>
                </a:lnTo>
                <a:lnTo>
                  <a:pt x="298" y="1536"/>
                </a:lnTo>
                <a:lnTo>
                  <a:pt x="311" y="1535"/>
                </a:lnTo>
                <a:lnTo>
                  <a:pt x="315" y="1532"/>
                </a:lnTo>
                <a:lnTo>
                  <a:pt x="319" y="1531"/>
                </a:lnTo>
                <a:lnTo>
                  <a:pt x="321" y="1528"/>
                </a:lnTo>
                <a:lnTo>
                  <a:pt x="321" y="1526"/>
                </a:lnTo>
                <a:lnTo>
                  <a:pt x="321" y="1526"/>
                </a:lnTo>
                <a:lnTo>
                  <a:pt x="314" y="1491"/>
                </a:lnTo>
                <a:lnTo>
                  <a:pt x="310" y="1472"/>
                </a:lnTo>
                <a:lnTo>
                  <a:pt x="306" y="1462"/>
                </a:lnTo>
                <a:lnTo>
                  <a:pt x="306" y="1462"/>
                </a:lnTo>
                <a:lnTo>
                  <a:pt x="304" y="1460"/>
                </a:lnTo>
                <a:lnTo>
                  <a:pt x="304" y="1456"/>
                </a:lnTo>
                <a:lnTo>
                  <a:pt x="306" y="1452"/>
                </a:lnTo>
                <a:lnTo>
                  <a:pt x="306" y="1452"/>
                </a:lnTo>
                <a:lnTo>
                  <a:pt x="311" y="1447"/>
                </a:lnTo>
                <a:lnTo>
                  <a:pt x="315" y="1444"/>
                </a:lnTo>
                <a:lnTo>
                  <a:pt x="316" y="1441"/>
                </a:lnTo>
                <a:lnTo>
                  <a:pt x="316" y="1441"/>
                </a:lnTo>
                <a:lnTo>
                  <a:pt x="269" y="1146"/>
                </a:lnTo>
                <a:lnTo>
                  <a:pt x="269" y="1146"/>
                </a:lnTo>
                <a:lnTo>
                  <a:pt x="298" y="1117"/>
                </a:lnTo>
                <a:lnTo>
                  <a:pt x="329" y="1088"/>
                </a:lnTo>
                <a:lnTo>
                  <a:pt x="365" y="1056"/>
                </a:lnTo>
                <a:lnTo>
                  <a:pt x="401" y="1025"/>
                </a:lnTo>
                <a:lnTo>
                  <a:pt x="419" y="1012"/>
                </a:lnTo>
                <a:lnTo>
                  <a:pt x="435" y="1002"/>
                </a:lnTo>
                <a:lnTo>
                  <a:pt x="448" y="994"/>
                </a:lnTo>
                <a:lnTo>
                  <a:pt x="460" y="989"/>
                </a:lnTo>
                <a:lnTo>
                  <a:pt x="465" y="989"/>
                </a:lnTo>
                <a:lnTo>
                  <a:pt x="469" y="989"/>
                </a:lnTo>
                <a:lnTo>
                  <a:pt x="472" y="990"/>
                </a:lnTo>
                <a:lnTo>
                  <a:pt x="474" y="992"/>
                </a:lnTo>
                <a:lnTo>
                  <a:pt x="474" y="992"/>
                </a:lnTo>
                <a:lnTo>
                  <a:pt x="482" y="1012"/>
                </a:lnTo>
                <a:lnTo>
                  <a:pt x="491" y="1043"/>
                </a:lnTo>
                <a:lnTo>
                  <a:pt x="513" y="1119"/>
                </a:lnTo>
                <a:lnTo>
                  <a:pt x="531" y="1194"/>
                </a:lnTo>
                <a:lnTo>
                  <a:pt x="539" y="1221"/>
                </a:lnTo>
                <a:lnTo>
                  <a:pt x="543" y="1235"/>
                </a:lnTo>
                <a:lnTo>
                  <a:pt x="543" y="1235"/>
                </a:lnTo>
                <a:lnTo>
                  <a:pt x="559" y="1272"/>
                </a:lnTo>
                <a:lnTo>
                  <a:pt x="568" y="1293"/>
                </a:lnTo>
                <a:lnTo>
                  <a:pt x="574" y="1315"/>
                </a:lnTo>
                <a:lnTo>
                  <a:pt x="574" y="1315"/>
                </a:lnTo>
                <a:lnTo>
                  <a:pt x="602" y="1421"/>
                </a:lnTo>
                <a:lnTo>
                  <a:pt x="618" y="1482"/>
                </a:lnTo>
                <a:lnTo>
                  <a:pt x="625" y="1502"/>
                </a:lnTo>
                <a:lnTo>
                  <a:pt x="627" y="1510"/>
                </a:lnTo>
                <a:lnTo>
                  <a:pt x="627" y="1510"/>
                </a:lnTo>
                <a:lnTo>
                  <a:pt x="631" y="1511"/>
                </a:lnTo>
                <a:lnTo>
                  <a:pt x="636" y="1513"/>
                </a:lnTo>
                <a:lnTo>
                  <a:pt x="639" y="1513"/>
                </a:lnTo>
                <a:lnTo>
                  <a:pt x="642" y="1514"/>
                </a:lnTo>
                <a:lnTo>
                  <a:pt x="643" y="1516"/>
                </a:lnTo>
                <a:lnTo>
                  <a:pt x="643" y="1520"/>
                </a:lnTo>
                <a:lnTo>
                  <a:pt x="643" y="1520"/>
                </a:lnTo>
                <a:lnTo>
                  <a:pt x="643" y="1540"/>
                </a:lnTo>
                <a:lnTo>
                  <a:pt x="642" y="1553"/>
                </a:lnTo>
                <a:lnTo>
                  <a:pt x="643" y="1573"/>
                </a:lnTo>
                <a:lnTo>
                  <a:pt x="643" y="1573"/>
                </a:lnTo>
                <a:lnTo>
                  <a:pt x="643" y="1585"/>
                </a:lnTo>
                <a:lnTo>
                  <a:pt x="642" y="1597"/>
                </a:lnTo>
                <a:lnTo>
                  <a:pt x="636" y="1622"/>
                </a:lnTo>
                <a:lnTo>
                  <a:pt x="632" y="1647"/>
                </a:lnTo>
                <a:lnTo>
                  <a:pt x="631" y="1658"/>
                </a:lnTo>
                <a:lnTo>
                  <a:pt x="632" y="1668"/>
                </a:lnTo>
                <a:lnTo>
                  <a:pt x="632" y="1668"/>
                </a:lnTo>
                <a:lnTo>
                  <a:pt x="635" y="1684"/>
                </a:lnTo>
                <a:lnTo>
                  <a:pt x="638" y="1689"/>
                </a:lnTo>
                <a:lnTo>
                  <a:pt x="639" y="1692"/>
                </a:lnTo>
                <a:lnTo>
                  <a:pt x="642" y="1695"/>
                </a:lnTo>
                <a:lnTo>
                  <a:pt x="646" y="1697"/>
                </a:lnTo>
                <a:lnTo>
                  <a:pt x="654" y="1700"/>
                </a:lnTo>
                <a:lnTo>
                  <a:pt x="654" y="1700"/>
                </a:lnTo>
                <a:lnTo>
                  <a:pt x="661" y="1701"/>
                </a:lnTo>
                <a:lnTo>
                  <a:pt x="673" y="1701"/>
                </a:lnTo>
                <a:lnTo>
                  <a:pt x="702" y="1701"/>
                </a:lnTo>
                <a:lnTo>
                  <a:pt x="730" y="1699"/>
                </a:lnTo>
                <a:lnTo>
                  <a:pt x="739" y="1696"/>
                </a:lnTo>
                <a:lnTo>
                  <a:pt x="743" y="1695"/>
                </a:lnTo>
                <a:lnTo>
                  <a:pt x="743" y="1695"/>
                </a:lnTo>
                <a:lnTo>
                  <a:pt x="748" y="1684"/>
                </a:lnTo>
                <a:lnTo>
                  <a:pt x="754" y="1674"/>
                </a:lnTo>
                <a:lnTo>
                  <a:pt x="754" y="1674"/>
                </a:lnTo>
                <a:lnTo>
                  <a:pt x="758" y="1659"/>
                </a:lnTo>
                <a:lnTo>
                  <a:pt x="759" y="1650"/>
                </a:lnTo>
                <a:lnTo>
                  <a:pt x="759" y="1642"/>
                </a:lnTo>
                <a:lnTo>
                  <a:pt x="759" y="1642"/>
                </a:lnTo>
                <a:lnTo>
                  <a:pt x="758" y="1629"/>
                </a:lnTo>
                <a:lnTo>
                  <a:pt x="754" y="1608"/>
                </a:lnTo>
                <a:lnTo>
                  <a:pt x="748" y="1588"/>
                </a:lnTo>
                <a:lnTo>
                  <a:pt x="746" y="1580"/>
                </a:lnTo>
                <a:lnTo>
                  <a:pt x="743" y="1573"/>
                </a:lnTo>
                <a:lnTo>
                  <a:pt x="743" y="1573"/>
                </a:lnTo>
                <a:lnTo>
                  <a:pt x="738" y="1563"/>
                </a:lnTo>
                <a:lnTo>
                  <a:pt x="733" y="1551"/>
                </a:lnTo>
                <a:lnTo>
                  <a:pt x="727" y="1536"/>
                </a:lnTo>
                <a:lnTo>
                  <a:pt x="727" y="1520"/>
                </a:lnTo>
                <a:lnTo>
                  <a:pt x="738" y="1520"/>
                </a:lnTo>
                <a:lnTo>
                  <a:pt x="738" y="1520"/>
                </a:lnTo>
                <a:lnTo>
                  <a:pt x="735" y="1414"/>
                </a:lnTo>
                <a:lnTo>
                  <a:pt x="733" y="1330"/>
                </a:lnTo>
                <a:lnTo>
                  <a:pt x="730" y="1296"/>
                </a:lnTo>
                <a:lnTo>
                  <a:pt x="727" y="1272"/>
                </a:lnTo>
                <a:lnTo>
                  <a:pt x="727" y="1272"/>
                </a:lnTo>
                <a:lnTo>
                  <a:pt x="719" y="1233"/>
                </a:lnTo>
                <a:lnTo>
                  <a:pt x="709" y="1189"/>
                </a:lnTo>
                <a:lnTo>
                  <a:pt x="690" y="1124"/>
                </a:lnTo>
                <a:lnTo>
                  <a:pt x="690" y="1124"/>
                </a:lnTo>
                <a:lnTo>
                  <a:pt x="689" y="1119"/>
                </a:lnTo>
                <a:lnTo>
                  <a:pt x="689" y="1113"/>
                </a:lnTo>
                <a:lnTo>
                  <a:pt x="690" y="1095"/>
                </a:lnTo>
                <a:lnTo>
                  <a:pt x="697" y="1047"/>
                </a:lnTo>
                <a:lnTo>
                  <a:pt x="704" y="992"/>
                </a:lnTo>
                <a:lnTo>
                  <a:pt x="705" y="967"/>
                </a:lnTo>
                <a:lnTo>
                  <a:pt x="706" y="945"/>
                </a:lnTo>
                <a:lnTo>
                  <a:pt x="706" y="945"/>
                </a:lnTo>
                <a:lnTo>
                  <a:pt x="705" y="925"/>
                </a:lnTo>
                <a:lnTo>
                  <a:pt x="704" y="904"/>
                </a:lnTo>
                <a:lnTo>
                  <a:pt x="698" y="867"/>
                </a:lnTo>
                <a:lnTo>
                  <a:pt x="693" y="839"/>
                </a:lnTo>
                <a:lnTo>
                  <a:pt x="690" y="829"/>
                </a:lnTo>
                <a:lnTo>
                  <a:pt x="717" y="829"/>
                </a:lnTo>
                <a:lnTo>
                  <a:pt x="675" y="628"/>
                </a:lnTo>
                <a:lnTo>
                  <a:pt x="675" y="628"/>
                </a:lnTo>
                <a:lnTo>
                  <a:pt x="675" y="517"/>
                </a:lnTo>
                <a:lnTo>
                  <a:pt x="673" y="428"/>
                </a:lnTo>
                <a:lnTo>
                  <a:pt x="675" y="359"/>
                </a:lnTo>
                <a:lnTo>
                  <a:pt x="675" y="359"/>
                </a:lnTo>
                <a:lnTo>
                  <a:pt x="675" y="313"/>
                </a:lnTo>
                <a:lnTo>
                  <a:pt x="673" y="268"/>
                </a:lnTo>
                <a:lnTo>
                  <a:pt x="669" y="231"/>
                </a:lnTo>
                <a:lnTo>
                  <a:pt x="667" y="216"/>
                </a:lnTo>
                <a:lnTo>
                  <a:pt x="664" y="206"/>
                </a:lnTo>
                <a:lnTo>
                  <a:pt x="664" y="206"/>
                </a:lnTo>
                <a:lnTo>
                  <a:pt x="660" y="193"/>
                </a:lnTo>
                <a:lnTo>
                  <a:pt x="658" y="183"/>
                </a:lnTo>
                <a:lnTo>
                  <a:pt x="655" y="179"/>
                </a:lnTo>
                <a:lnTo>
                  <a:pt x="652" y="177"/>
                </a:lnTo>
                <a:lnTo>
                  <a:pt x="643" y="169"/>
                </a:lnTo>
                <a:lnTo>
                  <a:pt x="643" y="169"/>
                </a:lnTo>
                <a:lnTo>
                  <a:pt x="618" y="154"/>
                </a:lnTo>
                <a:lnTo>
                  <a:pt x="609" y="149"/>
                </a:lnTo>
                <a:lnTo>
                  <a:pt x="601" y="148"/>
                </a:lnTo>
                <a:lnTo>
                  <a:pt x="601" y="148"/>
                </a:lnTo>
                <a:lnTo>
                  <a:pt x="590" y="146"/>
                </a:lnTo>
                <a:lnTo>
                  <a:pt x="574" y="145"/>
                </a:lnTo>
                <a:lnTo>
                  <a:pt x="561" y="142"/>
                </a:lnTo>
                <a:lnTo>
                  <a:pt x="553" y="142"/>
                </a:lnTo>
                <a:lnTo>
                  <a:pt x="553" y="142"/>
                </a:lnTo>
                <a:lnTo>
                  <a:pt x="548" y="144"/>
                </a:lnTo>
                <a:lnTo>
                  <a:pt x="539" y="145"/>
                </a:lnTo>
                <a:lnTo>
                  <a:pt x="527" y="148"/>
                </a:lnTo>
                <a:lnTo>
                  <a:pt x="527" y="148"/>
                </a:lnTo>
                <a:lnTo>
                  <a:pt x="484" y="108"/>
                </a:lnTo>
                <a:lnTo>
                  <a:pt x="453" y="80"/>
                </a:lnTo>
                <a:lnTo>
                  <a:pt x="443" y="73"/>
                </a:lnTo>
                <a:lnTo>
                  <a:pt x="437" y="69"/>
                </a:lnTo>
                <a:lnTo>
                  <a:pt x="437" y="69"/>
                </a:lnTo>
                <a:lnTo>
                  <a:pt x="435" y="67"/>
                </a:lnTo>
                <a:lnTo>
                  <a:pt x="430" y="62"/>
                </a:lnTo>
                <a:lnTo>
                  <a:pt x="411" y="42"/>
                </a:lnTo>
                <a:lnTo>
                  <a:pt x="411" y="42"/>
                </a:lnTo>
                <a:lnTo>
                  <a:pt x="406" y="37"/>
                </a:lnTo>
                <a:lnTo>
                  <a:pt x="403" y="33"/>
                </a:lnTo>
                <a:lnTo>
                  <a:pt x="403" y="30"/>
                </a:lnTo>
                <a:lnTo>
                  <a:pt x="399" y="28"/>
                </a:lnTo>
                <a:lnTo>
                  <a:pt x="385" y="21"/>
                </a:lnTo>
                <a:lnTo>
                  <a:pt x="385" y="21"/>
                </a:lnTo>
                <a:lnTo>
                  <a:pt x="358" y="8"/>
                </a:lnTo>
                <a:lnTo>
                  <a:pt x="350" y="7"/>
                </a:lnTo>
                <a:lnTo>
                  <a:pt x="343" y="5"/>
                </a:lnTo>
                <a:lnTo>
                  <a:pt x="343" y="5"/>
                </a:lnTo>
                <a:lnTo>
                  <a:pt x="316" y="3"/>
                </a:lnTo>
                <a:lnTo>
                  <a:pt x="295" y="0"/>
                </a:lnTo>
                <a:lnTo>
                  <a:pt x="295" y="0"/>
                </a:lnTo>
                <a:lnTo>
                  <a:pt x="291" y="0"/>
                </a:lnTo>
                <a:lnTo>
                  <a:pt x="290" y="1"/>
                </a:lnTo>
                <a:lnTo>
                  <a:pt x="286" y="3"/>
                </a:lnTo>
                <a:lnTo>
                  <a:pt x="279" y="5"/>
                </a:lnTo>
                <a:lnTo>
                  <a:pt x="279" y="5"/>
                </a:lnTo>
                <a:lnTo>
                  <a:pt x="258" y="10"/>
                </a:lnTo>
                <a:lnTo>
                  <a:pt x="258" y="10"/>
                </a:lnTo>
                <a:close/>
                <a:moveTo>
                  <a:pt x="184" y="179"/>
                </a:moveTo>
                <a:lnTo>
                  <a:pt x="184" y="179"/>
                </a:lnTo>
                <a:lnTo>
                  <a:pt x="186" y="179"/>
                </a:lnTo>
                <a:lnTo>
                  <a:pt x="186" y="181"/>
                </a:lnTo>
                <a:lnTo>
                  <a:pt x="188" y="186"/>
                </a:lnTo>
                <a:lnTo>
                  <a:pt x="190" y="195"/>
                </a:lnTo>
                <a:lnTo>
                  <a:pt x="190" y="206"/>
                </a:lnTo>
                <a:lnTo>
                  <a:pt x="200" y="211"/>
                </a:lnTo>
                <a:lnTo>
                  <a:pt x="200" y="222"/>
                </a:lnTo>
                <a:lnTo>
                  <a:pt x="200" y="222"/>
                </a:lnTo>
                <a:lnTo>
                  <a:pt x="202" y="224"/>
                </a:lnTo>
                <a:lnTo>
                  <a:pt x="205" y="228"/>
                </a:lnTo>
                <a:lnTo>
                  <a:pt x="211" y="232"/>
                </a:lnTo>
                <a:lnTo>
                  <a:pt x="232" y="243"/>
                </a:lnTo>
                <a:lnTo>
                  <a:pt x="232" y="243"/>
                </a:lnTo>
                <a:lnTo>
                  <a:pt x="216" y="249"/>
                </a:lnTo>
                <a:lnTo>
                  <a:pt x="179" y="264"/>
                </a:lnTo>
                <a:lnTo>
                  <a:pt x="126" y="285"/>
                </a:lnTo>
                <a:lnTo>
                  <a:pt x="126" y="285"/>
                </a:lnTo>
                <a:lnTo>
                  <a:pt x="133" y="268"/>
                </a:lnTo>
                <a:lnTo>
                  <a:pt x="142" y="243"/>
                </a:lnTo>
                <a:lnTo>
                  <a:pt x="142" y="243"/>
                </a:lnTo>
                <a:lnTo>
                  <a:pt x="150" y="230"/>
                </a:lnTo>
                <a:lnTo>
                  <a:pt x="163" y="208"/>
                </a:lnTo>
                <a:lnTo>
                  <a:pt x="184" y="179"/>
                </a:lnTo>
                <a:lnTo>
                  <a:pt x="184" y="1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50922FA-E390-54D1-64E1-5B5A428045E9}"/>
              </a:ext>
            </a:extLst>
          </p:cNvPr>
          <p:cNvGrpSpPr/>
          <p:nvPr/>
        </p:nvGrpSpPr>
        <p:grpSpPr>
          <a:xfrm>
            <a:off x="6920600" y="4336005"/>
            <a:ext cx="2039174" cy="1646154"/>
            <a:chOff x="531813" y="3889375"/>
            <a:chExt cx="1573213" cy="1270000"/>
          </a:xfrm>
        </p:grpSpPr>
        <p:sp>
          <p:nvSpPr>
            <p:cNvPr id="19" name="Freeform 22">
              <a:extLst>
                <a:ext uri="{FF2B5EF4-FFF2-40B4-BE49-F238E27FC236}">
                  <a16:creationId xmlns:a16="http://schemas.microsoft.com/office/drawing/2014/main" id="{F56A7146-5FFB-9533-8406-01CDF8E17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3" y="3889375"/>
              <a:ext cx="1573213" cy="1270000"/>
            </a:xfrm>
            <a:custGeom>
              <a:avLst/>
              <a:gdLst>
                <a:gd name="T0" fmla="*/ 370 w 991"/>
                <a:gd name="T1" fmla="*/ 348 h 800"/>
                <a:gd name="T2" fmla="*/ 432 w 991"/>
                <a:gd name="T3" fmla="*/ 345 h 800"/>
                <a:gd name="T4" fmla="*/ 478 w 991"/>
                <a:gd name="T5" fmla="*/ 351 h 800"/>
                <a:gd name="T6" fmla="*/ 508 w 991"/>
                <a:gd name="T7" fmla="*/ 413 h 800"/>
                <a:gd name="T8" fmla="*/ 320 w 991"/>
                <a:gd name="T9" fmla="*/ 608 h 800"/>
                <a:gd name="T10" fmla="*/ 305 w 991"/>
                <a:gd name="T11" fmla="*/ 676 h 800"/>
                <a:gd name="T12" fmla="*/ 313 w 991"/>
                <a:gd name="T13" fmla="*/ 739 h 800"/>
                <a:gd name="T14" fmla="*/ 365 w 991"/>
                <a:gd name="T15" fmla="*/ 782 h 800"/>
                <a:gd name="T16" fmla="*/ 451 w 991"/>
                <a:gd name="T17" fmla="*/ 800 h 800"/>
                <a:gd name="T18" fmla="*/ 519 w 991"/>
                <a:gd name="T19" fmla="*/ 781 h 800"/>
                <a:gd name="T20" fmla="*/ 640 w 991"/>
                <a:gd name="T21" fmla="*/ 756 h 800"/>
                <a:gd name="T22" fmla="*/ 705 w 991"/>
                <a:gd name="T23" fmla="*/ 728 h 800"/>
                <a:gd name="T24" fmla="*/ 757 w 991"/>
                <a:gd name="T25" fmla="*/ 723 h 800"/>
                <a:gd name="T26" fmla="*/ 918 w 991"/>
                <a:gd name="T27" fmla="*/ 766 h 800"/>
                <a:gd name="T28" fmla="*/ 968 w 991"/>
                <a:gd name="T29" fmla="*/ 768 h 800"/>
                <a:gd name="T30" fmla="*/ 986 w 991"/>
                <a:gd name="T31" fmla="*/ 760 h 800"/>
                <a:gd name="T32" fmla="*/ 980 w 991"/>
                <a:gd name="T33" fmla="*/ 744 h 800"/>
                <a:gd name="T34" fmla="*/ 991 w 991"/>
                <a:gd name="T35" fmla="*/ 727 h 800"/>
                <a:gd name="T36" fmla="*/ 987 w 991"/>
                <a:gd name="T37" fmla="*/ 712 h 800"/>
                <a:gd name="T38" fmla="*/ 961 w 991"/>
                <a:gd name="T39" fmla="*/ 709 h 800"/>
                <a:gd name="T40" fmla="*/ 901 w 991"/>
                <a:gd name="T41" fmla="*/ 678 h 800"/>
                <a:gd name="T42" fmla="*/ 861 w 991"/>
                <a:gd name="T43" fmla="*/ 646 h 800"/>
                <a:gd name="T44" fmla="*/ 855 w 991"/>
                <a:gd name="T45" fmla="*/ 619 h 800"/>
                <a:gd name="T46" fmla="*/ 842 w 991"/>
                <a:gd name="T47" fmla="*/ 608 h 800"/>
                <a:gd name="T48" fmla="*/ 804 w 991"/>
                <a:gd name="T49" fmla="*/ 591 h 800"/>
                <a:gd name="T50" fmla="*/ 855 w 991"/>
                <a:gd name="T51" fmla="*/ 488 h 800"/>
                <a:gd name="T52" fmla="*/ 869 w 991"/>
                <a:gd name="T53" fmla="*/ 405 h 800"/>
                <a:gd name="T54" fmla="*/ 767 w 991"/>
                <a:gd name="T55" fmla="*/ 234 h 800"/>
                <a:gd name="T56" fmla="*/ 689 w 991"/>
                <a:gd name="T57" fmla="*/ 147 h 800"/>
                <a:gd name="T58" fmla="*/ 558 w 991"/>
                <a:gd name="T59" fmla="*/ 33 h 800"/>
                <a:gd name="T60" fmla="*/ 491 w 991"/>
                <a:gd name="T61" fmla="*/ 10 h 800"/>
                <a:gd name="T62" fmla="*/ 411 w 991"/>
                <a:gd name="T63" fmla="*/ 1 h 800"/>
                <a:gd name="T64" fmla="*/ 320 w 991"/>
                <a:gd name="T65" fmla="*/ 28 h 800"/>
                <a:gd name="T66" fmla="*/ 248 w 991"/>
                <a:gd name="T67" fmla="*/ 54 h 800"/>
                <a:gd name="T68" fmla="*/ 197 w 991"/>
                <a:gd name="T69" fmla="*/ 68 h 800"/>
                <a:gd name="T70" fmla="*/ 143 w 991"/>
                <a:gd name="T71" fmla="*/ 69 h 800"/>
                <a:gd name="T72" fmla="*/ 102 w 991"/>
                <a:gd name="T73" fmla="*/ 80 h 800"/>
                <a:gd name="T74" fmla="*/ 37 w 991"/>
                <a:gd name="T75" fmla="*/ 128 h 800"/>
                <a:gd name="T76" fmla="*/ 10 w 991"/>
                <a:gd name="T77" fmla="*/ 175 h 800"/>
                <a:gd name="T78" fmla="*/ 0 w 991"/>
                <a:gd name="T79" fmla="*/ 236 h 800"/>
                <a:gd name="T80" fmla="*/ 17 w 991"/>
                <a:gd name="T81" fmla="*/ 294 h 800"/>
                <a:gd name="T82" fmla="*/ 37 w 991"/>
                <a:gd name="T83" fmla="*/ 323 h 800"/>
                <a:gd name="T84" fmla="*/ 55 w 991"/>
                <a:gd name="T85" fmla="*/ 379 h 800"/>
                <a:gd name="T86" fmla="*/ 67 w 991"/>
                <a:gd name="T87" fmla="*/ 423 h 800"/>
                <a:gd name="T88" fmla="*/ 89 w 991"/>
                <a:gd name="T89" fmla="*/ 455 h 800"/>
                <a:gd name="T90" fmla="*/ 105 w 991"/>
                <a:gd name="T91" fmla="*/ 433 h 800"/>
                <a:gd name="T92" fmla="*/ 114 w 991"/>
                <a:gd name="T93" fmla="*/ 473 h 800"/>
                <a:gd name="T94" fmla="*/ 155 w 991"/>
                <a:gd name="T95" fmla="*/ 438 h 800"/>
                <a:gd name="T96" fmla="*/ 213 w 991"/>
                <a:gd name="T97" fmla="*/ 498 h 800"/>
                <a:gd name="T98" fmla="*/ 246 w 991"/>
                <a:gd name="T99" fmla="*/ 501 h 800"/>
                <a:gd name="T100" fmla="*/ 277 w 991"/>
                <a:gd name="T101" fmla="*/ 483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91" h="800">
                  <a:moveTo>
                    <a:pt x="354" y="338"/>
                  </a:moveTo>
                  <a:lnTo>
                    <a:pt x="354" y="338"/>
                  </a:lnTo>
                  <a:lnTo>
                    <a:pt x="357" y="341"/>
                  </a:lnTo>
                  <a:lnTo>
                    <a:pt x="364" y="345"/>
                  </a:lnTo>
                  <a:lnTo>
                    <a:pt x="370" y="348"/>
                  </a:lnTo>
                  <a:lnTo>
                    <a:pt x="375" y="350"/>
                  </a:lnTo>
                  <a:lnTo>
                    <a:pt x="383" y="350"/>
                  </a:lnTo>
                  <a:lnTo>
                    <a:pt x="393" y="350"/>
                  </a:lnTo>
                  <a:lnTo>
                    <a:pt x="393" y="350"/>
                  </a:lnTo>
                  <a:lnTo>
                    <a:pt x="432" y="345"/>
                  </a:lnTo>
                  <a:lnTo>
                    <a:pt x="449" y="344"/>
                  </a:lnTo>
                  <a:lnTo>
                    <a:pt x="460" y="344"/>
                  </a:lnTo>
                  <a:lnTo>
                    <a:pt x="460" y="344"/>
                  </a:lnTo>
                  <a:lnTo>
                    <a:pt x="467" y="345"/>
                  </a:lnTo>
                  <a:lnTo>
                    <a:pt x="478" y="351"/>
                  </a:lnTo>
                  <a:lnTo>
                    <a:pt x="507" y="365"/>
                  </a:lnTo>
                  <a:lnTo>
                    <a:pt x="543" y="383"/>
                  </a:lnTo>
                  <a:lnTo>
                    <a:pt x="543" y="383"/>
                  </a:lnTo>
                  <a:lnTo>
                    <a:pt x="533" y="391"/>
                  </a:lnTo>
                  <a:lnTo>
                    <a:pt x="508" y="413"/>
                  </a:lnTo>
                  <a:lnTo>
                    <a:pt x="432" y="487"/>
                  </a:lnTo>
                  <a:lnTo>
                    <a:pt x="392" y="528"/>
                  </a:lnTo>
                  <a:lnTo>
                    <a:pt x="354" y="566"/>
                  </a:lnTo>
                  <a:lnTo>
                    <a:pt x="328" y="596"/>
                  </a:lnTo>
                  <a:lnTo>
                    <a:pt x="320" y="608"/>
                  </a:lnTo>
                  <a:lnTo>
                    <a:pt x="316" y="616"/>
                  </a:lnTo>
                  <a:lnTo>
                    <a:pt x="316" y="616"/>
                  </a:lnTo>
                  <a:lnTo>
                    <a:pt x="312" y="631"/>
                  </a:lnTo>
                  <a:lnTo>
                    <a:pt x="307" y="652"/>
                  </a:lnTo>
                  <a:lnTo>
                    <a:pt x="305" y="676"/>
                  </a:lnTo>
                  <a:lnTo>
                    <a:pt x="303" y="688"/>
                  </a:lnTo>
                  <a:lnTo>
                    <a:pt x="305" y="702"/>
                  </a:lnTo>
                  <a:lnTo>
                    <a:pt x="306" y="714"/>
                  </a:lnTo>
                  <a:lnTo>
                    <a:pt x="309" y="727"/>
                  </a:lnTo>
                  <a:lnTo>
                    <a:pt x="313" y="739"/>
                  </a:lnTo>
                  <a:lnTo>
                    <a:pt x="320" y="750"/>
                  </a:lnTo>
                  <a:lnTo>
                    <a:pt x="328" y="760"/>
                  </a:lnTo>
                  <a:lnTo>
                    <a:pt x="338" y="770"/>
                  </a:lnTo>
                  <a:lnTo>
                    <a:pt x="350" y="777"/>
                  </a:lnTo>
                  <a:lnTo>
                    <a:pt x="365" y="782"/>
                  </a:lnTo>
                  <a:lnTo>
                    <a:pt x="365" y="782"/>
                  </a:lnTo>
                  <a:lnTo>
                    <a:pt x="395" y="791"/>
                  </a:lnTo>
                  <a:lnTo>
                    <a:pt x="418" y="795"/>
                  </a:lnTo>
                  <a:lnTo>
                    <a:pt x="437" y="798"/>
                  </a:lnTo>
                  <a:lnTo>
                    <a:pt x="451" y="800"/>
                  </a:lnTo>
                  <a:lnTo>
                    <a:pt x="467" y="800"/>
                  </a:lnTo>
                  <a:lnTo>
                    <a:pt x="471" y="799"/>
                  </a:lnTo>
                  <a:lnTo>
                    <a:pt x="493" y="782"/>
                  </a:lnTo>
                  <a:lnTo>
                    <a:pt x="493" y="782"/>
                  </a:lnTo>
                  <a:lnTo>
                    <a:pt x="519" y="781"/>
                  </a:lnTo>
                  <a:lnTo>
                    <a:pt x="541" y="780"/>
                  </a:lnTo>
                  <a:lnTo>
                    <a:pt x="559" y="777"/>
                  </a:lnTo>
                  <a:lnTo>
                    <a:pt x="559" y="777"/>
                  </a:lnTo>
                  <a:lnTo>
                    <a:pt x="609" y="764"/>
                  </a:lnTo>
                  <a:lnTo>
                    <a:pt x="640" y="756"/>
                  </a:lnTo>
                  <a:lnTo>
                    <a:pt x="659" y="749"/>
                  </a:lnTo>
                  <a:lnTo>
                    <a:pt x="659" y="749"/>
                  </a:lnTo>
                  <a:lnTo>
                    <a:pt x="674" y="742"/>
                  </a:lnTo>
                  <a:lnTo>
                    <a:pt x="694" y="732"/>
                  </a:lnTo>
                  <a:lnTo>
                    <a:pt x="705" y="728"/>
                  </a:lnTo>
                  <a:lnTo>
                    <a:pt x="718" y="724"/>
                  </a:lnTo>
                  <a:lnTo>
                    <a:pt x="732" y="723"/>
                  </a:lnTo>
                  <a:lnTo>
                    <a:pt x="748" y="721"/>
                  </a:lnTo>
                  <a:lnTo>
                    <a:pt x="748" y="721"/>
                  </a:lnTo>
                  <a:lnTo>
                    <a:pt x="757" y="723"/>
                  </a:lnTo>
                  <a:lnTo>
                    <a:pt x="768" y="724"/>
                  </a:lnTo>
                  <a:lnTo>
                    <a:pt x="795" y="730"/>
                  </a:lnTo>
                  <a:lnTo>
                    <a:pt x="858" y="749"/>
                  </a:lnTo>
                  <a:lnTo>
                    <a:pt x="890" y="759"/>
                  </a:lnTo>
                  <a:lnTo>
                    <a:pt x="918" y="766"/>
                  </a:lnTo>
                  <a:lnTo>
                    <a:pt x="940" y="771"/>
                  </a:lnTo>
                  <a:lnTo>
                    <a:pt x="947" y="771"/>
                  </a:lnTo>
                  <a:lnTo>
                    <a:pt x="952" y="771"/>
                  </a:lnTo>
                  <a:lnTo>
                    <a:pt x="952" y="771"/>
                  </a:lnTo>
                  <a:lnTo>
                    <a:pt x="968" y="768"/>
                  </a:lnTo>
                  <a:lnTo>
                    <a:pt x="979" y="767"/>
                  </a:lnTo>
                  <a:lnTo>
                    <a:pt x="983" y="766"/>
                  </a:lnTo>
                  <a:lnTo>
                    <a:pt x="986" y="764"/>
                  </a:lnTo>
                  <a:lnTo>
                    <a:pt x="987" y="763"/>
                  </a:lnTo>
                  <a:lnTo>
                    <a:pt x="986" y="760"/>
                  </a:lnTo>
                  <a:lnTo>
                    <a:pt x="986" y="760"/>
                  </a:lnTo>
                  <a:lnTo>
                    <a:pt x="980" y="749"/>
                  </a:lnTo>
                  <a:lnTo>
                    <a:pt x="980" y="745"/>
                  </a:lnTo>
                  <a:lnTo>
                    <a:pt x="980" y="744"/>
                  </a:lnTo>
                  <a:lnTo>
                    <a:pt x="980" y="744"/>
                  </a:lnTo>
                  <a:lnTo>
                    <a:pt x="983" y="742"/>
                  </a:lnTo>
                  <a:lnTo>
                    <a:pt x="988" y="738"/>
                  </a:lnTo>
                  <a:lnTo>
                    <a:pt x="991" y="732"/>
                  </a:lnTo>
                  <a:lnTo>
                    <a:pt x="991" y="730"/>
                  </a:lnTo>
                  <a:lnTo>
                    <a:pt x="991" y="727"/>
                  </a:lnTo>
                  <a:lnTo>
                    <a:pt x="991" y="727"/>
                  </a:lnTo>
                  <a:lnTo>
                    <a:pt x="990" y="721"/>
                  </a:lnTo>
                  <a:lnTo>
                    <a:pt x="990" y="716"/>
                  </a:lnTo>
                  <a:lnTo>
                    <a:pt x="990" y="714"/>
                  </a:lnTo>
                  <a:lnTo>
                    <a:pt x="987" y="712"/>
                  </a:lnTo>
                  <a:lnTo>
                    <a:pt x="984" y="710"/>
                  </a:lnTo>
                  <a:lnTo>
                    <a:pt x="980" y="710"/>
                  </a:lnTo>
                  <a:lnTo>
                    <a:pt x="980" y="710"/>
                  </a:lnTo>
                  <a:lnTo>
                    <a:pt x="970" y="710"/>
                  </a:lnTo>
                  <a:lnTo>
                    <a:pt x="961" y="709"/>
                  </a:lnTo>
                  <a:lnTo>
                    <a:pt x="951" y="706"/>
                  </a:lnTo>
                  <a:lnTo>
                    <a:pt x="936" y="699"/>
                  </a:lnTo>
                  <a:lnTo>
                    <a:pt x="936" y="699"/>
                  </a:lnTo>
                  <a:lnTo>
                    <a:pt x="918" y="689"/>
                  </a:lnTo>
                  <a:lnTo>
                    <a:pt x="901" y="678"/>
                  </a:lnTo>
                  <a:lnTo>
                    <a:pt x="875" y="660"/>
                  </a:lnTo>
                  <a:lnTo>
                    <a:pt x="875" y="660"/>
                  </a:lnTo>
                  <a:lnTo>
                    <a:pt x="868" y="656"/>
                  </a:lnTo>
                  <a:lnTo>
                    <a:pt x="865" y="652"/>
                  </a:lnTo>
                  <a:lnTo>
                    <a:pt x="861" y="646"/>
                  </a:lnTo>
                  <a:lnTo>
                    <a:pt x="858" y="638"/>
                  </a:lnTo>
                  <a:lnTo>
                    <a:pt x="858" y="638"/>
                  </a:lnTo>
                  <a:lnTo>
                    <a:pt x="855" y="628"/>
                  </a:lnTo>
                  <a:lnTo>
                    <a:pt x="855" y="621"/>
                  </a:lnTo>
                  <a:lnTo>
                    <a:pt x="855" y="619"/>
                  </a:lnTo>
                  <a:lnTo>
                    <a:pt x="854" y="616"/>
                  </a:lnTo>
                  <a:lnTo>
                    <a:pt x="851" y="613"/>
                  </a:lnTo>
                  <a:lnTo>
                    <a:pt x="847" y="610"/>
                  </a:lnTo>
                  <a:lnTo>
                    <a:pt x="847" y="610"/>
                  </a:lnTo>
                  <a:lnTo>
                    <a:pt x="842" y="608"/>
                  </a:lnTo>
                  <a:lnTo>
                    <a:pt x="833" y="606"/>
                  </a:lnTo>
                  <a:lnTo>
                    <a:pt x="818" y="605"/>
                  </a:lnTo>
                  <a:lnTo>
                    <a:pt x="797" y="605"/>
                  </a:lnTo>
                  <a:lnTo>
                    <a:pt x="797" y="605"/>
                  </a:lnTo>
                  <a:lnTo>
                    <a:pt x="804" y="591"/>
                  </a:lnTo>
                  <a:lnTo>
                    <a:pt x="815" y="569"/>
                  </a:lnTo>
                  <a:lnTo>
                    <a:pt x="836" y="533"/>
                  </a:lnTo>
                  <a:lnTo>
                    <a:pt x="836" y="533"/>
                  </a:lnTo>
                  <a:lnTo>
                    <a:pt x="847" y="510"/>
                  </a:lnTo>
                  <a:lnTo>
                    <a:pt x="855" y="488"/>
                  </a:lnTo>
                  <a:lnTo>
                    <a:pt x="862" y="466"/>
                  </a:lnTo>
                  <a:lnTo>
                    <a:pt x="865" y="447"/>
                  </a:lnTo>
                  <a:lnTo>
                    <a:pt x="868" y="430"/>
                  </a:lnTo>
                  <a:lnTo>
                    <a:pt x="869" y="416"/>
                  </a:lnTo>
                  <a:lnTo>
                    <a:pt x="869" y="405"/>
                  </a:lnTo>
                  <a:lnTo>
                    <a:pt x="908" y="394"/>
                  </a:lnTo>
                  <a:lnTo>
                    <a:pt x="908" y="394"/>
                  </a:lnTo>
                  <a:lnTo>
                    <a:pt x="840" y="319"/>
                  </a:lnTo>
                  <a:lnTo>
                    <a:pt x="788" y="259"/>
                  </a:lnTo>
                  <a:lnTo>
                    <a:pt x="767" y="234"/>
                  </a:lnTo>
                  <a:lnTo>
                    <a:pt x="753" y="216"/>
                  </a:lnTo>
                  <a:lnTo>
                    <a:pt x="753" y="216"/>
                  </a:lnTo>
                  <a:lnTo>
                    <a:pt x="739" y="198"/>
                  </a:lnTo>
                  <a:lnTo>
                    <a:pt x="717" y="175"/>
                  </a:lnTo>
                  <a:lnTo>
                    <a:pt x="689" y="147"/>
                  </a:lnTo>
                  <a:lnTo>
                    <a:pt x="659" y="116"/>
                  </a:lnTo>
                  <a:lnTo>
                    <a:pt x="628" y="87"/>
                  </a:lnTo>
                  <a:lnTo>
                    <a:pt x="598" y="61"/>
                  </a:lnTo>
                  <a:lnTo>
                    <a:pt x="570" y="40"/>
                  </a:lnTo>
                  <a:lnTo>
                    <a:pt x="558" y="33"/>
                  </a:lnTo>
                  <a:lnTo>
                    <a:pt x="548" y="28"/>
                  </a:lnTo>
                  <a:lnTo>
                    <a:pt x="548" y="28"/>
                  </a:lnTo>
                  <a:lnTo>
                    <a:pt x="529" y="21"/>
                  </a:lnTo>
                  <a:lnTo>
                    <a:pt x="511" y="14"/>
                  </a:lnTo>
                  <a:lnTo>
                    <a:pt x="491" y="10"/>
                  </a:lnTo>
                  <a:lnTo>
                    <a:pt x="475" y="5"/>
                  </a:lnTo>
                  <a:lnTo>
                    <a:pt x="443" y="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411" y="1"/>
                  </a:lnTo>
                  <a:lnTo>
                    <a:pt x="400" y="3"/>
                  </a:lnTo>
                  <a:lnTo>
                    <a:pt x="374" y="10"/>
                  </a:lnTo>
                  <a:lnTo>
                    <a:pt x="332" y="22"/>
                  </a:lnTo>
                  <a:lnTo>
                    <a:pt x="332" y="22"/>
                  </a:lnTo>
                  <a:lnTo>
                    <a:pt x="320" y="28"/>
                  </a:lnTo>
                  <a:lnTo>
                    <a:pt x="306" y="33"/>
                  </a:lnTo>
                  <a:lnTo>
                    <a:pt x="292" y="39"/>
                  </a:lnTo>
                  <a:lnTo>
                    <a:pt x="277" y="44"/>
                  </a:lnTo>
                  <a:lnTo>
                    <a:pt x="277" y="44"/>
                  </a:lnTo>
                  <a:lnTo>
                    <a:pt x="248" y="54"/>
                  </a:lnTo>
                  <a:lnTo>
                    <a:pt x="235" y="57"/>
                  </a:lnTo>
                  <a:lnTo>
                    <a:pt x="227" y="61"/>
                  </a:lnTo>
                  <a:lnTo>
                    <a:pt x="227" y="61"/>
                  </a:lnTo>
                  <a:lnTo>
                    <a:pt x="215" y="65"/>
                  </a:lnTo>
                  <a:lnTo>
                    <a:pt x="197" y="68"/>
                  </a:lnTo>
                  <a:lnTo>
                    <a:pt x="177" y="72"/>
                  </a:lnTo>
                  <a:lnTo>
                    <a:pt x="161" y="72"/>
                  </a:lnTo>
                  <a:lnTo>
                    <a:pt x="161" y="72"/>
                  </a:lnTo>
                  <a:lnTo>
                    <a:pt x="151" y="71"/>
                  </a:lnTo>
                  <a:lnTo>
                    <a:pt x="143" y="69"/>
                  </a:lnTo>
                  <a:lnTo>
                    <a:pt x="134" y="69"/>
                  </a:lnTo>
                  <a:lnTo>
                    <a:pt x="122" y="72"/>
                  </a:lnTo>
                  <a:lnTo>
                    <a:pt x="122" y="72"/>
                  </a:lnTo>
                  <a:lnTo>
                    <a:pt x="114" y="75"/>
                  </a:lnTo>
                  <a:lnTo>
                    <a:pt x="102" y="80"/>
                  </a:lnTo>
                  <a:lnTo>
                    <a:pt x="90" y="87"/>
                  </a:lnTo>
                  <a:lnTo>
                    <a:pt x="76" y="96"/>
                  </a:lnTo>
                  <a:lnTo>
                    <a:pt x="62" y="105"/>
                  </a:lnTo>
                  <a:lnTo>
                    <a:pt x="50" y="116"/>
                  </a:lnTo>
                  <a:lnTo>
                    <a:pt x="37" y="128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19" y="150"/>
                  </a:lnTo>
                  <a:lnTo>
                    <a:pt x="14" y="162"/>
                  </a:lnTo>
                  <a:lnTo>
                    <a:pt x="10" y="175"/>
                  </a:lnTo>
                  <a:lnTo>
                    <a:pt x="6" y="187"/>
                  </a:lnTo>
                  <a:lnTo>
                    <a:pt x="3" y="209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6" y="265"/>
                  </a:lnTo>
                  <a:lnTo>
                    <a:pt x="11" y="283"/>
                  </a:lnTo>
                  <a:lnTo>
                    <a:pt x="17" y="294"/>
                  </a:lnTo>
                  <a:lnTo>
                    <a:pt x="17" y="294"/>
                  </a:lnTo>
                  <a:lnTo>
                    <a:pt x="22" y="300"/>
                  </a:lnTo>
                  <a:lnTo>
                    <a:pt x="31" y="307"/>
                  </a:lnTo>
                  <a:lnTo>
                    <a:pt x="33" y="311"/>
                  </a:lnTo>
                  <a:lnTo>
                    <a:pt x="36" y="316"/>
                  </a:lnTo>
                  <a:lnTo>
                    <a:pt x="37" y="323"/>
                  </a:lnTo>
                  <a:lnTo>
                    <a:pt x="39" y="333"/>
                  </a:lnTo>
                  <a:lnTo>
                    <a:pt x="39" y="377"/>
                  </a:lnTo>
                  <a:lnTo>
                    <a:pt x="55" y="372"/>
                  </a:lnTo>
                  <a:lnTo>
                    <a:pt x="55" y="372"/>
                  </a:lnTo>
                  <a:lnTo>
                    <a:pt x="55" y="379"/>
                  </a:lnTo>
                  <a:lnTo>
                    <a:pt x="55" y="394"/>
                  </a:lnTo>
                  <a:lnTo>
                    <a:pt x="55" y="394"/>
                  </a:lnTo>
                  <a:lnTo>
                    <a:pt x="55" y="399"/>
                  </a:lnTo>
                  <a:lnTo>
                    <a:pt x="58" y="406"/>
                  </a:lnTo>
                  <a:lnTo>
                    <a:pt x="67" y="423"/>
                  </a:lnTo>
                  <a:lnTo>
                    <a:pt x="78" y="444"/>
                  </a:lnTo>
                  <a:lnTo>
                    <a:pt x="78" y="427"/>
                  </a:lnTo>
                  <a:lnTo>
                    <a:pt x="78" y="427"/>
                  </a:lnTo>
                  <a:lnTo>
                    <a:pt x="82" y="438"/>
                  </a:lnTo>
                  <a:lnTo>
                    <a:pt x="89" y="455"/>
                  </a:lnTo>
                  <a:lnTo>
                    <a:pt x="89" y="455"/>
                  </a:lnTo>
                  <a:lnTo>
                    <a:pt x="98" y="472"/>
                  </a:lnTo>
                  <a:lnTo>
                    <a:pt x="105" y="483"/>
                  </a:lnTo>
                  <a:lnTo>
                    <a:pt x="105" y="433"/>
                  </a:lnTo>
                  <a:lnTo>
                    <a:pt x="105" y="433"/>
                  </a:lnTo>
                  <a:lnTo>
                    <a:pt x="108" y="440"/>
                  </a:lnTo>
                  <a:lnTo>
                    <a:pt x="109" y="447"/>
                  </a:lnTo>
                  <a:lnTo>
                    <a:pt x="111" y="455"/>
                  </a:lnTo>
                  <a:lnTo>
                    <a:pt x="111" y="455"/>
                  </a:lnTo>
                  <a:lnTo>
                    <a:pt x="114" y="473"/>
                  </a:lnTo>
                  <a:lnTo>
                    <a:pt x="116" y="483"/>
                  </a:lnTo>
                  <a:lnTo>
                    <a:pt x="122" y="444"/>
                  </a:lnTo>
                  <a:lnTo>
                    <a:pt x="144" y="477"/>
                  </a:lnTo>
                  <a:lnTo>
                    <a:pt x="155" y="438"/>
                  </a:lnTo>
                  <a:lnTo>
                    <a:pt x="155" y="438"/>
                  </a:lnTo>
                  <a:lnTo>
                    <a:pt x="163" y="448"/>
                  </a:lnTo>
                  <a:lnTo>
                    <a:pt x="181" y="469"/>
                  </a:lnTo>
                  <a:lnTo>
                    <a:pt x="201" y="490"/>
                  </a:lnTo>
                  <a:lnTo>
                    <a:pt x="209" y="497"/>
                  </a:lnTo>
                  <a:lnTo>
                    <a:pt x="213" y="498"/>
                  </a:lnTo>
                  <a:lnTo>
                    <a:pt x="216" y="499"/>
                  </a:lnTo>
                  <a:lnTo>
                    <a:pt x="216" y="499"/>
                  </a:lnTo>
                  <a:lnTo>
                    <a:pt x="230" y="501"/>
                  </a:lnTo>
                  <a:lnTo>
                    <a:pt x="238" y="501"/>
                  </a:lnTo>
                  <a:lnTo>
                    <a:pt x="246" y="501"/>
                  </a:lnTo>
                  <a:lnTo>
                    <a:pt x="256" y="499"/>
                  </a:lnTo>
                  <a:lnTo>
                    <a:pt x="264" y="497"/>
                  </a:lnTo>
                  <a:lnTo>
                    <a:pt x="271" y="491"/>
                  </a:lnTo>
                  <a:lnTo>
                    <a:pt x="274" y="487"/>
                  </a:lnTo>
                  <a:lnTo>
                    <a:pt x="277" y="483"/>
                  </a:lnTo>
                  <a:lnTo>
                    <a:pt x="343" y="333"/>
                  </a:lnTo>
                  <a:lnTo>
                    <a:pt x="343" y="333"/>
                  </a:lnTo>
                  <a:lnTo>
                    <a:pt x="354" y="338"/>
                  </a:lnTo>
                  <a:lnTo>
                    <a:pt x="354" y="33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23">
              <a:extLst>
                <a:ext uri="{FF2B5EF4-FFF2-40B4-BE49-F238E27FC236}">
                  <a16:creationId xmlns:a16="http://schemas.microsoft.com/office/drawing/2014/main" id="{F073D89C-DDA6-702C-CDAB-E62BAE8B3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6" y="4019550"/>
              <a:ext cx="215900" cy="266700"/>
            </a:xfrm>
            <a:custGeom>
              <a:avLst/>
              <a:gdLst>
                <a:gd name="T0" fmla="*/ 135 w 136"/>
                <a:gd name="T1" fmla="*/ 23 h 168"/>
                <a:gd name="T2" fmla="*/ 136 w 136"/>
                <a:gd name="T3" fmla="*/ 41 h 168"/>
                <a:gd name="T4" fmla="*/ 135 w 136"/>
                <a:gd name="T5" fmla="*/ 51 h 168"/>
                <a:gd name="T6" fmla="*/ 135 w 136"/>
                <a:gd name="T7" fmla="*/ 82 h 168"/>
                <a:gd name="T8" fmla="*/ 132 w 136"/>
                <a:gd name="T9" fmla="*/ 105 h 168"/>
                <a:gd name="T10" fmla="*/ 129 w 136"/>
                <a:gd name="T11" fmla="*/ 112 h 168"/>
                <a:gd name="T12" fmla="*/ 122 w 136"/>
                <a:gd name="T13" fmla="*/ 130 h 168"/>
                <a:gd name="T14" fmla="*/ 117 w 136"/>
                <a:gd name="T15" fmla="*/ 139 h 168"/>
                <a:gd name="T16" fmla="*/ 112 w 136"/>
                <a:gd name="T17" fmla="*/ 140 h 168"/>
                <a:gd name="T18" fmla="*/ 103 w 136"/>
                <a:gd name="T19" fmla="*/ 147 h 168"/>
                <a:gd name="T20" fmla="*/ 86 w 136"/>
                <a:gd name="T21" fmla="*/ 161 h 168"/>
                <a:gd name="T22" fmla="*/ 71 w 136"/>
                <a:gd name="T23" fmla="*/ 166 h 168"/>
                <a:gd name="T24" fmla="*/ 63 w 136"/>
                <a:gd name="T25" fmla="*/ 168 h 168"/>
                <a:gd name="T26" fmla="*/ 42 w 136"/>
                <a:gd name="T27" fmla="*/ 165 h 168"/>
                <a:gd name="T28" fmla="*/ 29 w 136"/>
                <a:gd name="T29" fmla="*/ 157 h 168"/>
                <a:gd name="T30" fmla="*/ 20 w 136"/>
                <a:gd name="T31" fmla="*/ 147 h 168"/>
                <a:gd name="T32" fmla="*/ 6 w 136"/>
                <a:gd name="T33" fmla="*/ 114 h 168"/>
                <a:gd name="T34" fmla="*/ 2 w 136"/>
                <a:gd name="T35" fmla="*/ 101 h 168"/>
                <a:gd name="T36" fmla="*/ 2 w 136"/>
                <a:gd name="T37" fmla="*/ 82 h 168"/>
                <a:gd name="T38" fmla="*/ 7 w 136"/>
                <a:gd name="T39" fmla="*/ 68 h 168"/>
                <a:gd name="T40" fmla="*/ 11 w 136"/>
                <a:gd name="T41" fmla="*/ 65 h 168"/>
                <a:gd name="T42" fmla="*/ 13 w 136"/>
                <a:gd name="T43" fmla="*/ 62 h 168"/>
                <a:gd name="T44" fmla="*/ 17 w 136"/>
                <a:gd name="T45" fmla="*/ 48 h 168"/>
                <a:gd name="T46" fmla="*/ 18 w 136"/>
                <a:gd name="T47" fmla="*/ 46 h 168"/>
                <a:gd name="T48" fmla="*/ 25 w 136"/>
                <a:gd name="T49" fmla="*/ 46 h 168"/>
                <a:gd name="T50" fmla="*/ 29 w 136"/>
                <a:gd name="T51" fmla="*/ 46 h 168"/>
                <a:gd name="T52" fmla="*/ 35 w 136"/>
                <a:gd name="T53" fmla="*/ 29 h 168"/>
                <a:gd name="T54" fmla="*/ 38 w 136"/>
                <a:gd name="T55" fmla="*/ 26 h 168"/>
                <a:gd name="T56" fmla="*/ 45 w 136"/>
                <a:gd name="T57" fmla="*/ 23 h 168"/>
                <a:gd name="T58" fmla="*/ 46 w 136"/>
                <a:gd name="T59" fmla="*/ 23 h 168"/>
                <a:gd name="T60" fmla="*/ 49 w 136"/>
                <a:gd name="T61" fmla="*/ 23 h 168"/>
                <a:gd name="T62" fmla="*/ 52 w 136"/>
                <a:gd name="T63" fmla="*/ 23 h 168"/>
                <a:gd name="T64" fmla="*/ 53 w 136"/>
                <a:gd name="T65" fmla="*/ 23 h 168"/>
                <a:gd name="T66" fmla="*/ 63 w 136"/>
                <a:gd name="T67" fmla="*/ 14 h 168"/>
                <a:gd name="T68" fmla="*/ 75 w 136"/>
                <a:gd name="T69" fmla="*/ 4 h 168"/>
                <a:gd name="T70" fmla="*/ 79 w 136"/>
                <a:gd name="T71" fmla="*/ 1 h 168"/>
                <a:gd name="T72" fmla="*/ 85 w 136"/>
                <a:gd name="T73" fmla="*/ 1 h 168"/>
                <a:gd name="T74" fmla="*/ 86 w 136"/>
                <a:gd name="T75" fmla="*/ 3 h 168"/>
                <a:gd name="T76" fmla="*/ 85 w 136"/>
                <a:gd name="T77" fmla="*/ 12 h 168"/>
                <a:gd name="T78" fmla="*/ 81 w 136"/>
                <a:gd name="T79" fmla="*/ 39 h 168"/>
                <a:gd name="T80" fmla="*/ 79 w 136"/>
                <a:gd name="T81" fmla="*/ 46 h 168"/>
                <a:gd name="T82" fmla="*/ 79 w 136"/>
                <a:gd name="T83" fmla="*/ 53 h 168"/>
                <a:gd name="T84" fmla="*/ 89 w 136"/>
                <a:gd name="T85" fmla="*/ 68 h 168"/>
                <a:gd name="T86" fmla="*/ 96 w 136"/>
                <a:gd name="T87" fmla="*/ 73 h 168"/>
                <a:gd name="T88" fmla="*/ 101 w 136"/>
                <a:gd name="T89" fmla="*/ 75 h 168"/>
                <a:gd name="T90" fmla="*/ 104 w 136"/>
                <a:gd name="T91" fmla="*/ 73 h 168"/>
                <a:gd name="T92" fmla="*/ 107 w 136"/>
                <a:gd name="T93" fmla="*/ 62 h 168"/>
                <a:gd name="T94" fmla="*/ 108 w 136"/>
                <a:gd name="T95" fmla="*/ 48 h 168"/>
                <a:gd name="T96" fmla="*/ 110 w 136"/>
                <a:gd name="T97" fmla="*/ 39 h 168"/>
                <a:gd name="T98" fmla="*/ 112 w 136"/>
                <a:gd name="T99" fmla="*/ 34 h 168"/>
                <a:gd name="T100" fmla="*/ 126 w 136"/>
                <a:gd name="T101" fmla="*/ 23 h 168"/>
                <a:gd name="T102" fmla="*/ 135 w 136"/>
                <a:gd name="T103" fmla="*/ 23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6" h="168">
                  <a:moveTo>
                    <a:pt x="135" y="23"/>
                  </a:moveTo>
                  <a:lnTo>
                    <a:pt x="135" y="23"/>
                  </a:lnTo>
                  <a:lnTo>
                    <a:pt x="135" y="32"/>
                  </a:lnTo>
                  <a:lnTo>
                    <a:pt x="136" y="41"/>
                  </a:lnTo>
                  <a:lnTo>
                    <a:pt x="135" y="51"/>
                  </a:lnTo>
                  <a:lnTo>
                    <a:pt x="135" y="51"/>
                  </a:lnTo>
                  <a:lnTo>
                    <a:pt x="135" y="65"/>
                  </a:lnTo>
                  <a:lnTo>
                    <a:pt x="135" y="82"/>
                  </a:lnTo>
                  <a:lnTo>
                    <a:pt x="135" y="98"/>
                  </a:lnTo>
                  <a:lnTo>
                    <a:pt x="132" y="105"/>
                  </a:lnTo>
                  <a:lnTo>
                    <a:pt x="129" y="112"/>
                  </a:lnTo>
                  <a:lnTo>
                    <a:pt x="129" y="112"/>
                  </a:lnTo>
                  <a:lnTo>
                    <a:pt x="123" y="122"/>
                  </a:lnTo>
                  <a:lnTo>
                    <a:pt x="122" y="130"/>
                  </a:lnTo>
                  <a:lnTo>
                    <a:pt x="119" y="136"/>
                  </a:lnTo>
                  <a:lnTo>
                    <a:pt x="117" y="139"/>
                  </a:lnTo>
                  <a:lnTo>
                    <a:pt x="112" y="140"/>
                  </a:lnTo>
                  <a:lnTo>
                    <a:pt x="112" y="140"/>
                  </a:lnTo>
                  <a:lnTo>
                    <a:pt x="108" y="143"/>
                  </a:lnTo>
                  <a:lnTo>
                    <a:pt x="103" y="147"/>
                  </a:lnTo>
                  <a:lnTo>
                    <a:pt x="92" y="155"/>
                  </a:lnTo>
                  <a:lnTo>
                    <a:pt x="86" y="161"/>
                  </a:lnTo>
                  <a:lnTo>
                    <a:pt x="79" y="165"/>
                  </a:lnTo>
                  <a:lnTo>
                    <a:pt x="71" y="166"/>
                  </a:lnTo>
                  <a:lnTo>
                    <a:pt x="63" y="168"/>
                  </a:lnTo>
                  <a:lnTo>
                    <a:pt x="63" y="168"/>
                  </a:lnTo>
                  <a:lnTo>
                    <a:pt x="49" y="166"/>
                  </a:lnTo>
                  <a:lnTo>
                    <a:pt x="42" y="165"/>
                  </a:lnTo>
                  <a:lnTo>
                    <a:pt x="29" y="157"/>
                  </a:lnTo>
                  <a:lnTo>
                    <a:pt x="29" y="157"/>
                  </a:lnTo>
                  <a:lnTo>
                    <a:pt x="25" y="152"/>
                  </a:lnTo>
                  <a:lnTo>
                    <a:pt x="20" y="147"/>
                  </a:lnTo>
                  <a:lnTo>
                    <a:pt x="11" y="130"/>
                  </a:lnTo>
                  <a:lnTo>
                    <a:pt x="6" y="114"/>
                  </a:lnTo>
                  <a:lnTo>
                    <a:pt x="2" y="101"/>
                  </a:lnTo>
                  <a:lnTo>
                    <a:pt x="2" y="101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3"/>
                  </a:lnTo>
                  <a:lnTo>
                    <a:pt x="7" y="68"/>
                  </a:lnTo>
                  <a:lnTo>
                    <a:pt x="7" y="68"/>
                  </a:lnTo>
                  <a:lnTo>
                    <a:pt x="11" y="65"/>
                  </a:lnTo>
                  <a:lnTo>
                    <a:pt x="13" y="62"/>
                  </a:lnTo>
                  <a:lnTo>
                    <a:pt x="13" y="62"/>
                  </a:lnTo>
                  <a:lnTo>
                    <a:pt x="16" y="54"/>
                  </a:lnTo>
                  <a:lnTo>
                    <a:pt x="17" y="48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21" y="44"/>
                  </a:lnTo>
                  <a:lnTo>
                    <a:pt x="25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32" y="3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8" y="26"/>
                  </a:lnTo>
                  <a:lnTo>
                    <a:pt x="40" y="25"/>
                  </a:lnTo>
                  <a:lnTo>
                    <a:pt x="45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9" y="23"/>
                  </a:lnTo>
                  <a:lnTo>
                    <a:pt x="50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3" y="23"/>
                  </a:lnTo>
                  <a:lnTo>
                    <a:pt x="56" y="21"/>
                  </a:lnTo>
                  <a:lnTo>
                    <a:pt x="63" y="14"/>
                  </a:lnTo>
                  <a:lnTo>
                    <a:pt x="71" y="7"/>
                  </a:lnTo>
                  <a:lnTo>
                    <a:pt x="75" y="4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86" y="3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3" y="29"/>
                  </a:lnTo>
                  <a:lnTo>
                    <a:pt x="81" y="39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8"/>
                  </a:lnTo>
                  <a:lnTo>
                    <a:pt x="79" y="53"/>
                  </a:lnTo>
                  <a:lnTo>
                    <a:pt x="83" y="61"/>
                  </a:lnTo>
                  <a:lnTo>
                    <a:pt x="89" y="68"/>
                  </a:lnTo>
                  <a:lnTo>
                    <a:pt x="92" y="72"/>
                  </a:lnTo>
                  <a:lnTo>
                    <a:pt x="96" y="73"/>
                  </a:lnTo>
                  <a:lnTo>
                    <a:pt x="96" y="73"/>
                  </a:lnTo>
                  <a:lnTo>
                    <a:pt x="101" y="75"/>
                  </a:lnTo>
                  <a:lnTo>
                    <a:pt x="103" y="75"/>
                  </a:lnTo>
                  <a:lnTo>
                    <a:pt x="104" y="73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8" y="55"/>
                  </a:lnTo>
                  <a:lnTo>
                    <a:pt x="108" y="48"/>
                  </a:lnTo>
                  <a:lnTo>
                    <a:pt x="108" y="43"/>
                  </a:lnTo>
                  <a:lnTo>
                    <a:pt x="110" y="39"/>
                  </a:lnTo>
                  <a:lnTo>
                    <a:pt x="112" y="34"/>
                  </a:lnTo>
                  <a:lnTo>
                    <a:pt x="112" y="34"/>
                  </a:lnTo>
                  <a:lnTo>
                    <a:pt x="119" y="28"/>
                  </a:lnTo>
                  <a:lnTo>
                    <a:pt x="126" y="23"/>
                  </a:lnTo>
                  <a:lnTo>
                    <a:pt x="132" y="22"/>
                  </a:lnTo>
                  <a:lnTo>
                    <a:pt x="135" y="23"/>
                  </a:lnTo>
                  <a:lnTo>
                    <a:pt x="135" y="23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5311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頭痛、頭を押さえる人物のシルエット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72C844F-365C-FEDA-47B1-A8A26FF9630F}"/>
              </a:ext>
            </a:extLst>
          </p:cNvPr>
          <p:cNvGrpSpPr/>
          <p:nvPr/>
        </p:nvGrpSpPr>
        <p:grpSpPr>
          <a:xfrm>
            <a:off x="1465347" y="1037139"/>
            <a:ext cx="1167172" cy="2391861"/>
            <a:chOff x="6181726" y="303213"/>
            <a:chExt cx="1320800" cy="2706688"/>
          </a:xfrm>
        </p:grpSpPr>
        <p:sp>
          <p:nvSpPr>
            <p:cNvPr id="4" name="Freeform 16">
              <a:extLst>
                <a:ext uri="{FF2B5EF4-FFF2-40B4-BE49-F238E27FC236}">
                  <a16:creationId xmlns:a16="http://schemas.microsoft.com/office/drawing/2014/main" id="{BB9790ED-5F7D-7803-A8FB-EB4B5C824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726" y="303213"/>
              <a:ext cx="1320800" cy="2706688"/>
            </a:xfrm>
            <a:custGeom>
              <a:avLst/>
              <a:gdLst>
                <a:gd name="T0" fmla="*/ 249 w 832"/>
                <a:gd name="T1" fmla="*/ 48 h 1705"/>
                <a:gd name="T2" fmla="*/ 200 w 832"/>
                <a:gd name="T3" fmla="*/ 20 h 1705"/>
                <a:gd name="T4" fmla="*/ 152 w 832"/>
                <a:gd name="T5" fmla="*/ 7 h 1705"/>
                <a:gd name="T6" fmla="*/ 140 w 832"/>
                <a:gd name="T7" fmla="*/ 2 h 1705"/>
                <a:gd name="T8" fmla="*/ 119 w 832"/>
                <a:gd name="T9" fmla="*/ 3 h 1705"/>
                <a:gd name="T10" fmla="*/ 105 w 832"/>
                <a:gd name="T11" fmla="*/ 10 h 1705"/>
                <a:gd name="T12" fmla="*/ 84 w 832"/>
                <a:gd name="T13" fmla="*/ 17 h 1705"/>
                <a:gd name="T14" fmla="*/ 73 w 832"/>
                <a:gd name="T15" fmla="*/ 6 h 1705"/>
                <a:gd name="T16" fmla="*/ 51 w 832"/>
                <a:gd name="T17" fmla="*/ 18 h 1705"/>
                <a:gd name="T18" fmla="*/ 39 w 832"/>
                <a:gd name="T19" fmla="*/ 18 h 1705"/>
                <a:gd name="T20" fmla="*/ 23 w 832"/>
                <a:gd name="T21" fmla="*/ 35 h 1705"/>
                <a:gd name="T22" fmla="*/ 12 w 832"/>
                <a:gd name="T23" fmla="*/ 43 h 1705"/>
                <a:gd name="T24" fmla="*/ 9 w 832"/>
                <a:gd name="T25" fmla="*/ 60 h 1705"/>
                <a:gd name="T26" fmla="*/ 1 w 832"/>
                <a:gd name="T27" fmla="*/ 71 h 1705"/>
                <a:gd name="T28" fmla="*/ 3 w 832"/>
                <a:gd name="T29" fmla="*/ 99 h 1705"/>
                <a:gd name="T30" fmla="*/ 0 w 832"/>
                <a:gd name="T31" fmla="*/ 99 h 1705"/>
                <a:gd name="T32" fmla="*/ 1 w 832"/>
                <a:gd name="T33" fmla="*/ 109 h 1705"/>
                <a:gd name="T34" fmla="*/ 7 w 832"/>
                <a:gd name="T35" fmla="*/ 139 h 1705"/>
                <a:gd name="T36" fmla="*/ 1 w 832"/>
                <a:gd name="T37" fmla="*/ 167 h 1705"/>
                <a:gd name="T38" fmla="*/ 1 w 832"/>
                <a:gd name="T39" fmla="*/ 200 h 1705"/>
                <a:gd name="T40" fmla="*/ 12 w 832"/>
                <a:gd name="T41" fmla="*/ 239 h 1705"/>
                <a:gd name="T42" fmla="*/ 23 w 832"/>
                <a:gd name="T43" fmla="*/ 261 h 1705"/>
                <a:gd name="T44" fmla="*/ 113 w 832"/>
                <a:gd name="T45" fmla="*/ 335 h 1705"/>
                <a:gd name="T46" fmla="*/ 159 w 832"/>
                <a:gd name="T47" fmla="*/ 365 h 1705"/>
                <a:gd name="T48" fmla="*/ 200 w 832"/>
                <a:gd name="T49" fmla="*/ 361 h 1705"/>
                <a:gd name="T50" fmla="*/ 458 w 832"/>
                <a:gd name="T51" fmla="*/ 589 h 1705"/>
                <a:gd name="T52" fmla="*/ 472 w 832"/>
                <a:gd name="T53" fmla="*/ 677 h 1705"/>
                <a:gd name="T54" fmla="*/ 472 w 832"/>
                <a:gd name="T55" fmla="*/ 750 h 1705"/>
                <a:gd name="T56" fmla="*/ 403 w 832"/>
                <a:gd name="T57" fmla="*/ 1347 h 1705"/>
                <a:gd name="T58" fmla="*/ 427 w 832"/>
                <a:gd name="T59" fmla="*/ 1565 h 1705"/>
                <a:gd name="T60" fmla="*/ 350 w 832"/>
                <a:gd name="T61" fmla="*/ 1610 h 1705"/>
                <a:gd name="T62" fmla="*/ 270 w 832"/>
                <a:gd name="T63" fmla="*/ 1633 h 1705"/>
                <a:gd name="T64" fmla="*/ 254 w 832"/>
                <a:gd name="T65" fmla="*/ 1649 h 1705"/>
                <a:gd name="T66" fmla="*/ 267 w 832"/>
                <a:gd name="T67" fmla="*/ 1685 h 1705"/>
                <a:gd name="T68" fmla="*/ 322 w 832"/>
                <a:gd name="T69" fmla="*/ 1700 h 1705"/>
                <a:gd name="T70" fmla="*/ 411 w 832"/>
                <a:gd name="T71" fmla="*/ 1704 h 1705"/>
                <a:gd name="T72" fmla="*/ 488 w 832"/>
                <a:gd name="T73" fmla="*/ 1687 h 1705"/>
                <a:gd name="T74" fmla="*/ 544 w 832"/>
                <a:gd name="T75" fmla="*/ 1682 h 1705"/>
                <a:gd name="T76" fmla="*/ 560 w 832"/>
                <a:gd name="T77" fmla="*/ 1660 h 1705"/>
                <a:gd name="T78" fmla="*/ 555 w 832"/>
                <a:gd name="T79" fmla="*/ 1621 h 1705"/>
                <a:gd name="T80" fmla="*/ 610 w 832"/>
                <a:gd name="T81" fmla="*/ 1621 h 1705"/>
                <a:gd name="T82" fmla="*/ 643 w 832"/>
                <a:gd name="T83" fmla="*/ 1565 h 1705"/>
                <a:gd name="T84" fmla="*/ 771 w 832"/>
                <a:gd name="T85" fmla="*/ 849 h 1705"/>
                <a:gd name="T86" fmla="*/ 801 w 832"/>
                <a:gd name="T87" fmla="*/ 757 h 1705"/>
                <a:gd name="T88" fmla="*/ 830 w 832"/>
                <a:gd name="T89" fmla="*/ 707 h 1705"/>
                <a:gd name="T90" fmla="*/ 675 w 832"/>
                <a:gd name="T91" fmla="*/ 328 h 1705"/>
                <a:gd name="T92" fmla="*/ 522 w 832"/>
                <a:gd name="T93" fmla="*/ 95 h 1705"/>
                <a:gd name="T94" fmla="*/ 486 w 832"/>
                <a:gd name="T95" fmla="*/ 66 h 1705"/>
                <a:gd name="T96" fmla="*/ 430 w 832"/>
                <a:gd name="T97" fmla="*/ 49 h 1705"/>
                <a:gd name="T98" fmla="*/ 317 w 832"/>
                <a:gd name="T99" fmla="*/ 61 h 1705"/>
                <a:gd name="T100" fmla="*/ 295 w 832"/>
                <a:gd name="T101" fmla="*/ 50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32" h="1705">
                  <a:moveTo>
                    <a:pt x="272" y="61"/>
                  </a:moveTo>
                  <a:lnTo>
                    <a:pt x="272" y="61"/>
                  </a:lnTo>
                  <a:lnTo>
                    <a:pt x="267" y="59"/>
                  </a:lnTo>
                  <a:lnTo>
                    <a:pt x="260" y="55"/>
                  </a:lnTo>
                  <a:lnTo>
                    <a:pt x="249" y="48"/>
                  </a:lnTo>
                  <a:lnTo>
                    <a:pt x="234" y="39"/>
                  </a:lnTo>
                  <a:lnTo>
                    <a:pt x="234" y="39"/>
                  </a:lnTo>
                  <a:lnTo>
                    <a:pt x="218" y="31"/>
                  </a:lnTo>
                  <a:lnTo>
                    <a:pt x="209" y="25"/>
                  </a:lnTo>
                  <a:lnTo>
                    <a:pt x="200" y="20"/>
                  </a:lnTo>
                  <a:lnTo>
                    <a:pt x="189" y="17"/>
                  </a:lnTo>
                  <a:lnTo>
                    <a:pt x="189" y="17"/>
                  </a:lnTo>
                  <a:lnTo>
                    <a:pt x="176" y="14"/>
                  </a:lnTo>
                  <a:lnTo>
                    <a:pt x="162" y="10"/>
                  </a:lnTo>
                  <a:lnTo>
                    <a:pt x="152" y="7"/>
                  </a:lnTo>
                  <a:lnTo>
                    <a:pt x="145" y="6"/>
                  </a:lnTo>
                  <a:lnTo>
                    <a:pt x="145" y="6"/>
                  </a:lnTo>
                  <a:lnTo>
                    <a:pt x="144" y="6"/>
                  </a:lnTo>
                  <a:lnTo>
                    <a:pt x="142" y="3"/>
                  </a:lnTo>
                  <a:lnTo>
                    <a:pt x="140" y="2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27" y="0"/>
                  </a:lnTo>
                  <a:lnTo>
                    <a:pt x="122" y="2"/>
                  </a:lnTo>
                  <a:lnTo>
                    <a:pt x="119" y="3"/>
                  </a:lnTo>
                  <a:lnTo>
                    <a:pt x="117" y="6"/>
                  </a:lnTo>
                  <a:lnTo>
                    <a:pt x="117" y="6"/>
                  </a:lnTo>
                  <a:lnTo>
                    <a:pt x="115" y="7"/>
                  </a:lnTo>
                  <a:lnTo>
                    <a:pt x="109" y="9"/>
                  </a:lnTo>
                  <a:lnTo>
                    <a:pt x="105" y="10"/>
                  </a:lnTo>
                  <a:lnTo>
                    <a:pt x="101" y="12"/>
                  </a:lnTo>
                  <a:lnTo>
                    <a:pt x="101" y="12"/>
                  </a:lnTo>
                  <a:lnTo>
                    <a:pt x="91" y="16"/>
                  </a:lnTo>
                  <a:lnTo>
                    <a:pt x="84" y="17"/>
                  </a:lnTo>
                  <a:lnTo>
                    <a:pt x="84" y="17"/>
                  </a:lnTo>
                  <a:lnTo>
                    <a:pt x="80" y="12"/>
                  </a:lnTo>
                  <a:lnTo>
                    <a:pt x="76" y="7"/>
                  </a:lnTo>
                  <a:lnTo>
                    <a:pt x="74" y="6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0" y="7"/>
                  </a:lnTo>
                  <a:lnTo>
                    <a:pt x="68" y="12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1" y="18"/>
                  </a:lnTo>
                  <a:lnTo>
                    <a:pt x="45" y="17"/>
                  </a:lnTo>
                  <a:lnTo>
                    <a:pt x="43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39" y="18"/>
                  </a:lnTo>
                  <a:lnTo>
                    <a:pt x="37" y="21"/>
                  </a:lnTo>
                  <a:lnTo>
                    <a:pt x="36" y="27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23" y="35"/>
                  </a:lnTo>
                  <a:lnTo>
                    <a:pt x="16" y="37"/>
                  </a:lnTo>
                  <a:lnTo>
                    <a:pt x="14" y="38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2" y="43"/>
                  </a:lnTo>
                  <a:lnTo>
                    <a:pt x="12" y="48"/>
                  </a:lnTo>
                  <a:lnTo>
                    <a:pt x="14" y="52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9" y="60"/>
                  </a:lnTo>
                  <a:lnTo>
                    <a:pt x="5" y="61"/>
                  </a:lnTo>
                  <a:lnTo>
                    <a:pt x="3" y="64"/>
                  </a:lnTo>
                  <a:lnTo>
                    <a:pt x="1" y="67"/>
                  </a:lnTo>
                  <a:lnTo>
                    <a:pt x="1" y="67"/>
                  </a:lnTo>
                  <a:lnTo>
                    <a:pt x="1" y="71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1" y="85"/>
                  </a:lnTo>
                  <a:lnTo>
                    <a:pt x="1" y="93"/>
                  </a:lnTo>
                  <a:lnTo>
                    <a:pt x="3" y="99"/>
                  </a:lnTo>
                  <a:lnTo>
                    <a:pt x="3" y="100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1" y="100"/>
                  </a:lnTo>
                  <a:lnTo>
                    <a:pt x="3" y="103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9"/>
                  </a:lnTo>
                  <a:lnTo>
                    <a:pt x="1" y="113"/>
                  </a:lnTo>
                  <a:lnTo>
                    <a:pt x="3" y="124"/>
                  </a:lnTo>
                  <a:lnTo>
                    <a:pt x="4" y="134"/>
                  </a:lnTo>
                  <a:lnTo>
                    <a:pt x="7" y="139"/>
                  </a:lnTo>
                  <a:lnTo>
                    <a:pt x="7" y="139"/>
                  </a:lnTo>
                  <a:lnTo>
                    <a:pt x="7" y="141"/>
                  </a:lnTo>
                  <a:lnTo>
                    <a:pt x="7" y="143"/>
                  </a:lnTo>
                  <a:lnTo>
                    <a:pt x="5" y="149"/>
                  </a:lnTo>
                  <a:lnTo>
                    <a:pt x="3" y="159"/>
                  </a:lnTo>
                  <a:lnTo>
                    <a:pt x="1" y="167"/>
                  </a:lnTo>
                  <a:lnTo>
                    <a:pt x="1" y="167"/>
                  </a:lnTo>
                  <a:lnTo>
                    <a:pt x="0" y="182"/>
                  </a:lnTo>
                  <a:lnTo>
                    <a:pt x="0" y="191"/>
                  </a:lnTo>
                  <a:lnTo>
                    <a:pt x="1" y="200"/>
                  </a:lnTo>
                  <a:lnTo>
                    <a:pt x="1" y="200"/>
                  </a:lnTo>
                  <a:lnTo>
                    <a:pt x="5" y="210"/>
                  </a:lnTo>
                  <a:lnTo>
                    <a:pt x="9" y="221"/>
                  </a:lnTo>
                  <a:lnTo>
                    <a:pt x="12" y="231"/>
                  </a:lnTo>
                  <a:lnTo>
                    <a:pt x="14" y="235"/>
                  </a:lnTo>
                  <a:lnTo>
                    <a:pt x="12" y="239"/>
                  </a:lnTo>
                  <a:lnTo>
                    <a:pt x="12" y="239"/>
                  </a:lnTo>
                  <a:lnTo>
                    <a:pt x="9" y="247"/>
                  </a:lnTo>
                  <a:lnTo>
                    <a:pt x="5" y="254"/>
                  </a:lnTo>
                  <a:lnTo>
                    <a:pt x="1" y="261"/>
                  </a:lnTo>
                  <a:lnTo>
                    <a:pt x="23" y="261"/>
                  </a:lnTo>
                  <a:lnTo>
                    <a:pt x="29" y="283"/>
                  </a:lnTo>
                  <a:lnTo>
                    <a:pt x="45" y="267"/>
                  </a:lnTo>
                  <a:lnTo>
                    <a:pt x="45" y="267"/>
                  </a:lnTo>
                  <a:lnTo>
                    <a:pt x="83" y="304"/>
                  </a:lnTo>
                  <a:lnTo>
                    <a:pt x="113" y="335"/>
                  </a:lnTo>
                  <a:lnTo>
                    <a:pt x="128" y="347"/>
                  </a:lnTo>
                  <a:lnTo>
                    <a:pt x="140" y="356"/>
                  </a:lnTo>
                  <a:lnTo>
                    <a:pt x="140" y="356"/>
                  </a:lnTo>
                  <a:lnTo>
                    <a:pt x="149" y="361"/>
                  </a:lnTo>
                  <a:lnTo>
                    <a:pt x="159" y="365"/>
                  </a:lnTo>
                  <a:lnTo>
                    <a:pt x="167" y="367"/>
                  </a:lnTo>
                  <a:lnTo>
                    <a:pt x="177" y="367"/>
                  </a:lnTo>
                  <a:lnTo>
                    <a:pt x="184" y="367"/>
                  </a:lnTo>
                  <a:lnTo>
                    <a:pt x="191" y="365"/>
                  </a:lnTo>
                  <a:lnTo>
                    <a:pt x="200" y="361"/>
                  </a:lnTo>
                  <a:lnTo>
                    <a:pt x="200" y="361"/>
                  </a:lnTo>
                  <a:lnTo>
                    <a:pt x="289" y="311"/>
                  </a:lnTo>
                  <a:lnTo>
                    <a:pt x="439" y="505"/>
                  </a:lnTo>
                  <a:lnTo>
                    <a:pt x="439" y="505"/>
                  </a:lnTo>
                  <a:lnTo>
                    <a:pt x="458" y="589"/>
                  </a:lnTo>
                  <a:lnTo>
                    <a:pt x="469" y="647"/>
                  </a:lnTo>
                  <a:lnTo>
                    <a:pt x="472" y="668"/>
                  </a:lnTo>
                  <a:lnTo>
                    <a:pt x="472" y="675"/>
                  </a:lnTo>
                  <a:lnTo>
                    <a:pt x="472" y="677"/>
                  </a:lnTo>
                  <a:lnTo>
                    <a:pt x="472" y="677"/>
                  </a:lnTo>
                  <a:lnTo>
                    <a:pt x="466" y="693"/>
                  </a:lnTo>
                  <a:lnTo>
                    <a:pt x="459" y="716"/>
                  </a:lnTo>
                  <a:lnTo>
                    <a:pt x="450" y="750"/>
                  </a:lnTo>
                  <a:lnTo>
                    <a:pt x="472" y="750"/>
                  </a:lnTo>
                  <a:lnTo>
                    <a:pt x="472" y="750"/>
                  </a:lnTo>
                  <a:lnTo>
                    <a:pt x="436" y="931"/>
                  </a:lnTo>
                  <a:lnTo>
                    <a:pt x="411" y="1058"/>
                  </a:lnTo>
                  <a:lnTo>
                    <a:pt x="400" y="1121"/>
                  </a:lnTo>
                  <a:lnTo>
                    <a:pt x="400" y="1121"/>
                  </a:lnTo>
                  <a:lnTo>
                    <a:pt x="403" y="1347"/>
                  </a:lnTo>
                  <a:lnTo>
                    <a:pt x="405" y="1565"/>
                  </a:lnTo>
                  <a:lnTo>
                    <a:pt x="405" y="1565"/>
                  </a:lnTo>
                  <a:lnTo>
                    <a:pt x="418" y="1565"/>
                  </a:lnTo>
                  <a:lnTo>
                    <a:pt x="427" y="1565"/>
                  </a:lnTo>
                  <a:lnTo>
                    <a:pt x="427" y="1565"/>
                  </a:lnTo>
                  <a:lnTo>
                    <a:pt x="418" y="1571"/>
                  </a:lnTo>
                  <a:lnTo>
                    <a:pt x="397" y="1585"/>
                  </a:lnTo>
                  <a:lnTo>
                    <a:pt x="372" y="1600"/>
                  </a:lnTo>
                  <a:lnTo>
                    <a:pt x="360" y="1606"/>
                  </a:lnTo>
                  <a:lnTo>
                    <a:pt x="350" y="1610"/>
                  </a:lnTo>
                  <a:lnTo>
                    <a:pt x="350" y="1610"/>
                  </a:lnTo>
                  <a:lnTo>
                    <a:pt x="326" y="1615"/>
                  </a:lnTo>
                  <a:lnTo>
                    <a:pt x="297" y="1624"/>
                  </a:lnTo>
                  <a:lnTo>
                    <a:pt x="282" y="1628"/>
                  </a:lnTo>
                  <a:lnTo>
                    <a:pt x="270" y="1633"/>
                  </a:lnTo>
                  <a:lnTo>
                    <a:pt x="261" y="1637"/>
                  </a:lnTo>
                  <a:lnTo>
                    <a:pt x="257" y="1640"/>
                  </a:lnTo>
                  <a:lnTo>
                    <a:pt x="256" y="1643"/>
                  </a:lnTo>
                  <a:lnTo>
                    <a:pt x="256" y="1643"/>
                  </a:lnTo>
                  <a:lnTo>
                    <a:pt x="254" y="1649"/>
                  </a:lnTo>
                  <a:lnTo>
                    <a:pt x="254" y="1655"/>
                  </a:lnTo>
                  <a:lnTo>
                    <a:pt x="257" y="1662"/>
                  </a:lnTo>
                  <a:lnTo>
                    <a:pt x="260" y="1669"/>
                  </a:lnTo>
                  <a:lnTo>
                    <a:pt x="266" y="1680"/>
                  </a:lnTo>
                  <a:lnTo>
                    <a:pt x="267" y="1685"/>
                  </a:lnTo>
                  <a:lnTo>
                    <a:pt x="267" y="1687"/>
                  </a:lnTo>
                  <a:lnTo>
                    <a:pt x="267" y="1687"/>
                  </a:lnTo>
                  <a:lnTo>
                    <a:pt x="271" y="1689"/>
                  </a:lnTo>
                  <a:lnTo>
                    <a:pt x="282" y="1693"/>
                  </a:lnTo>
                  <a:lnTo>
                    <a:pt x="322" y="1700"/>
                  </a:lnTo>
                  <a:lnTo>
                    <a:pt x="346" y="1703"/>
                  </a:lnTo>
                  <a:lnTo>
                    <a:pt x="369" y="1704"/>
                  </a:lnTo>
                  <a:lnTo>
                    <a:pt x="391" y="1705"/>
                  </a:lnTo>
                  <a:lnTo>
                    <a:pt x="411" y="1704"/>
                  </a:lnTo>
                  <a:lnTo>
                    <a:pt x="411" y="1704"/>
                  </a:lnTo>
                  <a:lnTo>
                    <a:pt x="439" y="1700"/>
                  </a:lnTo>
                  <a:lnTo>
                    <a:pt x="457" y="1694"/>
                  </a:lnTo>
                  <a:lnTo>
                    <a:pt x="473" y="1690"/>
                  </a:lnTo>
                  <a:lnTo>
                    <a:pt x="488" y="1687"/>
                  </a:lnTo>
                  <a:lnTo>
                    <a:pt x="488" y="1687"/>
                  </a:lnTo>
                  <a:lnTo>
                    <a:pt x="505" y="1687"/>
                  </a:lnTo>
                  <a:lnTo>
                    <a:pt x="520" y="1687"/>
                  </a:lnTo>
                  <a:lnTo>
                    <a:pt x="534" y="1687"/>
                  </a:lnTo>
                  <a:lnTo>
                    <a:pt x="540" y="1685"/>
                  </a:lnTo>
                  <a:lnTo>
                    <a:pt x="544" y="1682"/>
                  </a:lnTo>
                  <a:lnTo>
                    <a:pt x="544" y="1682"/>
                  </a:lnTo>
                  <a:lnTo>
                    <a:pt x="558" y="1668"/>
                  </a:lnTo>
                  <a:lnTo>
                    <a:pt x="560" y="1662"/>
                  </a:lnTo>
                  <a:lnTo>
                    <a:pt x="560" y="1661"/>
                  </a:lnTo>
                  <a:lnTo>
                    <a:pt x="560" y="1660"/>
                  </a:lnTo>
                  <a:lnTo>
                    <a:pt x="560" y="1660"/>
                  </a:lnTo>
                  <a:lnTo>
                    <a:pt x="559" y="1653"/>
                  </a:lnTo>
                  <a:lnTo>
                    <a:pt x="556" y="1639"/>
                  </a:lnTo>
                  <a:lnTo>
                    <a:pt x="555" y="1621"/>
                  </a:lnTo>
                  <a:lnTo>
                    <a:pt x="555" y="1621"/>
                  </a:lnTo>
                  <a:lnTo>
                    <a:pt x="576" y="1622"/>
                  </a:lnTo>
                  <a:lnTo>
                    <a:pt x="594" y="1624"/>
                  </a:lnTo>
                  <a:lnTo>
                    <a:pt x="602" y="1622"/>
                  </a:lnTo>
                  <a:lnTo>
                    <a:pt x="610" y="1621"/>
                  </a:lnTo>
                  <a:lnTo>
                    <a:pt x="610" y="1621"/>
                  </a:lnTo>
                  <a:lnTo>
                    <a:pt x="628" y="1615"/>
                  </a:lnTo>
                  <a:lnTo>
                    <a:pt x="631" y="1612"/>
                  </a:lnTo>
                  <a:lnTo>
                    <a:pt x="632" y="1610"/>
                  </a:lnTo>
                  <a:lnTo>
                    <a:pt x="632" y="1571"/>
                  </a:lnTo>
                  <a:lnTo>
                    <a:pt x="643" y="1565"/>
                  </a:lnTo>
                  <a:lnTo>
                    <a:pt x="632" y="1127"/>
                  </a:lnTo>
                  <a:lnTo>
                    <a:pt x="632" y="1127"/>
                  </a:lnTo>
                  <a:lnTo>
                    <a:pt x="702" y="990"/>
                  </a:lnTo>
                  <a:lnTo>
                    <a:pt x="753" y="888"/>
                  </a:lnTo>
                  <a:lnTo>
                    <a:pt x="771" y="849"/>
                  </a:lnTo>
                  <a:lnTo>
                    <a:pt x="782" y="827"/>
                  </a:lnTo>
                  <a:lnTo>
                    <a:pt x="782" y="827"/>
                  </a:lnTo>
                  <a:lnTo>
                    <a:pt x="787" y="812"/>
                  </a:lnTo>
                  <a:lnTo>
                    <a:pt x="791" y="794"/>
                  </a:lnTo>
                  <a:lnTo>
                    <a:pt x="801" y="757"/>
                  </a:lnTo>
                  <a:lnTo>
                    <a:pt x="809" y="711"/>
                  </a:lnTo>
                  <a:lnTo>
                    <a:pt x="809" y="711"/>
                  </a:lnTo>
                  <a:lnTo>
                    <a:pt x="821" y="709"/>
                  </a:lnTo>
                  <a:lnTo>
                    <a:pt x="829" y="707"/>
                  </a:lnTo>
                  <a:lnTo>
                    <a:pt x="830" y="707"/>
                  </a:lnTo>
                  <a:lnTo>
                    <a:pt x="832" y="705"/>
                  </a:lnTo>
                  <a:lnTo>
                    <a:pt x="832" y="705"/>
                  </a:lnTo>
                  <a:lnTo>
                    <a:pt x="753" y="510"/>
                  </a:lnTo>
                  <a:lnTo>
                    <a:pt x="696" y="374"/>
                  </a:lnTo>
                  <a:lnTo>
                    <a:pt x="675" y="328"/>
                  </a:lnTo>
                  <a:lnTo>
                    <a:pt x="666" y="306"/>
                  </a:lnTo>
                  <a:lnTo>
                    <a:pt x="666" y="306"/>
                  </a:lnTo>
                  <a:lnTo>
                    <a:pt x="596" y="203"/>
                  </a:lnTo>
                  <a:lnTo>
                    <a:pt x="551" y="135"/>
                  </a:lnTo>
                  <a:lnTo>
                    <a:pt x="522" y="95"/>
                  </a:lnTo>
                  <a:lnTo>
                    <a:pt x="522" y="95"/>
                  </a:lnTo>
                  <a:lnTo>
                    <a:pt x="515" y="86"/>
                  </a:lnTo>
                  <a:lnTo>
                    <a:pt x="505" y="80"/>
                  </a:lnTo>
                  <a:lnTo>
                    <a:pt x="495" y="71"/>
                  </a:lnTo>
                  <a:lnTo>
                    <a:pt x="486" y="66"/>
                  </a:lnTo>
                  <a:lnTo>
                    <a:pt x="466" y="56"/>
                  </a:lnTo>
                  <a:lnTo>
                    <a:pt x="458" y="52"/>
                  </a:lnTo>
                  <a:lnTo>
                    <a:pt x="450" y="50"/>
                  </a:lnTo>
                  <a:lnTo>
                    <a:pt x="450" y="50"/>
                  </a:lnTo>
                  <a:lnTo>
                    <a:pt x="430" y="49"/>
                  </a:lnTo>
                  <a:lnTo>
                    <a:pt x="407" y="50"/>
                  </a:lnTo>
                  <a:lnTo>
                    <a:pt x="361" y="56"/>
                  </a:lnTo>
                  <a:lnTo>
                    <a:pt x="361" y="56"/>
                  </a:lnTo>
                  <a:lnTo>
                    <a:pt x="317" y="61"/>
                  </a:lnTo>
                  <a:lnTo>
                    <a:pt x="317" y="61"/>
                  </a:lnTo>
                  <a:lnTo>
                    <a:pt x="307" y="56"/>
                  </a:lnTo>
                  <a:lnTo>
                    <a:pt x="299" y="52"/>
                  </a:lnTo>
                  <a:lnTo>
                    <a:pt x="296" y="50"/>
                  </a:lnTo>
                  <a:lnTo>
                    <a:pt x="295" y="50"/>
                  </a:lnTo>
                  <a:lnTo>
                    <a:pt x="295" y="50"/>
                  </a:lnTo>
                  <a:lnTo>
                    <a:pt x="285" y="57"/>
                  </a:lnTo>
                  <a:lnTo>
                    <a:pt x="278" y="60"/>
                  </a:lnTo>
                  <a:lnTo>
                    <a:pt x="272" y="61"/>
                  </a:lnTo>
                  <a:lnTo>
                    <a:pt x="272" y="61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17">
              <a:extLst>
                <a:ext uri="{FF2B5EF4-FFF2-40B4-BE49-F238E27FC236}">
                  <a16:creationId xmlns:a16="http://schemas.microsoft.com/office/drawing/2014/main" id="{829DCBFA-D0D7-39F5-5352-9FF56A5C6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726" y="303213"/>
              <a:ext cx="219075" cy="252413"/>
            </a:xfrm>
            <a:custGeom>
              <a:avLst/>
              <a:gdLst>
                <a:gd name="T0" fmla="*/ 18 w 138"/>
                <a:gd name="T1" fmla="*/ 150 h 159"/>
                <a:gd name="T2" fmla="*/ 26 w 138"/>
                <a:gd name="T3" fmla="*/ 156 h 159"/>
                <a:gd name="T4" fmla="*/ 34 w 138"/>
                <a:gd name="T5" fmla="*/ 159 h 159"/>
                <a:gd name="T6" fmla="*/ 45 w 138"/>
                <a:gd name="T7" fmla="*/ 156 h 159"/>
                <a:gd name="T8" fmla="*/ 59 w 138"/>
                <a:gd name="T9" fmla="*/ 153 h 159"/>
                <a:gd name="T10" fmla="*/ 80 w 138"/>
                <a:gd name="T11" fmla="*/ 147 h 159"/>
                <a:gd name="T12" fmla="*/ 94 w 138"/>
                <a:gd name="T13" fmla="*/ 141 h 159"/>
                <a:gd name="T14" fmla="*/ 101 w 138"/>
                <a:gd name="T15" fmla="*/ 134 h 159"/>
                <a:gd name="T16" fmla="*/ 119 w 138"/>
                <a:gd name="T17" fmla="*/ 111 h 159"/>
                <a:gd name="T18" fmla="*/ 123 w 138"/>
                <a:gd name="T19" fmla="*/ 95 h 159"/>
                <a:gd name="T20" fmla="*/ 124 w 138"/>
                <a:gd name="T21" fmla="*/ 71 h 159"/>
                <a:gd name="T22" fmla="*/ 128 w 138"/>
                <a:gd name="T23" fmla="*/ 45 h 159"/>
                <a:gd name="T24" fmla="*/ 137 w 138"/>
                <a:gd name="T25" fmla="*/ 17 h 159"/>
                <a:gd name="T26" fmla="*/ 138 w 138"/>
                <a:gd name="T27" fmla="*/ 6 h 159"/>
                <a:gd name="T28" fmla="*/ 134 w 138"/>
                <a:gd name="T29" fmla="*/ 0 h 159"/>
                <a:gd name="T30" fmla="*/ 127 w 138"/>
                <a:gd name="T31" fmla="*/ 0 h 159"/>
                <a:gd name="T32" fmla="*/ 115 w 138"/>
                <a:gd name="T33" fmla="*/ 6 h 159"/>
                <a:gd name="T34" fmla="*/ 112 w 138"/>
                <a:gd name="T35" fmla="*/ 12 h 159"/>
                <a:gd name="T36" fmla="*/ 101 w 138"/>
                <a:gd name="T37" fmla="*/ 52 h 159"/>
                <a:gd name="T38" fmla="*/ 97 w 138"/>
                <a:gd name="T39" fmla="*/ 56 h 159"/>
                <a:gd name="T40" fmla="*/ 95 w 138"/>
                <a:gd name="T41" fmla="*/ 56 h 159"/>
                <a:gd name="T42" fmla="*/ 81 w 138"/>
                <a:gd name="T43" fmla="*/ 52 h 159"/>
                <a:gd name="T44" fmla="*/ 74 w 138"/>
                <a:gd name="T45" fmla="*/ 48 h 159"/>
                <a:gd name="T46" fmla="*/ 73 w 138"/>
                <a:gd name="T47" fmla="*/ 45 h 159"/>
                <a:gd name="T48" fmla="*/ 79 w 138"/>
                <a:gd name="T49" fmla="*/ 18 h 159"/>
                <a:gd name="T50" fmla="*/ 80 w 138"/>
                <a:gd name="T51" fmla="*/ 2 h 159"/>
                <a:gd name="T52" fmla="*/ 79 w 138"/>
                <a:gd name="T53" fmla="*/ 0 h 159"/>
                <a:gd name="T54" fmla="*/ 73 w 138"/>
                <a:gd name="T55" fmla="*/ 5 h 159"/>
                <a:gd name="T56" fmla="*/ 56 w 138"/>
                <a:gd name="T57" fmla="*/ 23 h 159"/>
                <a:gd name="T58" fmla="*/ 54 w 138"/>
                <a:gd name="T59" fmla="*/ 16 h 159"/>
                <a:gd name="T60" fmla="*/ 47 w 138"/>
                <a:gd name="T61" fmla="*/ 12 h 159"/>
                <a:gd name="T62" fmla="*/ 45 w 138"/>
                <a:gd name="T63" fmla="*/ 12 h 159"/>
                <a:gd name="T64" fmla="*/ 39 w 138"/>
                <a:gd name="T65" fmla="*/ 24 h 159"/>
                <a:gd name="T66" fmla="*/ 34 w 138"/>
                <a:gd name="T67" fmla="*/ 34 h 159"/>
                <a:gd name="T68" fmla="*/ 27 w 138"/>
                <a:gd name="T69" fmla="*/ 27 h 159"/>
                <a:gd name="T70" fmla="*/ 23 w 138"/>
                <a:gd name="T71" fmla="*/ 28 h 159"/>
                <a:gd name="T72" fmla="*/ 19 w 138"/>
                <a:gd name="T73" fmla="*/ 32 h 159"/>
                <a:gd name="T74" fmla="*/ 12 w 138"/>
                <a:gd name="T75" fmla="*/ 42 h 159"/>
                <a:gd name="T76" fmla="*/ 12 w 138"/>
                <a:gd name="T77" fmla="*/ 45 h 159"/>
                <a:gd name="T78" fmla="*/ 12 w 138"/>
                <a:gd name="T79" fmla="*/ 53 h 159"/>
                <a:gd name="T80" fmla="*/ 12 w 138"/>
                <a:gd name="T81" fmla="*/ 61 h 159"/>
                <a:gd name="T82" fmla="*/ 7 w 138"/>
                <a:gd name="T83" fmla="*/ 53 h 159"/>
                <a:gd name="T84" fmla="*/ 3 w 138"/>
                <a:gd name="T85" fmla="*/ 53 h 159"/>
                <a:gd name="T86" fmla="*/ 1 w 138"/>
                <a:gd name="T87" fmla="*/ 56 h 159"/>
                <a:gd name="T88" fmla="*/ 0 w 138"/>
                <a:gd name="T89" fmla="*/ 80 h 159"/>
                <a:gd name="T90" fmla="*/ 1 w 138"/>
                <a:gd name="T91" fmla="*/ 95 h 159"/>
                <a:gd name="T92" fmla="*/ 3 w 138"/>
                <a:gd name="T93" fmla="*/ 102 h 159"/>
                <a:gd name="T94" fmla="*/ 1 w 138"/>
                <a:gd name="T95" fmla="*/ 106 h 159"/>
                <a:gd name="T96" fmla="*/ 3 w 138"/>
                <a:gd name="T97" fmla="*/ 116 h 159"/>
                <a:gd name="T98" fmla="*/ 14 w 138"/>
                <a:gd name="T99" fmla="*/ 143 h 159"/>
                <a:gd name="T100" fmla="*/ 18 w 138"/>
                <a:gd name="T101" fmla="*/ 15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" h="159">
                  <a:moveTo>
                    <a:pt x="18" y="150"/>
                  </a:moveTo>
                  <a:lnTo>
                    <a:pt x="18" y="150"/>
                  </a:lnTo>
                  <a:lnTo>
                    <a:pt x="21" y="153"/>
                  </a:lnTo>
                  <a:lnTo>
                    <a:pt x="26" y="156"/>
                  </a:lnTo>
                  <a:lnTo>
                    <a:pt x="29" y="157"/>
                  </a:lnTo>
                  <a:lnTo>
                    <a:pt x="34" y="159"/>
                  </a:lnTo>
                  <a:lnTo>
                    <a:pt x="39" y="157"/>
                  </a:lnTo>
                  <a:lnTo>
                    <a:pt x="45" y="156"/>
                  </a:lnTo>
                  <a:lnTo>
                    <a:pt x="45" y="156"/>
                  </a:lnTo>
                  <a:lnTo>
                    <a:pt x="59" y="153"/>
                  </a:lnTo>
                  <a:lnTo>
                    <a:pt x="73" y="150"/>
                  </a:lnTo>
                  <a:lnTo>
                    <a:pt x="80" y="147"/>
                  </a:lnTo>
                  <a:lnTo>
                    <a:pt x="87" y="145"/>
                  </a:lnTo>
                  <a:lnTo>
                    <a:pt x="94" y="141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12" y="121"/>
                  </a:lnTo>
                  <a:lnTo>
                    <a:pt x="119" y="111"/>
                  </a:lnTo>
                  <a:lnTo>
                    <a:pt x="122" y="103"/>
                  </a:lnTo>
                  <a:lnTo>
                    <a:pt x="123" y="95"/>
                  </a:lnTo>
                  <a:lnTo>
                    <a:pt x="123" y="95"/>
                  </a:lnTo>
                  <a:lnTo>
                    <a:pt x="124" y="71"/>
                  </a:lnTo>
                  <a:lnTo>
                    <a:pt x="128" y="45"/>
                  </a:lnTo>
                  <a:lnTo>
                    <a:pt x="128" y="45"/>
                  </a:lnTo>
                  <a:lnTo>
                    <a:pt x="133" y="31"/>
                  </a:lnTo>
                  <a:lnTo>
                    <a:pt x="137" y="17"/>
                  </a:lnTo>
                  <a:lnTo>
                    <a:pt x="138" y="10"/>
                  </a:lnTo>
                  <a:lnTo>
                    <a:pt x="138" y="6"/>
                  </a:lnTo>
                  <a:lnTo>
                    <a:pt x="137" y="2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27" y="0"/>
                  </a:lnTo>
                  <a:lnTo>
                    <a:pt x="120" y="2"/>
                  </a:lnTo>
                  <a:lnTo>
                    <a:pt x="115" y="6"/>
                  </a:lnTo>
                  <a:lnTo>
                    <a:pt x="112" y="12"/>
                  </a:lnTo>
                  <a:lnTo>
                    <a:pt x="112" y="12"/>
                  </a:lnTo>
                  <a:lnTo>
                    <a:pt x="106" y="38"/>
                  </a:lnTo>
                  <a:lnTo>
                    <a:pt x="101" y="52"/>
                  </a:lnTo>
                  <a:lnTo>
                    <a:pt x="98" y="56"/>
                  </a:lnTo>
                  <a:lnTo>
                    <a:pt x="97" y="56"/>
                  </a:lnTo>
                  <a:lnTo>
                    <a:pt x="95" y="56"/>
                  </a:lnTo>
                  <a:lnTo>
                    <a:pt x="95" y="56"/>
                  </a:lnTo>
                  <a:lnTo>
                    <a:pt x="88" y="53"/>
                  </a:lnTo>
                  <a:lnTo>
                    <a:pt x="81" y="52"/>
                  </a:lnTo>
                  <a:lnTo>
                    <a:pt x="76" y="49"/>
                  </a:lnTo>
                  <a:lnTo>
                    <a:pt x="74" y="48"/>
                  </a:lnTo>
                  <a:lnTo>
                    <a:pt x="73" y="45"/>
                  </a:lnTo>
                  <a:lnTo>
                    <a:pt x="73" y="45"/>
                  </a:lnTo>
                  <a:lnTo>
                    <a:pt x="74" y="34"/>
                  </a:lnTo>
                  <a:lnTo>
                    <a:pt x="79" y="18"/>
                  </a:lnTo>
                  <a:lnTo>
                    <a:pt x="80" y="6"/>
                  </a:lnTo>
                  <a:lnTo>
                    <a:pt x="80" y="2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3" y="5"/>
                  </a:lnTo>
                  <a:lnTo>
                    <a:pt x="65" y="12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4" y="16"/>
                  </a:lnTo>
                  <a:lnTo>
                    <a:pt x="50" y="12"/>
                  </a:lnTo>
                  <a:lnTo>
                    <a:pt x="47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1" y="17"/>
                  </a:lnTo>
                  <a:lnTo>
                    <a:pt x="39" y="2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2" y="30"/>
                  </a:lnTo>
                  <a:lnTo>
                    <a:pt x="27" y="27"/>
                  </a:lnTo>
                  <a:lnTo>
                    <a:pt x="26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19" y="32"/>
                  </a:lnTo>
                  <a:lnTo>
                    <a:pt x="15" y="38"/>
                  </a:lnTo>
                  <a:lnTo>
                    <a:pt x="12" y="42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4" y="48"/>
                  </a:lnTo>
                  <a:lnTo>
                    <a:pt x="12" y="53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8" y="55"/>
                  </a:lnTo>
                  <a:lnTo>
                    <a:pt x="7" y="53"/>
                  </a:lnTo>
                  <a:lnTo>
                    <a:pt x="4" y="53"/>
                  </a:lnTo>
                  <a:lnTo>
                    <a:pt x="3" y="53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66"/>
                  </a:lnTo>
                  <a:lnTo>
                    <a:pt x="0" y="80"/>
                  </a:lnTo>
                  <a:lnTo>
                    <a:pt x="1" y="95"/>
                  </a:lnTo>
                  <a:lnTo>
                    <a:pt x="1" y="95"/>
                  </a:lnTo>
                  <a:lnTo>
                    <a:pt x="1" y="98"/>
                  </a:lnTo>
                  <a:lnTo>
                    <a:pt x="3" y="102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10"/>
                  </a:lnTo>
                  <a:lnTo>
                    <a:pt x="3" y="116"/>
                  </a:lnTo>
                  <a:lnTo>
                    <a:pt x="8" y="129"/>
                  </a:lnTo>
                  <a:lnTo>
                    <a:pt x="14" y="143"/>
                  </a:lnTo>
                  <a:lnTo>
                    <a:pt x="18" y="150"/>
                  </a:lnTo>
                  <a:lnTo>
                    <a:pt x="18" y="15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7313664-08EE-FF72-58A6-457E78C8CE53}"/>
              </a:ext>
            </a:extLst>
          </p:cNvPr>
          <p:cNvGrpSpPr/>
          <p:nvPr/>
        </p:nvGrpSpPr>
        <p:grpSpPr>
          <a:xfrm>
            <a:off x="4003258" y="1411731"/>
            <a:ext cx="2104986" cy="1642676"/>
            <a:chOff x="8081963" y="2479675"/>
            <a:chExt cx="1698626" cy="1325563"/>
          </a:xfrm>
        </p:grpSpPr>
        <p:sp>
          <p:nvSpPr>
            <p:cNvPr id="7" name="Freeform 20">
              <a:extLst>
                <a:ext uri="{FF2B5EF4-FFF2-40B4-BE49-F238E27FC236}">
                  <a16:creationId xmlns:a16="http://schemas.microsoft.com/office/drawing/2014/main" id="{52A2E77B-1E7A-86E5-699B-7FCF07A0D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4351" y="2479675"/>
              <a:ext cx="1646238" cy="1325563"/>
            </a:xfrm>
            <a:custGeom>
              <a:avLst/>
              <a:gdLst>
                <a:gd name="T0" fmla="*/ 496 w 1037"/>
                <a:gd name="T1" fmla="*/ 619 h 835"/>
                <a:gd name="T2" fmla="*/ 510 w 1037"/>
                <a:gd name="T3" fmla="*/ 694 h 835"/>
                <a:gd name="T4" fmla="*/ 546 w 1037"/>
                <a:gd name="T5" fmla="*/ 727 h 835"/>
                <a:gd name="T6" fmla="*/ 476 w 1037"/>
                <a:gd name="T7" fmla="*/ 783 h 835"/>
                <a:gd name="T8" fmla="*/ 461 w 1037"/>
                <a:gd name="T9" fmla="*/ 806 h 835"/>
                <a:gd name="T10" fmla="*/ 493 w 1037"/>
                <a:gd name="T11" fmla="*/ 816 h 835"/>
                <a:gd name="T12" fmla="*/ 499 w 1037"/>
                <a:gd name="T13" fmla="*/ 827 h 835"/>
                <a:gd name="T14" fmla="*/ 532 w 1037"/>
                <a:gd name="T15" fmla="*/ 821 h 835"/>
                <a:gd name="T16" fmla="*/ 559 w 1037"/>
                <a:gd name="T17" fmla="*/ 832 h 835"/>
                <a:gd name="T18" fmla="*/ 612 w 1037"/>
                <a:gd name="T19" fmla="*/ 823 h 835"/>
                <a:gd name="T20" fmla="*/ 681 w 1037"/>
                <a:gd name="T21" fmla="*/ 792 h 835"/>
                <a:gd name="T22" fmla="*/ 724 w 1037"/>
                <a:gd name="T23" fmla="*/ 770 h 835"/>
                <a:gd name="T24" fmla="*/ 720 w 1037"/>
                <a:gd name="T25" fmla="*/ 727 h 835"/>
                <a:gd name="T26" fmla="*/ 705 w 1037"/>
                <a:gd name="T27" fmla="*/ 701 h 835"/>
                <a:gd name="T28" fmla="*/ 746 w 1037"/>
                <a:gd name="T29" fmla="*/ 677 h 835"/>
                <a:gd name="T30" fmla="*/ 883 w 1037"/>
                <a:gd name="T31" fmla="*/ 606 h 835"/>
                <a:gd name="T32" fmla="*/ 936 w 1037"/>
                <a:gd name="T33" fmla="*/ 629 h 835"/>
                <a:gd name="T34" fmla="*/ 969 w 1037"/>
                <a:gd name="T35" fmla="*/ 688 h 835"/>
                <a:gd name="T36" fmla="*/ 947 w 1037"/>
                <a:gd name="T37" fmla="*/ 705 h 835"/>
                <a:gd name="T38" fmla="*/ 955 w 1037"/>
                <a:gd name="T39" fmla="*/ 719 h 835"/>
                <a:gd name="T40" fmla="*/ 995 w 1037"/>
                <a:gd name="T41" fmla="*/ 724 h 835"/>
                <a:gd name="T42" fmla="*/ 1033 w 1037"/>
                <a:gd name="T43" fmla="*/ 701 h 835"/>
                <a:gd name="T44" fmla="*/ 1020 w 1037"/>
                <a:gd name="T45" fmla="*/ 645 h 835"/>
                <a:gd name="T46" fmla="*/ 1023 w 1037"/>
                <a:gd name="T47" fmla="*/ 569 h 835"/>
                <a:gd name="T48" fmla="*/ 1025 w 1037"/>
                <a:gd name="T49" fmla="*/ 515 h 835"/>
                <a:gd name="T50" fmla="*/ 966 w 1037"/>
                <a:gd name="T51" fmla="*/ 511 h 835"/>
                <a:gd name="T52" fmla="*/ 768 w 1037"/>
                <a:gd name="T53" fmla="*/ 548 h 835"/>
                <a:gd name="T54" fmla="*/ 846 w 1037"/>
                <a:gd name="T55" fmla="*/ 423 h 835"/>
                <a:gd name="T56" fmla="*/ 936 w 1037"/>
                <a:gd name="T57" fmla="*/ 290 h 835"/>
                <a:gd name="T58" fmla="*/ 911 w 1037"/>
                <a:gd name="T59" fmla="*/ 172 h 835"/>
                <a:gd name="T60" fmla="*/ 871 w 1037"/>
                <a:gd name="T61" fmla="*/ 107 h 835"/>
                <a:gd name="T62" fmla="*/ 849 w 1037"/>
                <a:gd name="T63" fmla="*/ 81 h 835"/>
                <a:gd name="T64" fmla="*/ 781 w 1037"/>
                <a:gd name="T65" fmla="*/ 50 h 835"/>
                <a:gd name="T66" fmla="*/ 647 w 1037"/>
                <a:gd name="T67" fmla="*/ 14 h 835"/>
                <a:gd name="T68" fmla="*/ 519 w 1037"/>
                <a:gd name="T69" fmla="*/ 0 h 835"/>
                <a:gd name="T70" fmla="*/ 368 w 1037"/>
                <a:gd name="T71" fmla="*/ 24 h 835"/>
                <a:gd name="T72" fmla="*/ 244 w 1037"/>
                <a:gd name="T73" fmla="*/ 50 h 835"/>
                <a:gd name="T74" fmla="*/ 177 w 1037"/>
                <a:gd name="T75" fmla="*/ 129 h 835"/>
                <a:gd name="T76" fmla="*/ 83 w 1037"/>
                <a:gd name="T77" fmla="*/ 150 h 835"/>
                <a:gd name="T78" fmla="*/ 33 w 1037"/>
                <a:gd name="T79" fmla="*/ 211 h 835"/>
                <a:gd name="T80" fmla="*/ 3 w 1037"/>
                <a:gd name="T81" fmla="*/ 264 h 835"/>
                <a:gd name="T82" fmla="*/ 22 w 1037"/>
                <a:gd name="T83" fmla="*/ 361 h 835"/>
                <a:gd name="T84" fmla="*/ 51 w 1037"/>
                <a:gd name="T85" fmla="*/ 418 h 835"/>
                <a:gd name="T86" fmla="*/ 57 w 1037"/>
                <a:gd name="T87" fmla="*/ 429 h 835"/>
                <a:gd name="T88" fmla="*/ 104 w 1037"/>
                <a:gd name="T89" fmla="*/ 461 h 835"/>
                <a:gd name="T90" fmla="*/ 132 w 1037"/>
                <a:gd name="T91" fmla="*/ 447 h 835"/>
                <a:gd name="T92" fmla="*/ 272 w 1037"/>
                <a:gd name="T93" fmla="*/ 545 h 835"/>
                <a:gd name="T94" fmla="*/ 260 w 1037"/>
                <a:gd name="T95" fmla="*/ 644 h 835"/>
                <a:gd name="T96" fmla="*/ 227 w 1037"/>
                <a:gd name="T97" fmla="*/ 655 h 835"/>
                <a:gd name="T98" fmla="*/ 155 w 1037"/>
                <a:gd name="T99" fmla="*/ 674 h 835"/>
                <a:gd name="T100" fmla="*/ 105 w 1037"/>
                <a:gd name="T101" fmla="*/ 710 h 835"/>
                <a:gd name="T102" fmla="*/ 122 w 1037"/>
                <a:gd name="T103" fmla="*/ 717 h 835"/>
                <a:gd name="T104" fmla="*/ 150 w 1037"/>
                <a:gd name="T105" fmla="*/ 716 h 835"/>
                <a:gd name="T106" fmla="*/ 183 w 1037"/>
                <a:gd name="T107" fmla="*/ 713 h 835"/>
                <a:gd name="T108" fmla="*/ 227 w 1037"/>
                <a:gd name="T109" fmla="*/ 716 h 835"/>
                <a:gd name="T110" fmla="*/ 317 w 1037"/>
                <a:gd name="T111" fmla="*/ 678 h 835"/>
                <a:gd name="T112" fmla="*/ 353 w 1037"/>
                <a:gd name="T113" fmla="*/ 592 h 835"/>
                <a:gd name="T114" fmla="*/ 366 w 1037"/>
                <a:gd name="T115" fmla="*/ 466 h 835"/>
                <a:gd name="T116" fmla="*/ 404 w 1037"/>
                <a:gd name="T117" fmla="*/ 411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37" h="835">
                  <a:moveTo>
                    <a:pt x="404" y="411"/>
                  </a:moveTo>
                  <a:lnTo>
                    <a:pt x="404" y="411"/>
                  </a:lnTo>
                  <a:lnTo>
                    <a:pt x="457" y="500"/>
                  </a:lnTo>
                  <a:lnTo>
                    <a:pt x="510" y="588"/>
                  </a:lnTo>
                  <a:lnTo>
                    <a:pt x="510" y="588"/>
                  </a:lnTo>
                  <a:lnTo>
                    <a:pt x="501" y="605"/>
                  </a:lnTo>
                  <a:lnTo>
                    <a:pt x="496" y="619"/>
                  </a:lnTo>
                  <a:lnTo>
                    <a:pt x="494" y="626"/>
                  </a:lnTo>
                  <a:lnTo>
                    <a:pt x="493" y="633"/>
                  </a:lnTo>
                  <a:lnTo>
                    <a:pt x="493" y="633"/>
                  </a:lnTo>
                  <a:lnTo>
                    <a:pt x="493" y="640"/>
                  </a:lnTo>
                  <a:lnTo>
                    <a:pt x="496" y="648"/>
                  </a:lnTo>
                  <a:lnTo>
                    <a:pt x="500" y="667"/>
                  </a:lnTo>
                  <a:lnTo>
                    <a:pt x="510" y="694"/>
                  </a:lnTo>
                  <a:lnTo>
                    <a:pt x="510" y="694"/>
                  </a:lnTo>
                  <a:lnTo>
                    <a:pt x="521" y="709"/>
                  </a:lnTo>
                  <a:lnTo>
                    <a:pt x="528" y="719"/>
                  </a:lnTo>
                  <a:lnTo>
                    <a:pt x="532" y="721"/>
                  </a:lnTo>
                  <a:lnTo>
                    <a:pt x="532" y="721"/>
                  </a:lnTo>
                  <a:lnTo>
                    <a:pt x="536" y="723"/>
                  </a:lnTo>
                  <a:lnTo>
                    <a:pt x="546" y="727"/>
                  </a:lnTo>
                  <a:lnTo>
                    <a:pt x="559" y="733"/>
                  </a:lnTo>
                  <a:lnTo>
                    <a:pt x="559" y="733"/>
                  </a:lnTo>
                  <a:lnTo>
                    <a:pt x="519" y="759"/>
                  </a:lnTo>
                  <a:lnTo>
                    <a:pt x="492" y="776"/>
                  </a:lnTo>
                  <a:lnTo>
                    <a:pt x="481" y="781"/>
                  </a:lnTo>
                  <a:lnTo>
                    <a:pt x="476" y="783"/>
                  </a:lnTo>
                  <a:lnTo>
                    <a:pt x="476" y="783"/>
                  </a:lnTo>
                  <a:lnTo>
                    <a:pt x="474" y="783"/>
                  </a:lnTo>
                  <a:lnTo>
                    <a:pt x="471" y="784"/>
                  </a:lnTo>
                  <a:lnTo>
                    <a:pt x="467" y="788"/>
                  </a:lnTo>
                  <a:lnTo>
                    <a:pt x="464" y="792"/>
                  </a:lnTo>
                  <a:lnTo>
                    <a:pt x="461" y="796"/>
                  </a:lnTo>
                  <a:lnTo>
                    <a:pt x="460" y="802"/>
                  </a:lnTo>
                  <a:lnTo>
                    <a:pt x="461" y="806"/>
                  </a:lnTo>
                  <a:lnTo>
                    <a:pt x="465" y="810"/>
                  </a:lnTo>
                  <a:lnTo>
                    <a:pt x="465" y="810"/>
                  </a:lnTo>
                  <a:lnTo>
                    <a:pt x="471" y="813"/>
                  </a:lnTo>
                  <a:lnTo>
                    <a:pt x="476" y="816"/>
                  </a:lnTo>
                  <a:lnTo>
                    <a:pt x="485" y="817"/>
                  </a:lnTo>
                  <a:lnTo>
                    <a:pt x="490" y="816"/>
                  </a:lnTo>
                  <a:lnTo>
                    <a:pt x="493" y="816"/>
                  </a:lnTo>
                  <a:lnTo>
                    <a:pt x="493" y="816"/>
                  </a:lnTo>
                  <a:lnTo>
                    <a:pt x="492" y="817"/>
                  </a:lnTo>
                  <a:lnTo>
                    <a:pt x="492" y="821"/>
                  </a:lnTo>
                  <a:lnTo>
                    <a:pt x="492" y="823"/>
                  </a:lnTo>
                  <a:lnTo>
                    <a:pt x="493" y="826"/>
                  </a:lnTo>
                  <a:lnTo>
                    <a:pt x="494" y="827"/>
                  </a:lnTo>
                  <a:lnTo>
                    <a:pt x="499" y="827"/>
                  </a:lnTo>
                  <a:lnTo>
                    <a:pt x="499" y="827"/>
                  </a:lnTo>
                  <a:lnTo>
                    <a:pt x="504" y="827"/>
                  </a:lnTo>
                  <a:lnTo>
                    <a:pt x="508" y="826"/>
                  </a:lnTo>
                  <a:lnTo>
                    <a:pt x="519" y="823"/>
                  </a:lnTo>
                  <a:lnTo>
                    <a:pt x="528" y="820"/>
                  </a:lnTo>
                  <a:lnTo>
                    <a:pt x="530" y="820"/>
                  </a:lnTo>
                  <a:lnTo>
                    <a:pt x="532" y="821"/>
                  </a:lnTo>
                  <a:lnTo>
                    <a:pt x="532" y="821"/>
                  </a:lnTo>
                  <a:lnTo>
                    <a:pt x="533" y="824"/>
                  </a:lnTo>
                  <a:lnTo>
                    <a:pt x="536" y="826"/>
                  </a:lnTo>
                  <a:lnTo>
                    <a:pt x="544" y="830"/>
                  </a:lnTo>
                  <a:lnTo>
                    <a:pt x="553" y="832"/>
                  </a:lnTo>
                  <a:lnTo>
                    <a:pt x="559" y="832"/>
                  </a:lnTo>
                  <a:lnTo>
                    <a:pt x="559" y="832"/>
                  </a:lnTo>
                  <a:lnTo>
                    <a:pt x="566" y="834"/>
                  </a:lnTo>
                  <a:lnTo>
                    <a:pt x="576" y="835"/>
                  </a:lnTo>
                  <a:lnTo>
                    <a:pt x="587" y="835"/>
                  </a:lnTo>
                  <a:lnTo>
                    <a:pt x="593" y="835"/>
                  </a:lnTo>
                  <a:lnTo>
                    <a:pt x="598" y="832"/>
                  </a:lnTo>
                  <a:lnTo>
                    <a:pt x="598" y="832"/>
                  </a:lnTo>
                  <a:lnTo>
                    <a:pt x="612" y="823"/>
                  </a:lnTo>
                  <a:lnTo>
                    <a:pt x="629" y="810"/>
                  </a:lnTo>
                  <a:lnTo>
                    <a:pt x="637" y="805"/>
                  </a:lnTo>
                  <a:lnTo>
                    <a:pt x="647" y="799"/>
                  </a:lnTo>
                  <a:lnTo>
                    <a:pt x="656" y="796"/>
                  </a:lnTo>
                  <a:lnTo>
                    <a:pt x="665" y="794"/>
                  </a:lnTo>
                  <a:lnTo>
                    <a:pt x="665" y="794"/>
                  </a:lnTo>
                  <a:lnTo>
                    <a:pt x="681" y="792"/>
                  </a:lnTo>
                  <a:lnTo>
                    <a:pt x="696" y="791"/>
                  </a:lnTo>
                  <a:lnTo>
                    <a:pt x="703" y="789"/>
                  </a:lnTo>
                  <a:lnTo>
                    <a:pt x="710" y="787"/>
                  </a:lnTo>
                  <a:lnTo>
                    <a:pt x="716" y="783"/>
                  </a:lnTo>
                  <a:lnTo>
                    <a:pt x="720" y="777"/>
                  </a:lnTo>
                  <a:lnTo>
                    <a:pt x="720" y="777"/>
                  </a:lnTo>
                  <a:lnTo>
                    <a:pt x="724" y="770"/>
                  </a:lnTo>
                  <a:lnTo>
                    <a:pt x="726" y="763"/>
                  </a:lnTo>
                  <a:lnTo>
                    <a:pt x="727" y="755"/>
                  </a:lnTo>
                  <a:lnTo>
                    <a:pt x="727" y="748"/>
                  </a:lnTo>
                  <a:lnTo>
                    <a:pt x="727" y="742"/>
                  </a:lnTo>
                  <a:lnTo>
                    <a:pt x="726" y="735"/>
                  </a:lnTo>
                  <a:lnTo>
                    <a:pt x="723" y="731"/>
                  </a:lnTo>
                  <a:lnTo>
                    <a:pt x="720" y="727"/>
                  </a:lnTo>
                  <a:lnTo>
                    <a:pt x="720" y="727"/>
                  </a:lnTo>
                  <a:lnTo>
                    <a:pt x="714" y="720"/>
                  </a:lnTo>
                  <a:lnTo>
                    <a:pt x="712" y="713"/>
                  </a:lnTo>
                  <a:lnTo>
                    <a:pt x="709" y="705"/>
                  </a:lnTo>
                  <a:lnTo>
                    <a:pt x="709" y="705"/>
                  </a:lnTo>
                  <a:lnTo>
                    <a:pt x="706" y="702"/>
                  </a:lnTo>
                  <a:lnTo>
                    <a:pt x="705" y="701"/>
                  </a:lnTo>
                  <a:lnTo>
                    <a:pt x="705" y="698"/>
                  </a:lnTo>
                  <a:lnTo>
                    <a:pt x="705" y="696"/>
                  </a:lnTo>
                  <a:lnTo>
                    <a:pt x="708" y="694"/>
                  </a:lnTo>
                  <a:lnTo>
                    <a:pt x="712" y="691"/>
                  </a:lnTo>
                  <a:lnTo>
                    <a:pt x="720" y="688"/>
                  </a:lnTo>
                  <a:lnTo>
                    <a:pt x="720" y="688"/>
                  </a:lnTo>
                  <a:lnTo>
                    <a:pt x="746" y="677"/>
                  </a:lnTo>
                  <a:lnTo>
                    <a:pt x="782" y="659"/>
                  </a:lnTo>
                  <a:lnTo>
                    <a:pt x="836" y="633"/>
                  </a:lnTo>
                  <a:lnTo>
                    <a:pt x="836" y="633"/>
                  </a:lnTo>
                  <a:lnTo>
                    <a:pt x="850" y="624"/>
                  </a:lnTo>
                  <a:lnTo>
                    <a:pt x="865" y="615"/>
                  </a:lnTo>
                  <a:lnTo>
                    <a:pt x="874" y="610"/>
                  </a:lnTo>
                  <a:lnTo>
                    <a:pt x="883" y="606"/>
                  </a:lnTo>
                  <a:lnTo>
                    <a:pt x="893" y="605"/>
                  </a:lnTo>
                  <a:lnTo>
                    <a:pt x="903" y="605"/>
                  </a:lnTo>
                  <a:lnTo>
                    <a:pt x="903" y="605"/>
                  </a:lnTo>
                  <a:lnTo>
                    <a:pt x="908" y="606"/>
                  </a:lnTo>
                  <a:lnTo>
                    <a:pt x="914" y="609"/>
                  </a:lnTo>
                  <a:lnTo>
                    <a:pt x="925" y="617"/>
                  </a:lnTo>
                  <a:lnTo>
                    <a:pt x="936" y="629"/>
                  </a:lnTo>
                  <a:lnTo>
                    <a:pt x="947" y="642"/>
                  </a:lnTo>
                  <a:lnTo>
                    <a:pt x="955" y="655"/>
                  </a:lnTo>
                  <a:lnTo>
                    <a:pt x="964" y="667"/>
                  </a:lnTo>
                  <a:lnTo>
                    <a:pt x="968" y="677"/>
                  </a:lnTo>
                  <a:lnTo>
                    <a:pt x="969" y="683"/>
                  </a:lnTo>
                  <a:lnTo>
                    <a:pt x="969" y="683"/>
                  </a:lnTo>
                  <a:lnTo>
                    <a:pt x="969" y="688"/>
                  </a:lnTo>
                  <a:lnTo>
                    <a:pt x="968" y="691"/>
                  </a:lnTo>
                  <a:lnTo>
                    <a:pt x="966" y="692"/>
                  </a:lnTo>
                  <a:lnTo>
                    <a:pt x="964" y="694"/>
                  </a:lnTo>
                  <a:lnTo>
                    <a:pt x="964" y="694"/>
                  </a:lnTo>
                  <a:lnTo>
                    <a:pt x="955" y="698"/>
                  </a:lnTo>
                  <a:lnTo>
                    <a:pt x="951" y="701"/>
                  </a:lnTo>
                  <a:lnTo>
                    <a:pt x="947" y="705"/>
                  </a:lnTo>
                  <a:lnTo>
                    <a:pt x="947" y="705"/>
                  </a:lnTo>
                  <a:lnTo>
                    <a:pt x="946" y="708"/>
                  </a:lnTo>
                  <a:lnTo>
                    <a:pt x="946" y="710"/>
                  </a:lnTo>
                  <a:lnTo>
                    <a:pt x="948" y="713"/>
                  </a:lnTo>
                  <a:lnTo>
                    <a:pt x="953" y="716"/>
                  </a:lnTo>
                  <a:lnTo>
                    <a:pt x="953" y="716"/>
                  </a:lnTo>
                  <a:lnTo>
                    <a:pt x="955" y="719"/>
                  </a:lnTo>
                  <a:lnTo>
                    <a:pt x="958" y="723"/>
                  </a:lnTo>
                  <a:lnTo>
                    <a:pt x="962" y="726"/>
                  </a:lnTo>
                  <a:lnTo>
                    <a:pt x="965" y="727"/>
                  </a:lnTo>
                  <a:lnTo>
                    <a:pt x="969" y="727"/>
                  </a:lnTo>
                  <a:lnTo>
                    <a:pt x="969" y="727"/>
                  </a:lnTo>
                  <a:lnTo>
                    <a:pt x="987" y="726"/>
                  </a:lnTo>
                  <a:lnTo>
                    <a:pt x="995" y="724"/>
                  </a:lnTo>
                  <a:lnTo>
                    <a:pt x="1002" y="721"/>
                  </a:lnTo>
                  <a:lnTo>
                    <a:pt x="1002" y="721"/>
                  </a:lnTo>
                  <a:lnTo>
                    <a:pt x="1011" y="719"/>
                  </a:lnTo>
                  <a:lnTo>
                    <a:pt x="1020" y="715"/>
                  </a:lnTo>
                  <a:lnTo>
                    <a:pt x="1025" y="712"/>
                  </a:lnTo>
                  <a:lnTo>
                    <a:pt x="1029" y="708"/>
                  </a:lnTo>
                  <a:lnTo>
                    <a:pt x="1033" y="701"/>
                  </a:lnTo>
                  <a:lnTo>
                    <a:pt x="1036" y="694"/>
                  </a:lnTo>
                  <a:lnTo>
                    <a:pt x="1036" y="694"/>
                  </a:lnTo>
                  <a:lnTo>
                    <a:pt x="1037" y="685"/>
                  </a:lnTo>
                  <a:lnTo>
                    <a:pt x="1036" y="678"/>
                  </a:lnTo>
                  <a:lnTo>
                    <a:pt x="1033" y="670"/>
                  </a:lnTo>
                  <a:lnTo>
                    <a:pt x="1029" y="663"/>
                  </a:lnTo>
                  <a:lnTo>
                    <a:pt x="1020" y="645"/>
                  </a:lnTo>
                  <a:lnTo>
                    <a:pt x="1016" y="634"/>
                  </a:lnTo>
                  <a:lnTo>
                    <a:pt x="1013" y="622"/>
                  </a:lnTo>
                  <a:lnTo>
                    <a:pt x="1013" y="622"/>
                  </a:lnTo>
                  <a:lnTo>
                    <a:pt x="1013" y="608"/>
                  </a:lnTo>
                  <a:lnTo>
                    <a:pt x="1015" y="594"/>
                  </a:lnTo>
                  <a:lnTo>
                    <a:pt x="1019" y="581"/>
                  </a:lnTo>
                  <a:lnTo>
                    <a:pt x="1023" y="569"/>
                  </a:lnTo>
                  <a:lnTo>
                    <a:pt x="1027" y="556"/>
                  </a:lnTo>
                  <a:lnTo>
                    <a:pt x="1031" y="545"/>
                  </a:lnTo>
                  <a:lnTo>
                    <a:pt x="1031" y="536"/>
                  </a:lnTo>
                  <a:lnTo>
                    <a:pt x="1031" y="531"/>
                  </a:lnTo>
                  <a:lnTo>
                    <a:pt x="1030" y="527"/>
                  </a:lnTo>
                  <a:lnTo>
                    <a:pt x="1030" y="527"/>
                  </a:lnTo>
                  <a:lnTo>
                    <a:pt x="1025" y="515"/>
                  </a:lnTo>
                  <a:lnTo>
                    <a:pt x="1020" y="508"/>
                  </a:lnTo>
                  <a:lnTo>
                    <a:pt x="1019" y="506"/>
                  </a:lnTo>
                  <a:lnTo>
                    <a:pt x="1015" y="505"/>
                  </a:lnTo>
                  <a:lnTo>
                    <a:pt x="1002" y="505"/>
                  </a:lnTo>
                  <a:lnTo>
                    <a:pt x="1002" y="505"/>
                  </a:lnTo>
                  <a:lnTo>
                    <a:pt x="986" y="506"/>
                  </a:lnTo>
                  <a:lnTo>
                    <a:pt x="966" y="511"/>
                  </a:lnTo>
                  <a:lnTo>
                    <a:pt x="925" y="522"/>
                  </a:lnTo>
                  <a:lnTo>
                    <a:pt x="925" y="522"/>
                  </a:lnTo>
                  <a:lnTo>
                    <a:pt x="879" y="531"/>
                  </a:lnTo>
                  <a:lnTo>
                    <a:pt x="857" y="536"/>
                  </a:lnTo>
                  <a:lnTo>
                    <a:pt x="836" y="538"/>
                  </a:lnTo>
                  <a:lnTo>
                    <a:pt x="836" y="538"/>
                  </a:lnTo>
                  <a:lnTo>
                    <a:pt x="768" y="548"/>
                  </a:lnTo>
                  <a:lnTo>
                    <a:pt x="720" y="555"/>
                  </a:lnTo>
                  <a:lnTo>
                    <a:pt x="720" y="555"/>
                  </a:lnTo>
                  <a:lnTo>
                    <a:pt x="766" y="505"/>
                  </a:lnTo>
                  <a:lnTo>
                    <a:pt x="802" y="468"/>
                  </a:lnTo>
                  <a:lnTo>
                    <a:pt x="825" y="444"/>
                  </a:lnTo>
                  <a:lnTo>
                    <a:pt x="825" y="444"/>
                  </a:lnTo>
                  <a:lnTo>
                    <a:pt x="846" y="423"/>
                  </a:lnTo>
                  <a:lnTo>
                    <a:pt x="876" y="391"/>
                  </a:lnTo>
                  <a:lnTo>
                    <a:pt x="906" y="358"/>
                  </a:lnTo>
                  <a:lnTo>
                    <a:pt x="925" y="333"/>
                  </a:lnTo>
                  <a:lnTo>
                    <a:pt x="925" y="333"/>
                  </a:lnTo>
                  <a:lnTo>
                    <a:pt x="930" y="322"/>
                  </a:lnTo>
                  <a:lnTo>
                    <a:pt x="935" y="308"/>
                  </a:lnTo>
                  <a:lnTo>
                    <a:pt x="936" y="290"/>
                  </a:lnTo>
                  <a:lnTo>
                    <a:pt x="937" y="271"/>
                  </a:lnTo>
                  <a:lnTo>
                    <a:pt x="936" y="250"/>
                  </a:lnTo>
                  <a:lnTo>
                    <a:pt x="932" y="228"/>
                  </a:lnTo>
                  <a:lnTo>
                    <a:pt x="926" y="208"/>
                  </a:lnTo>
                  <a:lnTo>
                    <a:pt x="919" y="189"/>
                  </a:lnTo>
                  <a:lnTo>
                    <a:pt x="919" y="189"/>
                  </a:lnTo>
                  <a:lnTo>
                    <a:pt x="911" y="172"/>
                  </a:lnTo>
                  <a:lnTo>
                    <a:pt x="901" y="157"/>
                  </a:lnTo>
                  <a:lnTo>
                    <a:pt x="885" y="133"/>
                  </a:lnTo>
                  <a:lnTo>
                    <a:pt x="874" y="118"/>
                  </a:lnTo>
                  <a:lnTo>
                    <a:pt x="870" y="114"/>
                  </a:lnTo>
                  <a:lnTo>
                    <a:pt x="870" y="111"/>
                  </a:lnTo>
                  <a:lnTo>
                    <a:pt x="870" y="111"/>
                  </a:lnTo>
                  <a:lnTo>
                    <a:pt x="871" y="107"/>
                  </a:lnTo>
                  <a:lnTo>
                    <a:pt x="874" y="101"/>
                  </a:lnTo>
                  <a:lnTo>
                    <a:pt x="874" y="94"/>
                  </a:lnTo>
                  <a:lnTo>
                    <a:pt x="872" y="92"/>
                  </a:lnTo>
                  <a:lnTo>
                    <a:pt x="870" y="89"/>
                  </a:lnTo>
                  <a:lnTo>
                    <a:pt x="870" y="89"/>
                  </a:lnTo>
                  <a:lnTo>
                    <a:pt x="861" y="85"/>
                  </a:lnTo>
                  <a:lnTo>
                    <a:pt x="849" y="81"/>
                  </a:lnTo>
                  <a:lnTo>
                    <a:pt x="825" y="72"/>
                  </a:lnTo>
                  <a:lnTo>
                    <a:pt x="825" y="72"/>
                  </a:lnTo>
                  <a:lnTo>
                    <a:pt x="816" y="68"/>
                  </a:lnTo>
                  <a:lnTo>
                    <a:pt x="806" y="63"/>
                  </a:lnTo>
                  <a:lnTo>
                    <a:pt x="795" y="56"/>
                  </a:lnTo>
                  <a:lnTo>
                    <a:pt x="781" y="50"/>
                  </a:lnTo>
                  <a:lnTo>
                    <a:pt x="781" y="50"/>
                  </a:lnTo>
                  <a:lnTo>
                    <a:pt x="734" y="31"/>
                  </a:lnTo>
                  <a:lnTo>
                    <a:pt x="705" y="21"/>
                  </a:lnTo>
                  <a:lnTo>
                    <a:pt x="692" y="18"/>
                  </a:lnTo>
                  <a:lnTo>
                    <a:pt x="681" y="17"/>
                  </a:lnTo>
                  <a:lnTo>
                    <a:pt x="681" y="17"/>
                  </a:lnTo>
                  <a:lnTo>
                    <a:pt x="663" y="15"/>
                  </a:lnTo>
                  <a:lnTo>
                    <a:pt x="647" y="14"/>
                  </a:lnTo>
                  <a:lnTo>
                    <a:pt x="633" y="13"/>
                  </a:lnTo>
                  <a:lnTo>
                    <a:pt x="620" y="11"/>
                  </a:lnTo>
                  <a:lnTo>
                    <a:pt x="620" y="11"/>
                  </a:lnTo>
                  <a:lnTo>
                    <a:pt x="600" y="10"/>
                  </a:lnTo>
                  <a:lnTo>
                    <a:pt x="568" y="6"/>
                  </a:lnTo>
                  <a:lnTo>
                    <a:pt x="533" y="1"/>
                  </a:lnTo>
                  <a:lnTo>
                    <a:pt x="519" y="0"/>
                  </a:lnTo>
                  <a:lnTo>
                    <a:pt x="510" y="0"/>
                  </a:lnTo>
                  <a:lnTo>
                    <a:pt x="510" y="0"/>
                  </a:lnTo>
                  <a:lnTo>
                    <a:pt x="483" y="4"/>
                  </a:lnTo>
                  <a:lnTo>
                    <a:pt x="446" y="11"/>
                  </a:lnTo>
                  <a:lnTo>
                    <a:pt x="388" y="22"/>
                  </a:lnTo>
                  <a:lnTo>
                    <a:pt x="388" y="22"/>
                  </a:lnTo>
                  <a:lnTo>
                    <a:pt x="368" y="24"/>
                  </a:lnTo>
                  <a:lnTo>
                    <a:pt x="338" y="25"/>
                  </a:lnTo>
                  <a:lnTo>
                    <a:pt x="294" y="28"/>
                  </a:lnTo>
                  <a:lnTo>
                    <a:pt x="294" y="28"/>
                  </a:lnTo>
                  <a:lnTo>
                    <a:pt x="284" y="32"/>
                  </a:lnTo>
                  <a:lnTo>
                    <a:pt x="267" y="39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36" y="63"/>
                  </a:lnTo>
                  <a:lnTo>
                    <a:pt x="219" y="89"/>
                  </a:lnTo>
                  <a:lnTo>
                    <a:pt x="201" y="115"/>
                  </a:lnTo>
                  <a:lnTo>
                    <a:pt x="193" y="124"/>
                  </a:lnTo>
                  <a:lnTo>
                    <a:pt x="189" y="128"/>
                  </a:lnTo>
                  <a:lnTo>
                    <a:pt x="189" y="128"/>
                  </a:lnTo>
                  <a:lnTo>
                    <a:pt x="177" y="129"/>
                  </a:lnTo>
                  <a:lnTo>
                    <a:pt x="150" y="133"/>
                  </a:lnTo>
                  <a:lnTo>
                    <a:pt x="150" y="133"/>
                  </a:lnTo>
                  <a:lnTo>
                    <a:pt x="110" y="140"/>
                  </a:lnTo>
                  <a:lnTo>
                    <a:pt x="94" y="144"/>
                  </a:lnTo>
                  <a:lnTo>
                    <a:pt x="89" y="147"/>
                  </a:lnTo>
                  <a:lnTo>
                    <a:pt x="83" y="150"/>
                  </a:lnTo>
                  <a:lnTo>
                    <a:pt x="83" y="150"/>
                  </a:lnTo>
                  <a:lnTo>
                    <a:pt x="78" y="155"/>
                  </a:lnTo>
                  <a:lnTo>
                    <a:pt x="72" y="162"/>
                  </a:lnTo>
                  <a:lnTo>
                    <a:pt x="57" y="182"/>
                  </a:lnTo>
                  <a:lnTo>
                    <a:pt x="43" y="201"/>
                  </a:lnTo>
                  <a:lnTo>
                    <a:pt x="38" y="208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27" y="216"/>
                  </a:lnTo>
                  <a:lnTo>
                    <a:pt x="18" y="226"/>
                  </a:lnTo>
                  <a:lnTo>
                    <a:pt x="10" y="236"/>
                  </a:lnTo>
                  <a:lnTo>
                    <a:pt x="6" y="244"/>
                  </a:lnTo>
                  <a:lnTo>
                    <a:pt x="6" y="244"/>
                  </a:lnTo>
                  <a:lnTo>
                    <a:pt x="4" y="253"/>
                  </a:lnTo>
                  <a:lnTo>
                    <a:pt x="3" y="264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9"/>
                  </a:lnTo>
                  <a:lnTo>
                    <a:pt x="3" y="296"/>
                  </a:lnTo>
                  <a:lnTo>
                    <a:pt x="9" y="318"/>
                  </a:lnTo>
                  <a:lnTo>
                    <a:pt x="22" y="361"/>
                  </a:lnTo>
                  <a:lnTo>
                    <a:pt x="22" y="361"/>
                  </a:lnTo>
                  <a:lnTo>
                    <a:pt x="28" y="373"/>
                  </a:lnTo>
                  <a:lnTo>
                    <a:pt x="33" y="383"/>
                  </a:lnTo>
                  <a:lnTo>
                    <a:pt x="39" y="391"/>
                  </a:lnTo>
                  <a:lnTo>
                    <a:pt x="45" y="400"/>
                  </a:lnTo>
                  <a:lnTo>
                    <a:pt x="45" y="400"/>
                  </a:lnTo>
                  <a:lnTo>
                    <a:pt x="49" y="409"/>
                  </a:lnTo>
                  <a:lnTo>
                    <a:pt x="51" y="418"/>
                  </a:lnTo>
                  <a:lnTo>
                    <a:pt x="51" y="423"/>
                  </a:lnTo>
                  <a:lnTo>
                    <a:pt x="51" y="426"/>
                  </a:lnTo>
                  <a:lnTo>
                    <a:pt x="50" y="427"/>
                  </a:lnTo>
                  <a:lnTo>
                    <a:pt x="50" y="427"/>
                  </a:lnTo>
                  <a:lnTo>
                    <a:pt x="50" y="429"/>
                  </a:lnTo>
                  <a:lnTo>
                    <a:pt x="51" y="429"/>
                  </a:lnTo>
                  <a:lnTo>
                    <a:pt x="57" y="429"/>
                  </a:lnTo>
                  <a:lnTo>
                    <a:pt x="67" y="427"/>
                  </a:lnTo>
                  <a:lnTo>
                    <a:pt x="67" y="444"/>
                  </a:lnTo>
                  <a:lnTo>
                    <a:pt x="94" y="422"/>
                  </a:lnTo>
                  <a:lnTo>
                    <a:pt x="94" y="422"/>
                  </a:lnTo>
                  <a:lnTo>
                    <a:pt x="99" y="444"/>
                  </a:lnTo>
                  <a:lnTo>
                    <a:pt x="101" y="458"/>
                  </a:lnTo>
                  <a:lnTo>
                    <a:pt x="104" y="461"/>
                  </a:lnTo>
                  <a:lnTo>
                    <a:pt x="104" y="461"/>
                  </a:lnTo>
                  <a:lnTo>
                    <a:pt x="105" y="461"/>
                  </a:lnTo>
                  <a:lnTo>
                    <a:pt x="105" y="461"/>
                  </a:lnTo>
                  <a:lnTo>
                    <a:pt x="122" y="438"/>
                  </a:lnTo>
                  <a:lnTo>
                    <a:pt x="122" y="438"/>
                  </a:lnTo>
                  <a:lnTo>
                    <a:pt x="128" y="444"/>
                  </a:lnTo>
                  <a:lnTo>
                    <a:pt x="132" y="447"/>
                  </a:lnTo>
                  <a:lnTo>
                    <a:pt x="133" y="450"/>
                  </a:lnTo>
                  <a:lnTo>
                    <a:pt x="133" y="450"/>
                  </a:lnTo>
                  <a:lnTo>
                    <a:pt x="144" y="438"/>
                  </a:lnTo>
                  <a:lnTo>
                    <a:pt x="155" y="427"/>
                  </a:lnTo>
                  <a:lnTo>
                    <a:pt x="266" y="472"/>
                  </a:lnTo>
                  <a:lnTo>
                    <a:pt x="266" y="472"/>
                  </a:lnTo>
                  <a:lnTo>
                    <a:pt x="272" y="545"/>
                  </a:lnTo>
                  <a:lnTo>
                    <a:pt x="273" y="598"/>
                  </a:lnTo>
                  <a:lnTo>
                    <a:pt x="273" y="617"/>
                  </a:lnTo>
                  <a:lnTo>
                    <a:pt x="272" y="627"/>
                  </a:lnTo>
                  <a:lnTo>
                    <a:pt x="272" y="627"/>
                  </a:lnTo>
                  <a:lnTo>
                    <a:pt x="266" y="638"/>
                  </a:lnTo>
                  <a:lnTo>
                    <a:pt x="265" y="641"/>
                  </a:lnTo>
                  <a:lnTo>
                    <a:pt x="260" y="644"/>
                  </a:lnTo>
                  <a:lnTo>
                    <a:pt x="260" y="644"/>
                  </a:lnTo>
                  <a:lnTo>
                    <a:pt x="256" y="647"/>
                  </a:lnTo>
                  <a:lnTo>
                    <a:pt x="251" y="651"/>
                  </a:lnTo>
                  <a:lnTo>
                    <a:pt x="242" y="653"/>
                  </a:lnTo>
                  <a:lnTo>
                    <a:pt x="236" y="655"/>
                  </a:lnTo>
                  <a:lnTo>
                    <a:pt x="227" y="655"/>
                  </a:lnTo>
                  <a:lnTo>
                    <a:pt x="227" y="655"/>
                  </a:lnTo>
                  <a:lnTo>
                    <a:pt x="218" y="655"/>
                  </a:lnTo>
                  <a:lnTo>
                    <a:pt x="208" y="658"/>
                  </a:lnTo>
                  <a:lnTo>
                    <a:pt x="189" y="663"/>
                  </a:lnTo>
                  <a:lnTo>
                    <a:pt x="172" y="669"/>
                  </a:lnTo>
                  <a:lnTo>
                    <a:pt x="161" y="672"/>
                  </a:lnTo>
                  <a:lnTo>
                    <a:pt x="161" y="672"/>
                  </a:lnTo>
                  <a:lnTo>
                    <a:pt x="155" y="674"/>
                  </a:lnTo>
                  <a:lnTo>
                    <a:pt x="147" y="678"/>
                  </a:lnTo>
                  <a:lnTo>
                    <a:pt x="128" y="691"/>
                  </a:lnTo>
                  <a:lnTo>
                    <a:pt x="110" y="703"/>
                  </a:lnTo>
                  <a:lnTo>
                    <a:pt x="105" y="708"/>
                  </a:lnTo>
                  <a:lnTo>
                    <a:pt x="105" y="709"/>
                  </a:lnTo>
                  <a:lnTo>
                    <a:pt x="105" y="710"/>
                  </a:lnTo>
                  <a:lnTo>
                    <a:pt x="105" y="710"/>
                  </a:lnTo>
                  <a:lnTo>
                    <a:pt x="110" y="712"/>
                  </a:lnTo>
                  <a:lnTo>
                    <a:pt x="115" y="710"/>
                  </a:lnTo>
                  <a:lnTo>
                    <a:pt x="122" y="710"/>
                  </a:lnTo>
                  <a:lnTo>
                    <a:pt x="122" y="710"/>
                  </a:lnTo>
                  <a:lnTo>
                    <a:pt x="122" y="710"/>
                  </a:lnTo>
                  <a:lnTo>
                    <a:pt x="122" y="713"/>
                  </a:lnTo>
                  <a:lnTo>
                    <a:pt x="122" y="717"/>
                  </a:lnTo>
                  <a:lnTo>
                    <a:pt x="122" y="720"/>
                  </a:lnTo>
                  <a:lnTo>
                    <a:pt x="123" y="721"/>
                  </a:lnTo>
                  <a:lnTo>
                    <a:pt x="128" y="721"/>
                  </a:lnTo>
                  <a:lnTo>
                    <a:pt x="133" y="721"/>
                  </a:lnTo>
                  <a:lnTo>
                    <a:pt x="133" y="721"/>
                  </a:lnTo>
                  <a:lnTo>
                    <a:pt x="141" y="720"/>
                  </a:lnTo>
                  <a:lnTo>
                    <a:pt x="150" y="716"/>
                  </a:lnTo>
                  <a:lnTo>
                    <a:pt x="165" y="709"/>
                  </a:lnTo>
                  <a:lnTo>
                    <a:pt x="183" y="699"/>
                  </a:lnTo>
                  <a:lnTo>
                    <a:pt x="216" y="694"/>
                  </a:lnTo>
                  <a:lnTo>
                    <a:pt x="216" y="694"/>
                  </a:lnTo>
                  <a:lnTo>
                    <a:pt x="198" y="702"/>
                  </a:lnTo>
                  <a:lnTo>
                    <a:pt x="187" y="709"/>
                  </a:lnTo>
                  <a:lnTo>
                    <a:pt x="183" y="713"/>
                  </a:lnTo>
                  <a:lnTo>
                    <a:pt x="183" y="716"/>
                  </a:lnTo>
                  <a:lnTo>
                    <a:pt x="183" y="716"/>
                  </a:lnTo>
                  <a:lnTo>
                    <a:pt x="184" y="719"/>
                  </a:lnTo>
                  <a:lnTo>
                    <a:pt x="187" y="719"/>
                  </a:lnTo>
                  <a:lnTo>
                    <a:pt x="197" y="719"/>
                  </a:lnTo>
                  <a:lnTo>
                    <a:pt x="227" y="716"/>
                  </a:lnTo>
                  <a:lnTo>
                    <a:pt x="227" y="716"/>
                  </a:lnTo>
                  <a:lnTo>
                    <a:pt x="244" y="713"/>
                  </a:lnTo>
                  <a:lnTo>
                    <a:pt x="258" y="710"/>
                  </a:lnTo>
                  <a:lnTo>
                    <a:pt x="272" y="705"/>
                  </a:lnTo>
                  <a:lnTo>
                    <a:pt x="283" y="699"/>
                  </a:lnTo>
                  <a:lnTo>
                    <a:pt x="283" y="699"/>
                  </a:lnTo>
                  <a:lnTo>
                    <a:pt x="308" y="685"/>
                  </a:lnTo>
                  <a:lnTo>
                    <a:pt x="317" y="678"/>
                  </a:lnTo>
                  <a:lnTo>
                    <a:pt x="320" y="674"/>
                  </a:lnTo>
                  <a:lnTo>
                    <a:pt x="321" y="672"/>
                  </a:lnTo>
                  <a:lnTo>
                    <a:pt x="321" y="672"/>
                  </a:lnTo>
                  <a:lnTo>
                    <a:pt x="327" y="658"/>
                  </a:lnTo>
                  <a:lnTo>
                    <a:pt x="338" y="631"/>
                  </a:lnTo>
                  <a:lnTo>
                    <a:pt x="349" y="604"/>
                  </a:lnTo>
                  <a:lnTo>
                    <a:pt x="353" y="592"/>
                  </a:lnTo>
                  <a:lnTo>
                    <a:pt x="355" y="583"/>
                  </a:lnTo>
                  <a:lnTo>
                    <a:pt x="355" y="583"/>
                  </a:lnTo>
                  <a:lnTo>
                    <a:pt x="362" y="516"/>
                  </a:lnTo>
                  <a:lnTo>
                    <a:pt x="364" y="481"/>
                  </a:lnTo>
                  <a:lnTo>
                    <a:pt x="366" y="466"/>
                  </a:lnTo>
                  <a:lnTo>
                    <a:pt x="366" y="466"/>
                  </a:lnTo>
                  <a:lnTo>
                    <a:pt x="366" y="466"/>
                  </a:lnTo>
                  <a:lnTo>
                    <a:pt x="366" y="466"/>
                  </a:lnTo>
                  <a:lnTo>
                    <a:pt x="377" y="455"/>
                  </a:lnTo>
                  <a:lnTo>
                    <a:pt x="377" y="455"/>
                  </a:lnTo>
                  <a:lnTo>
                    <a:pt x="386" y="444"/>
                  </a:lnTo>
                  <a:lnTo>
                    <a:pt x="395" y="429"/>
                  </a:lnTo>
                  <a:lnTo>
                    <a:pt x="404" y="411"/>
                  </a:lnTo>
                  <a:lnTo>
                    <a:pt x="404" y="411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D69F4CD9-2219-0C7A-8A03-69ADBF057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1963" y="2805113"/>
              <a:ext cx="212725" cy="258763"/>
            </a:xfrm>
            <a:custGeom>
              <a:avLst/>
              <a:gdLst>
                <a:gd name="T0" fmla="*/ 133 w 134"/>
                <a:gd name="T1" fmla="*/ 100 h 163"/>
                <a:gd name="T2" fmla="*/ 132 w 134"/>
                <a:gd name="T3" fmla="*/ 96 h 163"/>
                <a:gd name="T4" fmla="*/ 122 w 134"/>
                <a:gd name="T5" fmla="*/ 73 h 163"/>
                <a:gd name="T6" fmla="*/ 112 w 134"/>
                <a:gd name="T7" fmla="*/ 57 h 163"/>
                <a:gd name="T8" fmla="*/ 97 w 134"/>
                <a:gd name="T9" fmla="*/ 39 h 163"/>
                <a:gd name="T10" fmla="*/ 89 w 134"/>
                <a:gd name="T11" fmla="*/ 28 h 163"/>
                <a:gd name="T12" fmla="*/ 73 w 134"/>
                <a:gd name="T13" fmla="*/ 3 h 163"/>
                <a:gd name="T14" fmla="*/ 66 w 134"/>
                <a:gd name="T15" fmla="*/ 0 h 163"/>
                <a:gd name="T16" fmla="*/ 62 w 134"/>
                <a:gd name="T17" fmla="*/ 0 h 163"/>
                <a:gd name="T18" fmla="*/ 58 w 134"/>
                <a:gd name="T19" fmla="*/ 6 h 163"/>
                <a:gd name="T20" fmla="*/ 60 w 134"/>
                <a:gd name="T21" fmla="*/ 20 h 163"/>
                <a:gd name="T22" fmla="*/ 61 w 134"/>
                <a:gd name="T23" fmla="*/ 28 h 163"/>
                <a:gd name="T24" fmla="*/ 71 w 134"/>
                <a:gd name="T25" fmla="*/ 46 h 163"/>
                <a:gd name="T26" fmla="*/ 75 w 134"/>
                <a:gd name="T27" fmla="*/ 56 h 163"/>
                <a:gd name="T28" fmla="*/ 72 w 134"/>
                <a:gd name="T29" fmla="*/ 61 h 163"/>
                <a:gd name="T30" fmla="*/ 64 w 134"/>
                <a:gd name="T31" fmla="*/ 64 h 163"/>
                <a:gd name="T32" fmla="*/ 51 w 134"/>
                <a:gd name="T33" fmla="*/ 67 h 163"/>
                <a:gd name="T34" fmla="*/ 43 w 134"/>
                <a:gd name="T35" fmla="*/ 64 h 163"/>
                <a:gd name="T36" fmla="*/ 39 w 134"/>
                <a:gd name="T37" fmla="*/ 61 h 163"/>
                <a:gd name="T38" fmla="*/ 29 w 134"/>
                <a:gd name="T39" fmla="*/ 49 h 163"/>
                <a:gd name="T40" fmla="*/ 25 w 134"/>
                <a:gd name="T41" fmla="*/ 45 h 163"/>
                <a:gd name="T42" fmla="*/ 22 w 134"/>
                <a:gd name="T43" fmla="*/ 45 h 163"/>
                <a:gd name="T44" fmla="*/ 17 w 134"/>
                <a:gd name="T45" fmla="*/ 48 h 163"/>
                <a:gd name="T46" fmla="*/ 11 w 134"/>
                <a:gd name="T47" fmla="*/ 59 h 163"/>
                <a:gd name="T48" fmla="*/ 11 w 134"/>
                <a:gd name="T49" fmla="*/ 61 h 163"/>
                <a:gd name="T50" fmla="*/ 11 w 134"/>
                <a:gd name="T51" fmla="*/ 63 h 163"/>
                <a:gd name="T52" fmla="*/ 3 w 134"/>
                <a:gd name="T53" fmla="*/ 64 h 163"/>
                <a:gd name="T54" fmla="*/ 0 w 134"/>
                <a:gd name="T55" fmla="*/ 67 h 163"/>
                <a:gd name="T56" fmla="*/ 0 w 134"/>
                <a:gd name="T57" fmla="*/ 70 h 163"/>
                <a:gd name="T58" fmla="*/ 4 w 134"/>
                <a:gd name="T59" fmla="*/ 84 h 163"/>
                <a:gd name="T60" fmla="*/ 11 w 134"/>
                <a:gd name="T61" fmla="*/ 95 h 163"/>
                <a:gd name="T62" fmla="*/ 1 w 134"/>
                <a:gd name="T63" fmla="*/ 96 h 163"/>
                <a:gd name="T64" fmla="*/ 0 w 134"/>
                <a:gd name="T65" fmla="*/ 100 h 163"/>
                <a:gd name="T66" fmla="*/ 1 w 134"/>
                <a:gd name="T67" fmla="*/ 103 h 163"/>
                <a:gd name="T68" fmla="*/ 8 w 134"/>
                <a:gd name="T69" fmla="*/ 114 h 163"/>
                <a:gd name="T70" fmla="*/ 17 w 134"/>
                <a:gd name="T71" fmla="*/ 122 h 163"/>
                <a:gd name="T72" fmla="*/ 13 w 134"/>
                <a:gd name="T73" fmla="*/ 127 h 163"/>
                <a:gd name="T74" fmla="*/ 11 w 134"/>
                <a:gd name="T75" fmla="*/ 131 h 163"/>
                <a:gd name="T76" fmla="*/ 17 w 134"/>
                <a:gd name="T77" fmla="*/ 139 h 163"/>
                <a:gd name="T78" fmla="*/ 28 w 134"/>
                <a:gd name="T79" fmla="*/ 147 h 163"/>
                <a:gd name="T80" fmla="*/ 57 w 134"/>
                <a:gd name="T81" fmla="*/ 159 h 163"/>
                <a:gd name="T82" fmla="*/ 72 w 134"/>
                <a:gd name="T83" fmla="*/ 161 h 163"/>
                <a:gd name="T84" fmla="*/ 96 w 134"/>
                <a:gd name="T85" fmla="*/ 161 h 163"/>
                <a:gd name="T86" fmla="*/ 111 w 134"/>
                <a:gd name="T87" fmla="*/ 157 h 163"/>
                <a:gd name="T88" fmla="*/ 123 w 134"/>
                <a:gd name="T89" fmla="*/ 150 h 163"/>
                <a:gd name="T90" fmla="*/ 127 w 134"/>
                <a:gd name="T91" fmla="*/ 145 h 163"/>
                <a:gd name="T92" fmla="*/ 133 w 134"/>
                <a:gd name="T93" fmla="*/ 131 h 163"/>
                <a:gd name="T94" fmla="*/ 133 w 134"/>
                <a:gd name="T95" fmla="*/ 104 h 163"/>
                <a:gd name="T96" fmla="*/ 133 w 134"/>
                <a:gd name="T97" fmla="*/ 10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4" h="163">
                  <a:moveTo>
                    <a:pt x="133" y="100"/>
                  </a:moveTo>
                  <a:lnTo>
                    <a:pt x="133" y="100"/>
                  </a:lnTo>
                  <a:lnTo>
                    <a:pt x="133" y="99"/>
                  </a:lnTo>
                  <a:lnTo>
                    <a:pt x="132" y="96"/>
                  </a:lnTo>
                  <a:lnTo>
                    <a:pt x="129" y="88"/>
                  </a:lnTo>
                  <a:lnTo>
                    <a:pt x="122" y="73"/>
                  </a:lnTo>
                  <a:lnTo>
                    <a:pt x="122" y="73"/>
                  </a:lnTo>
                  <a:lnTo>
                    <a:pt x="112" y="57"/>
                  </a:lnTo>
                  <a:lnTo>
                    <a:pt x="104" y="48"/>
                  </a:lnTo>
                  <a:lnTo>
                    <a:pt x="97" y="39"/>
                  </a:lnTo>
                  <a:lnTo>
                    <a:pt x="89" y="28"/>
                  </a:lnTo>
                  <a:lnTo>
                    <a:pt x="89" y="28"/>
                  </a:lnTo>
                  <a:lnTo>
                    <a:pt x="79" y="9"/>
                  </a:lnTo>
                  <a:lnTo>
                    <a:pt x="73" y="3"/>
                  </a:lnTo>
                  <a:lnTo>
                    <a:pt x="71" y="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60" y="3"/>
                  </a:lnTo>
                  <a:lnTo>
                    <a:pt x="58" y="6"/>
                  </a:lnTo>
                  <a:lnTo>
                    <a:pt x="58" y="11"/>
                  </a:lnTo>
                  <a:lnTo>
                    <a:pt x="60" y="20"/>
                  </a:lnTo>
                  <a:lnTo>
                    <a:pt x="61" y="28"/>
                  </a:lnTo>
                  <a:lnTo>
                    <a:pt x="61" y="28"/>
                  </a:lnTo>
                  <a:lnTo>
                    <a:pt x="65" y="36"/>
                  </a:lnTo>
                  <a:lnTo>
                    <a:pt x="71" y="46"/>
                  </a:lnTo>
                  <a:lnTo>
                    <a:pt x="73" y="52"/>
                  </a:lnTo>
                  <a:lnTo>
                    <a:pt x="75" y="56"/>
                  </a:lnTo>
                  <a:lnTo>
                    <a:pt x="75" y="59"/>
                  </a:lnTo>
                  <a:lnTo>
                    <a:pt x="72" y="61"/>
                  </a:lnTo>
                  <a:lnTo>
                    <a:pt x="72" y="61"/>
                  </a:lnTo>
                  <a:lnTo>
                    <a:pt x="64" y="64"/>
                  </a:lnTo>
                  <a:lnTo>
                    <a:pt x="55" y="67"/>
                  </a:lnTo>
                  <a:lnTo>
                    <a:pt x="51" y="67"/>
                  </a:lnTo>
                  <a:lnTo>
                    <a:pt x="47" y="66"/>
                  </a:lnTo>
                  <a:lnTo>
                    <a:pt x="43" y="64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33" y="55"/>
                  </a:lnTo>
                  <a:lnTo>
                    <a:pt x="29" y="49"/>
                  </a:lnTo>
                  <a:lnTo>
                    <a:pt x="26" y="46"/>
                  </a:lnTo>
                  <a:lnTo>
                    <a:pt x="25" y="45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19" y="46"/>
                  </a:lnTo>
                  <a:lnTo>
                    <a:pt x="17" y="48"/>
                  </a:lnTo>
                  <a:lnTo>
                    <a:pt x="14" y="53"/>
                  </a:lnTo>
                  <a:lnTo>
                    <a:pt x="11" y="59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3"/>
                  </a:lnTo>
                  <a:lnTo>
                    <a:pt x="7" y="63"/>
                  </a:lnTo>
                  <a:lnTo>
                    <a:pt x="3" y="64"/>
                  </a:lnTo>
                  <a:lnTo>
                    <a:pt x="1" y="66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4" y="84"/>
                  </a:lnTo>
                  <a:lnTo>
                    <a:pt x="11" y="95"/>
                  </a:lnTo>
                  <a:lnTo>
                    <a:pt x="11" y="95"/>
                  </a:lnTo>
                  <a:lnTo>
                    <a:pt x="6" y="95"/>
                  </a:lnTo>
                  <a:lnTo>
                    <a:pt x="1" y="96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3"/>
                  </a:lnTo>
                  <a:lnTo>
                    <a:pt x="3" y="106"/>
                  </a:lnTo>
                  <a:lnTo>
                    <a:pt x="8" y="114"/>
                  </a:lnTo>
                  <a:lnTo>
                    <a:pt x="17" y="122"/>
                  </a:lnTo>
                  <a:lnTo>
                    <a:pt x="17" y="122"/>
                  </a:lnTo>
                  <a:lnTo>
                    <a:pt x="15" y="124"/>
                  </a:lnTo>
                  <a:lnTo>
                    <a:pt x="13" y="127"/>
                  </a:lnTo>
                  <a:lnTo>
                    <a:pt x="11" y="128"/>
                  </a:lnTo>
                  <a:lnTo>
                    <a:pt x="11" y="131"/>
                  </a:lnTo>
                  <a:lnTo>
                    <a:pt x="13" y="135"/>
                  </a:lnTo>
                  <a:lnTo>
                    <a:pt x="17" y="139"/>
                  </a:lnTo>
                  <a:lnTo>
                    <a:pt x="17" y="139"/>
                  </a:lnTo>
                  <a:lnTo>
                    <a:pt x="28" y="147"/>
                  </a:lnTo>
                  <a:lnTo>
                    <a:pt x="42" y="154"/>
                  </a:lnTo>
                  <a:lnTo>
                    <a:pt x="57" y="159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87" y="163"/>
                  </a:lnTo>
                  <a:lnTo>
                    <a:pt x="96" y="161"/>
                  </a:lnTo>
                  <a:lnTo>
                    <a:pt x="104" y="160"/>
                  </a:lnTo>
                  <a:lnTo>
                    <a:pt x="111" y="157"/>
                  </a:lnTo>
                  <a:lnTo>
                    <a:pt x="118" y="154"/>
                  </a:lnTo>
                  <a:lnTo>
                    <a:pt x="123" y="150"/>
                  </a:lnTo>
                  <a:lnTo>
                    <a:pt x="127" y="145"/>
                  </a:lnTo>
                  <a:lnTo>
                    <a:pt x="127" y="145"/>
                  </a:lnTo>
                  <a:lnTo>
                    <a:pt x="130" y="138"/>
                  </a:lnTo>
                  <a:lnTo>
                    <a:pt x="133" y="131"/>
                  </a:lnTo>
                  <a:lnTo>
                    <a:pt x="134" y="117"/>
                  </a:lnTo>
                  <a:lnTo>
                    <a:pt x="133" y="104"/>
                  </a:lnTo>
                  <a:lnTo>
                    <a:pt x="133" y="100"/>
                  </a:lnTo>
                  <a:lnTo>
                    <a:pt x="133" y="10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62ACEDC-3B52-63BD-D7D4-58CF344744DD}"/>
              </a:ext>
            </a:extLst>
          </p:cNvPr>
          <p:cNvGrpSpPr/>
          <p:nvPr/>
        </p:nvGrpSpPr>
        <p:grpSpPr>
          <a:xfrm>
            <a:off x="6920600" y="1179571"/>
            <a:ext cx="1862451" cy="2106996"/>
            <a:chOff x="8029576" y="303213"/>
            <a:chExt cx="1511300" cy="1709738"/>
          </a:xfrm>
        </p:grpSpPr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2EA3FE46-947D-B1AC-D744-1C8A859E39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64501" y="303213"/>
              <a:ext cx="1476375" cy="1709738"/>
            </a:xfrm>
            <a:custGeom>
              <a:avLst/>
              <a:gdLst>
                <a:gd name="T0" fmla="*/ 44 w 930"/>
                <a:gd name="T1" fmla="*/ 406 h 1077"/>
                <a:gd name="T2" fmla="*/ 100 w 930"/>
                <a:gd name="T3" fmla="*/ 426 h 1077"/>
                <a:gd name="T4" fmla="*/ 44 w 930"/>
                <a:gd name="T5" fmla="*/ 387 h 1077"/>
                <a:gd name="T6" fmla="*/ 66 w 930"/>
                <a:gd name="T7" fmla="*/ 406 h 1077"/>
                <a:gd name="T8" fmla="*/ 72 w 930"/>
                <a:gd name="T9" fmla="*/ 417 h 1077"/>
                <a:gd name="T10" fmla="*/ 72 w 930"/>
                <a:gd name="T11" fmla="*/ 422 h 1077"/>
                <a:gd name="T12" fmla="*/ 100 w 930"/>
                <a:gd name="T13" fmla="*/ 426 h 1077"/>
                <a:gd name="T14" fmla="*/ 127 w 930"/>
                <a:gd name="T15" fmla="*/ 428 h 1077"/>
                <a:gd name="T16" fmla="*/ 260 w 930"/>
                <a:gd name="T17" fmla="*/ 483 h 1077"/>
                <a:gd name="T18" fmla="*/ 303 w 930"/>
                <a:gd name="T19" fmla="*/ 467 h 1077"/>
                <a:gd name="T20" fmla="*/ 321 w 930"/>
                <a:gd name="T21" fmla="*/ 433 h 1077"/>
                <a:gd name="T22" fmla="*/ 554 w 930"/>
                <a:gd name="T23" fmla="*/ 333 h 1077"/>
                <a:gd name="T24" fmla="*/ 327 w 930"/>
                <a:gd name="T25" fmla="*/ 472 h 1077"/>
                <a:gd name="T26" fmla="*/ 309 w 930"/>
                <a:gd name="T27" fmla="*/ 529 h 1077"/>
                <a:gd name="T28" fmla="*/ 310 w 930"/>
                <a:gd name="T29" fmla="*/ 600 h 1077"/>
                <a:gd name="T30" fmla="*/ 393 w 930"/>
                <a:gd name="T31" fmla="*/ 949 h 1077"/>
                <a:gd name="T32" fmla="*/ 304 w 930"/>
                <a:gd name="T33" fmla="*/ 999 h 1077"/>
                <a:gd name="T34" fmla="*/ 260 w 930"/>
                <a:gd name="T35" fmla="*/ 1016 h 1077"/>
                <a:gd name="T36" fmla="*/ 260 w 930"/>
                <a:gd name="T37" fmla="*/ 1055 h 1077"/>
                <a:gd name="T38" fmla="*/ 300 w 930"/>
                <a:gd name="T39" fmla="*/ 1070 h 1077"/>
                <a:gd name="T40" fmla="*/ 388 w 930"/>
                <a:gd name="T41" fmla="*/ 1076 h 1077"/>
                <a:gd name="T42" fmla="*/ 469 w 930"/>
                <a:gd name="T43" fmla="*/ 1059 h 1077"/>
                <a:gd name="T44" fmla="*/ 538 w 930"/>
                <a:gd name="T45" fmla="*/ 1053 h 1077"/>
                <a:gd name="T46" fmla="*/ 547 w 930"/>
                <a:gd name="T47" fmla="*/ 1002 h 1077"/>
                <a:gd name="T48" fmla="*/ 547 w 930"/>
                <a:gd name="T49" fmla="*/ 973 h 1077"/>
                <a:gd name="T50" fmla="*/ 551 w 930"/>
                <a:gd name="T51" fmla="*/ 966 h 1077"/>
                <a:gd name="T52" fmla="*/ 559 w 930"/>
                <a:gd name="T53" fmla="*/ 966 h 1077"/>
                <a:gd name="T54" fmla="*/ 615 w 930"/>
                <a:gd name="T55" fmla="*/ 960 h 1077"/>
                <a:gd name="T56" fmla="*/ 728 w 930"/>
                <a:gd name="T57" fmla="*/ 967 h 1077"/>
                <a:gd name="T58" fmla="*/ 747 w 930"/>
                <a:gd name="T59" fmla="*/ 945 h 1077"/>
                <a:gd name="T60" fmla="*/ 745 w 930"/>
                <a:gd name="T61" fmla="*/ 922 h 1077"/>
                <a:gd name="T62" fmla="*/ 742 w 930"/>
                <a:gd name="T63" fmla="*/ 908 h 1077"/>
                <a:gd name="T64" fmla="*/ 637 w 930"/>
                <a:gd name="T65" fmla="*/ 711 h 1077"/>
                <a:gd name="T66" fmla="*/ 584 w 930"/>
                <a:gd name="T67" fmla="*/ 578 h 1077"/>
                <a:gd name="T68" fmla="*/ 797 w 930"/>
                <a:gd name="T69" fmla="*/ 533 h 1077"/>
                <a:gd name="T70" fmla="*/ 897 w 930"/>
                <a:gd name="T71" fmla="*/ 467 h 1077"/>
                <a:gd name="T72" fmla="*/ 925 w 930"/>
                <a:gd name="T73" fmla="*/ 417 h 1077"/>
                <a:gd name="T74" fmla="*/ 911 w 930"/>
                <a:gd name="T75" fmla="*/ 317 h 1077"/>
                <a:gd name="T76" fmla="*/ 844 w 930"/>
                <a:gd name="T77" fmla="*/ 199 h 1077"/>
                <a:gd name="T78" fmla="*/ 731 w 930"/>
                <a:gd name="T79" fmla="*/ 100 h 1077"/>
                <a:gd name="T80" fmla="*/ 587 w 930"/>
                <a:gd name="T81" fmla="*/ 39 h 1077"/>
                <a:gd name="T82" fmla="*/ 454 w 930"/>
                <a:gd name="T83" fmla="*/ 12 h 1077"/>
                <a:gd name="T84" fmla="*/ 382 w 930"/>
                <a:gd name="T85" fmla="*/ 0 h 1077"/>
                <a:gd name="T86" fmla="*/ 300 w 930"/>
                <a:gd name="T87" fmla="*/ 12 h 1077"/>
                <a:gd name="T88" fmla="*/ 266 w 930"/>
                <a:gd name="T89" fmla="*/ 28 h 1077"/>
                <a:gd name="T90" fmla="*/ 212 w 930"/>
                <a:gd name="T91" fmla="*/ 93 h 1077"/>
                <a:gd name="T92" fmla="*/ 167 w 930"/>
                <a:gd name="T93" fmla="*/ 111 h 1077"/>
                <a:gd name="T94" fmla="*/ 144 w 930"/>
                <a:gd name="T95" fmla="*/ 109 h 1077"/>
                <a:gd name="T96" fmla="*/ 122 w 930"/>
                <a:gd name="T97" fmla="*/ 125 h 1077"/>
                <a:gd name="T98" fmla="*/ 89 w 930"/>
                <a:gd name="T99" fmla="*/ 139 h 1077"/>
                <a:gd name="T100" fmla="*/ 39 w 930"/>
                <a:gd name="T101" fmla="*/ 156 h 1077"/>
                <a:gd name="T102" fmla="*/ 6 w 930"/>
                <a:gd name="T103" fmla="*/ 184 h 1077"/>
                <a:gd name="T104" fmla="*/ 3 w 930"/>
                <a:gd name="T105" fmla="*/ 283 h 1077"/>
                <a:gd name="T106" fmla="*/ 12 w 930"/>
                <a:gd name="T107" fmla="*/ 336 h 1077"/>
                <a:gd name="T108" fmla="*/ 39 w 930"/>
                <a:gd name="T109" fmla="*/ 372 h 1077"/>
                <a:gd name="T110" fmla="*/ 504 w 930"/>
                <a:gd name="T111" fmla="*/ 733 h 1077"/>
                <a:gd name="T112" fmla="*/ 587 w 930"/>
                <a:gd name="T113" fmla="*/ 872 h 1077"/>
                <a:gd name="T114" fmla="*/ 576 w 930"/>
                <a:gd name="T115" fmla="*/ 888 h 1077"/>
                <a:gd name="T116" fmla="*/ 526 w 930"/>
                <a:gd name="T117" fmla="*/ 905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30" h="1077">
                  <a:moveTo>
                    <a:pt x="44" y="406"/>
                  </a:moveTo>
                  <a:lnTo>
                    <a:pt x="44" y="406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6"/>
                  </a:lnTo>
                  <a:close/>
                  <a:moveTo>
                    <a:pt x="100" y="428"/>
                  </a:moveTo>
                  <a:lnTo>
                    <a:pt x="100" y="428"/>
                  </a:lnTo>
                  <a:lnTo>
                    <a:pt x="100" y="426"/>
                  </a:lnTo>
                  <a:lnTo>
                    <a:pt x="100" y="426"/>
                  </a:lnTo>
                  <a:lnTo>
                    <a:pt x="100" y="428"/>
                  </a:lnTo>
                  <a:lnTo>
                    <a:pt x="100" y="428"/>
                  </a:lnTo>
                  <a:close/>
                  <a:moveTo>
                    <a:pt x="44" y="383"/>
                  </a:moveTo>
                  <a:lnTo>
                    <a:pt x="44" y="383"/>
                  </a:lnTo>
                  <a:lnTo>
                    <a:pt x="44" y="387"/>
                  </a:lnTo>
                  <a:lnTo>
                    <a:pt x="46" y="394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57" y="406"/>
                  </a:lnTo>
                  <a:lnTo>
                    <a:pt x="66" y="406"/>
                  </a:lnTo>
                  <a:lnTo>
                    <a:pt x="66" y="406"/>
                  </a:lnTo>
                  <a:lnTo>
                    <a:pt x="71" y="411"/>
                  </a:lnTo>
                  <a:lnTo>
                    <a:pt x="72" y="414"/>
                  </a:lnTo>
                  <a:lnTo>
                    <a:pt x="72" y="417"/>
                  </a:lnTo>
                  <a:lnTo>
                    <a:pt x="72" y="417"/>
                  </a:lnTo>
                  <a:lnTo>
                    <a:pt x="71" y="418"/>
                  </a:lnTo>
                  <a:lnTo>
                    <a:pt x="71" y="421"/>
                  </a:lnTo>
                  <a:lnTo>
                    <a:pt x="71" y="422"/>
                  </a:lnTo>
                  <a:lnTo>
                    <a:pt x="72" y="422"/>
                  </a:lnTo>
                  <a:lnTo>
                    <a:pt x="72" y="422"/>
                  </a:lnTo>
                  <a:lnTo>
                    <a:pt x="80" y="411"/>
                  </a:lnTo>
                  <a:lnTo>
                    <a:pt x="89" y="400"/>
                  </a:lnTo>
                  <a:lnTo>
                    <a:pt x="89" y="400"/>
                  </a:lnTo>
                  <a:lnTo>
                    <a:pt x="100" y="426"/>
                  </a:lnTo>
                  <a:lnTo>
                    <a:pt x="100" y="426"/>
                  </a:lnTo>
                  <a:lnTo>
                    <a:pt x="101" y="419"/>
                  </a:lnTo>
                  <a:lnTo>
                    <a:pt x="105" y="411"/>
                  </a:lnTo>
                  <a:lnTo>
                    <a:pt x="111" y="400"/>
                  </a:lnTo>
                  <a:lnTo>
                    <a:pt x="133" y="411"/>
                  </a:lnTo>
                  <a:lnTo>
                    <a:pt x="127" y="428"/>
                  </a:lnTo>
                  <a:lnTo>
                    <a:pt x="127" y="428"/>
                  </a:lnTo>
                  <a:lnTo>
                    <a:pt x="188" y="455"/>
                  </a:lnTo>
                  <a:lnTo>
                    <a:pt x="233" y="475"/>
                  </a:lnTo>
                  <a:lnTo>
                    <a:pt x="251" y="480"/>
                  </a:lnTo>
                  <a:lnTo>
                    <a:pt x="260" y="483"/>
                  </a:lnTo>
                  <a:lnTo>
                    <a:pt x="260" y="483"/>
                  </a:lnTo>
                  <a:lnTo>
                    <a:pt x="267" y="482"/>
                  </a:lnTo>
                  <a:lnTo>
                    <a:pt x="274" y="480"/>
                  </a:lnTo>
                  <a:lnTo>
                    <a:pt x="289" y="474"/>
                  </a:lnTo>
                  <a:lnTo>
                    <a:pt x="303" y="467"/>
                  </a:lnTo>
                  <a:lnTo>
                    <a:pt x="310" y="461"/>
                  </a:lnTo>
                  <a:lnTo>
                    <a:pt x="310" y="461"/>
                  </a:lnTo>
                  <a:lnTo>
                    <a:pt x="317" y="446"/>
                  </a:lnTo>
                  <a:lnTo>
                    <a:pt x="321" y="437"/>
                  </a:lnTo>
                  <a:lnTo>
                    <a:pt x="321" y="433"/>
                  </a:lnTo>
                  <a:lnTo>
                    <a:pt x="321" y="433"/>
                  </a:lnTo>
                  <a:lnTo>
                    <a:pt x="329" y="411"/>
                  </a:lnTo>
                  <a:lnTo>
                    <a:pt x="349" y="363"/>
                  </a:lnTo>
                  <a:lnTo>
                    <a:pt x="376" y="295"/>
                  </a:lnTo>
                  <a:lnTo>
                    <a:pt x="554" y="333"/>
                  </a:lnTo>
                  <a:lnTo>
                    <a:pt x="554" y="333"/>
                  </a:lnTo>
                  <a:lnTo>
                    <a:pt x="447" y="396"/>
                  </a:lnTo>
                  <a:lnTo>
                    <a:pt x="370" y="442"/>
                  </a:lnTo>
                  <a:lnTo>
                    <a:pt x="342" y="461"/>
                  </a:lnTo>
                  <a:lnTo>
                    <a:pt x="327" y="472"/>
                  </a:lnTo>
                  <a:lnTo>
                    <a:pt x="327" y="472"/>
                  </a:lnTo>
                  <a:lnTo>
                    <a:pt x="320" y="482"/>
                  </a:lnTo>
                  <a:lnTo>
                    <a:pt x="316" y="496"/>
                  </a:lnTo>
                  <a:lnTo>
                    <a:pt x="311" y="511"/>
                  </a:lnTo>
                  <a:lnTo>
                    <a:pt x="309" y="529"/>
                  </a:lnTo>
                  <a:lnTo>
                    <a:pt x="306" y="548"/>
                  </a:lnTo>
                  <a:lnTo>
                    <a:pt x="306" y="566"/>
                  </a:lnTo>
                  <a:lnTo>
                    <a:pt x="307" y="584"/>
                  </a:lnTo>
                  <a:lnTo>
                    <a:pt x="310" y="600"/>
                  </a:lnTo>
                  <a:lnTo>
                    <a:pt x="310" y="600"/>
                  </a:lnTo>
                  <a:lnTo>
                    <a:pt x="324" y="671"/>
                  </a:lnTo>
                  <a:lnTo>
                    <a:pt x="343" y="788"/>
                  </a:lnTo>
                  <a:lnTo>
                    <a:pt x="371" y="949"/>
                  </a:lnTo>
                  <a:lnTo>
                    <a:pt x="393" y="949"/>
                  </a:lnTo>
                  <a:lnTo>
                    <a:pt x="393" y="949"/>
                  </a:lnTo>
                  <a:lnTo>
                    <a:pt x="354" y="973"/>
                  </a:lnTo>
                  <a:lnTo>
                    <a:pt x="325" y="990"/>
                  </a:lnTo>
                  <a:lnTo>
                    <a:pt x="313" y="997"/>
                  </a:lnTo>
                  <a:lnTo>
                    <a:pt x="304" y="999"/>
                  </a:lnTo>
                  <a:lnTo>
                    <a:pt x="304" y="999"/>
                  </a:lnTo>
                  <a:lnTo>
                    <a:pt x="292" y="1002"/>
                  </a:lnTo>
                  <a:lnTo>
                    <a:pt x="278" y="1008"/>
                  </a:lnTo>
                  <a:lnTo>
                    <a:pt x="267" y="1012"/>
                  </a:lnTo>
                  <a:lnTo>
                    <a:pt x="260" y="1016"/>
                  </a:lnTo>
                  <a:lnTo>
                    <a:pt x="260" y="1016"/>
                  </a:lnTo>
                  <a:lnTo>
                    <a:pt x="257" y="1023"/>
                  </a:lnTo>
                  <a:lnTo>
                    <a:pt x="256" y="1033"/>
                  </a:lnTo>
                  <a:lnTo>
                    <a:pt x="256" y="1045"/>
                  </a:lnTo>
                  <a:lnTo>
                    <a:pt x="257" y="1051"/>
                  </a:lnTo>
                  <a:lnTo>
                    <a:pt x="260" y="1055"/>
                  </a:lnTo>
                  <a:lnTo>
                    <a:pt x="260" y="1055"/>
                  </a:lnTo>
                  <a:lnTo>
                    <a:pt x="266" y="1059"/>
                  </a:lnTo>
                  <a:lnTo>
                    <a:pt x="274" y="1063"/>
                  </a:lnTo>
                  <a:lnTo>
                    <a:pt x="286" y="1066"/>
                  </a:lnTo>
                  <a:lnTo>
                    <a:pt x="300" y="1070"/>
                  </a:lnTo>
                  <a:lnTo>
                    <a:pt x="332" y="1074"/>
                  </a:lnTo>
                  <a:lnTo>
                    <a:pt x="360" y="1077"/>
                  </a:lnTo>
                  <a:lnTo>
                    <a:pt x="360" y="1077"/>
                  </a:lnTo>
                  <a:lnTo>
                    <a:pt x="374" y="1077"/>
                  </a:lnTo>
                  <a:lnTo>
                    <a:pt x="388" y="1076"/>
                  </a:lnTo>
                  <a:lnTo>
                    <a:pt x="417" y="1070"/>
                  </a:lnTo>
                  <a:lnTo>
                    <a:pt x="442" y="1064"/>
                  </a:lnTo>
                  <a:lnTo>
                    <a:pt x="454" y="1060"/>
                  </a:lnTo>
                  <a:lnTo>
                    <a:pt x="454" y="1060"/>
                  </a:lnTo>
                  <a:lnTo>
                    <a:pt x="469" y="1059"/>
                  </a:lnTo>
                  <a:lnTo>
                    <a:pt x="497" y="1058"/>
                  </a:lnTo>
                  <a:lnTo>
                    <a:pt x="523" y="1056"/>
                  </a:lnTo>
                  <a:lnTo>
                    <a:pt x="537" y="1055"/>
                  </a:lnTo>
                  <a:lnTo>
                    <a:pt x="537" y="1055"/>
                  </a:lnTo>
                  <a:lnTo>
                    <a:pt x="538" y="1053"/>
                  </a:lnTo>
                  <a:lnTo>
                    <a:pt x="540" y="1049"/>
                  </a:lnTo>
                  <a:lnTo>
                    <a:pt x="541" y="1037"/>
                  </a:lnTo>
                  <a:lnTo>
                    <a:pt x="543" y="1021"/>
                  </a:lnTo>
                  <a:lnTo>
                    <a:pt x="543" y="1021"/>
                  </a:lnTo>
                  <a:lnTo>
                    <a:pt x="547" y="1002"/>
                  </a:lnTo>
                  <a:lnTo>
                    <a:pt x="549" y="987"/>
                  </a:lnTo>
                  <a:lnTo>
                    <a:pt x="549" y="981"/>
                  </a:lnTo>
                  <a:lnTo>
                    <a:pt x="548" y="977"/>
                  </a:lnTo>
                  <a:lnTo>
                    <a:pt x="548" y="977"/>
                  </a:lnTo>
                  <a:lnTo>
                    <a:pt x="547" y="973"/>
                  </a:lnTo>
                  <a:lnTo>
                    <a:pt x="547" y="969"/>
                  </a:lnTo>
                  <a:lnTo>
                    <a:pt x="547" y="967"/>
                  </a:lnTo>
                  <a:lnTo>
                    <a:pt x="548" y="966"/>
                  </a:lnTo>
                  <a:lnTo>
                    <a:pt x="548" y="966"/>
                  </a:lnTo>
                  <a:lnTo>
                    <a:pt x="551" y="966"/>
                  </a:lnTo>
                  <a:lnTo>
                    <a:pt x="555" y="967"/>
                  </a:lnTo>
                  <a:lnTo>
                    <a:pt x="559" y="967"/>
                  </a:lnTo>
                  <a:lnTo>
                    <a:pt x="559" y="967"/>
                  </a:lnTo>
                  <a:lnTo>
                    <a:pt x="559" y="966"/>
                  </a:lnTo>
                  <a:lnTo>
                    <a:pt x="559" y="966"/>
                  </a:lnTo>
                  <a:lnTo>
                    <a:pt x="555" y="959"/>
                  </a:lnTo>
                  <a:lnTo>
                    <a:pt x="554" y="955"/>
                  </a:lnTo>
                  <a:lnTo>
                    <a:pt x="554" y="955"/>
                  </a:lnTo>
                  <a:lnTo>
                    <a:pt x="579" y="958"/>
                  </a:lnTo>
                  <a:lnTo>
                    <a:pt x="615" y="960"/>
                  </a:lnTo>
                  <a:lnTo>
                    <a:pt x="615" y="960"/>
                  </a:lnTo>
                  <a:lnTo>
                    <a:pt x="675" y="966"/>
                  </a:lnTo>
                  <a:lnTo>
                    <a:pt x="713" y="967"/>
                  </a:lnTo>
                  <a:lnTo>
                    <a:pt x="725" y="967"/>
                  </a:lnTo>
                  <a:lnTo>
                    <a:pt x="728" y="967"/>
                  </a:lnTo>
                  <a:lnTo>
                    <a:pt x="731" y="966"/>
                  </a:lnTo>
                  <a:lnTo>
                    <a:pt x="731" y="966"/>
                  </a:lnTo>
                  <a:lnTo>
                    <a:pt x="736" y="960"/>
                  </a:lnTo>
                  <a:lnTo>
                    <a:pt x="742" y="954"/>
                  </a:lnTo>
                  <a:lnTo>
                    <a:pt x="747" y="945"/>
                  </a:lnTo>
                  <a:lnTo>
                    <a:pt x="747" y="942"/>
                  </a:lnTo>
                  <a:lnTo>
                    <a:pt x="747" y="938"/>
                  </a:lnTo>
                  <a:lnTo>
                    <a:pt x="747" y="938"/>
                  </a:lnTo>
                  <a:lnTo>
                    <a:pt x="746" y="930"/>
                  </a:lnTo>
                  <a:lnTo>
                    <a:pt x="745" y="922"/>
                  </a:lnTo>
                  <a:lnTo>
                    <a:pt x="743" y="915"/>
                  </a:lnTo>
                  <a:lnTo>
                    <a:pt x="742" y="911"/>
                  </a:lnTo>
                  <a:lnTo>
                    <a:pt x="742" y="911"/>
                  </a:lnTo>
                  <a:lnTo>
                    <a:pt x="742" y="909"/>
                  </a:lnTo>
                  <a:lnTo>
                    <a:pt x="742" y="908"/>
                  </a:lnTo>
                  <a:lnTo>
                    <a:pt x="746" y="906"/>
                  </a:lnTo>
                  <a:lnTo>
                    <a:pt x="753" y="905"/>
                  </a:lnTo>
                  <a:lnTo>
                    <a:pt x="753" y="905"/>
                  </a:lnTo>
                  <a:lnTo>
                    <a:pt x="685" y="793"/>
                  </a:lnTo>
                  <a:lnTo>
                    <a:pt x="637" y="711"/>
                  </a:lnTo>
                  <a:lnTo>
                    <a:pt x="609" y="666"/>
                  </a:lnTo>
                  <a:lnTo>
                    <a:pt x="609" y="666"/>
                  </a:lnTo>
                  <a:lnTo>
                    <a:pt x="554" y="583"/>
                  </a:lnTo>
                  <a:lnTo>
                    <a:pt x="554" y="583"/>
                  </a:lnTo>
                  <a:lnTo>
                    <a:pt x="584" y="578"/>
                  </a:lnTo>
                  <a:lnTo>
                    <a:pt x="656" y="565"/>
                  </a:lnTo>
                  <a:lnTo>
                    <a:pt x="738" y="548"/>
                  </a:lnTo>
                  <a:lnTo>
                    <a:pt x="772" y="540"/>
                  </a:lnTo>
                  <a:lnTo>
                    <a:pt x="797" y="533"/>
                  </a:lnTo>
                  <a:lnTo>
                    <a:pt x="797" y="533"/>
                  </a:lnTo>
                  <a:lnTo>
                    <a:pt x="817" y="525"/>
                  </a:lnTo>
                  <a:lnTo>
                    <a:pt x="839" y="512"/>
                  </a:lnTo>
                  <a:lnTo>
                    <a:pt x="860" y="498"/>
                  </a:lnTo>
                  <a:lnTo>
                    <a:pt x="879" y="483"/>
                  </a:lnTo>
                  <a:lnTo>
                    <a:pt x="897" y="467"/>
                  </a:lnTo>
                  <a:lnTo>
                    <a:pt x="911" y="449"/>
                  </a:lnTo>
                  <a:lnTo>
                    <a:pt x="916" y="440"/>
                  </a:lnTo>
                  <a:lnTo>
                    <a:pt x="920" y="432"/>
                  </a:lnTo>
                  <a:lnTo>
                    <a:pt x="923" y="424"/>
                  </a:lnTo>
                  <a:lnTo>
                    <a:pt x="925" y="417"/>
                  </a:lnTo>
                  <a:lnTo>
                    <a:pt x="925" y="417"/>
                  </a:lnTo>
                  <a:lnTo>
                    <a:pt x="925" y="400"/>
                  </a:lnTo>
                  <a:lnTo>
                    <a:pt x="923" y="382"/>
                  </a:lnTo>
                  <a:lnTo>
                    <a:pt x="916" y="346"/>
                  </a:lnTo>
                  <a:lnTo>
                    <a:pt x="911" y="317"/>
                  </a:lnTo>
                  <a:lnTo>
                    <a:pt x="908" y="306"/>
                  </a:lnTo>
                  <a:lnTo>
                    <a:pt x="930" y="283"/>
                  </a:lnTo>
                  <a:lnTo>
                    <a:pt x="930" y="283"/>
                  </a:lnTo>
                  <a:lnTo>
                    <a:pt x="904" y="257"/>
                  </a:lnTo>
                  <a:lnTo>
                    <a:pt x="844" y="199"/>
                  </a:lnTo>
                  <a:lnTo>
                    <a:pt x="810" y="167"/>
                  </a:lnTo>
                  <a:lnTo>
                    <a:pt x="776" y="138"/>
                  </a:lnTo>
                  <a:lnTo>
                    <a:pt x="750" y="114"/>
                  </a:lnTo>
                  <a:lnTo>
                    <a:pt x="739" y="106"/>
                  </a:lnTo>
                  <a:lnTo>
                    <a:pt x="731" y="100"/>
                  </a:lnTo>
                  <a:lnTo>
                    <a:pt x="731" y="100"/>
                  </a:lnTo>
                  <a:lnTo>
                    <a:pt x="699" y="84"/>
                  </a:lnTo>
                  <a:lnTo>
                    <a:pt x="660" y="66"/>
                  </a:lnTo>
                  <a:lnTo>
                    <a:pt x="620" y="50"/>
                  </a:lnTo>
                  <a:lnTo>
                    <a:pt x="587" y="39"/>
                  </a:lnTo>
                  <a:lnTo>
                    <a:pt x="587" y="39"/>
                  </a:lnTo>
                  <a:lnTo>
                    <a:pt x="554" y="31"/>
                  </a:lnTo>
                  <a:lnTo>
                    <a:pt x="515" y="23"/>
                  </a:lnTo>
                  <a:lnTo>
                    <a:pt x="454" y="12"/>
                  </a:lnTo>
                  <a:lnTo>
                    <a:pt x="454" y="12"/>
                  </a:lnTo>
                  <a:lnTo>
                    <a:pt x="439" y="7"/>
                  </a:lnTo>
                  <a:lnTo>
                    <a:pt x="426" y="5"/>
                  </a:lnTo>
                  <a:lnTo>
                    <a:pt x="410" y="2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339" y="0"/>
                  </a:lnTo>
                  <a:lnTo>
                    <a:pt x="328" y="2"/>
                  </a:lnTo>
                  <a:lnTo>
                    <a:pt x="316" y="6"/>
                  </a:lnTo>
                  <a:lnTo>
                    <a:pt x="316" y="6"/>
                  </a:lnTo>
                  <a:lnTo>
                    <a:pt x="300" y="12"/>
                  </a:lnTo>
                  <a:lnTo>
                    <a:pt x="285" y="16"/>
                  </a:lnTo>
                  <a:lnTo>
                    <a:pt x="273" y="21"/>
                  </a:lnTo>
                  <a:lnTo>
                    <a:pt x="268" y="24"/>
                  </a:lnTo>
                  <a:lnTo>
                    <a:pt x="266" y="28"/>
                  </a:lnTo>
                  <a:lnTo>
                    <a:pt x="266" y="28"/>
                  </a:lnTo>
                  <a:lnTo>
                    <a:pt x="259" y="41"/>
                  </a:lnTo>
                  <a:lnTo>
                    <a:pt x="248" y="56"/>
                  </a:lnTo>
                  <a:lnTo>
                    <a:pt x="233" y="78"/>
                  </a:lnTo>
                  <a:lnTo>
                    <a:pt x="233" y="78"/>
                  </a:lnTo>
                  <a:lnTo>
                    <a:pt x="212" y="93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76" y="114"/>
                  </a:lnTo>
                  <a:lnTo>
                    <a:pt x="172" y="113"/>
                  </a:lnTo>
                  <a:lnTo>
                    <a:pt x="167" y="111"/>
                  </a:lnTo>
                  <a:lnTo>
                    <a:pt x="161" y="111"/>
                  </a:lnTo>
                  <a:lnTo>
                    <a:pt x="161" y="111"/>
                  </a:lnTo>
                  <a:lnTo>
                    <a:pt x="154" y="111"/>
                  </a:lnTo>
                  <a:lnTo>
                    <a:pt x="148" y="109"/>
                  </a:lnTo>
                  <a:lnTo>
                    <a:pt x="144" y="109"/>
                  </a:lnTo>
                  <a:lnTo>
                    <a:pt x="141" y="110"/>
                  </a:lnTo>
                  <a:lnTo>
                    <a:pt x="138" y="111"/>
                  </a:lnTo>
                  <a:lnTo>
                    <a:pt x="138" y="111"/>
                  </a:lnTo>
                  <a:lnTo>
                    <a:pt x="127" y="121"/>
                  </a:lnTo>
                  <a:lnTo>
                    <a:pt x="122" y="125"/>
                  </a:lnTo>
                  <a:lnTo>
                    <a:pt x="116" y="128"/>
                  </a:lnTo>
                  <a:lnTo>
                    <a:pt x="116" y="128"/>
                  </a:lnTo>
                  <a:lnTo>
                    <a:pt x="104" y="135"/>
                  </a:lnTo>
                  <a:lnTo>
                    <a:pt x="97" y="138"/>
                  </a:lnTo>
                  <a:lnTo>
                    <a:pt x="89" y="139"/>
                  </a:lnTo>
                  <a:lnTo>
                    <a:pt x="89" y="139"/>
                  </a:lnTo>
                  <a:lnTo>
                    <a:pt x="76" y="142"/>
                  </a:lnTo>
                  <a:lnTo>
                    <a:pt x="61" y="146"/>
                  </a:lnTo>
                  <a:lnTo>
                    <a:pt x="47" y="152"/>
                  </a:lnTo>
                  <a:lnTo>
                    <a:pt x="39" y="156"/>
                  </a:lnTo>
                  <a:lnTo>
                    <a:pt x="39" y="156"/>
                  </a:lnTo>
                  <a:lnTo>
                    <a:pt x="22" y="168"/>
                  </a:lnTo>
                  <a:lnTo>
                    <a:pt x="12" y="177"/>
                  </a:lnTo>
                  <a:lnTo>
                    <a:pt x="6" y="184"/>
                  </a:lnTo>
                  <a:lnTo>
                    <a:pt x="6" y="184"/>
                  </a:lnTo>
                  <a:lnTo>
                    <a:pt x="3" y="189"/>
                  </a:lnTo>
                  <a:lnTo>
                    <a:pt x="1" y="202"/>
                  </a:lnTo>
                  <a:lnTo>
                    <a:pt x="0" y="234"/>
                  </a:lnTo>
                  <a:lnTo>
                    <a:pt x="1" y="268"/>
                  </a:lnTo>
                  <a:lnTo>
                    <a:pt x="3" y="283"/>
                  </a:lnTo>
                  <a:lnTo>
                    <a:pt x="6" y="295"/>
                  </a:lnTo>
                  <a:lnTo>
                    <a:pt x="6" y="295"/>
                  </a:lnTo>
                  <a:lnTo>
                    <a:pt x="10" y="311"/>
                  </a:lnTo>
                  <a:lnTo>
                    <a:pt x="11" y="325"/>
                  </a:lnTo>
                  <a:lnTo>
                    <a:pt x="12" y="336"/>
                  </a:lnTo>
                  <a:lnTo>
                    <a:pt x="14" y="340"/>
                  </a:lnTo>
                  <a:lnTo>
                    <a:pt x="17" y="344"/>
                  </a:lnTo>
                  <a:lnTo>
                    <a:pt x="17" y="344"/>
                  </a:lnTo>
                  <a:lnTo>
                    <a:pt x="29" y="360"/>
                  </a:lnTo>
                  <a:lnTo>
                    <a:pt x="39" y="372"/>
                  </a:lnTo>
                  <a:lnTo>
                    <a:pt x="39" y="372"/>
                  </a:lnTo>
                  <a:lnTo>
                    <a:pt x="41" y="379"/>
                  </a:lnTo>
                  <a:lnTo>
                    <a:pt x="44" y="383"/>
                  </a:lnTo>
                  <a:lnTo>
                    <a:pt x="44" y="383"/>
                  </a:lnTo>
                  <a:close/>
                  <a:moveTo>
                    <a:pt x="504" y="733"/>
                  </a:moveTo>
                  <a:lnTo>
                    <a:pt x="504" y="733"/>
                  </a:lnTo>
                  <a:lnTo>
                    <a:pt x="516" y="754"/>
                  </a:lnTo>
                  <a:lnTo>
                    <a:pt x="543" y="794"/>
                  </a:lnTo>
                  <a:lnTo>
                    <a:pt x="581" y="849"/>
                  </a:lnTo>
                  <a:lnTo>
                    <a:pt x="587" y="872"/>
                  </a:lnTo>
                  <a:lnTo>
                    <a:pt x="598" y="872"/>
                  </a:lnTo>
                  <a:lnTo>
                    <a:pt x="598" y="872"/>
                  </a:lnTo>
                  <a:lnTo>
                    <a:pt x="594" y="876"/>
                  </a:lnTo>
                  <a:lnTo>
                    <a:pt x="576" y="888"/>
                  </a:lnTo>
                  <a:lnTo>
                    <a:pt x="576" y="888"/>
                  </a:lnTo>
                  <a:lnTo>
                    <a:pt x="563" y="897"/>
                  </a:lnTo>
                  <a:lnTo>
                    <a:pt x="552" y="901"/>
                  </a:lnTo>
                  <a:lnTo>
                    <a:pt x="543" y="905"/>
                  </a:lnTo>
                  <a:lnTo>
                    <a:pt x="526" y="905"/>
                  </a:lnTo>
                  <a:lnTo>
                    <a:pt x="526" y="905"/>
                  </a:lnTo>
                  <a:lnTo>
                    <a:pt x="515" y="816"/>
                  </a:lnTo>
                  <a:lnTo>
                    <a:pt x="504" y="733"/>
                  </a:lnTo>
                  <a:lnTo>
                    <a:pt x="504" y="733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0EFE6625-5397-A52D-381E-96600625D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9576" y="585788"/>
              <a:ext cx="184150" cy="254000"/>
            </a:xfrm>
            <a:custGeom>
              <a:avLst/>
              <a:gdLst>
                <a:gd name="T0" fmla="*/ 116 w 116"/>
                <a:gd name="T1" fmla="*/ 111 h 160"/>
                <a:gd name="T2" fmla="*/ 113 w 116"/>
                <a:gd name="T3" fmla="*/ 82 h 160"/>
                <a:gd name="T4" fmla="*/ 111 w 116"/>
                <a:gd name="T5" fmla="*/ 67 h 160"/>
                <a:gd name="T6" fmla="*/ 105 w 116"/>
                <a:gd name="T7" fmla="*/ 51 h 160"/>
                <a:gd name="T8" fmla="*/ 86 w 116"/>
                <a:gd name="T9" fmla="*/ 25 h 160"/>
                <a:gd name="T10" fmla="*/ 77 w 116"/>
                <a:gd name="T11" fmla="*/ 17 h 160"/>
                <a:gd name="T12" fmla="*/ 65 w 116"/>
                <a:gd name="T13" fmla="*/ 4 h 160"/>
                <a:gd name="T14" fmla="*/ 58 w 116"/>
                <a:gd name="T15" fmla="*/ 0 h 160"/>
                <a:gd name="T16" fmla="*/ 55 w 116"/>
                <a:gd name="T17" fmla="*/ 0 h 160"/>
                <a:gd name="T18" fmla="*/ 52 w 116"/>
                <a:gd name="T19" fmla="*/ 4 h 160"/>
                <a:gd name="T20" fmla="*/ 58 w 116"/>
                <a:gd name="T21" fmla="*/ 19 h 160"/>
                <a:gd name="T22" fmla="*/ 61 w 116"/>
                <a:gd name="T23" fmla="*/ 28 h 160"/>
                <a:gd name="T24" fmla="*/ 62 w 116"/>
                <a:gd name="T25" fmla="*/ 44 h 160"/>
                <a:gd name="T26" fmla="*/ 61 w 116"/>
                <a:gd name="T27" fmla="*/ 50 h 160"/>
                <a:gd name="T28" fmla="*/ 55 w 116"/>
                <a:gd name="T29" fmla="*/ 56 h 160"/>
                <a:gd name="T30" fmla="*/ 50 w 116"/>
                <a:gd name="T31" fmla="*/ 56 h 160"/>
                <a:gd name="T32" fmla="*/ 37 w 116"/>
                <a:gd name="T33" fmla="*/ 53 h 160"/>
                <a:gd name="T34" fmla="*/ 33 w 116"/>
                <a:gd name="T35" fmla="*/ 50 h 160"/>
                <a:gd name="T36" fmla="*/ 26 w 116"/>
                <a:gd name="T37" fmla="*/ 40 h 160"/>
                <a:gd name="T38" fmla="*/ 19 w 116"/>
                <a:gd name="T39" fmla="*/ 33 h 160"/>
                <a:gd name="T40" fmla="*/ 16 w 116"/>
                <a:gd name="T41" fmla="*/ 33 h 160"/>
                <a:gd name="T42" fmla="*/ 12 w 116"/>
                <a:gd name="T43" fmla="*/ 39 h 160"/>
                <a:gd name="T44" fmla="*/ 16 w 116"/>
                <a:gd name="T45" fmla="*/ 67 h 160"/>
                <a:gd name="T46" fmla="*/ 14 w 116"/>
                <a:gd name="T47" fmla="*/ 64 h 160"/>
                <a:gd name="T48" fmla="*/ 5 w 116"/>
                <a:gd name="T49" fmla="*/ 61 h 160"/>
                <a:gd name="T50" fmla="*/ 4 w 116"/>
                <a:gd name="T51" fmla="*/ 62 h 160"/>
                <a:gd name="T52" fmla="*/ 0 w 116"/>
                <a:gd name="T53" fmla="*/ 69 h 160"/>
                <a:gd name="T54" fmla="*/ 5 w 116"/>
                <a:gd name="T55" fmla="*/ 83 h 160"/>
                <a:gd name="T56" fmla="*/ 14 w 116"/>
                <a:gd name="T57" fmla="*/ 94 h 160"/>
                <a:gd name="T58" fmla="*/ 16 w 116"/>
                <a:gd name="T59" fmla="*/ 100 h 160"/>
                <a:gd name="T60" fmla="*/ 11 w 116"/>
                <a:gd name="T61" fmla="*/ 99 h 160"/>
                <a:gd name="T62" fmla="*/ 7 w 116"/>
                <a:gd name="T63" fmla="*/ 100 h 160"/>
                <a:gd name="T64" fmla="*/ 5 w 116"/>
                <a:gd name="T65" fmla="*/ 105 h 160"/>
                <a:gd name="T66" fmla="*/ 7 w 116"/>
                <a:gd name="T67" fmla="*/ 110 h 160"/>
                <a:gd name="T68" fmla="*/ 14 w 116"/>
                <a:gd name="T69" fmla="*/ 121 h 160"/>
                <a:gd name="T70" fmla="*/ 22 w 116"/>
                <a:gd name="T71" fmla="*/ 128 h 160"/>
                <a:gd name="T72" fmla="*/ 16 w 116"/>
                <a:gd name="T73" fmla="*/ 130 h 160"/>
                <a:gd name="T74" fmla="*/ 15 w 116"/>
                <a:gd name="T75" fmla="*/ 133 h 160"/>
                <a:gd name="T76" fmla="*/ 16 w 116"/>
                <a:gd name="T77" fmla="*/ 139 h 160"/>
                <a:gd name="T78" fmla="*/ 23 w 116"/>
                <a:gd name="T79" fmla="*/ 146 h 160"/>
                <a:gd name="T80" fmla="*/ 47 w 116"/>
                <a:gd name="T81" fmla="*/ 157 h 160"/>
                <a:gd name="T82" fmla="*/ 59 w 116"/>
                <a:gd name="T83" fmla="*/ 160 h 160"/>
                <a:gd name="T84" fmla="*/ 81 w 116"/>
                <a:gd name="T85" fmla="*/ 158 h 160"/>
                <a:gd name="T86" fmla="*/ 98 w 116"/>
                <a:gd name="T87" fmla="*/ 148 h 160"/>
                <a:gd name="T88" fmla="*/ 105 w 116"/>
                <a:gd name="T89" fmla="*/ 140 h 160"/>
                <a:gd name="T90" fmla="*/ 115 w 116"/>
                <a:gd name="T91" fmla="*/ 119 h 160"/>
                <a:gd name="T92" fmla="*/ 116 w 116"/>
                <a:gd name="T93" fmla="*/ 11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6" h="160">
                  <a:moveTo>
                    <a:pt x="116" y="111"/>
                  </a:moveTo>
                  <a:lnTo>
                    <a:pt x="116" y="111"/>
                  </a:lnTo>
                  <a:lnTo>
                    <a:pt x="116" y="96"/>
                  </a:lnTo>
                  <a:lnTo>
                    <a:pt x="113" y="82"/>
                  </a:lnTo>
                  <a:lnTo>
                    <a:pt x="111" y="67"/>
                  </a:lnTo>
                  <a:lnTo>
                    <a:pt x="111" y="67"/>
                  </a:lnTo>
                  <a:lnTo>
                    <a:pt x="108" y="60"/>
                  </a:lnTo>
                  <a:lnTo>
                    <a:pt x="105" y="51"/>
                  </a:lnTo>
                  <a:lnTo>
                    <a:pt x="95" y="37"/>
                  </a:lnTo>
                  <a:lnTo>
                    <a:pt x="86" y="25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0" y="10"/>
                  </a:lnTo>
                  <a:lnTo>
                    <a:pt x="65" y="4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4" y="1"/>
                  </a:lnTo>
                  <a:lnTo>
                    <a:pt x="52" y="4"/>
                  </a:lnTo>
                  <a:lnTo>
                    <a:pt x="55" y="11"/>
                  </a:lnTo>
                  <a:lnTo>
                    <a:pt x="58" y="19"/>
                  </a:lnTo>
                  <a:lnTo>
                    <a:pt x="61" y="28"/>
                  </a:lnTo>
                  <a:lnTo>
                    <a:pt x="61" y="28"/>
                  </a:lnTo>
                  <a:lnTo>
                    <a:pt x="62" y="40"/>
                  </a:lnTo>
                  <a:lnTo>
                    <a:pt x="62" y="44"/>
                  </a:lnTo>
                  <a:lnTo>
                    <a:pt x="61" y="50"/>
                  </a:lnTo>
                  <a:lnTo>
                    <a:pt x="61" y="50"/>
                  </a:lnTo>
                  <a:lnTo>
                    <a:pt x="59" y="54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0" y="56"/>
                  </a:lnTo>
                  <a:lnTo>
                    <a:pt x="43" y="54"/>
                  </a:lnTo>
                  <a:lnTo>
                    <a:pt x="37" y="53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0" y="46"/>
                  </a:lnTo>
                  <a:lnTo>
                    <a:pt x="26" y="40"/>
                  </a:lnTo>
                  <a:lnTo>
                    <a:pt x="22" y="35"/>
                  </a:lnTo>
                  <a:lnTo>
                    <a:pt x="19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4" y="35"/>
                  </a:lnTo>
                  <a:lnTo>
                    <a:pt x="12" y="39"/>
                  </a:lnTo>
                  <a:lnTo>
                    <a:pt x="14" y="50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4" y="64"/>
                  </a:lnTo>
                  <a:lnTo>
                    <a:pt x="10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4" y="62"/>
                  </a:lnTo>
                  <a:lnTo>
                    <a:pt x="1" y="64"/>
                  </a:lnTo>
                  <a:lnTo>
                    <a:pt x="0" y="69"/>
                  </a:lnTo>
                  <a:lnTo>
                    <a:pt x="1" y="76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14" y="94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5" y="99"/>
                  </a:lnTo>
                  <a:lnTo>
                    <a:pt x="11" y="99"/>
                  </a:lnTo>
                  <a:lnTo>
                    <a:pt x="8" y="99"/>
                  </a:lnTo>
                  <a:lnTo>
                    <a:pt x="7" y="100"/>
                  </a:lnTo>
                  <a:lnTo>
                    <a:pt x="5" y="103"/>
                  </a:lnTo>
                  <a:lnTo>
                    <a:pt x="5" y="105"/>
                  </a:lnTo>
                  <a:lnTo>
                    <a:pt x="5" y="105"/>
                  </a:lnTo>
                  <a:lnTo>
                    <a:pt x="7" y="110"/>
                  </a:lnTo>
                  <a:lnTo>
                    <a:pt x="8" y="114"/>
                  </a:lnTo>
                  <a:lnTo>
                    <a:pt x="14" y="121"/>
                  </a:lnTo>
                  <a:lnTo>
                    <a:pt x="22" y="128"/>
                  </a:lnTo>
                  <a:lnTo>
                    <a:pt x="22" y="128"/>
                  </a:lnTo>
                  <a:lnTo>
                    <a:pt x="21" y="128"/>
                  </a:lnTo>
                  <a:lnTo>
                    <a:pt x="16" y="130"/>
                  </a:lnTo>
                  <a:lnTo>
                    <a:pt x="15" y="132"/>
                  </a:lnTo>
                  <a:lnTo>
                    <a:pt x="15" y="133"/>
                  </a:lnTo>
                  <a:lnTo>
                    <a:pt x="15" y="136"/>
                  </a:lnTo>
                  <a:lnTo>
                    <a:pt x="16" y="139"/>
                  </a:lnTo>
                  <a:lnTo>
                    <a:pt x="16" y="139"/>
                  </a:lnTo>
                  <a:lnTo>
                    <a:pt x="23" y="146"/>
                  </a:lnTo>
                  <a:lnTo>
                    <a:pt x="34" y="151"/>
                  </a:lnTo>
                  <a:lnTo>
                    <a:pt x="47" y="157"/>
                  </a:lnTo>
                  <a:lnTo>
                    <a:pt x="59" y="160"/>
                  </a:lnTo>
                  <a:lnTo>
                    <a:pt x="59" y="160"/>
                  </a:lnTo>
                  <a:lnTo>
                    <a:pt x="72" y="160"/>
                  </a:lnTo>
                  <a:lnTo>
                    <a:pt x="81" y="158"/>
                  </a:lnTo>
                  <a:lnTo>
                    <a:pt x="90" y="154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105" y="140"/>
                  </a:lnTo>
                  <a:lnTo>
                    <a:pt x="111" y="129"/>
                  </a:lnTo>
                  <a:lnTo>
                    <a:pt x="115" y="119"/>
                  </a:lnTo>
                  <a:lnTo>
                    <a:pt x="116" y="111"/>
                  </a:lnTo>
                  <a:lnTo>
                    <a:pt x="116" y="111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6" name="Freeform 7">
            <a:extLst>
              <a:ext uri="{FF2B5EF4-FFF2-40B4-BE49-F238E27FC236}">
                <a16:creationId xmlns:a16="http://schemas.microsoft.com/office/drawing/2014/main" id="{73B5FB9A-7FAB-9DC3-E6DB-DB6850FE33AD}"/>
              </a:ext>
            </a:extLst>
          </p:cNvPr>
          <p:cNvSpPr>
            <a:spLocks/>
          </p:cNvSpPr>
          <p:nvPr/>
        </p:nvSpPr>
        <p:spPr bwMode="auto">
          <a:xfrm>
            <a:off x="1307304" y="3891463"/>
            <a:ext cx="1208088" cy="2535238"/>
          </a:xfrm>
          <a:custGeom>
            <a:avLst/>
            <a:gdLst>
              <a:gd name="T0" fmla="*/ 285 w 761"/>
              <a:gd name="T1" fmla="*/ 73 h 1597"/>
              <a:gd name="T2" fmla="*/ 248 w 761"/>
              <a:gd name="T3" fmla="*/ 50 h 1597"/>
              <a:gd name="T4" fmla="*/ 223 w 761"/>
              <a:gd name="T5" fmla="*/ 37 h 1597"/>
              <a:gd name="T6" fmla="*/ 206 w 761"/>
              <a:gd name="T7" fmla="*/ 13 h 1597"/>
              <a:gd name="T8" fmla="*/ 195 w 761"/>
              <a:gd name="T9" fmla="*/ 20 h 1597"/>
              <a:gd name="T10" fmla="*/ 148 w 761"/>
              <a:gd name="T11" fmla="*/ 7 h 1597"/>
              <a:gd name="T12" fmla="*/ 121 w 761"/>
              <a:gd name="T13" fmla="*/ 3 h 1597"/>
              <a:gd name="T14" fmla="*/ 102 w 761"/>
              <a:gd name="T15" fmla="*/ 8 h 1597"/>
              <a:gd name="T16" fmla="*/ 79 w 761"/>
              <a:gd name="T17" fmla="*/ 13 h 1597"/>
              <a:gd name="T18" fmla="*/ 73 w 761"/>
              <a:gd name="T19" fmla="*/ 21 h 1597"/>
              <a:gd name="T20" fmla="*/ 65 w 761"/>
              <a:gd name="T21" fmla="*/ 33 h 1597"/>
              <a:gd name="T22" fmla="*/ 48 w 761"/>
              <a:gd name="T23" fmla="*/ 45 h 1597"/>
              <a:gd name="T24" fmla="*/ 41 w 761"/>
              <a:gd name="T25" fmla="*/ 54 h 1597"/>
              <a:gd name="T26" fmla="*/ 37 w 761"/>
              <a:gd name="T27" fmla="*/ 62 h 1597"/>
              <a:gd name="T28" fmla="*/ 16 w 761"/>
              <a:gd name="T29" fmla="*/ 93 h 1597"/>
              <a:gd name="T30" fmla="*/ 4 w 761"/>
              <a:gd name="T31" fmla="*/ 138 h 1597"/>
              <a:gd name="T32" fmla="*/ 11 w 761"/>
              <a:gd name="T33" fmla="*/ 144 h 1597"/>
              <a:gd name="T34" fmla="*/ 0 w 761"/>
              <a:gd name="T35" fmla="*/ 177 h 1597"/>
              <a:gd name="T36" fmla="*/ 0 w 761"/>
              <a:gd name="T37" fmla="*/ 209 h 1597"/>
              <a:gd name="T38" fmla="*/ 11 w 761"/>
              <a:gd name="T39" fmla="*/ 209 h 1597"/>
              <a:gd name="T40" fmla="*/ 1 w 761"/>
              <a:gd name="T41" fmla="*/ 357 h 1597"/>
              <a:gd name="T42" fmla="*/ 21 w 761"/>
              <a:gd name="T43" fmla="*/ 367 h 1597"/>
              <a:gd name="T44" fmla="*/ 84 w 761"/>
              <a:gd name="T45" fmla="*/ 366 h 1597"/>
              <a:gd name="T46" fmla="*/ 206 w 761"/>
              <a:gd name="T47" fmla="*/ 295 h 1597"/>
              <a:gd name="T48" fmla="*/ 339 w 761"/>
              <a:gd name="T49" fmla="*/ 498 h 1597"/>
              <a:gd name="T50" fmla="*/ 369 w 761"/>
              <a:gd name="T51" fmla="*/ 636 h 1597"/>
              <a:gd name="T52" fmla="*/ 364 w 761"/>
              <a:gd name="T53" fmla="*/ 684 h 1597"/>
              <a:gd name="T54" fmla="*/ 332 w 761"/>
              <a:gd name="T55" fmla="*/ 811 h 1597"/>
              <a:gd name="T56" fmla="*/ 277 w 761"/>
              <a:gd name="T57" fmla="*/ 993 h 1597"/>
              <a:gd name="T58" fmla="*/ 274 w 761"/>
              <a:gd name="T59" fmla="*/ 1402 h 1597"/>
              <a:gd name="T60" fmla="*/ 150 w 761"/>
              <a:gd name="T61" fmla="*/ 1464 h 1597"/>
              <a:gd name="T62" fmla="*/ 121 w 761"/>
              <a:gd name="T63" fmla="*/ 1486 h 1597"/>
              <a:gd name="T64" fmla="*/ 146 w 761"/>
              <a:gd name="T65" fmla="*/ 1519 h 1597"/>
              <a:gd name="T66" fmla="*/ 351 w 761"/>
              <a:gd name="T67" fmla="*/ 1502 h 1597"/>
              <a:gd name="T68" fmla="*/ 385 w 761"/>
              <a:gd name="T69" fmla="*/ 1497 h 1597"/>
              <a:gd name="T70" fmla="*/ 386 w 761"/>
              <a:gd name="T71" fmla="*/ 1419 h 1597"/>
              <a:gd name="T72" fmla="*/ 396 w 761"/>
              <a:gd name="T73" fmla="*/ 1413 h 1597"/>
              <a:gd name="T74" fmla="*/ 422 w 761"/>
              <a:gd name="T75" fmla="*/ 1069 h 1597"/>
              <a:gd name="T76" fmla="*/ 472 w 761"/>
              <a:gd name="T77" fmla="*/ 974 h 1597"/>
              <a:gd name="T78" fmla="*/ 517 w 761"/>
              <a:gd name="T79" fmla="*/ 927 h 1597"/>
              <a:gd name="T80" fmla="*/ 554 w 761"/>
              <a:gd name="T81" fmla="*/ 1307 h 1597"/>
              <a:gd name="T82" fmla="*/ 580 w 761"/>
              <a:gd name="T83" fmla="*/ 1428 h 1597"/>
              <a:gd name="T84" fmla="*/ 577 w 761"/>
              <a:gd name="T85" fmla="*/ 1522 h 1597"/>
              <a:gd name="T86" fmla="*/ 580 w 761"/>
              <a:gd name="T87" fmla="*/ 1587 h 1597"/>
              <a:gd name="T88" fmla="*/ 588 w 761"/>
              <a:gd name="T89" fmla="*/ 1597 h 1597"/>
              <a:gd name="T90" fmla="*/ 675 w 761"/>
              <a:gd name="T91" fmla="*/ 1592 h 1597"/>
              <a:gd name="T92" fmla="*/ 710 w 761"/>
              <a:gd name="T93" fmla="*/ 1583 h 1597"/>
              <a:gd name="T94" fmla="*/ 695 w 761"/>
              <a:gd name="T95" fmla="*/ 1509 h 1597"/>
              <a:gd name="T96" fmla="*/ 692 w 761"/>
              <a:gd name="T97" fmla="*/ 1456 h 1597"/>
              <a:gd name="T98" fmla="*/ 696 w 761"/>
              <a:gd name="T99" fmla="*/ 1444 h 1597"/>
              <a:gd name="T100" fmla="*/ 691 w 761"/>
              <a:gd name="T101" fmla="*/ 1133 h 1597"/>
              <a:gd name="T102" fmla="*/ 675 w 761"/>
              <a:gd name="T103" fmla="*/ 1064 h 1597"/>
              <a:gd name="T104" fmla="*/ 722 w 761"/>
              <a:gd name="T105" fmla="*/ 900 h 1597"/>
              <a:gd name="T106" fmla="*/ 733 w 761"/>
              <a:gd name="T107" fmla="*/ 795 h 1597"/>
              <a:gd name="T108" fmla="*/ 747 w 761"/>
              <a:gd name="T109" fmla="*/ 704 h 1597"/>
              <a:gd name="T110" fmla="*/ 759 w 761"/>
              <a:gd name="T111" fmla="*/ 684 h 1597"/>
              <a:gd name="T112" fmla="*/ 691 w 761"/>
              <a:gd name="T113" fmla="*/ 510 h 1597"/>
              <a:gd name="T114" fmla="*/ 621 w 761"/>
              <a:gd name="T115" fmla="*/ 264 h 1597"/>
              <a:gd name="T116" fmla="*/ 537 w 761"/>
              <a:gd name="T117" fmla="*/ 124 h 1597"/>
              <a:gd name="T118" fmla="*/ 475 w 761"/>
              <a:gd name="T119" fmla="*/ 66 h 1597"/>
              <a:gd name="T120" fmla="*/ 427 w 761"/>
              <a:gd name="T121" fmla="*/ 56 h 1597"/>
              <a:gd name="T122" fmla="*/ 353 w 761"/>
              <a:gd name="T123" fmla="*/ 72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1" h="1597">
                <a:moveTo>
                  <a:pt x="353" y="72"/>
                </a:moveTo>
                <a:lnTo>
                  <a:pt x="353" y="72"/>
                </a:lnTo>
                <a:lnTo>
                  <a:pt x="343" y="72"/>
                </a:lnTo>
                <a:lnTo>
                  <a:pt x="319" y="73"/>
                </a:lnTo>
                <a:lnTo>
                  <a:pt x="295" y="74"/>
                </a:lnTo>
                <a:lnTo>
                  <a:pt x="285" y="73"/>
                </a:lnTo>
                <a:lnTo>
                  <a:pt x="280" y="72"/>
                </a:lnTo>
                <a:lnTo>
                  <a:pt x="280" y="72"/>
                </a:lnTo>
                <a:lnTo>
                  <a:pt x="272" y="66"/>
                </a:lnTo>
                <a:lnTo>
                  <a:pt x="262" y="61"/>
                </a:lnTo>
                <a:lnTo>
                  <a:pt x="254" y="56"/>
                </a:lnTo>
                <a:lnTo>
                  <a:pt x="248" y="50"/>
                </a:lnTo>
                <a:lnTo>
                  <a:pt x="248" y="50"/>
                </a:lnTo>
                <a:lnTo>
                  <a:pt x="245" y="48"/>
                </a:lnTo>
                <a:lnTo>
                  <a:pt x="241" y="45"/>
                </a:lnTo>
                <a:lnTo>
                  <a:pt x="233" y="42"/>
                </a:lnTo>
                <a:lnTo>
                  <a:pt x="226" y="39"/>
                </a:lnTo>
                <a:lnTo>
                  <a:pt x="223" y="37"/>
                </a:lnTo>
                <a:lnTo>
                  <a:pt x="222" y="35"/>
                </a:lnTo>
                <a:lnTo>
                  <a:pt x="222" y="35"/>
                </a:lnTo>
                <a:lnTo>
                  <a:pt x="216" y="21"/>
                </a:lnTo>
                <a:lnTo>
                  <a:pt x="211" y="16"/>
                </a:lnTo>
                <a:lnTo>
                  <a:pt x="208" y="13"/>
                </a:lnTo>
                <a:lnTo>
                  <a:pt x="206" y="13"/>
                </a:lnTo>
                <a:lnTo>
                  <a:pt x="206" y="13"/>
                </a:lnTo>
                <a:lnTo>
                  <a:pt x="197" y="16"/>
                </a:lnTo>
                <a:lnTo>
                  <a:pt x="195" y="17"/>
                </a:lnTo>
                <a:lnTo>
                  <a:pt x="195" y="19"/>
                </a:lnTo>
                <a:lnTo>
                  <a:pt x="195" y="19"/>
                </a:lnTo>
                <a:lnTo>
                  <a:pt x="195" y="20"/>
                </a:lnTo>
                <a:lnTo>
                  <a:pt x="194" y="20"/>
                </a:lnTo>
                <a:lnTo>
                  <a:pt x="190" y="20"/>
                </a:lnTo>
                <a:lnTo>
                  <a:pt x="185" y="19"/>
                </a:lnTo>
                <a:lnTo>
                  <a:pt x="185" y="19"/>
                </a:lnTo>
                <a:lnTo>
                  <a:pt x="165" y="12"/>
                </a:lnTo>
                <a:lnTo>
                  <a:pt x="148" y="7"/>
                </a:lnTo>
                <a:lnTo>
                  <a:pt x="137" y="3"/>
                </a:lnTo>
                <a:lnTo>
                  <a:pt x="137" y="3"/>
                </a:lnTo>
                <a:lnTo>
                  <a:pt x="131" y="2"/>
                </a:lnTo>
                <a:lnTo>
                  <a:pt x="125" y="0"/>
                </a:lnTo>
                <a:lnTo>
                  <a:pt x="123" y="2"/>
                </a:lnTo>
                <a:lnTo>
                  <a:pt x="121" y="3"/>
                </a:lnTo>
                <a:lnTo>
                  <a:pt x="121" y="3"/>
                </a:lnTo>
                <a:lnTo>
                  <a:pt x="124" y="6"/>
                </a:lnTo>
                <a:lnTo>
                  <a:pt x="124" y="7"/>
                </a:lnTo>
                <a:lnTo>
                  <a:pt x="121" y="8"/>
                </a:lnTo>
                <a:lnTo>
                  <a:pt x="121" y="8"/>
                </a:lnTo>
                <a:lnTo>
                  <a:pt x="102" y="8"/>
                </a:lnTo>
                <a:lnTo>
                  <a:pt x="84" y="8"/>
                </a:lnTo>
                <a:lnTo>
                  <a:pt x="84" y="8"/>
                </a:lnTo>
                <a:lnTo>
                  <a:pt x="81" y="11"/>
                </a:lnTo>
                <a:lnTo>
                  <a:pt x="78" y="12"/>
                </a:lnTo>
                <a:lnTo>
                  <a:pt x="79" y="13"/>
                </a:lnTo>
                <a:lnTo>
                  <a:pt x="79" y="13"/>
                </a:lnTo>
                <a:lnTo>
                  <a:pt x="82" y="15"/>
                </a:lnTo>
                <a:lnTo>
                  <a:pt x="84" y="16"/>
                </a:lnTo>
                <a:lnTo>
                  <a:pt x="83" y="16"/>
                </a:lnTo>
                <a:lnTo>
                  <a:pt x="79" y="19"/>
                </a:lnTo>
                <a:lnTo>
                  <a:pt x="79" y="19"/>
                </a:lnTo>
                <a:lnTo>
                  <a:pt x="73" y="21"/>
                </a:lnTo>
                <a:lnTo>
                  <a:pt x="67" y="21"/>
                </a:lnTo>
                <a:lnTo>
                  <a:pt x="65" y="23"/>
                </a:lnTo>
                <a:lnTo>
                  <a:pt x="63" y="24"/>
                </a:lnTo>
                <a:lnTo>
                  <a:pt x="63" y="24"/>
                </a:lnTo>
                <a:lnTo>
                  <a:pt x="65" y="31"/>
                </a:lnTo>
                <a:lnTo>
                  <a:pt x="65" y="33"/>
                </a:lnTo>
                <a:lnTo>
                  <a:pt x="65" y="35"/>
                </a:lnTo>
                <a:lnTo>
                  <a:pt x="63" y="35"/>
                </a:lnTo>
                <a:lnTo>
                  <a:pt x="63" y="35"/>
                </a:lnTo>
                <a:lnTo>
                  <a:pt x="59" y="35"/>
                </a:lnTo>
                <a:lnTo>
                  <a:pt x="56" y="37"/>
                </a:lnTo>
                <a:lnTo>
                  <a:pt x="48" y="45"/>
                </a:lnTo>
                <a:lnTo>
                  <a:pt x="48" y="45"/>
                </a:lnTo>
                <a:lnTo>
                  <a:pt x="45" y="48"/>
                </a:lnTo>
                <a:lnTo>
                  <a:pt x="42" y="50"/>
                </a:lnTo>
                <a:lnTo>
                  <a:pt x="42" y="50"/>
                </a:lnTo>
                <a:lnTo>
                  <a:pt x="41" y="53"/>
                </a:lnTo>
                <a:lnTo>
                  <a:pt x="41" y="54"/>
                </a:lnTo>
                <a:lnTo>
                  <a:pt x="42" y="58"/>
                </a:lnTo>
                <a:lnTo>
                  <a:pt x="42" y="61"/>
                </a:lnTo>
                <a:lnTo>
                  <a:pt x="42" y="61"/>
                </a:lnTo>
                <a:lnTo>
                  <a:pt x="42" y="61"/>
                </a:lnTo>
                <a:lnTo>
                  <a:pt x="42" y="61"/>
                </a:lnTo>
                <a:lnTo>
                  <a:pt x="37" y="62"/>
                </a:lnTo>
                <a:lnTo>
                  <a:pt x="29" y="68"/>
                </a:lnTo>
                <a:lnTo>
                  <a:pt x="25" y="72"/>
                </a:lnTo>
                <a:lnTo>
                  <a:pt x="21" y="77"/>
                </a:lnTo>
                <a:lnTo>
                  <a:pt x="19" y="85"/>
                </a:lnTo>
                <a:lnTo>
                  <a:pt x="16" y="93"/>
                </a:lnTo>
                <a:lnTo>
                  <a:pt x="16" y="93"/>
                </a:lnTo>
                <a:lnTo>
                  <a:pt x="13" y="107"/>
                </a:lnTo>
                <a:lnTo>
                  <a:pt x="13" y="115"/>
                </a:lnTo>
                <a:lnTo>
                  <a:pt x="12" y="119"/>
                </a:lnTo>
                <a:lnTo>
                  <a:pt x="11" y="124"/>
                </a:lnTo>
                <a:lnTo>
                  <a:pt x="11" y="124"/>
                </a:lnTo>
                <a:lnTo>
                  <a:pt x="4" y="138"/>
                </a:lnTo>
                <a:lnTo>
                  <a:pt x="0" y="143"/>
                </a:lnTo>
                <a:lnTo>
                  <a:pt x="0" y="145"/>
                </a:lnTo>
                <a:lnTo>
                  <a:pt x="0" y="145"/>
                </a:lnTo>
                <a:lnTo>
                  <a:pt x="8" y="143"/>
                </a:lnTo>
                <a:lnTo>
                  <a:pt x="11" y="143"/>
                </a:lnTo>
                <a:lnTo>
                  <a:pt x="11" y="144"/>
                </a:lnTo>
                <a:lnTo>
                  <a:pt x="11" y="145"/>
                </a:lnTo>
                <a:lnTo>
                  <a:pt x="11" y="145"/>
                </a:lnTo>
                <a:lnTo>
                  <a:pt x="4" y="164"/>
                </a:lnTo>
                <a:lnTo>
                  <a:pt x="0" y="173"/>
                </a:lnTo>
                <a:lnTo>
                  <a:pt x="0" y="177"/>
                </a:lnTo>
                <a:lnTo>
                  <a:pt x="0" y="177"/>
                </a:lnTo>
                <a:lnTo>
                  <a:pt x="3" y="180"/>
                </a:lnTo>
                <a:lnTo>
                  <a:pt x="5" y="185"/>
                </a:lnTo>
                <a:lnTo>
                  <a:pt x="11" y="193"/>
                </a:lnTo>
                <a:lnTo>
                  <a:pt x="11" y="193"/>
                </a:lnTo>
                <a:lnTo>
                  <a:pt x="0" y="209"/>
                </a:lnTo>
                <a:lnTo>
                  <a:pt x="0" y="209"/>
                </a:lnTo>
                <a:lnTo>
                  <a:pt x="0" y="210"/>
                </a:lnTo>
                <a:lnTo>
                  <a:pt x="0" y="210"/>
                </a:lnTo>
                <a:lnTo>
                  <a:pt x="4" y="210"/>
                </a:lnTo>
                <a:lnTo>
                  <a:pt x="8" y="209"/>
                </a:lnTo>
                <a:lnTo>
                  <a:pt x="11" y="209"/>
                </a:lnTo>
                <a:lnTo>
                  <a:pt x="11" y="209"/>
                </a:lnTo>
                <a:lnTo>
                  <a:pt x="7" y="275"/>
                </a:lnTo>
                <a:lnTo>
                  <a:pt x="0" y="346"/>
                </a:lnTo>
                <a:lnTo>
                  <a:pt x="0" y="346"/>
                </a:lnTo>
                <a:lnTo>
                  <a:pt x="0" y="350"/>
                </a:lnTo>
                <a:lnTo>
                  <a:pt x="0" y="354"/>
                </a:lnTo>
                <a:lnTo>
                  <a:pt x="1" y="357"/>
                </a:lnTo>
                <a:lnTo>
                  <a:pt x="4" y="361"/>
                </a:lnTo>
                <a:lnTo>
                  <a:pt x="8" y="363"/>
                </a:lnTo>
                <a:lnTo>
                  <a:pt x="12" y="366"/>
                </a:lnTo>
                <a:lnTo>
                  <a:pt x="16" y="367"/>
                </a:lnTo>
                <a:lnTo>
                  <a:pt x="21" y="367"/>
                </a:lnTo>
                <a:lnTo>
                  <a:pt x="21" y="367"/>
                </a:lnTo>
                <a:lnTo>
                  <a:pt x="28" y="367"/>
                </a:lnTo>
                <a:lnTo>
                  <a:pt x="36" y="367"/>
                </a:lnTo>
                <a:lnTo>
                  <a:pt x="53" y="370"/>
                </a:lnTo>
                <a:lnTo>
                  <a:pt x="63" y="370"/>
                </a:lnTo>
                <a:lnTo>
                  <a:pt x="74" y="368"/>
                </a:lnTo>
                <a:lnTo>
                  <a:pt x="84" y="366"/>
                </a:lnTo>
                <a:lnTo>
                  <a:pt x="95" y="362"/>
                </a:lnTo>
                <a:lnTo>
                  <a:pt x="95" y="362"/>
                </a:lnTo>
                <a:lnTo>
                  <a:pt x="124" y="345"/>
                </a:lnTo>
                <a:lnTo>
                  <a:pt x="162" y="321"/>
                </a:lnTo>
                <a:lnTo>
                  <a:pt x="195" y="301"/>
                </a:lnTo>
                <a:lnTo>
                  <a:pt x="206" y="295"/>
                </a:lnTo>
                <a:lnTo>
                  <a:pt x="211" y="293"/>
                </a:lnTo>
                <a:lnTo>
                  <a:pt x="211" y="293"/>
                </a:lnTo>
                <a:lnTo>
                  <a:pt x="219" y="304"/>
                </a:lnTo>
                <a:lnTo>
                  <a:pt x="236" y="332"/>
                </a:lnTo>
                <a:lnTo>
                  <a:pt x="287" y="415"/>
                </a:lnTo>
                <a:lnTo>
                  <a:pt x="339" y="498"/>
                </a:lnTo>
                <a:lnTo>
                  <a:pt x="364" y="536"/>
                </a:lnTo>
                <a:lnTo>
                  <a:pt x="364" y="536"/>
                </a:lnTo>
                <a:lnTo>
                  <a:pt x="365" y="541"/>
                </a:lnTo>
                <a:lnTo>
                  <a:pt x="365" y="552"/>
                </a:lnTo>
                <a:lnTo>
                  <a:pt x="368" y="586"/>
                </a:lnTo>
                <a:lnTo>
                  <a:pt x="369" y="636"/>
                </a:lnTo>
                <a:lnTo>
                  <a:pt x="369" y="636"/>
                </a:lnTo>
                <a:lnTo>
                  <a:pt x="369" y="646"/>
                </a:lnTo>
                <a:lnTo>
                  <a:pt x="370" y="655"/>
                </a:lnTo>
                <a:lnTo>
                  <a:pt x="369" y="663"/>
                </a:lnTo>
                <a:lnTo>
                  <a:pt x="369" y="663"/>
                </a:lnTo>
                <a:lnTo>
                  <a:pt x="364" y="684"/>
                </a:lnTo>
                <a:lnTo>
                  <a:pt x="359" y="700"/>
                </a:lnTo>
                <a:lnTo>
                  <a:pt x="359" y="700"/>
                </a:lnTo>
                <a:lnTo>
                  <a:pt x="361" y="709"/>
                </a:lnTo>
                <a:lnTo>
                  <a:pt x="364" y="716"/>
                </a:lnTo>
                <a:lnTo>
                  <a:pt x="364" y="716"/>
                </a:lnTo>
                <a:lnTo>
                  <a:pt x="332" y="811"/>
                </a:lnTo>
                <a:lnTo>
                  <a:pt x="309" y="882"/>
                </a:lnTo>
                <a:lnTo>
                  <a:pt x="295" y="927"/>
                </a:lnTo>
                <a:lnTo>
                  <a:pt x="295" y="927"/>
                </a:lnTo>
                <a:lnTo>
                  <a:pt x="290" y="949"/>
                </a:lnTo>
                <a:lnTo>
                  <a:pt x="282" y="970"/>
                </a:lnTo>
                <a:lnTo>
                  <a:pt x="277" y="993"/>
                </a:lnTo>
                <a:lnTo>
                  <a:pt x="274" y="1002"/>
                </a:lnTo>
                <a:lnTo>
                  <a:pt x="274" y="1011"/>
                </a:lnTo>
                <a:lnTo>
                  <a:pt x="274" y="1011"/>
                </a:lnTo>
                <a:lnTo>
                  <a:pt x="269" y="1212"/>
                </a:lnTo>
                <a:lnTo>
                  <a:pt x="264" y="1397"/>
                </a:lnTo>
                <a:lnTo>
                  <a:pt x="274" y="1402"/>
                </a:lnTo>
                <a:lnTo>
                  <a:pt x="274" y="1402"/>
                </a:lnTo>
                <a:lnTo>
                  <a:pt x="224" y="1430"/>
                </a:lnTo>
                <a:lnTo>
                  <a:pt x="187" y="1449"/>
                </a:lnTo>
                <a:lnTo>
                  <a:pt x="164" y="1460"/>
                </a:lnTo>
                <a:lnTo>
                  <a:pt x="164" y="1460"/>
                </a:lnTo>
                <a:lnTo>
                  <a:pt x="150" y="1464"/>
                </a:lnTo>
                <a:lnTo>
                  <a:pt x="137" y="1471"/>
                </a:lnTo>
                <a:lnTo>
                  <a:pt x="131" y="1475"/>
                </a:lnTo>
                <a:lnTo>
                  <a:pt x="125" y="1479"/>
                </a:lnTo>
                <a:lnTo>
                  <a:pt x="123" y="1482"/>
                </a:lnTo>
                <a:lnTo>
                  <a:pt x="121" y="1486"/>
                </a:lnTo>
                <a:lnTo>
                  <a:pt x="121" y="1486"/>
                </a:lnTo>
                <a:lnTo>
                  <a:pt x="124" y="1494"/>
                </a:lnTo>
                <a:lnTo>
                  <a:pt x="128" y="1504"/>
                </a:lnTo>
                <a:lnTo>
                  <a:pt x="137" y="1518"/>
                </a:lnTo>
                <a:lnTo>
                  <a:pt x="137" y="1518"/>
                </a:lnTo>
                <a:lnTo>
                  <a:pt x="140" y="1519"/>
                </a:lnTo>
                <a:lnTo>
                  <a:pt x="146" y="1519"/>
                </a:lnTo>
                <a:lnTo>
                  <a:pt x="168" y="1518"/>
                </a:lnTo>
                <a:lnTo>
                  <a:pt x="228" y="1513"/>
                </a:lnTo>
                <a:lnTo>
                  <a:pt x="322" y="1502"/>
                </a:lnTo>
                <a:lnTo>
                  <a:pt x="322" y="1502"/>
                </a:lnTo>
                <a:lnTo>
                  <a:pt x="334" y="1502"/>
                </a:lnTo>
                <a:lnTo>
                  <a:pt x="351" y="1502"/>
                </a:lnTo>
                <a:lnTo>
                  <a:pt x="365" y="1504"/>
                </a:lnTo>
                <a:lnTo>
                  <a:pt x="372" y="1504"/>
                </a:lnTo>
                <a:lnTo>
                  <a:pt x="374" y="1502"/>
                </a:lnTo>
                <a:lnTo>
                  <a:pt x="374" y="1502"/>
                </a:lnTo>
                <a:lnTo>
                  <a:pt x="382" y="1500"/>
                </a:lnTo>
                <a:lnTo>
                  <a:pt x="385" y="1497"/>
                </a:lnTo>
                <a:lnTo>
                  <a:pt x="385" y="1492"/>
                </a:lnTo>
                <a:lnTo>
                  <a:pt x="385" y="1492"/>
                </a:lnTo>
                <a:lnTo>
                  <a:pt x="380" y="1423"/>
                </a:lnTo>
                <a:lnTo>
                  <a:pt x="385" y="1418"/>
                </a:lnTo>
                <a:lnTo>
                  <a:pt x="385" y="1418"/>
                </a:lnTo>
                <a:lnTo>
                  <a:pt x="386" y="1419"/>
                </a:lnTo>
                <a:lnTo>
                  <a:pt x="390" y="1420"/>
                </a:lnTo>
                <a:lnTo>
                  <a:pt x="393" y="1420"/>
                </a:lnTo>
                <a:lnTo>
                  <a:pt x="394" y="1419"/>
                </a:lnTo>
                <a:lnTo>
                  <a:pt x="396" y="1416"/>
                </a:lnTo>
                <a:lnTo>
                  <a:pt x="396" y="1413"/>
                </a:lnTo>
                <a:lnTo>
                  <a:pt x="396" y="1413"/>
                </a:lnTo>
                <a:lnTo>
                  <a:pt x="396" y="1395"/>
                </a:lnTo>
                <a:lnTo>
                  <a:pt x="398" y="1360"/>
                </a:lnTo>
                <a:lnTo>
                  <a:pt x="406" y="1254"/>
                </a:lnTo>
                <a:lnTo>
                  <a:pt x="414" y="1142"/>
                </a:lnTo>
                <a:lnTo>
                  <a:pt x="422" y="1069"/>
                </a:lnTo>
                <a:lnTo>
                  <a:pt x="422" y="1069"/>
                </a:lnTo>
                <a:lnTo>
                  <a:pt x="424" y="1059"/>
                </a:lnTo>
                <a:lnTo>
                  <a:pt x="428" y="1048"/>
                </a:lnTo>
                <a:lnTo>
                  <a:pt x="434" y="1036"/>
                </a:lnTo>
                <a:lnTo>
                  <a:pt x="439" y="1023"/>
                </a:lnTo>
                <a:lnTo>
                  <a:pt x="455" y="998"/>
                </a:lnTo>
                <a:lnTo>
                  <a:pt x="472" y="974"/>
                </a:lnTo>
                <a:lnTo>
                  <a:pt x="489" y="953"/>
                </a:lnTo>
                <a:lnTo>
                  <a:pt x="502" y="937"/>
                </a:lnTo>
                <a:lnTo>
                  <a:pt x="513" y="927"/>
                </a:lnTo>
                <a:lnTo>
                  <a:pt x="515" y="925"/>
                </a:lnTo>
                <a:lnTo>
                  <a:pt x="517" y="925"/>
                </a:lnTo>
                <a:lnTo>
                  <a:pt x="517" y="927"/>
                </a:lnTo>
                <a:lnTo>
                  <a:pt x="517" y="927"/>
                </a:lnTo>
                <a:lnTo>
                  <a:pt x="522" y="990"/>
                </a:lnTo>
                <a:lnTo>
                  <a:pt x="534" y="1120"/>
                </a:lnTo>
                <a:lnTo>
                  <a:pt x="547" y="1246"/>
                </a:lnTo>
                <a:lnTo>
                  <a:pt x="554" y="1307"/>
                </a:lnTo>
                <a:lnTo>
                  <a:pt x="554" y="1307"/>
                </a:lnTo>
                <a:lnTo>
                  <a:pt x="559" y="1328"/>
                </a:lnTo>
                <a:lnTo>
                  <a:pt x="567" y="1369"/>
                </a:lnTo>
                <a:lnTo>
                  <a:pt x="575" y="1410"/>
                </a:lnTo>
                <a:lnTo>
                  <a:pt x="579" y="1423"/>
                </a:lnTo>
                <a:lnTo>
                  <a:pt x="580" y="1428"/>
                </a:lnTo>
                <a:lnTo>
                  <a:pt x="580" y="1428"/>
                </a:lnTo>
                <a:lnTo>
                  <a:pt x="589" y="1431"/>
                </a:lnTo>
                <a:lnTo>
                  <a:pt x="596" y="1434"/>
                </a:lnTo>
                <a:lnTo>
                  <a:pt x="596" y="1434"/>
                </a:lnTo>
                <a:lnTo>
                  <a:pt x="580" y="1508"/>
                </a:lnTo>
                <a:lnTo>
                  <a:pt x="580" y="1508"/>
                </a:lnTo>
                <a:lnTo>
                  <a:pt x="577" y="1522"/>
                </a:lnTo>
                <a:lnTo>
                  <a:pt x="575" y="1546"/>
                </a:lnTo>
                <a:lnTo>
                  <a:pt x="575" y="1559"/>
                </a:lnTo>
                <a:lnTo>
                  <a:pt x="575" y="1571"/>
                </a:lnTo>
                <a:lnTo>
                  <a:pt x="576" y="1580"/>
                </a:lnTo>
                <a:lnTo>
                  <a:pt x="577" y="1584"/>
                </a:lnTo>
                <a:lnTo>
                  <a:pt x="580" y="1587"/>
                </a:lnTo>
                <a:lnTo>
                  <a:pt x="580" y="1587"/>
                </a:lnTo>
                <a:lnTo>
                  <a:pt x="583" y="1591"/>
                </a:lnTo>
                <a:lnTo>
                  <a:pt x="584" y="1593"/>
                </a:lnTo>
                <a:lnTo>
                  <a:pt x="584" y="1596"/>
                </a:lnTo>
                <a:lnTo>
                  <a:pt x="585" y="1597"/>
                </a:lnTo>
                <a:lnTo>
                  <a:pt x="588" y="1597"/>
                </a:lnTo>
                <a:lnTo>
                  <a:pt x="601" y="1597"/>
                </a:lnTo>
                <a:lnTo>
                  <a:pt x="601" y="1597"/>
                </a:lnTo>
                <a:lnTo>
                  <a:pt x="638" y="1597"/>
                </a:lnTo>
                <a:lnTo>
                  <a:pt x="655" y="1596"/>
                </a:lnTo>
                <a:lnTo>
                  <a:pt x="675" y="1592"/>
                </a:lnTo>
                <a:lnTo>
                  <a:pt x="675" y="1592"/>
                </a:lnTo>
                <a:lnTo>
                  <a:pt x="684" y="1591"/>
                </a:lnTo>
                <a:lnTo>
                  <a:pt x="692" y="1589"/>
                </a:lnTo>
                <a:lnTo>
                  <a:pt x="704" y="1589"/>
                </a:lnTo>
                <a:lnTo>
                  <a:pt x="707" y="1589"/>
                </a:lnTo>
                <a:lnTo>
                  <a:pt x="709" y="1587"/>
                </a:lnTo>
                <a:lnTo>
                  <a:pt x="710" y="1583"/>
                </a:lnTo>
                <a:lnTo>
                  <a:pt x="712" y="1576"/>
                </a:lnTo>
                <a:lnTo>
                  <a:pt x="712" y="1576"/>
                </a:lnTo>
                <a:lnTo>
                  <a:pt x="712" y="1567"/>
                </a:lnTo>
                <a:lnTo>
                  <a:pt x="709" y="1555"/>
                </a:lnTo>
                <a:lnTo>
                  <a:pt x="703" y="1530"/>
                </a:lnTo>
                <a:lnTo>
                  <a:pt x="695" y="1509"/>
                </a:lnTo>
                <a:lnTo>
                  <a:pt x="691" y="1497"/>
                </a:lnTo>
                <a:lnTo>
                  <a:pt x="691" y="1497"/>
                </a:lnTo>
                <a:lnTo>
                  <a:pt x="691" y="1488"/>
                </a:lnTo>
                <a:lnTo>
                  <a:pt x="691" y="1473"/>
                </a:lnTo>
                <a:lnTo>
                  <a:pt x="692" y="1461"/>
                </a:lnTo>
                <a:lnTo>
                  <a:pt x="692" y="1456"/>
                </a:lnTo>
                <a:lnTo>
                  <a:pt x="691" y="1455"/>
                </a:lnTo>
                <a:lnTo>
                  <a:pt x="691" y="1455"/>
                </a:lnTo>
                <a:lnTo>
                  <a:pt x="689" y="1453"/>
                </a:lnTo>
                <a:lnTo>
                  <a:pt x="691" y="1452"/>
                </a:lnTo>
                <a:lnTo>
                  <a:pt x="693" y="1449"/>
                </a:lnTo>
                <a:lnTo>
                  <a:pt x="696" y="1444"/>
                </a:lnTo>
                <a:lnTo>
                  <a:pt x="696" y="1444"/>
                </a:lnTo>
                <a:lnTo>
                  <a:pt x="697" y="1428"/>
                </a:lnTo>
                <a:lnTo>
                  <a:pt x="697" y="1391"/>
                </a:lnTo>
                <a:lnTo>
                  <a:pt x="695" y="1285"/>
                </a:lnTo>
                <a:lnTo>
                  <a:pt x="691" y="1133"/>
                </a:lnTo>
                <a:lnTo>
                  <a:pt x="691" y="1133"/>
                </a:lnTo>
                <a:lnTo>
                  <a:pt x="688" y="1126"/>
                </a:lnTo>
                <a:lnTo>
                  <a:pt x="681" y="1108"/>
                </a:lnTo>
                <a:lnTo>
                  <a:pt x="678" y="1097"/>
                </a:lnTo>
                <a:lnTo>
                  <a:pt x="675" y="1087"/>
                </a:lnTo>
                <a:lnTo>
                  <a:pt x="675" y="1075"/>
                </a:lnTo>
                <a:lnTo>
                  <a:pt x="675" y="1064"/>
                </a:lnTo>
                <a:lnTo>
                  <a:pt x="675" y="1064"/>
                </a:lnTo>
                <a:lnTo>
                  <a:pt x="687" y="1003"/>
                </a:lnTo>
                <a:lnTo>
                  <a:pt x="696" y="964"/>
                </a:lnTo>
                <a:lnTo>
                  <a:pt x="696" y="964"/>
                </a:lnTo>
                <a:lnTo>
                  <a:pt x="712" y="928"/>
                </a:lnTo>
                <a:lnTo>
                  <a:pt x="722" y="900"/>
                </a:lnTo>
                <a:lnTo>
                  <a:pt x="726" y="889"/>
                </a:lnTo>
                <a:lnTo>
                  <a:pt x="728" y="879"/>
                </a:lnTo>
                <a:lnTo>
                  <a:pt x="728" y="879"/>
                </a:lnTo>
                <a:lnTo>
                  <a:pt x="732" y="837"/>
                </a:lnTo>
                <a:lnTo>
                  <a:pt x="733" y="813"/>
                </a:lnTo>
                <a:lnTo>
                  <a:pt x="733" y="795"/>
                </a:lnTo>
                <a:lnTo>
                  <a:pt x="733" y="795"/>
                </a:lnTo>
                <a:lnTo>
                  <a:pt x="728" y="705"/>
                </a:lnTo>
                <a:lnTo>
                  <a:pt x="728" y="705"/>
                </a:lnTo>
                <a:lnTo>
                  <a:pt x="734" y="705"/>
                </a:lnTo>
                <a:lnTo>
                  <a:pt x="741" y="705"/>
                </a:lnTo>
                <a:lnTo>
                  <a:pt x="747" y="704"/>
                </a:lnTo>
                <a:lnTo>
                  <a:pt x="754" y="701"/>
                </a:lnTo>
                <a:lnTo>
                  <a:pt x="759" y="697"/>
                </a:lnTo>
                <a:lnTo>
                  <a:pt x="761" y="695"/>
                </a:lnTo>
                <a:lnTo>
                  <a:pt x="761" y="692"/>
                </a:lnTo>
                <a:lnTo>
                  <a:pt x="761" y="688"/>
                </a:lnTo>
                <a:lnTo>
                  <a:pt x="759" y="684"/>
                </a:lnTo>
                <a:lnTo>
                  <a:pt x="759" y="684"/>
                </a:lnTo>
                <a:lnTo>
                  <a:pt x="746" y="651"/>
                </a:lnTo>
                <a:lnTo>
                  <a:pt x="726" y="598"/>
                </a:lnTo>
                <a:lnTo>
                  <a:pt x="705" y="545"/>
                </a:lnTo>
                <a:lnTo>
                  <a:pt x="691" y="510"/>
                </a:lnTo>
                <a:lnTo>
                  <a:pt x="691" y="510"/>
                </a:lnTo>
                <a:lnTo>
                  <a:pt x="684" y="493"/>
                </a:lnTo>
                <a:lnTo>
                  <a:pt x="676" y="464"/>
                </a:lnTo>
                <a:lnTo>
                  <a:pt x="656" y="386"/>
                </a:lnTo>
                <a:lnTo>
                  <a:pt x="634" y="306"/>
                </a:lnTo>
                <a:lnTo>
                  <a:pt x="625" y="276"/>
                </a:lnTo>
                <a:lnTo>
                  <a:pt x="621" y="264"/>
                </a:lnTo>
                <a:lnTo>
                  <a:pt x="617" y="256"/>
                </a:lnTo>
                <a:lnTo>
                  <a:pt x="617" y="256"/>
                </a:lnTo>
                <a:lnTo>
                  <a:pt x="597" y="222"/>
                </a:lnTo>
                <a:lnTo>
                  <a:pt x="572" y="178"/>
                </a:lnTo>
                <a:lnTo>
                  <a:pt x="547" y="139"/>
                </a:lnTo>
                <a:lnTo>
                  <a:pt x="537" y="124"/>
                </a:lnTo>
                <a:lnTo>
                  <a:pt x="527" y="114"/>
                </a:lnTo>
                <a:lnTo>
                  <a:pt x="527" y="114"/>
                </a:lnTo>
                <a:lnTo>
                  <a:pt x="501" y="86"/>
                </a:lnTo>
                <a:lnTo>
                  <a:pt x="488" y="74"/>
                </a:lnTo>
                <a:lnTo>
                  <a:pt x="481" y="70"/>
                </a:lnTo>
                <a:lnTo>
                  <a:pt x="475" y="66"/>
                </a:lnTo>
                <a:lnTo>
                  <a:pt x="475" y="66"/>
                </a:lnTo>
                <a:lnTo>
                  <a:pt x="463" y="61"/>
                </a:lnTo>
                <a:lnTo>
                  <a:pt x="452" y="58"/>
                </a:lnTo>
                <a:lnTo>
                  <a:pt x="442" y="57"/>
                </a:lnTo>
                <a:lnTo>
                  <a:pt x="427" y="56"/>
                </a:lnTo>
                <a:lnTo>
                  <a:pt x="427" y="56"/>
                </a:lnTo>
                <a:lnTo>
                  <a:pt x="418" y="56"/>
                </a:lnTo>
                <a:lnTo>
                  <a:pt x="406" y="58"/>
                </a:lnTo>
                <a:lnTo>
                  <a:pt x="382" y="64"/>
                </a:lnTo>
                <a:lnTo>
                  <a:pt x="363" y="69"/>
                </a:lnTo>
                <a:lnTo>
                  <a:pt x="353" y="72"/>
                </a:lnTo>
                <a:lnTo>
                  <a:pt x="353" y="72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id="{C19F19E5-68C3-5666-0815-998B424AEE40}"/>
              </a:ext>
            </a:extLst>
          </p:cNvPr>
          <p:cNvSpPr>
            <a:spLocks noEditPoints="1"/>
          </p:cNvSpPr>
          <p:nvPr/>
        </p:nvSpPr>
        <p:spPr bwMode="auto">
          <a:xfrm>
            <a:off x="4421865" y="3968750"/>
            <a:ext cx="1062270" cy="2380664"/>
          </a:xfrm>
          <a:custGeom>
            <a:avLst/>
            <a:gdLst>
              <a:gd name="T0" fmla="*/ 211 w 759"/>
              <a:gd name="T1" fmla="*/ 26 h 1701"/>
              <a:gd name="T2" fmla="*/ 184 w 759"/>
              <a:gd name="T3" fmla="*/ 47 h 1701"/>
              <a:gd name="T4" fmla="*/ 195 w 759"/>
              <a:gd name="T5" fmla="*/ 58 h 1701"/>
              <a:gd name="T6" fmla="*/ 173 w 759"/>
              <a:gd name="T7" fmla="*/ 80 h 1701"/>
              <a:gd name="T8" fmla="*/ 162 w 759"/>
              <a:gd name="T9" fmla="*/ 94 h 1701"/>
              <a:gd name="T10" fmla="*/ 142 w 759"/>
              <a:gd name="T11" fmla="*/ 123 h 1701"/>
              <a:gd name="T12" fmla="*/ 64 w 759"/>
              <a:gd name="T13" fmla="*/ 231 h 1701"/>
              <a:gd name="T14" fmla="*/ 1 w 759"/>
              <a:gd name="T15" fmla="*/ 330 h 1701"/>
              <a:gd name="T16" fmla="*/ 13 w 759"/>
              <a:gd name="T17" fmla="*/ 373 h 1701"/>
              <a:gd name="T18" fmla="*/ 37 w 759"/>
              <a:gd name="T19" fmla="*/ 380 h 1701"/>
              <a:gd name="T20" fmla="*/ 116 w 759"/>
              <a:gd name="T21" fmla="*/ 397 h 1701"/>
              <a:gd name="T22" fmla="*/ 269 w 759"/>
              <a:gd name="T23" fmla="*/ 369 h 1701"/>
              <a:gd name="T24" fmla="*/ 353 w 759"/>
              <a:gd name="T25" fmla="*/ 626 h 1701"/>
              <a:gd name="T26" fmla="*/ 344 w 759"/>
              <a:gd name="T27" fmla="*/ 655 h 1701"/>
              <a:gd name="T28" fmla="*/ 348 w 759"/>
              <a:gd name="T29" fmla="*/ 692 h 1701"/>
              <a:gd name="T30" fmla="*/ 304 w 759"/>
              <a:gd name="T31" fmla="*/ 767 h 1701"/>
              <a:gd name="T32" fmla="*/ 216 w 759"/>
              <a:gd name="T33" fmla="*/ 924 h 1701"/>
              <a:gd name="T34" fmla="*/ 121 w 759"/>
              <a:gd name="T35" fmla="*/ 1081 h 1701"/>
              <a:gd name="T36" fmla="*/ 170 w 759"/>
              <a:gd name="T37" fmla="*/ 1321 h 1701"/>
              <a:gd name="T38" fmla="*/ 192 w 759"/>
              <a:gd name="T39" fmla="*/ 1435 h 1701"/>
              <a:gd name="T40" fmla="*/ 179 w 759"/>
              <a:gd name="T41" fmla="*/ 1464 h 1701"/>
              <a:gd name="T42" fmla="*/ 121 w 759"/>
              <a:gd name="T43" fmla="*/ 1524 h 1701"/>
              <a:gd name="T44" fmla="*/ 71 w 759"/>
              <a:gd name="T45" fmla="*/ 1544 h 1701"/>
              <a:gd name="T46" fmla="*/ 58 w 759"/>
              <a:gd name="T47" fmla="*/ 1568 h 1701"/>
              <a:gd name="T48" fmla="*/ 70 w 759"/>
              <a:gd name="T49" fmla="*/ 1581 h 1701"/>
              <a:gd name="T50" fmla="*/ 92 w 759"/>
              <a:gd name="T51" fmla="*/ 1604 h 1701"/>
              <a:gd name="T52" fmla="*/ 134 w 759"/>
              <a:gd name="T53" fmla="*/ 1598 h 1701"/>
              <a:gd name="T54" fmla="*/ 244 w 759"/>
              <a:gd name="T55" fmla="*/ 1547 h 1701"/>
              <a:gd name="T56" fmla="*/ 311 w 759"/>
              <a:gd name="T57" fmla="*/ 1535 h 1701"/>
              <a:gd name="T58" fmla="*/ 314 w 759"/>
              <a:gd name="T59" fmla="*/ 1491 h 1701"/>
              <a:gd name="T60" fmla="*/ 306 w 759"/>
              <a:gd name="T61" fmla="*/ 1452 h 1701"/>
              <a:gd name="T62" fmla="*/ 269 w 759"/>
              <a:gd name="T63" fmla="*/ 1146 h 1701"/>
              <a:gd name="T64" fmla="*/ 419 w 759"/>
              <a:gd name="T65" fmla="*/ 1012 h 1701"/>
              <a:gd name="T66" fmla="*/ 472 w 759"/>
              <a:gd name="T67" fmla="*/ 990 h 1701"/>
              <a:gd name="T68" fmla="*/ 531 w 759"/>
              <a:gd name="T69" fmla="*/ 1194 h 1701"/>
              <a:gd name="T70" fmla="*/ 574 w 759"/>
              <a:gd name="T71" fmla="*/ 1315 h 1701"/>
              <a:gd name="T72" fmla="*/ 627 w 759"/>
              <a:gd name="T73" fmla="*/ 1510 h 1701"/>
              <a:gd name="T74" fmla="*/ 643 w 759"/>
              <a:gd name="T75" fmla="*/ 1520 h 1701"/>
              <a:gd name="T76" fmla="*/ 643 w 759"/>
              <a:gd name="T77" fmla="*/ 1585 h 1701"/>
              <a:gd name="T78" fmla="*/ 632 w 759"/>
              <a:gd name="T79" fmla="*/ 1668 h 1701"/>
              <a:gd name="T80" fmla="*/ 654 w 759"/>
              <a:gd name="T81" fmla="*/ 1700 h 1701"/>
              <a:gd name="T82" fmla="*/ 739 w 759"/>
              <a:gd name="T83" fmla="*/ 1696 h 1701"/>
              <a:gd name="T84" fmla="*/ 758 w 759"/>
              <a:gd name="T85" fmla="*/ 1659 h 1701"/>
              <a:gd name="T86" fmla="*/ 748 w 759"/>
              <a:gd name="T87" fmla="*/ 1588 h 1701"/>
              <a:gd name="T88" fmla="*/ 727 w 759"/>
              <a:gd name="T89" fmla="*/ 1536 h 1701"/>
              <a:gd name="T90" fmla="*/ 730 w 759"/>
              <a:gd name="T91" fmla="*/ 1296 h 1701"/>
              <a:gd name="T92" fmla="*/ 690 w 759"/>
              <a:gd name="T93" fmla="*/ 1124 h 1701"/>
              <a:gd name="T94" fmla="*/ 705 w 759"/>
              <a:gd name="T95" fmla="*/ 967 h 1701"/>
              <a:gd name="T96" fmla="*/ 693 w 759"/>
              <a:gd name="T97" fmla="*/ 839 h 1701"/>
              <a:gd name="T98" fmla="*/ 673 w 759"/>
              <a:gd name="T99" fmla="*/ 428 h 1701"/>
              <a:gd name="T100" fmla="*/ 667 w 759"/>
              <a:gd name="T101" fmla="*/ 216 h 1701"/>
              <a:gd name="T102" fmla="*/ 652 w 759"/>
              <a:gd name="T103" fmla="*/ 177 h 1701"/>
              <a:gd name="T104" fmla="*/ 601 w 759"/>
              <a:gd name="T105" fmla="*/ 148 h 1701"/>
              <a:gd name="T106" fmla="*/ 548 w 759"/>
              <a:gd name="T107" fmla="*/ 144 h 1701"/>
              <a:gd name="T108" fmla="*/ 443 w 759"/>
              <a:gd name="T109" fmla="*/ 73 h 1701"/>
              <a:gd name="T110" fmla="*/ 411 w 759"/>
              <a:gd name="T111" fmla="*/ 42 h 1701"/>
              <a:gd name="T112" fmla="*/ 385 w 759"/>
              <a:gd name="T113" fmla="*/ 21 h 1701"/>
              <a:gd name="T114" fmla="*/ 295 w 759"/>
              <a:gd name="T115" fmla="*/ 0 h 1701"/>
              <a:gd name="T116" fmla="*/ 279 w 759"/>
              <a:gd name="T117" fmla="*/ 5 h 1701"/>
              <a:gd name="T118" fmla="*/ 186 w 759"/>
              <a:gd name="T119" fmla="*/ 181 h 1701"/>
              <a:gd name="T120" fmla="*/ 200 w 759"/>
              <a:gd name="T121" fmla="*/ 222 h 1701"/>
              <a:gd name="T122" fmla="*/ 216 w 759"/>
              <a:gd name="T123" fmla="*/ 249 h 1701"/>
              <a:gd name="T124" fmla="*/ 142 w 759"/>
              <a:gd name="T125" fmla="*/ 243 h 1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59" h="1701">
                <a:moveTo>
                  <a:pt x="258" y="10"/>
                </a:moveTo>
                <a:lnTo>
                  <a:pt x="258" y="10"/>
                </a:lnTo>
                <a:lnTo>
                  <a:pt x="236" y="16"/>
                </a:lnTo>
                <a:lnTo>
                  <a:pt x="220" y="21"/>
                </a:lnTo>
                <a:lnTo>
                  <a:pt x="213" y="24"/>
                </a:lnTo>
                <a:lnTo>
                  <a:pt x="211" y="26"/>
                </a:lnTo>
                <a:lnTo>
                  <a:pt x="211" y="26"/>
                </a:lnTo>
                <a:lnTo>
                  <a:pt x="200" y="42"/>
                </a:lnTo>
                <a:lnTo>
                  <a:pt x="200" y="42"/>
                </a:lnTo>
                <a:lnTo>
                  <a:pt x="198" y="43"/>
                </a:lnTo>
                <a:lnTo>
                  <a:pt x="192" y="46"/>
                </a:lnTo>
                <a:lnTo>
                  <a:pt x="184" y="47"/>
                </a:lnTo>
                <a:lnTo>
                  <a:pt x="184" y="47"/>
                </a:lnTo>
                <a:lnTo>
                  <a:pt x="192" y="51"/>
                </a:lnTo>
                <a:lnTo>
                  <a:pt x="196" y="55"/>
                </a:lnTo>
                <a:lnTo>
                  <a:pt x="196" y="57"/>
                </a:lnTo>
                <a:lnTo>
                  <a:pt x="195" y="58"/>
                </a:lnTo>
                <a:lnTo>
                  <a:pt x="195" y="58"/>
                </a:lnTo>
                <a:lnTo>
                  <a:pt x="158" y="74"/>
                </a:lnTo>
                <a:lnTo>
                  <a:pt x="158" y="74"/>
                </a:lnTo>
                <a:lnTo>
                  <a:pt x="166" y="76"/>
                </a:lnTo>
                <a:lnTo>
                  <a:pt x="174" y="79"/>
                </a:lnTo>
                <a:lnTo>
                  <a:pt x="174" y="79"/>
                </a:lnTo>
                <a:lnTo>
                  <a:pt x="173" y="80"/>
                </a:lnTo>
                <a:lnTo>
                  <a:pt x="173" y="84"/>
                </a:lnTo>
                <a:lnTo>
                  <a:pt x="171" y="87"/>
                </a:lnTo>
                <a:lnTo>
                  <a:pt x="169" y="90"/>
                </a:lnTo>
                <a:lnTo>
                  <a:pt x="169" y="90"/>
                </a:lnTo>
                <a:lnTo>
                  <a:pt x="166" y="91"/>
                </a:lnTo>
                <a:lnTo>
                  <a:pt x="162" y="94"/>
                </a:lnTo>
                <a:lnTo>
                  <a:pt x="159" y="96"/>
                </a:lnTo>
                <a:lnTo>
                  <a:pt x="158" y="100"/>
                </a:lnTo>
                <a:lnTo>
                  <a:pt x="158" y="100"/>
                </a:lnTo>
                <a:lnTo>
                  <a:pt x="155" y="104"/>
                </a:lnTo>
                <a:lnTo>
                  <a:pt x="150" y="111"/>
                </a:lnTo>
                <a:lnTo>
                  <a:pt x="142" y="123"/>
                </a:lnTo>
                <a:lnTo>
                  <a:pt x="132" y="142"/>
                </a:lnTo>
                <a:lnTo>
                  <a:pt x="132" y="142"/>
                </a:lnTo>
                <a:lnTo>
                  <a:pt x="125" y="156"/>
                </a:lnTo>
                <a:lnTo>
                  <a:pt x="115" y="170"/>
                </a:lnTo>
                <a:lnTo>
                  <a:pt x="90" y="202"/>
                </a:lnTo>
                <a:lnTo>
                  <a:pt x="64" y="231"/>
                </a:lnTo>
                <a:lnTo>
                  <a:pt x="47" y="253"/>
                </a:lnTo>
                <a:lnTo>
                  <a:pt x="47" y="253"/>
                </a:lnTo>
                <a:lnTo>
                  <a:pt x="34" y="273"/>
                </a:lnTo>
                <a:lnTo>
                  <a:pt x="18" y="297"/>
                </a:lnTo>
                <a:lnTo>
                  <a:pt x="5" y="321"/>
                </a:lnTo>
                <a:lnTo>
                  <a:pt x="1" y="330"/>
                </a:lnTo>
                <a:lnTo>
                  <a:pt x="0" y="338"/>
                </a:lnTo>
                <a:lnTo>
                  <a:pt x="0" y="338"/>
                </a:lnTo>
                <a:lnTo>
                  <a:pt x="1" y="350"/>
                </a:lnTo>
                <a:lnTo>
                  <a:pt x="5" y="360"/>
                </a:lnTo>
                <a:lnTo>
                  <a:pt x="10" y="369"/>
                </a:lnTo>
                <a:lnTo>
                  <a:pt x="13" y="373"/>
                </a:lnTo>
                <a:lnTo>
                  <a:pt x="16" y="375"/>
                </a:lnTo>
                <a:lnTo>
                  <a:pt x="16" y="375"/>
                </a:lnTo>
                <a:lnTo>
                  <a:pt x="22" y="377"/>
                </a:lnTo>
                <a:lnTo>
                  <a:pt x="28" y="379"/>
                </a:lnTo>
                <a:lnTo>
                  <a:pt x="37" y="380"/>
                </a:lnTo>
                <a:lnTo>
                  <a:pt x="37" y="380"/>
                </a:lnTo>
                <a:lnTo>
                  <a:pt x="51" y="381"/>
                </a:lnTo>
                <a:lnTo>
                  <a:pt x="78" y="383"/>
                </a:lnTo>
                <a:lnTo>
                  <a:pt x="104" y="384"/>
                </a:lnTo>
                <a:lnTo>
                  <a:pt x="116" y="385"/>
                </a:lnTo>
                <a:lnTo>
                  <a:pt x="116" y="385"/>
                </a:lnTo>
                <a:lnTo>
                  <a:pt x="116" y="397"/>
                </a:lnTo>
                <a:lnTo>
                  <a:pt x="117" y="405"/>
                </a:lnTo>
                <a:lnTo>
                  <a:pt x="119" y="406"/>
                </a:lnTo>
                <a:lnTo>
                  <a:pt x="121" y="406"/>
                </a:lnTo>
                <a:lnTo>
                  <a:pt x="121" y="406"/>
                </a:lnTo>
                <a:lnTo>
                  <a:pt x="198" y="387"/>
                </a:lnTo>
                <a:lnTo>
                  <a:pt x="269" y="369"/>
                </a:lnTo>
                <a:lnTo>
                  <a:pt x="269" y="369"/>
                </a:lnTo>
                <a:lnTo>
                  <a:pt x="343" y="607"/>
                </a:lnTo>
                <a:lnTo>
                  <a:pt x="343" y="607"/>
                </a:lnTo>
                <a:lnTo>
                  <a:pt x="347" y="614"/>
                </a:lnTo>
                <a:lnTo>
                  <a:pt x="352" y="620"/>
                </a:lnTo>
                <a:lnTo>
                  <a:pt x="353" y="626"/>
                </a:lnTo>
                <a:lnTo>
                  <a:pt x="354" y="629"/>
                </a:lnTo>
                <a:lnTo>
                  <a:pt x="354" y="635"/>
                </a:lnTo>
                <a:lnTo>
                  <a:pt x="353" y="639"/>
                </a:lnTo>
                <a:lnTo>
                  <a:pt x="353" y="639"/>
                </a:lnTo>
                <a:lnTo>
                  <a:pt x="348" y="647"/>
                </a:lnTo>
                <a:lnTo>
                  <a:pt x="344" y="655"/>
                </a:lnTo>
                <a:lnTo>
                  <a:pt x="343" y="661"/>
                </a:lnTo>
                <a:lnTo>
                  <a:pt x="343" y="665"/>
                </a:lnTo>
                <a:lnTo>
                  <a:pt x="343" y="665"/>
                </a:lnTo>
                <a:lnTo>
                  <a:pt x="345" y="677"/>
                </a:lnTo>
                <a:lnTo>
                  <a:pt x="348" y="692"/>
                </a:lnTo>
                <a:lnTo>
                  <a:pt x="348" y="692"/>
                </a:lnTo>
                <a:lnTo>
                  <a:pt x="347" y="698"/>
                </a:lnTo>
                <a:lnTo>
                  <a:pt x="343" y="707"/>
                </a:lnTo>
                <a:lnTo>
                  <a:pt x="337" y="723"/>
                </a:lnTo>
                <a:lnTo>
                  <a:pt x="337" y="723"/>
                </a:lnTo>
                <a:lnTo>
                  <a:pt x="327" y="739"/>
                </a:lnTo>
                <a:lnTo>
                  <a:pt x="304" y="767"/>
                </a:lnTo>
                <a:lnTo>
                  <a:pt x="283" y="794"/>
                </a:lnTo>
                <a:lnTo>
                  <a:pt x="274" y="808"/>
                </a:lnTo>
                <a:lnTo>
                  <a:pt x="274" y="808"/>
                </a:lnTo>
                <a:lnTo>
                  <a:pt x="290" y="818"/>
                </a:lnTo>
                <a:lnTo>
                  <a:pt x="290" y="818"/>
                </a:lnTo>
                <a:lnTo>
                  <a:pt x="216" y="924"/>
                </a:lnTo>
                <a:lnTo>
                  <a:pt x="165" y="998"/>
                </a:lnTo>
                <a:lnTo>
                  <a:pt x="137" y="1035"/>
                </a:lnTo>
                <a:lnTo>
                  <a:pt x="137" y="1035"/>
                </a:lnTo>
                <a:lnTo>
                  <a:pt x="133" y="1041"/>
                </a:lnTo>
                <a:lnTo>
                  <a:pt x="129" y="1052"/>
                </a:lnTo>
                <a:lnTo>
                  <a:pt x="121" y="1081"/>
                </a:lnTo>
                <a:lnTo>
                  <a:pt x="111" y="1124"/>
                </a:lnTo>
                <a:lnTo>
                  <a:pt x="111" y="1124"/>
                </a:lnTo>
                <a:lnTo>
                  <a:pt x="120" y="1156"/>
                </a:lnTo>
                <a:lnTo>
                  <a:pt x="141" y="1225"/>
                </a:lnTo>
                <a:lnTo>
                  <a:pt x="163" y="1296"/>
                </a:lnTo>
                <a:lnTo>
                  <a:pt x="170" y="1321"/>
                </a:lnTo>
                <a:lnTo>
                  <a:pt x="174" y="1336"/>
                </a:lnTo>
                <a:lnTo>
                  <a:pt x="174" y="1336"/>
                </a:lnTo>
                <a:lnTo>
                  <a:pt x="180" y="1392"/>
                </a:lnTo>
                <a:lnTo>
                  <a:pt x="184" y="1436"/>
                </a:lnTo>
                <a:lnTo>
                  <a:pt x="184" y="1436"/>
                </a:lnTo>
                <a:lnTo>
                  <a:pt x="192" y="1435"/>
                </a:lnTo>
                <a:lnTo>
                  <a:pt x="198" y="1435"/>
                </a:lnTo>
                <a:lnTo>
                  <a:pt x="200" y="1435"/>
                </a:lnTo>
                <a:lnTo>
                  <a:pt x="200" y="1436"/>
                </a:lnTo>
                <a:lnTo>
                  <a:pt x="200" y="1436"/>
                </a:lnTo>
                <a:lnTo>
                  <a:pt x="194" y="1445"/>
                </a:lnTo>
                <a:lnTo>
                  <a:pt x="179" y="1464"/>
                </a:lnTo>
                <a:lnTo>
                  <a:pt x="165" y="1482"/>
                </a:lnTo>
                <a:lnTo>
                  <a:pt x="153" y="1494"/>
                </a:lnTo>
                <a:lnTo>
                  <a:pt x="153" y="1494"/>
                </a:lnTo>
                <a:lnTo>
                  <a:pt x="144" y="1503"/>
                </a:lnTo>
                <a:lnTo>
                  <a:pt x="133" y="1514"/>
                </a:lnTo>
                <a:lnTo>
                  <a:pt x="121" y="1524"/>
                </a:lnTo>
                <a:lnTo>
                  <a:pt x="116" y="1528"/>
                </a:lnTo>
                <a:lnTo>
                  <a:pt x="111" y="1531"/>
                </a:lnTo>
                <a:lnTo>
                  <a:pt x="111" y="1531"/>
                </a:lnTo>
                <a:lnTo>
                  <a:pt x="86" y="1539"/>
                </a:lnTo>
                <a:lnTo>
                  <a:pt x="74" y="1543"/>
                </a:lnTo>
                <a:lnTo>
                  <a:pt x="71" y="1544"/>
                </a:lnTo>
                <a:lnTo>
                  <a:pt x="68" y="1547"/>
                </a:lnTo>
                <a:lnTo>
                  <a:pt x="68" y="1547"/>
                </a:lnTo>
                <a:lnTo>
                  <a:pt x="61" y="1557"/>
                </a:lnTo>
                <a:lnTo>
                  <a:pt x="57" y="1564"/>
                </a:lnTo>
                <a:lnTo>
                  <a:pt x="57" y="1567"/>
                </a:lnTo>
                <a:lnTo>
                  <a:pt x="58" y="1568"/>
                </a:lnTo>
                <a:lnTo>
                  <a:pt x="58" y="1568"/>
                </a:lnTo>
                <a:lnTo>
                  <a:pt x="66" y="1572"/>
                </a:lnTo>
                <a:lnTo>
                  <a:pt x="68" y="1573"/>
                </a:lnTo>
                <a:lnTo>
                  <a:pt x="68" y="1573"/>
                </a:lnTo>
                <a:lnTo>
                  <a:pt x="68" y="1576"/>
                </a:lnTo>
                <a:lnTo>
                  <a:pt x="70" y="1581"/>
                </a:lnTo>
                <a:lnTo>
                  <a:pt x="74" y="1589"/>
                </a:lnTo>
                <a:lnTo>
                  <a:pt x="76" y="1592"/>
                </a:lnTo>
                <a:lnTo>
                  <a:pt x="79" y="1594"/>
                </a:lnTo>
                <a:lnTo>
                  <a:pt x="79" y="1594"/>
                </a:lnTo>
                <a:lnTo>
                  <a:pt x="86" y="1600"/>
                </a:lnTo>
                <a:lnTo>
                  <a:pt x="92" y="1604"/>
                </a:lnTo>
                <a:lnTo>
                  <a:pt x="96" y="1606"/>
                </a:lnTo>
                <a:lnTo>
                  <a:pt x="101" y="1606"/>
                </a:lnTo>
                <a:lnTo>
                  <a:pt x="108" y="1606"/>
                </a:lnTo>
                <a:lnTo>
                  <a:pt x="116" y="1605"/>
                </a:lnTo>
                <a:lnTo>
                  <a:pt x="116" y="1605"/>
                </a:lnTo>
                <a:lnTo>
                  <a:pt x="134" y="1598"/>
                </a:lnTo>
                <a:lnTo>
                  <a:pt x="154" y="1589"/>
                </a:lnTo>
                <a:lnTo>
                  <a:pt x="174" y="1578"/>
                </a:lnTo>
                <a:lnTo>
                  <a:pt x="195" y="1568"/>
                </a:lnTo>
                <a:lnTo>
                  <a:pt x="195" y="1568"/>
                </a:lnTo>
                <a:lnTo>
                  <a:pt x="219" y="1557"/>
                </a:lnTo>
                <a:lnTo>
                  <a:pt x="244" y="1547"/>
                </a:lnTo>
                <a:lnTo>
                  <a:pt x="266" y="1539"/>
                </a:lnTo>
                <a:lnTo>
                  <a:pt x="277" y="1536"/>
                </a:lnTo>
                <a:lnTo>
                  <a:pt x="285" y="1536"/>
                </a:lnTo>
                <a:lnTo>
                  <a:pt x="285" y="1536"/>
                </a:lnTo>
                <a:lnTo>
                  <a:pt x="298" y="1536"/>
                </a:lnTo>
                <a:lnTo>
                  <a:pt x="311" y="1535"/>
                </a:lnTo>
                <a:lnTo>
                  <a:pt x="315" y="1532"/>
                </a:lnTo>
                <a:lnTo>
                  <a:pt x="319" y="1531"/>
                </a:lnTo>
                <a:lnTo>
                  <a:pt x="321" y="1528"/>
                </a:lnTo>
                <a:lnTo>
                  <a:pt x="321" y="1526"/>
                </a:lnTo>
                <a:lnTo>
                  <a:pt x="321" y="1526"/>
                </a:lnTo>
                <a:lnTo>
                  <a:pt x="314" y="1491"/>
                </a:lnTo>
                <a:lnTo>
                  <a:pt x="310" y="1472"/>
                </a:lnTo>
                <a:lnTo>
                  <a:pt x="306" y="1462"/>
                </a:lnTo>
                <a:lnTo>
                  <a:pt x="306" y="1462"/>
                </a:lnTo>
                <a:lnTo>
                  <a:pt x="304" y="1460"/>
                </a:lnTo>
                <a:lnTo>
                  <a:pt x="304" y="1456"/>
                </a:lnTo>
                <a:lnTo>
                  <a:pt x="306" y="1452"/>
                </a:lnTo>
                <a:lnTo>
                  <a:pt x="306" y="1452"/>
                </a:lnTo>
                <a:lnTo>
                  <a:pt x="311" y="1447"/>
                </a:lnTo>
                <a:lnTo>
                  <a:pt x="315" y="1444"/>
                </a:lnTo>
                <a:lnTo>
                  <a:pt x="316" y="1441"/>
                </a:lnTo>
                <a:lnTo>
                  <a:pt x="316" y="1441"/>
                </a:lnTo>
                <a:lnTo>
                  <a:pt x="269" y="1146"/>
                </a:lnTo>
                <a:lnTo>
                  <a:pt x="269" y="1146"/>
                </a:lnTo>
                <a:lnTo>
                  <a:pt x="298" y="1117"/>
                </a:lnTo>
                <a:lnTo>
                  <a:pt x="329" y="1088"/>
                </a:lnTo>
                <a:lnTo>
                  <a:pt x="365" y="1056"/>
                </a:lnTo>
                <a:lnTo>
                  <a:pt x="401" y="1025"/>
                </a:lnTo>
                <a:lnTo>
                  <a:pt x="419" y="1012"/>
                </a:lnTo>
                <a:lnTo>
                  <a:pt x="435" y="1002"/>
                </a:lnTo>
                <a:lnTo>
                  <a:pt x="448" y="994"/>
                </a:lnTo>
                <a:lnTo>
                  <a:pt x="460" y="989"/>
                </a:lnTo>
                <a:lnTo>
                  <a:pt x="465" y="989"/>
                </a:lnTo>
                <a:lnTo>
                  <a:pt x="469" y="989"/>
                </a:lnTo>
                <a:lnTo>
                  <a:pt x="472" y="990"/>
                </a:lnTo>
                <a:lnTo>
                  <a:pt x="474" y="992"/>
                </a:lnTo>
                <a:lnTo>
                  <a:pt x="474" y="992"/>
                </a:lnTo>
                <a:lnTo>
                  <a:pt x="482" y="1012"/>
                </a:lnTo>
                <a:lnTo>
                  <a:pt x="491" y="1043"/>
                </a:lnTo>
                <a:lnTo>
                  <a:pt x="513" y="1119"/>
                </a:lnTo>
                <a:lnTo>
                  <a:pt x="531" y="1194"/>
                </a:lnTo>
                <a:lnTo>
                  <a:pt x="539" y="1221"/>
                </a:lnTo>
                <a:lnTo>
                  <a:pt x="543" y="1235"/>
                </a:lnTo>
                <a:lnTo>
                  <a:pt x="543" y="1235"/>
                </a:lnTo>
                <a:lnTo>
                  <a:pt x="559" y="1272"/>
                </a:lnTo>
                <a:lnTo>
                  <a:pt x="568" y="1293"/>
                </a:lnTo>
                <a:lnTo>
                  <a:pt x="574" y="1315"/>
                </a:lnTo>
                <a:lnTo>
                  <a:pt x="574" y="1315"/>
                </a:lnTo>
                <a:lnTo>
                  <a:pt x="602" y="1421"/>
                </a:lnTo>
                <a:lnTo>
                  <a:pt x="618" y="1482"/>
                </a:lnTo>
                <a:lnTo>
                  <a:pt x="625" y="1502"/>
                </a:lnTo>
                <a:lnTo>
                  <a:pt x="627" y="1510"/>
                </a:lnTo>
                <a:lnTo>
                  <a:pt x="627" y="1510"/>
                </a:lnTo>
                <a:lnTo>
                  <a:pt x="631" y="1511"/>
                </a:lnTo>
                <a:lnTo>
                  <a:pt x="636" y="1513"/>
                </a:lnTo>
                <a:lnTo>
                  <a:pt x="639" y="1513"/>
                </a:lnTo>
                <a:lnTo>
                  <a:pt x="642" y="1514"/>
                </a:lnTo>
                <a:lnTo>
                  <a:pt x="643" y="1516"/>
                </a:lnTo>
                <a:lnTo>
                  <a:pt x="643" y="1520"/>
                </a:lnTo>
                <a:lnTo>
                  <a:pt x="643" y="1520"/>
                </a:lnTo>
                <a:lnTo>
                  <a:pt x="643" y="1540"/>
                </a:lnTo>
                <a:lnTo>
                  <a:pt x="642" y="1553"/>
                </a:lnTo>
                <a:lnTo>
                  <a:pt x="643" y="1573"/>
                </a:lnTo>
                <a:lnTo>
                  <a:pt x="643" y="1573"/>
                </a:lnTo>
                <a:lnTo>
                  <a:pt x="643" y="1585"/>
                </a:lnTo>
                <a:lnTo>
                  <a:pt x="642" y="1597"/>
                </a:lnTo>
                <a:lnTo>
                  <a:pt x="636" y="1622"/>
                </a:lnTo>
                <a:lnTo>
                  <a:pt x="632" y="1647"/>
                </a:lnTo>
                <a:lnTo>
                  <a:pt x="631" y="1658"/>
                </a:lnTo>
                <a:lnTo>
                  <a:pt x="632" y="1668"/>
                </a:lnTo>
                <a:lnTo>
                  <a:pt x="632" y="1668"/>
                </a:lnTo>
                <a:lnTo>
                  <a:pt x="635" y="1684"/>
                </a:lnTo>
                <a:lnTo>
                  <a:pt x="638" y="1689"/>
                </a:lnTo>
                <a:lnTo>
                  <a:pt x="639" y="1692"/>
                </a:lnTo>
                <a:lnTo>
                  <a:pt x="642" y="1695"/>
                </a:lnTo>
                <a:lnTo>
                  <a:pt x="646" y="1697"/>
                </a:lnTo>
                <a:lnTo>
                  <a:pt x="654" y="1700"/>
                </a:lnTo>
                <a:lnTo>
                  <a:pt x="654" y="1700"/>
                </a:lnTo>
                <a:lnTo>
                  <a:pt x="661" y="1701"/>
                </a:lnTo>
                <a:lnTo>
                  <a:pt x="673" y="1701"/>
                </a:lnTo>
                <a:lnTo>
                  <a:pt x="702" y="1701"/>
                </a:lnTo>
                <a:lnTo>
                  <a:pt x="730" y="1699"/>
                </a:lnTo>
                <a:lnTo>
                  <a:pt x="739" y="1696"/>
                </a:lnTo>
                <a:lnTo>
                  <a:pt x="743" y="1695"/>
                </a:lnTo>
                <a:lnTo>
                  <a:pt x="743" y="1695"/>
                </a:lnTo>
                <a:lnTo>
                  <a:pt x="748" y="1684"/>
                </a:lnTo>
                <a:lnTo>
                  <a:pt x="754" y="1674"/>
                </a:lnTo>
                <a:lnTo>
                  <a:pt x="754" y="1674"/>
                </a:lnTo>
                <a:lnTo>
                  <a:pt x="758" y="1659"/>
                </a:lnTo>
                <a:lnTo>
                  <a:pt x="759" y="1650"/>
                </a:lnTo>
                <a:lnTo>
                  <a:pt x="759" y="1642"/>
                </a:lnTo>
                <a:lnTo>
                  <a:pt x="759" y="1642"/>
                </a:lnTo>
                <a:lnTo>
                  <a:pt x="758" y="1629"/>
                </a:lnTo>
                <a:lnTo>
                  <a:pt x="754" y="1608"/>
                </a:lnTo>
                <a:lnTo>
                  <a:pt x="748" y="1588"/>
                </a:lnTo>
                <a:lnTo>
                  <a:pt x="746" y="1580"/>
                </a:lnTo>
                <a:lnTo>
                  <a:pt x="743" y="1573"/>
                </a:lnTo>
                <a:lnTo>
                  <a:pt x="743" y="1573"/>
                </a:lnTo>
                <a:lnTo>
                  <a:pt x="738" y="1563"/>
                </a:lnTo>
                <a:lnTo>
                  <a:pt x="733" y="1551"/>
                </a:lnTo>
                <a:lnTo>
                  <a:pt x="727" y="1536"/>
                </a:lnTo>
                <a:lnTo>
                  <a:pt x="727" y="1520"/>
                </a:lnTo>
                <a:lnTo>
                  <a:pt x="738" y="1520"/>
                </a:lnTo>
                <a:lnTo>
                  <a:pt x="738" y="1520"/>
                </a:lnTo>
                <a:lnTo>
                  <a:pt x="735" y="1414"/>
                </a:lnTo>
                <a:lnTo>
                  <a:pt x="733" y="1330"/>
                </a:lnTo>
                <a:lnTo>
                  <a:pt x="730" y="1296"/>
                </a:lnTo>
                <a:lnTo>
                  <a:pt x="727" y="1272"/>
                </a:lnTo>
                <a:lnTo>
                  <a:pt x="727" y="1272"/>
                </a:lnTo>
                <a:lnTo>
                  <a:pt x="719" y="1233"/>
                </a:lnTo>
                <a:lnTo>
                  <a:pt x="709" y="1189"/>
                </a:lnTo>
                <a:lnTo>
                  <a:pt x="690" y="1124"/>
                </a:lnTo>
                <a:lnTo>
                  <a:pt x="690" y="1124"/>
                </a:lnTo>
                <a:lnTo>
                  <a:pt x="689" y="1119"/>
                </a:lnTo>
                <a:lnTo>
                  <a:pt x="689" y="1113"/>
                </a:lnTo>
                <a:lnTo>
                  <a:pt x="690" y="1095"/>
                </a:lnTo>
                <a:lnTo>
                  <a:pt x="697" y="1047"/>
                </a:lnTo>
                <a:lnTo>
                  <a:pt x="704" y="992"/>
                </a:lnTo>
                <a:lnTo>
                  <a:pt x="705" y="967"/>
                </a:lnTo>
                <a:lnTo>
                  <a:pt x="706" y="945"/>
                </a:lnTo>
                <a:lnTo>
                  <a:pt x="706" y="945"/>
                </a:lnTo>
                <a:lnTo>
                  <a:pt x="705" y="925"/>
                </a:lnTo>
                <a:lnTo>
                  <a:pt x="704" y="904"/>
                </a:lnTo>
                <a:lnTo>
                  <a:pt x="698" y="867"/>
                </a:lnTo>
                <a:lnTo>
                  <a:pt x="693" y="839"/>
                </a:lnTo>
                <a:lnTo>
                  <a:pt x="690" y="829"/>
                </a:lnTo>
                <a:lnTo>
                  <a:pt x="717" y="829"/>
                </a:lnTo>
                <a:lnTo>
                  <a:pt x="675" y="628"/>
                </a:lnTo>
                <a:lnTo>
                  <a:pt x="675" y="628"/>
                </a:lnTo>
                <a:lnTo>
                  <a:pt x="675" y="517"/>
                </a:lnTo>
                <a:lnTo>
                  <a:pt x="673" y="428"/>
                </a:lnTo>
                <a:lnTo>
                  <a:pt x="675" y="359"/>
                </a:lnTo>
                <a:lnTo>
                  <a:pt x="675" y="359"/>
                </a:lnTo>
                <a:lnTo>
                  <a:pt x="675" y="313"/>
                </a:lnTo>
                <a:lnTo>
                  <a:pt x="673" y="268"/>
                </a:lnTo>
                <a:lnTo>
                  <a:pt x="669" y="231"/>
                </a:lnTo>
                <a:lnTo>
                  <a:pt x="667" y="216"/>
                </a:lnTo>
                <a:lnTo>
                  <a:pt x="664" y="206"/>
                </a:lnTo>
                <a:lnTo>
                  <a:pt x="664" y="206"/>
                </a:lnTo>
                <a:lnTo>
                  <a:pt x="660" y="193"/>
                </a:lnTo>
                <a:lnTo>
                  <a:pt x="658" y="183"/>
                </a:lnTo>
                <a:lnTo>
                  <a:pt x="655" y="179"/>
                </a:lnTo>
                <a:lnTo>
                  <a:pt x="652" y="177"/>
                </a:lnTo>
                <a:lnTo>
                  <a:pt x="643" y="169"/>
                </a:lnTo>
                <a:lnTo>
                  <a:pt x="643" y="169"/>
                </a:lnTo>
                <a:lnTo>
                  <a:pt x="618" y="154"/>
                </a:lnTo>
                <a:lnTo>
                  <a:pt x="609" y="149"/>
                </a:lnTo>
                <a:lnTo>
                  <a:pt x="601" y="148"/>
                </a:lnTo>
                <a:lnTo>
                  <a:pt x="601" y="148"/>
                </a:lnTo>
                <a:lnTo>
                  <a:pt x="590" y="146"/>
                </a:lnTo>
                <a:lnTo>
                  <a:pt x="574" y="145"/>
                </a:lnTo>
                <a:lnTo>
                  <a:pt x="561" y="142"/>
                </a:lnTo>
                <a:lnTo>
                  <a:pt x="553" y="142"/>
                </a:lnTo>
                <a:lnTo>
                  <a:pt x="553" y="142"/>
                </a:lnTo>
                <a:lnTo>
                  <a:pt x="548" y="144"/>
                </a:lnTo>
                <a:lnTo>
                  <a:pt x="539" y="145"/>
                </a:lnTo>
                <a:lnTo>
                  <a:pt x="527" y="148"/>
                </a:lnTo>
                <a:lnTo>
                  <a:pt x="527" y="148"/>
                </a:lnTo>
                <a:lnTo>
                  <a:pt x="484" y="108"/>
                </a:lnTo>
                <a:lnTo>
                  <a:pt x="453" y="80"/>
                </a:lnTo>
                <a:lnTo>
                  <a:pt x="443" y="73"/>
                </a:lnTo>
                <a:lnTo>
                  <a:pt x="437" y="69"/>
                </a:lnTo>
                <a:lnTo>
                  <a:pt x="437" y="69"/>
                </a:lnTo>
                <a:lnTo>
                  <a:pt x="435" y="67"/>
                </a:lnTo>
                <a:lnTo>
                  <a:pt x="430" y="62"/>
                </a:lnTo>
                <a:lnTo>
                  <a:pt x="411" y="42"/>
                </a:lnTo>
                <a:lnTo>
                  <a:pt x="411" y="42"/>
                </a:lnTo>
                <a:lnTo>
                  <a:pt x="406" y="37"/>
                </a:lnTo>
                <a:lnTo>
                  <a:pt x="403" y="33"/>
                </a:lnTo>
                <a:lnTo>
                  <a:pt x="403" y="30"/>
                </a:lnTo>
                <a:lnTo>
                  <a:pt x="399" y="28"/>
                </a:lnTo>
                <a:lnTo>
                  <a:pt x="385" y="21"/>
                </a:lnTo>
                <a:lnTo>
                  <a:pt x="385" y="21"/>
                </a:lnTo>
                <a:lnTo>
                  <a:pt x="358" y="8"/>
                </a:lnTo>
                <a:lnTo>
                  <a:pt x="350" y="7"/>
                </a:lnTo>
                <a:lnTo>
                  <a:pt x="343" y="5"/>
                </a:lnTo>
                <a:lnTo>
                  <a:pt x="343" y="5"/>
                </a:lnTo>
                <a:lnTo>
                  <a:pt x="316" y="3"/>
                </a:lnTo>
                <a:lnTo>
                  <a:pt x="295" y="0"/>
                </a:lnTo>
                <a:lnTo>
                  <a:pt x="295" y="0"/>
                </a:lnTo>
                <a:lnTo>
                  <a:pt x="291" y="0"/>
                </a:lnTo>
                <a:lnTo>
                  <a:pt x="290" y="1"/>
                </a:lnTo>
                <a:lnTo>
                  <a:pt x="286" y="3"/>
                </a:lnTo>
                <a:lnTo>
                  <a:pt x="279" y="5"/>
                </a:lnTo>
                <a:lnTo>
                  <a:pt x="279" y="5"/>
                </a:lnTo>
                <a:lnTo>
                  <a:pt x="258" y="10"/>
                </a:lnTo>
                <a:lnTo>
                  <a:pt x="258" y="10"/>
                </a:lnTo>
                <a:close/>
                <a:moveTo>
                  <a:pt x="184" y="179"/>
                </a:moveTo>
                <a:lnTo>
                  <a:pt x="184" y="179"/>
                </a:lnTo>
                <a:lnTo>
                  <a:pt x="186" y="179"/>
                </a:lnTo>
                <a:lnTo>
                  <a:pt x="186" y="181"/>
                </a:lnTo>
                <a:lnTo>
                  <a:pt x="188" y="186"/>
                </a:lnTo>
                <a:lnTo>
                  <a:pt x="190" y="195"/>
                </a:lnTo>
                <a:lnTo>
                  <a:pt x="190" y="206"/>
                </a:lnTo>
                <a:lnTo>
                  <a:pt x="200" y="211"/>
                </a:lnTo>
                <a:lnTo>
                  <a:pt x="200" y="222"/>
                </a:lnTo>
                <a:lnTo>
                  <a:pt x="200" y="222"/>
                </a:lnTo>
                <a:lnTo>
                  <a:pt x="202" y="224"/>
                </a:lnTo>
                <a:lnTo>
                  <a:pt x="205" y="228"/>
                </a:lnTo>
                <a:lnTo>
                  <a:pt x="211" y="232"/>
                </a:lnTo>
                <a:lnTo>
                  <a:pt x="232" y="243"/>
                </a:lnTo>
                <a:lnTo>
                  <a:pt x="232" y="243"/>
                </a:lnTo>
                <a:lnTo>
                  <a:pt x="216" y="249"/>
                </a:lnTo>
                <a:lnTo>
                  <a:pt x="179" y="264"/>
                </a:lnTo>
                <a:lnTo>
                  <a:pt x="126" y="285"/>
                </a:lnTo>
                <a:lnTo>
                  <a:pt x="126" y="285"/>
                </a:lnTo>
                <a:lnTo>
                  <a:pt x="133" y="268"/>
                </a:lnTo>
                <a:lnTo>
                  <a:pt x="142" y="243"/>
                </a:lnTo>
                <a:lnTo>
                  <a:pt x="142" y="243"/>
                </a:lnTo>
                <a:lnTo>
                  <a:pt x="150" y="230"/>
                </a:lnTo>
                <a:lnTo>
                  <a:pt x="163" y="208"/>
                </a:lnTo>
                <a:lnTo>
                  <a:pt x="184" y="179"/>
                </a:lnTo>
                <a:lnTo>
                  <a:pt x="184" y="17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50922FA-E390-54D1-64E1-5B5A428045E9}"/>
              </a:ext>
            </a:extLst>
          </p:cNvPr>
          <p:cNvGrpSpPr/>
          <p:nvPr/>
        </p:nvGrpSpPr>
        <p:grpSpPr>
          <a:xfrm>
            <a:off x="6920600" y="4336005"/>
            <a:ext cx="2039174" cy="1646154"/>
            <a:chOff x="531813" y="3889375"/>
            <a:chExt cx="1573213" cy="1270000"/>
          </a:xfrm>
        </p:grpSpPr>
        <p:sp>
          <p:nvSpPr>
            <p:cNvPr id="19" name="Freeform 22">
              <a:extLst>
                <a:ext uri="{FF2B5EF4-FFF2-40B4-BE49-F238E27FC236}">
                  <a16:creationId xmlns:a16="http://schemas.microsoft.com/office/drawing/2014/main" id="{F56A7146-5FFB-9533-8406-01CDF8E17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3" y="3889375"/>
              <a:ext cx="1573213" cy="1270000"/>
            </a:xfrm>
            <a:custGeom>
              <a:avLst/>
              <a:gdLst>
                <a:gd name="T0" fmla="*/ 370 w 991"/>
                <a:gd name="T1" fmla="*/ 348 h 800"/>
                <a:gd name="T2" fmla="*/ 432 w 991"/>
                <a:gd name="T3" fmla="*/ 345 h 800"/>
                <a:gd name="T4" fmla="*/ 478 w 991"/>
                <a:gd name="T5" fmla="*/ 351 h 800"/>
                <a:gd name="T6" fmla="*/ 508 w 991"/>
                <a:gd name="T7" fmla="*/ 413 h 800"/>
                <a:gd name="T8" fmla="*/ 320 w 991"/>
                <a:gd name="T9" fmla="*/ 608 h 800"/>
                <a:gd name="T10" fmla="*/ 305 w 991"/>
                <a:gd name="T11" fmla="*/ 676 h 800"/>
                <a:gd name="T12" fmla="*/ 313 w 991"/>
                <a:gd name="T13" fmla="*/ 739 h 800"/>
                <a:gd name="T14" fmla="*/ 365 w 991"/>
                <a:gd name="T15" fmla="*/ 782 h 800"/>
                <a:gd name="T16" fmla="*/ 451 w 991"/>
                <a:gd name="T17" fmla="*/ 800 h 800"/>
                <a:gd name="T18" fmla="*/ 519 w 991"/>
                <a:gd name="T19" fmla="*/ 781 h 800"/>
                <a:gd name="T20" fmla="*/ 640 w 991"/>
                <a:gd name="T21" fmla="*/ 756 h 800"/>
                <a:gd name="T22" fmla="*/ 705 w 991"/>
                <a:gd name="T23" fmla="*/ 728 h 800"/>
                <a:gd name="T24" fmla="*/ 757 w 991"/>
                <a:gd name="T25" fmla="*/ 723 h 800"/>
                <a:gd name="T26" fmla="*/ 918 w 991"/>
                <a:gd name="T27" fmla="*/ 766 h 800"/>
                <a:gd name="T28" fmla="*/ 968 w 991"/>
                <a:gd name="T29" fmla="*/ 768 h 800"/>
                <a:gd name="T30" fmla="*/ 986 w 991"/>
                <a:gd name="T31" fmla="*/ 760 h 800"/>
                <a:gd name="T32" fmla="*/ 980 w 991"/>
                <a:gd name="T33" fmla="*/ 744 h 800"/>
                <a:gd name="T34" fmla="*/ 991 w 991"/>
                <a:gd name="T35" fmla="*/ 727 h 800"/>
                <a:gd name="T36" fmla="*/ 987 w 991"/>
                <a:gd name="T37" fmla="*/ 712 h 800"/>
                <a:gd name="T38" fmla="*/ 961 w 991"/>
                <a:gd name="T39" fmla="*/ 709 h 800"/>
                <a:gd name="T40" fmla="*/ 901 w 991"/>
                <a:gd name="T41" fmla="*/ 678 h 800"/>
                <a:gd name="T42" fmla="*/ 861 w 991"/>
                <a:gd name="T43" fmla="*/ 646 h 800"/>
                <a:gd name="T44" fmla="*/ 855 w 991"/>
                <a:gd name="T45" fmla="*/ 619 h 800"/>
                <a:gd name="T46" fmla="*/ 842 w 991"/>
                <a:gd name="T47" fmla="*/ 608 h 800"/>
                <a:gd name="T48" fmla="*/ 804 w 991"/>
                <a:gd name="T49" fmla="*/ 591 h 800"/>
                <a:gd name="T50" fmla="*/ 855 w 991"/>
                <a:gd name="T51" fmla="*/ 488 h 800"/>
                <a:gd name="T52" fmla="*/ 869 w 991"/>
                <a:gd name="T53" fmla="*/ 405 h 800"/>
                <a:gd name="T54" fmla="*/ 767 w 991"/>
                <a:gd name="T55" fmla="*/ 234 h 800"/>
                <a:gd name="T56" fmla="*/ 689 w 991"/>
                <a:gd name="T57" fmla="*/ 147 h 800"/>
                <a:gd name="T58" fmla="*/ 558 w 991"/>
                <a:gd name="T59" fmla="*/ 33 h 800"/>
                <a:gd name="T60" fmla="*/ 491 w 991"/>
                <a:gd name="T61" fmla="*/ 10 h 800"/>
                <a:gd name="T62" fmla="*/ 411 w 991"/>
                <a:gd name="T63" fmla="*/ 1 h 800"/>
                <a:gd name="T64" fmla="*/ 320 w 991"/>
                <a:gd name="T65" fmla="*/ 28 h 800"/>
                <a:gd name="T66" fmla="*/ 248 w 991"/>
                <a:gd name="T67" fmla="*/ 54 h 800"/>
                <a:gd name="T68" fmla="*/ 197 w 991"/>
                <a:gd name="T69" fmla="*/ 68 h 800"/>
                <a:gd name="T70" fmla="*/ 143 w 991"/>
                <a:gd name="T71" fmla="*/ 69 h 800"/>
                <a:gd name="T72" fmla="*/ 102 w 991"/>
                <a:gd name="T73" fmla="*/ 80 h 800"/>
                <a:gd name="T74" fmla="*/ 37 w 991"/>
                <a:gd name="T75" fmla="*/ 128 h 800"/>
                <a:gd name="T76" fmla="*/ 10 w 991"/>
                <a:gd name="T77" fmla="*/ 175 h 800"/>
                <a:gd name="T78" fmla="*/ 0 w 991"/>
                <a:gd name="T79" fmla="*/ 236 h 800"/>
                <a:gd name="T80" fmla="*/ 17 w 991"/>
                <a:gd name="T81" fmla="*/ 294 h 800"/>
                <a:gd name="T82" fmla="*/ 37 w 991"/>
                <a:gd name="T83" fmla="*/ 323 h 800"/>
                <a:gd name="T84" fmla="*/ 55 w 991"/>
                <a:gd name="T85" fmla="*/ 379 h 800"/>
                <a:gd name="T86" fmla="*/ 67 w 991"/>
                <a:gd name="T87" fmla="*/ 423 h 800"/>
                <a:gd name="T88" fmla="*/ 89 w 991"/>
                <a:gd name="T89" fmla="*/ 455 h 800"/>
                <a:gd name="T90" fmla="*/ 105 w 991"/>
                <a:gd name="T91" fmla="*/ 433 h 800"/>
                <a:gd name="T92" fmla="*/ 114 w 991"/>
                <a:gd name="T93" fmla="*/ 473 h 800"/>
                <a:gd name="T94" fmla="*/ 155 w 991"/>
                <a:gd name="T95" fmla="*/ 438 h 800"/>
                <a:gd name="T96" fmla="*/ 213 w 991"/>
                <a:gd name="T97" fmla="*/ 498 h 800"/>
                <a:gd name="T98" fmla="*/ 246 w 991"/>
                <a:gd name="T99" fmla="*/ 501 h 800"/>
                <a:gd name="T100" fmla="*/ 277 w 991"/>
                <a:gd name="T101" fmla="*/ 483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91" h="800">
                  <a:moveTo>
                    <a:pt x="354" y="338"/>
                  </a:moveTo>
                  <a:lnTo>
                    <a:pt x="354" y="338"/>
                  </a:lnTo>
                  <a:lnTo>
                    <a:pt x="357" y="341"/>
                  </a:lnTo>
                  <a:lnTo>
                    <a:pt x="364" y="345"/>
                  </a:lnTo>
                  <a:lnTo>
                    <a:pt x="370" y="348"/>
                  </a:lnTo>
                  <a:lnTo>
                    <a:pt x="375" y="350"/>
                  </a:lnTo>
                  <a:lnTo>
                    <a:pt x="383" y="350"/>
                  </a:lnTo>
                  <a:lnTo>
                    <a:pt x="393" y="350"/>
                  </a:lnTo>
                  <a:lnTo>
                    <a:pt x="393" y="350"/>
                  </a:lnTo>
                  <a:lnTo>
                    <a:pt x="432" y="345"/>
                  </a:lnTo>
                  <a:lnTo>
                    <a:pt x="449" y="344"/>
                  </a:lnTo>
                  <a:lnTo>
                    <a:pt x="460" y="344"/>
                  </a:lnTo>
                  <a:lnTo>
                    <a:pt x="460" y="344"/>
                  </a:lnTo>
                  <a:lnTo>
                    <a:pt x="467" y="345"/>
                  </a:lnTo>
                  <a:lnTo>
                    <a:pt x="478" y="351"/>
                  </a:lnTo>
                  <a:lnTo>
                    <a:pt x="507" y="365"/>
                  </a:lnTo>
                  <a:lnTo>
                    <a:pt x="543" y="383"/>
                  </a:lnTo>
                  <a:lnTo>
                    <a:pt x="543" y="383"/>
                  </a:lnTo>
                  <a:lnTo>
                    <a:pt x="533" y="391"/>
                  </a:lnTo>
                  <a:lnTo>
                    <a:pt x="508" y="413"/>
                  </a:lnTo>
                  <a:lnTo>
                    <a:pt x="432" y="487"/>
                  </a:lnTo>
                  <a:lnTo>
                    <a:pt x="392" y="528"/>
                  </a:lnTo>
                  <a:lnTo>
                    <a:pt x="354" y="566"/>
                  </a:lnTo>
                  <a:lnTo>
                    <a:pt x="328" y="596"/>
                  </a:lnTo>
                  <a:lnTo>
                    <a:pt x="320" y="608"/>
                  </a:lnTo>
                  <a:lnTo>
                    <a:pt x="316" y="616"/>
                  </a:lnTo>
                  <a:lnTo>
                    <a:pt x="316" y="616"/>
                  </a:lnTo>
                  <a:lnTo>
                    <a:pt x="312" y="631"/>
                  </a:lnTo>
                  <a:lnTo>
                    <a:pt x="307" y="652"/>
                  </a:lnTo>
                  <a:lnTo>
                    <a:pt x="305" y="676"/>
                  </a:lnTo>
                  <a:lnTo>
                    <a:pt x="303" y="688"/>
                  </a:lnTo>
                  <a:lnTo>
                    <a:pt x="305" y="702"/>
                  </a:lnTo>
                  <a:lnTo>
                    <a:pt x="306" y="714"/>
                  </a:lnTo>
                  <a:lnTo>
                    <a:pt x="309" y="727"/>
                  </a:lnTo>
                  <a:lnTo>
                    <a:pt x="313" y="739"/>
                  </a:lnTo>
                  <a:lnTo>
                    <a:pt x="320" y="750"/>
                  </a:lnTo>
                  <a:lnTo>
                    <a:pt x="328" y="760"/>
                  </a:lnTo>
                  <a:lnTo>
                    <a:pt x="338" y="770"/>
                  </a:lnTo>
                  <a:lnTo>
                    <a:pt x="350" y="777"/>
                  </a:lnTo>
                  <a:lnTo>
                    <a:pt x="365" y="782"/>
                  </a:lnTo>
                  <a:lnTo>
                    <a:pt x="365" y="782"/>
                  </a:lnTo>
                  <a:lnTo>
                    <a:pt x="395" y="791"/>
                  </a:lnTo>
                  <a:lnTo>
                    <a:pt x="418" y="795"/>
                  </a:lnTo>
                  <a:lnTo>
                    <a:pt x="437" y="798"/>
                  </a:lnTo>
                  <a:lnTo>
                    <a:pt x="451" y="800"/>
                  </a:lnTo>
                  <a:lnTo>
                    <a:pt x="467" y="800"/>
                  </a:lnTo>
                  <a:lnTo>
                    <a:pt x="471" y="799"/>
                  </a:lnTo>
                  <a:lnTo>
                    <a:pt x="493" y="782"/>
                  </a:lnTo>
                  <a:lnTo>
                    <a:pt x="493" y="782"/>
                  </a:lnTo>
                  <a:lnTo>
                    <a:pt x="519" y="781"/>
                  </a:lnTo>
                  <a:lnTo>
                    <a:pt x="541" y="780"/>
                  </a:lnTo>
                  <a:lnTo>
                    <a:pt x="559" y="777"/>
                  </a:lnTo>
                  <a:lnTo>
                    <a:pt x="559" y="777"/>
                  </a:lnTo>
                  <a:lnTo>
                    <a:pt x="609" y="764"/>
                  </a:lnTo>
                  <a:lnTo>
                    <a:pt x="640" y="756"/>
                  </a:lnTo>
                  <a:lnTo>
                    <a:pt x="659" y="749"/>
                  </a:lnTo>
                  <a:lnTo>
                    <a:pt x="659" y="749"/>
                  </a:lnTo>
                  <a:lnTo>
                    <a:pt x="674" y="742"/>
                  </a:lnTo>
                  <a:lnTo>
                    <a:pt x="694" y="732"/>
                  </a:lnTo>
                  <a:lnTo>
                    <a:pt x="705" y="728"/>
                  </a:lnTo>
                  <a:lnTo>
                    <a:pt x="718" y="724"/>
                  </a:lnTo>
                  <a:lnTo>
                    <a:pt x="732" y="723"/>
                  </a:lnTo>
                  <a:lnTo>
                    <a:pt x="748" y="721"/>
                  </a:lnTo>
                  <a:lnTo>
                    <a:pt x="748" y="721"/>
                  </a:lnTo>
                  <a:lnTo>
                    <a:pt x="757" y="723"/>
                  </a:lnTo>
                  <a:lnTo>
                    <a:pt x="768" y="724"/>
                  </a:lnTo>
                  <a:lnTo>
                    <a:pt x="795" y="730"/>
                  </a:lnTo>
                  <a:lnTo>
                    <a:pt x="858" y="749"/>
                  </a:lnTo>
                  <a:lnTo>
                    <a:pt x="890" y="759"/>
                  </a:lnTo>
                  <a:lnTo>
                    <a:pt x="918" y="766"/>
                  </a:lnTo>
                  <a:lnTo>
                    <a:pt x="940" y="771"/>
                  </a:lnTo>
                  <a:lnTo>
                    <a:pt x="947" y="771"/>
                  </a:lnTo>
                  <a:lnTo>
                    <a:pt x="952" y="771"/>
                  </a:lnTo>
                  <a:lnTo>
                    <a:pt x="952" y="771"/>
                  </a:lnTo>
                  <a:lnTo>
                    <a:pt x="968" y="768"/>
                  </a:lnTo>
                  <a:lnTo>
                    <a:pt x="979" y="767"/>
                  </a:lnTo>
                  <a:lnTo>
                    <a:pt x="983" y="766"/>
                  </a:lnTo>
                  <a:lnTo>
                    <a:pt x="986" y="764"/>
                  </a:lnTo>
                  <a:lnTo>
                    <a:pt x="987" y="763"/>
                  </a:lnTo>
                  <a:lnTo>
                    <a:pt x="986" y="760"/>
                  </a:lnTo>
                  <a:lnTo>
                    <a:pt x="986" y="760"/>
                  </a:lnTo>
                  <a:lnTo>
                    <a:pt x="980" y="749"/>
                  </a:lnTo>
                  <a:lnTo>
                    <a:pt x="980" y="745"/>
                  </a:lnTo>
                  <a:lnTo>
                    <a:pt x="980" y="744"/>
                  </a:lnTo>
                  <a:lnTo>
                    <a:pt x="980" y="744"/>
                  </a:lnTo>
                  <a:lnTo>
                    <a:pt x="983" y="742"/>
                  </a:lnTo>
                  <a:lnTo>
                    <a:pt x="988" y="738"/>
                  </a:lnTo>
                  <a:lnTo>
                    <a:pt x="991" y="732"/>
                  </a:lnTo>
                  <a:lnTo>
                    <a:pt x="991" y="730"/>
                  </a:lnTo>
                  <a:lnTo>
                    <a:pt x="991" y="727"/>
                  </a:lnTo>
                  <a:lnTo>
                    <a:pt x="991" y="727"/>
                  </a:lnTo>
                  <a:lnTo>
                    <a:pt x="990" y="721"/>
                  </a:lnTo>
                  <a:lnTo>
                    <a:pt x="990" y="716"/>
                  </a:lnTo>
                  <a:lnTo>
                    <a:pt x="990" y="714"/>
                  </a:lnTo>
                  <a:lnTo>
                    <a:pt x="987" y="712"/>
                  </a:lnTo>
                  <a:lnTo>
                    <a:pt x="984" y="710"/>
                  </a:lnTo>
                  <a:lnTo>
                    <a:pt x="980" y="710"/>
                  </a:lnTo>
                  <a:lnTo>
                    <a:pt x="980" y="710"/>
                  </a:lnTo>
                  <a:lnTo>
                    <a:pt x="970" y="710"/>
                  </a:lnTo>
                  <a:lnTo>
                    <a:pt x="961" y="709"/>
                  </a:lnTo>
                  <a:lnTo>
                    <a:pt x="951" y="706"/>
                  </a:lnTo>
                  <a:lnTo>
                    <a:pt x="936" y="699"/>
                  </a:lnTo>
                  <a:lnTo>
                    <a:pt x="936" y="699"/>
                  </a:lnTo>
                  <a:lnTo>
                    <a:pt x="918" y="689"/>
                  </a:lnTo>
                  <a:lnTo>
                    <a:pt x="901" y="678"/>
                  </a:lnTo>
                  <a:lnTo>
                    <a:pt x="875" y="660"/>
                  </a:lnTo>
                  <a:lnTo>
                    <a:pt x="875" y="660"/>
                  </a:lnTo>
                  <a:lnTo>
                    <a:pt x="868" y="656"/>
                  </a:lnTo>
                  <a:lnTo>
                    <a:pt x="865" y="652"/>
                  </a:lnTo>
                  <a:lnTo>
                    <a:pt x="861" y="646"/>
                  </a:lnTo>
                  <a:lnTo>
                    <a:pt x="858" y="638"/>
                  </a:lnTo>
                  <a:lnTo>
                    <a:pt x="858" y="638"/>
                  </a:lnTo>
                  <a:lnTo>
                    <a:pt x="855" y="628"/>
                  </a:lnTo>
                  <a:lnTo>
                    <a:pt x="855" y="621"/>
                  </a:lnTo>
                  <a:lnTo>
                    <a:pt x="855" y="619"/>
                  </a:lnTo>
                  <a:lnTo>
                    <a:pt x="854" y="616"/>
                  </a:lnTo>
                  <a:lnTo>
                    <a:pt x="851" y="613"/>
                  </a:lnTo>
                  <a:lnTo>
                    <a:pt x="847" y="610"/>
                  </a:lnTo>
                  <a:lnTo>
                    <a:pt x="847" y="610"/>
                  </a:lnTo>
                  <a:lnTo>
                    <a:pt x="842" y="608"/>
                  </a:lnTo>
                  <a:lnTo>
                    <a:pt x="833" y="606"/>
                  </a:lnTo>
                  <a:lnTo>
                    <a:pt x="818" y="605"/>
                  </a:lnTo>
                  <a:lnTo>
                    <a:pt x="797" y="605"/>
                  </a:lnTo>
                  <a:lnTo>
                    <a:pt x="797" y="605"/>
                  </a:lnTo>
                  <a:lnTo>
                    <a:pt x="804" y="591"/>
                  </a:lnTo>
                  <a:lnTo>
                    <a:pt x="815" y="569"/>
                  </a:lnTo>
                  <a:lnTo>
                    <a:pt x="836" y="533"/>
                  </a:lnTo>
                  <a:lnTo>
                    <a:pt x="836" y="533"/>
                  </a:lnTo>
                  <a:lnTo>
                    <a:pt x="847" y="510"/>
                  </a:lnTo>
                  <a:lnTo>
                    <a:pt x="855" y="488"/>
                  </a:lnTo>
                  <a:lnTo>
                    <a:pt x="862" y="466"/>
                  </a:lnTo>
                  <a:lnTo>
                    <a:pt x="865" y="447"/>
                  </a:lnTo>
                  <a:lnTo>
                    <a:pt x="868" y="430"/>
                  </a:lnTo>
                  <a:lnTo>
                    <a:pt x="869" y="416"/>
                  </a:lnTo>
                  <a:lnTo>
                    <a:pt x="869" y="405"/>
                  </a:lnTo>
                  <a:lnTo>
                    <a:pt x="908" y="394"/>
                  </a:lnTo>
                  <a:lnTo>
                    <a:pt x="908" y="394"/>
                  </a:lnTo>
                  <a:lnTo>
                    <a:pt x="840" y="319"/>
                  </a:lnTo>
                  <a:lnTo>
                    <a:pt x="788" y="259"/>
                  </a:lnTo>
                  <a:lnTo>
                    <a:pt x="767" y="234"/>
                  </a:lnTo>
                  <a:lnTo>
                    <a:pt x="753" y="216"/>
                  </a:lnTo>
                  <a:lnTo>
                    <a:pt x="753" y="216"/>
                  </a:lnTo>
                  <a:lnTo>
                    <a:pt x="739" y="198"/>
                  </a:lnTo>
                  <a:lnTo>
                    <a:pt x="717" y="175"/>
                  </a:lnTo>
                  <a:lnTo>
                    <a:pt x="689" y="147"/>
                  </a:lnTo>
                  <a:lnTo>
                    <a:pt x="659" y="116"/>
                  </a:lnTo>
                  <a:lnTo>
                    <a:pt x="628" y="87"/>
                  </a:lnTo>
                  <a:lnTo>
                    <a:pt x="598" y="61"/>
                  </a:lnTo>
                  <a:lnTo>
                    <a:pt x="570" y="40"/>
                  </a:lnTo>
                  <a:lnTo>
                    <a:pt x="558" y="33"/>
                  </a:lnTo>
                  <a:lnTo>
                    <a:pt x="548" y="28"/>
                  </a:lnTo>
                  <a:lnTo>
                    <a:pt x="548" y="28"/>
                  </a:lnTo>
                  <a:lnTo>
                    <a:pt x="529" y="21"/>
                  </a:lnTo>
                  <a:lnTo>
                    <a:pt x="511" y="14"/>
                  </a:lnTo>
                  <a:lnTo>
                    <a:pt x="491" y="10"/>
                  </a:lnTo>
                  <a:lnTo>
                    <a:pt x="475" y="5"/>
                  </a:lnTo>
                  <a:lnTo>
                    <a:pt x="443" y="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411" y="1"/>
                  </a:lnTo>
                  <a:lnTo>
                    <a:pt x="400" y="3"/>
                  </a:lnTo>
                  <a:lnTo>
                    <a:pt x="374" y="10"/>
                  </a:lnTo>
                  <a:lnTo>
                    <a:pt x="332" y="22"/>
                  </a:lnTo>
                  <a:lnTo>
                    <a:pt x="332" y="22"/>
                  </a:lnTo>
                  <a:lnTo>
                    <a:pt x="320" y="28"/>
                  </a:lnTo>
                  <a:lnTo>
                    <a:pt x="306" y="33"/>
                  </a:lnTo>
                  <a:lnTo>
                    <a:pt x="292" y="39"/>
                  </a:lnTo>
                  <a:lnTo>
                    <a:pt x="277" y="44"/>
                  </a:lnTo>
                  <a:lnTo>
                    <a:pt x="277" y="44"/>
                  </a:lnTo>
                  <a:lnTo>
                    <a:pt x="248" y="54"/>
                  </a:lnTo>
                  <a:lnTo>
                    <a:pt x="235" y="57"/>
                  </a:lnTo>
                  <a:lnTo>
                    <a:pt x="227" y="61"/>
                  </a:lnTo>
                  <a:lnTo>
                    <a:pt x="227" y="61"/>
                  </a:lnTo>
                  <a:lnTo>
                    <a:pt x="215" y="65"/>
                  </a:lnTo>
                  <a:lnTo>
                    <a:pt x="197" y="68"/>
                  </a:lnTo>
                  <a:lnTo>
                    <a:pt x="177" y="72"/>
                  </a:lnTo>
                  <a:lnTo>
                    <a:pt x="161" y="72"/>
                  </a:lnTo>
                  <a:lnTo>
                    <a:pt x="161" y="72"/>
                  </a:lnTo>
                  <a:lnTo>
                    <a:pt x="151" y="71"/>
                  </a:lnTo>
                  <a:lnTo>
                    <a:pt x="143" y="69"/>
                  </a:lnTo>
                  <a:lnTo>
                    <a:pt x="134" y="69"/>
                  </a:lnTo>
                  <a:lnTo>
                    <a:pt x="122" y="72"/>
                  </a:lnTo>
                  <a:lnTo>
                    <a:pt x="122" y="72"/>
                  </a:lnTo>
                  <a:lnTo>
                    <a:pt x="114" y="75"/>
                  </a:lnTo>
                  <a:lnTo>
                    <a:pt x="102" y="80"/>
                  </a:lnTo>
                  <a:lnTo>
                    <a:pt x="90" y="87"/>
                  </a:lnTo>
                  <a:lnTo>
                    <a:pt x="76" y="96"/>
                  </a:lnTo>
                  <a:lnTo>
                    <a:pt x="62" y="105"/>
                  </a:lnTo>
                  <a:lnTo>
                    <a:pt x="50" y="116"/>
                  </a:lnTo>
                  <a:lnTo>
                    <a:pt x="37" y="128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19" y="150"/>
                  </a:lnTo>
                  <a:lnTo>
                    <a:pt x="14" y="162"/>
                  </a:lnTo>
                  <a:lnTo>
                    <a:pt x="10" y="175"/>
                  </a:lnTo>
                  <a:lnTo>
                    <a:pt x="6" y="187"/>
                  </a:lnTo>
                  <a:lnTo>
                    <a:pt x="3" y="209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6" y="265"/>
                  </a:lnTo>
                  <a:lnTo>
                    <a:pt x="11" y="283"/>
                  </a:lnTo>
                  <a:lnTo>
                    <a:pt x="17" y="294"/>
                  </a:lnTo>
                  <a:lnTo>
                    <a:pt x="17" y="294"/>
                  </a:lnTo>
                  <a:lnTo>
                    <a:pt x="22" y="300"/>
                  </a:lnTo>
                  <a:lnTo>
                    <a:pt x="31" y="307"/>
                  </a:lnTo>
                  <a:lnTo>
                    <a:pt x="33" y="311"/>
                  </a:lnTo>
                  <a:lnTo>
                    <a:pt x="36" y="316"/>
                  </a:lnTo>
                  <a:lnTo>
                    <a:pt x="37" y="323"/>
                  </a:lnTo>
                  <a:lnTo>
                    <a:pt x="39" y="333"/>
                  </a:lnTo>
                  <a:lnTo>
                    <a:pt x="39" y="377"/>
                  </a:lnTo>
                  <a:lnTo>
                    <a:pt x="55" y="372"/>
                  </a:lnTo>
                  <a:lnTo>
                    <a:pt x="55" y="372"/>
                  </a:lnTo>
                  <a:lnTo>
                    <a:pt x="55" y="379"/>
                  </a:lnTo>
                  <a:lnTo>
                    <a:pt x="55" y="394"/>
                  </a:lnTo>
                  <a:lnTo>
                    <a:pt x="55" y="394"/>
                  </a:lnTo>
                  <a:lnTo>
                    <a:pt x="55" y="399"/>
                  </a:lnTo>
                  <a:lnTo>
                    <a:pt x="58" y="406"/>
                  </a:lnTo>
                  <a:lnTo>
                    <a:pt x="67" y="423"/>
                  </a:lnTo>
                  <a:lnTo>
                    <a:pt x="78" y="444"/>
                  </a:lnTo>
                  <a:lnTo>
                    <a:pt x="78" y="427"/>
                  </a:lnTo>
                  <a:lnTo>
                    <a:pt x="78" y="427"/>
                  </a:lnTo>
                  <a:lnTo>
                    <a:pt x="82" y="438"/>
                  </a:lnTo>
                  <a:lnTo>
                    <a:pt x="89" y="455"/>
                  </a:lnTo>
                  <a:lnTo>
                    <a:pt x="89" y="455"/>
                  </a:lnTo>
                  <a:lnTo>
                    <a:pt x="98" y="472"/>
                  </a:lnTo>
                  <a:lnTo>
                    <a:pt x="105" y="483"/>
                  </a:lnTo>
                  <a:lnTo>
                    <a:pt x="105" y="433"/>
                  </a:lnTo>
                  <a:lnTo>
                    <a:pt x="105" y="433"/>
                  </a:lnTo>
                  <a:lnTo>
                    <a:pt x="108" y="440"/>
                  </a:lnTo>
                  <a:lnTo>
                    <a:pt x="109" y="447"/>
                  </a:lnTo>
                  <a:lnTo>
                    <a:pt x="111" y="455"/>
                  </a:lnTo>
                  <a:lnTo>
                    <a:pt x="111" y="455"/>
                  </a:lnTo>
                  <a:lnTo>
                    <a:pt x="114" y="473"/>
                  </a:lnTo>
                  <a:lnTo>
                    <a:pt x="116" y="483"/>
                  </a:lnTo>
                  <a:lnTo>
                    <a:pt x="122" y="444"/>
                  </a:lnTo>
                  <a:lnTo>
                    <a:pt x="144" y="477"/>
                  </a:lnTo>
                  <a:lnTo>
                    <a:pt x="155" y="438"/>
                  </a:lnTo>
                  <a:lnTo>
                    <a:pt x="155" y="438"/>
                  </a:lnTo>
                  <a:lnTo>
                    <a:pt x="163" y="448"/>
                  </a:lnTo>
                  <a:lnTo>
                    <a:pt x="181" y="469"/>
                  </a:lnTo>
                  <a:lnTo>
                    <a:pt x="201" y="490"/>
                  </a:lnTo>
                  <a:lnTo>
                    <a:pt x="209" y="497"/>
                  </a:lnTo>
                  <a:lnTo>
                    <a:pt x="213" y="498"/>
                  </a:lnTo>
                  <a:lnTo>
                    <a:pt x="216" y="499"/>
                  </a:lnTo>
                  <a:lnTo>
                    <a:pt x="216" y="499"/>
                  </a:lnTo>
                  <a:lnTo>
                    <a:pt x="230" y="501"/>
                  </a:lnTo>
                  <a:lnTo>
                    <a:pt x="238" y="501"/>
                  </a:lnTo>
                  <a:lnTo>
                    <a:pt x="246" y="501"/>
                  </a:lnTo>
                  <a:lnTo>
                    <a:pt x="256" y="499"/>
                  </a:lnTo>
                  <a:lnTo>
                    <a:pt x="264" y="497"/>
                  </a:lnTo>
                  <a:lnTo>
                    <a:pt x="271" y="491"/>
                  </a:lnTo>
                  <a:lnTo>
                    <a:pt x="274" y="487"/>
                  </a:lnTo>
                  <a:lnTo>
                    <a:pt x="277" y="483"/>
                  </a:lnTo>
                  <a:lnTo>
                    <a:pt x="343" y="333"/>
                  </a:lnTo>
                  <a:lnTo>
                    <a:pt x="343" y="333"/>
                  </a:lnTo>
                  <a:lnTo>
                    <a:pt x="354" y="338"/>
                  </a:lnTo>
                  <a:lnTo>
                    <a:pt x="354" y="338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23">
              <a:extLst>
                <a:ext uri="{FF2B5EF4-FFF2-40B4-BE49-F238E27FC236}">
                  <a16:creationId xmlns:a16="http://schemas.microsoft.com/office/drawing/2014/main" id="{F073D89C-DDA6-702C-CDAB-E62BAE8B3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6" y="4019550"/>
              <a:ext cx="215900" cy="266700"/>
            </a:xfrm>
            <a:custGeom>
              <a:avLst/>
              <a:gdLst>
                <a:gd name="T0" fmla="*/ 135 w 136"/>
                <a:gd name="T1" fmla="*/ 23 h 168"/>
                <a:gd name="T2" fmla="*/ 136 w 136"/>
                <a:gd name="T3" fmla="*/ 41 h 168"/>
                <a:gd name="T4" fmla="*/ 135 w 136"/>
                <a:gd name="T5" fmla="*/ 51 h 168"/>
                <a:gd name="T6" fmla="*/ 135 w 136"/>
                <a:gd name="T7" fmla="*/ 82 h 168"/>
                <a:gd name="T8" fmla="*/ 132 w 136"/>
                <a:gd name="T9" fmla="*/ 105 h 168"/>
                <a:gd name="T10" fmla="*/ 129 w 136"/>
                <a:gd name="T11" fmla="*/ 112 h 168"/>
                <a:gd name="T12" fmla="*/ 122 w 136"/>
                <a:gd name="T13" fmla="*/ 130 h 168"/>
                <a:gd name="T14" fmla="*/ 117 w 136"/>
                <a:gd name="T15" fmla="*/ 139 h 168"/>
                <a:gd name="T16" fmla="*/ 112 w 136"/>
                <a:gd name="T17" fmla="*/ 140 h 168"/>
                <a:gd name="T18" fmla="*/ 103 w 136"/>
                <a:gd name="T19" fmla="*/ 147 h 168"/>
                <a:gd name="T20" fmla="*/ 86 w 136"/>
                <a:gd name="T21" fmla="*/ 161 h 168"/>
                <a:gd name="T22" fmla="*/ 71 w 136"/>
                <a:gd name="T23" fmla="*/ 166 h 168"/>
                <a:gd name="T24" fmla="*/ 63 w 136"/>
                <a:gd name="T25" fmla="*/ 168 h 168"/>
                <a:gd name="T26" fmla="*/ 42 w 136"/>
                <a:gd name="T27" fmla="*/ 165 h 168"/>
                <a:gd name="T28" fmla="*/ 29 w 136"/>
                <a:gd name="T29" fmla="*/ 157 h 168"/>
                <a:gd name="T30" fmla="*/ 20 w 136"/>
                <a:gd name="T31" fmla="*/ 147 h 168"/>
                <a:gd name="T32" fmla="*/ 6 w 136"/>
                <a:gd name="T33" fmla="*/ 114 h 168"/>
                <a:gd name="T34" fmla="*/ 2 w 136"/>
                <a:gd name="T35" fmla="*/ 101 h 168"/>
                <a:gd name="T36" fmla="*/ 2 w 136"/>
                <a:gd name="T37" fmla="*/ 82 h 168"/>
                <a:gd name="T38" fmla="*/ 7 w 136"/>
                <a:gd name="T39" fmla="*/ 68 h 168"/>
                <a:gd name="T40" fmla="*/ 11 w 136"/>
                <a:gd name="T41" fmla="*/ 65 h 168"/>
                <a:gd name="T42" fmla="*/ 13 w 136"/>
                <a:gd name="T43" fmla="*/ 62 h 168"/>
                <a:gd name="T44" fmla="*/ 17 w 136"/>
                <a:gd name="T45" fmla="*/ 48 h 168"/>
                <a:gd name="T46" fmla="*/ 18 w 136"/>
                <a:gd name="T47" fmla="*/ 46 h 168"/>
                <a:gd name="T48" fmla="*/ 25 w 136"/>
                <a:gd name="T49" fmla="*/ 46 h 168"/>
                <a:gd name="T50" fmla="*/ 29 w 136"/>
                <a:gd name="T51" fmla="*/ 46 h 168"/>
                <a:gd name="T52" fmla="*/ 35 w 136"/>
                <a:gd name="T53" fmla="*/ 29 h 168"/>
                <a:gd name="T54" fmla="*/ 38 w 136"/>
                <a:gd name="T55" fmla="*/ 26 h 168"/>
                <a:gd name="T56" fmla="*/ 45 w 136"/>
                <a:gd name="T57" fmla="*/ 23 h 168"/>
                <a:gd name="T58" fmla="*/ 46 w 136"/>
                <a:gd name="T59" fmla="*/ 23 h 168"/>
                <a:gd name="T60" fmla="*/ 49 w 136"/>
                <a:gd name="T61" fmla="*/ 23 h 168"/>
                <a:gd name="T62" fmla="*/ 52 w 136"/>
                <a:gd name="T63" fmla="*/ 23 h 168"/>
                <a:gd name="T64" fmla="*/ 53 w 136"/>
                <a:gd name="T65" fmla="*/ 23 h 168"/>
                <a:gd name="T66" fmla="*/ 63 w 136"/>
                <a:gd name="T67" fmla="*/ 14 h 168"/>
                <a:gd name="T68" fmla="*/ 75 w 136"/>
                <a:gd name="T69" fmla="*/ 4 h 168"/>
                <a:gd name="T70" fmla="*/ 79 w 136"/>
                <a:gd name="T71" fmla="*/ 1 h 168"/>
                <a:gd name="T72" fmla="*/ 85 w 136"/>
                <a:gd name="T73" fmla="*/ 1 h 168"/>
                <a:gd name="T74" fmla="*/ 86 w 136"/>
                <a:gd name="T75" fmla="*/ 3 h 168"/>
                <a:gd name="T76" fmla="*/ 85 w 136"/>
                <a:gd name="T77" fmla="*/ 12 h 168"/>
                <a:gd name="T78" fmla="*/ 81 w 136"/>
                <a:gd name="T79" fmla="*/ 39 h 168"/>
                <a:gd name="T80" fmla="*/ 79 w 136"/>
                <a:gd name="T81" fmla="*/ 46 h 168"/>
                <a:gd name="T82" fmla="*/ 79 w 136"/>
                <a:gd name="T83" fmla="*/ 53 h 168"/>
                <a:gd name="T84" fmla="*/ 89 w 136"/>
                <a:gd name="T85" fmla="*/ 68 h 168"/>
                <a:gd name="T86" fmla="*/ 96 w 136"/>
                <a:gd name="T87" fmla="*/ 73 h 168"/>
                <a:gd name="T88" fmla="*/ 101 w 136"/>
                <a:gd name="T89" fmla="*/ 75 h 168"/>
                <a:gd name="T90" fmla="*/ 104 w 136"/>
                <a:gd name="T91" fmla="*/ 73 h 168"/>
                <a:gd name="T92" fmla="*/ 107 w 136"/>
                <a:gd name="T93" fmla="*/ 62 h 168"/>
                <a:gd name="T94" fmla="*/ 108 w 136"/>
                <a:gd name="T95" fmla="*/ 48 h 168"/>
                <a:gd name="T96" fmla="*/ 110 w 136"/>
                <a:gd name="T97" fmla="*/ 39 h 168"/>
                <a:gd name="T98" fmla="*/ 112 w 136"/>
                <a:gd name="T99" fmla="*/ 34 h 168"/>
                <a:gd name="T100" fmla="*/ 126 w 136"/>
                <a:gd name="T101" fmla="*/ 23 h 168"/>
                <a:gd name="T102" fmla="*/ 135 w 136"/>
                <a:gd name="T103" fmla="*/ 23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6" h="168">
                  <a:moveTo>
                    <a:pt x="135" y="23"/>
                  </a:moveTo>
                  <a:lnTo>
                    <a:pt x="135" y="23"/>
                  </a:lnTo>
                  <a:lnTo>
                    <a:pt x="135" y="32"/>
                  </a:lnTo>
                  <a:lnTo>
                    <a:pt x="136" y="41"/>
                  </a:lnTo>
                  <a:lnTo>
                    <a:pt x="135" y="51"/>
                  </a:lnTo>
                  <a:lnTo>
                    <a:pt x="135" y="51"/>
                  </a:lnTo>
                  <a:lnTo>
                    <a:pt x="135" y="65"/>
                  </a:lnTo>
                  <a:lnTo>
                    <a:pt x="135" y="82"/>
                  </a:lnTo>
                  <a:lnTo>
                    <a:pt x="135" y="98"/>
                  </a:lnTo>
                  <a:lnTo>
                    <a:pt x="132" y="105"/>
                  </a:lnTo>
                  <a:lnTo>
                    <a:pt x="129" y="112"/>
                  </a:lnTo>
                  <a:lnTo>
                    <a:pt x="129" y="112"/>
                  </a:lnTo>
                  <a:lnTo>
                    <a:pt x="123" y="122"/>
                  </a:lnTo>
                  <a:lnTo>
                    <a:pt x="122" y="130"/>
                  </a:lnTo>
                  <a:lnTo>
                    <a:pt x="119" y="136"/>
                  </a:lnTo>
                  <a:lnTo>
                    <a:pt x="117" y="139"/>
                  </a:lnTo>
                  <a:lnTo>
                    <a:pt x="112" y="140"/>
                  </a:lnTo>
                  <a:lnTo>
                    <a:pt x="112" y="140"/>
                  </a:lnTo>
                  <a:lnTo>
                    <a:pt x="108" y="143"/>
                  </a:lnTo>
                  <a:lnTo>
                    <a:pt x="103" y="147"/>
                  </a:lnTo>
                  <a:lnTo>
                    <a:pt x="92" y="155"/>
                  </a:lnTo>
                  <a:lnTo>
                    <a:pt x="86" y="161"/>
                  </a:lnTo>
                  <a:lnTo>
                    <a:pt x="79" y="165"/>
                  </a:lnTo>
                  <a:lnTo>
                    <a:pt x="71" y="166"/>
                  </a:lnTo>
                  <a:lnTo>
                    <a:pt x="63" y="168"/>
                  </a:lnTo>
                  <a:lnTo>
                    <a:pt x="63" y="168"/>
                  </a:lnTo>
                  <a:lnTo>
                    <a:pt x="49" y="166"/>
                  </a:lnTo>
                  <a:lnTo>
                    <a:pt x="42" y="165"/>
                  </a:lnTo>
                  <a:lnTo>
                    <a:pt x="29" y="157"/>
                  </a:lnTo>
                  <a:lnTo>
                    <a:pt x="29" y="157"/>
                  </a:lnTo>
                  <a:lnTo>
                    <a:pt x="25" y="152"/>
                  </a:lnTo>
                  <a:lnTo>
                    <a:pt x="20" y="147"/>
                  </a:lnTo>
                  <a:lnTo>
                    <a:pt x="11" y="130"/>
                  </a:lnTo>
                  <a:lnTo>
                    <a:pt x="6" y="114"/>
                  </a:lnTo>
                  <a:lnTo>
                    <a:pt x="2" y="101"/>
                  </a:lnTo>
                  <a:lnTo>
                    <a:pt x="2" y="101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3"/>
                  </a:lnTo>
                  <a:lnTo>
                    <a:pt x="7" y="68"/>
                  </a:lnTo>
                  <a:lnTo>
                    <a:pt x="7" y="68"/>
                  </a:lnTo>
                  <a:lnTo>
                    <a:pt x="11" y="65"/>
                  </a:lnTo>
                  <a:lnTo>
                    <a:pt x="13" y="62"/>
                  </a:lnTo>
                  <a:lnTo>
                    <a:pt x="13" y="62"/>
                  </a:lnTo>
                  <a:lnTo>
                    <a:pt x="16" y="54"/>
                  </a:lnTo>
                  <a:lnTo>
                    <a:pt x="17" y="48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21" y="44"/>
                  </a:lnTo>
                  <a:lnTo>
                    <a:pt x="25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32" y="3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8" y="26"/>
                  </a:lnTo>
                  <a:lnTo>
                    <a:pt x="40" y="25"/>
                  </a:lnTo>
                  <a:lnTo>
                    <a:pt x="45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9" y="23"/>
                  </a:lnTo>
                  <a:lnTo>
                    <a:pt x="50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3" y="23"/>
                  </a:lnTo>
                  <a:lnTo>
                    <a:pt x="56" y="21"/>
                  </a:lnTo>
                  <a:lnTo>
                    <a:pt x="63" y="14"/>
                  </a:lnTo>
                  <a:lnTo>
                    <a:pt x="71" y="7"/>
                  </a:lnTo>
                  <a:lnTo>
                    <a:pt x="75" y="4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86" y="3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3" y="29"/>
                  </a:lnTo>
                  <a:lnTo>
                    <a:pt x="81" y="39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8"/>
                  </a:lnTo>
                  <a:lnTo>
                    <a:pt x="79" y="53"/>
                  </a:lnTo>
                  <a:lnTo>
                    <a:pt x="83" y="61"/>
                  </a:lnTo>
                  <a:lnTo>
                    <a:pt x="89" y="68"/>
                  </a:lnTo>
                  <a:lnTo>
                    <a:pt x="92" y="72"/>
                  </a:lnTo>
                  <a:lnTo>
                    <a:pt x="96" y="73"/>
                  </a:lnTo>
                  <a:lnTo>
                    <a:pt x="96" y="73"/>
                  </a:lnTo>
                  <a:lnTo>
                    <a:pt x="101" y="75"/>
                  </a:lnTo>
                  <a:lnTo>
                    <a:pt x="103" y="75"/>
                  </a:lnTo>
                  <a:lnTo>
                    <a:pt x="104" y="73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8" y="55"/>
                  </a:lnTo>
                  <a:lnTo>
                    <a:pt x="108" y="48"/>
                  </a:lnTo>
                  <a:lnTo>
                    <a:pt x="108" y="43"/>
                  </a:lnTo>
                  <a:lnTo>
                    <a:pt x="110" y="39"/>
                  </a:lnTo>
                  <a:lnTo>
                    <a:pt x="112" y="34"/>
                  </a:lnTo>
                  <a:lnTo>
                    <a:pt x="112" y="34"/>
                  </a:lnTo>
                  <a:lnTo>
                    <a:pt x="119" y="28"/>
                  </a:lnTo>
                  <a:lnTo>
                    <a:pt x="126" y="23"/>
                  </a:lnTo>
                  <a:lnTo>
                    <a:pt x="132" y="22"/>
                  </a:lnTo>
                  <a:lnTo>
                    <a:pt x="135" y="23"/>
                  </a:lnTo>
                  <a:lnTo>
                    <a:pt x="135" y="23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04278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990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pptxj60_頭痛、頭を押さえる人物のシルエット</dc:title>
  <dc:subject>pptxj60_頭痛、頭を押さえる人物のシルエット</dc:subject>
  <dc:creator>でじけろお</dc:creator>
  <cp:revision>1</cp:revision>
  <dcterms:created xsi:type="dcterms:W3CDTF">2018-05-20T00:31:01Z</dcterms:created>
  <dcterms:modified xsi:type="dcterms:W3CDTF">2022-05-07T09:23:27Z</dcterms:modified>
  <cp:version>1</cp:version>
</cp:coreProperties>
</file>