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5" r:id="rId2"/>
    <p:sldId id="3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腰痛、腰を押さえる人物のシルエット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0C3329-CE7F-B3B9-75DD-3F2F0965384E}"/>
              </a:ext>
            </a:extLst>
          </p:cNvPr>
          <p:cNvGrpSpPr/>
          <p:nvPr/>
        </p:nvGrpSpPr>
        <p:grpSpPr>
          <a:xfrm>
            <a:off x="1266659" y="3924718"/>
            <a:ext cx="1608888" cy="2454743"/>
            <a:chOff x="8293101" y="4646613"/>
            <a:chExt cx="1449388" cy="2211388"/>
          </a:xfrm>
        </p:grpSpPr>
        <p:sp>
          <p:nvSpPr>
            <p:cNvPr id="4" name="Freeform 30">
              <a:extLst>
                <a:ext uri="{FF2B5EF4-FFF2-40B4-BE49-F238E27FC236}">
                  <a16:creationId xmlns:a16="http://schemas.microsoft.com/office/drawing/2014/main" id="{6424F93B-14D4-4282-CBEC-1F4F0D0DD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3101" y="4646613"/>
              <a:ext cx="1449388" cy="2211388"/>
            </a:xfrm>
            <a:custGeom>
              <a:avLst/>
              <a:gdLst>
                <a:gd name="T0" fmla="*/ 227 w 913"/>
                <a:gd name="T1" fmla="*/ 305 h 1393"/>
                <a:gd name="T2" fmla="*/ 293 w 913"/>
                <a:gd name="T3" fmla="*/ 330 h 1393"/>
                <a:gd name="T4" fmla="*/ 360 w 913"/>
                <a:gd name="T5" fmla="*/ 361 h 1393"/>
                <a:gd name="T6" fmla="*/ 459 w 913"/>
                <a:gd name="T7" fmla="*/ 378 h 1393"/>
                <a:gd name="T8" fmla="*/ 479 w 913"/>
                <a:gd name="T9" fmla="*/ 408 h 1393"/>
                <a:gd name="T10" fmla="*/ 498 w 913"/>
                <a:gd name="T11" fmla="*/ 483 h 1393"/>
                <a:gd name="T12" fmla="*/ 483 w 913"/>
                <a:gd name="T13" fmla="*/ 520 h 1393"/>
                <a:gd name="T14" fmla="*/ 328 w 913"/>
                <a:gd name="T15" fmla="*/ 685 h 1393"/>
                <a:gd name="T16" fmla="*/ 321 w 913"/>
                <a:gd name="T17" fmla="*/ 766 h 1393"/>
                <a:gd name="T18" fmla="*/ 293 w 913"/>
                <a:gd name="T19" fmla="*/ 949 h 1393"/>
                <a:gd name="T20" fmla="*/ 360 w 913"/>
                <a:gd name="T21" fmla="*/ 1265 h 1393"/>
                <a:gd name="T22" fmla="*/ 282 w 913"/>
                <a:gd name="T23" fmla="*/ 1315 h 1393"/>
                <a:gd name="T24" fmla="*/ 202 w 913"/>
                <a:gd name="T25" fmla="*/ 1335 h 1393"/>
                <a:gd name="T26" fmla="*/ 203 w 913"/>
                <a:gd name="T27" fmla="*/ 1358 h 1393"/>
                <a:gd name="T28" fmla="*/ 213 w 913"/>
                <a:gd name="T29" fmla="*/ 1374 h 1393"/>
                <a:gd name="T30" fmla="*/ 255 w 913"/>
                <a:gd name="T31" fmla="*/ 1393 h 1393"/>
                <a:gd name="T32" fmla="*/ 267 w 913"/>
                <a:gd name="T33" fmla="*/ 1389 h 1393"/>
                <a:gd name="T34" fmla="*/ 335 w 913"/>
                <a:gd name="T35" fmla="*/ 1390 h 1393"/>
                <a:gd name="T36" fmla="*/ 461 w 913"/>
                <a:gd name="T37" fmla="*/ 1383 h 1393"/>
                <a:gd name="T38" fmla="*/ 489 w 913"/>
                <a:gd name="T39" fmla="*/ 1343 h 1393"/>
                <a:gd name="T40" fmla="*/ 457 w 913"/>
                <a:gd name="T41" fmla="*/ 1254 h 1393"/>
                <a:gd name="T42" fmla="*/ 457 w 913"/>
                <a:gd name="T43" fmla="*/ 1142 h 1393"/>
                <a:gd name="T44" fmla="*/ 432 w 913"/>
                <a:gd name="T45" fmla="*/ 894 h 1393"/>
                <a:gd name="T46" fmla="*/ 487 w 913"/>
                <a:gd name="T47" fmla="*/ 805 h 1393"/>
                <a:gd name="T48" fmla="*/ 580 w 913"/>
                <a:gd name="T49" fmla="*/ 1082 h 1393"/>
                <a:gd name="T50" fmla="*/ 580 w 913"/>
                <a:gd name="T51" fmla="*/ 1193 h 1393"/>
                <a:gd name="T52" fmla="*/ 543 w 913"/>
                <a:gd name="T53" fmla="*/ 1215 h 1393"/>
                <a:gd name="T54" fmla="*/ 502 w 913"/>
                <a:gd name="T55" fmla="*/ 1225 h 1393"/>
                <a:gd name="T56" fmla="*/ 493 w 913"/>
                <a:gd name="T57" fmla="*/ 1243 h 1393"/>
                <a:gd name="T58" fmla="*/ 509 w 913"/>
                <a:gd name="T59" fmla="*/ 1247 h 1393"/>
                <a:gd name="T60" fmla="*/ 562 w 913"/>
                <a:gd name="T61" fmla="*/ 1264 h 1393"/>
                <a:gd name="T62" fmla="*/ 662 w 913"/>
                <a:gd name="T63" fmla="*/ 1295 h 1393"/>
                <a:gd name="T64" fmla="*/ 691 w 913"/>
                <a:gd name="T65" fmla="*/ 1261 h 1393"/>
                <a:gd name="T66" fmla="*/ 689 w 913"/>
                <a:gd name="T67" fmla="*/ 1184 h 1393"/>
                <a:gd name="T68" fmla="*/ 674 w 913"/>
                <a:gd name="T69" fmla="*/ 1100 h 1393"/>
                <a:gd name="T70" fmla="*/ 648 w 913"/>
                <a:gd name="T71" fmla="*/ 910 h 1393"/>
                <a:gd name="T72" fmla="*/ 709 w 913"/>
                <a:gd name="T73" fmla="*/ 810 h 1393"/>
                <a:gd name="T74" fmla="*/ 835 w 913"/>
                <a:gd name="T75" fmla="*/ 688 h 1393"/>
                <a:gd name="T76" fmla="*/ 868 w 913"/>
                <a:gd name="T77" fmla="*/ 580 h 1393"/>
                <a:gd name="T78" fmla="*/ 913 w 913"/>
                <a:gd name="T79" fmla="*/ 383 h 1393"/>
                <a:gd name="T80" fmla="*/ 853 w 913"/>
                <a:gd name="T81" fmla="*/ 244 h 1393"/>
                <a:gd name="T82" fmla="*/ 880 w 913"/>
                <a:gd name="T83" fmla="*/ 217 h 1393"/>
                <a:gd name="T84" fmla="*/ 830 w 913"/>
                <a:gd name="T85" fmla="*/ 86 h 1393"/>
                <a:gd name="T86" fmla="*/ 778 w 913"/>
                <a:gd name="T87" fmla="*/ 7 h 1393"/>
                <a:gd name="T88" fmla="*/ 707 w 913"/>
                <a:gd name="T89" fmla="*/ 10 h 1393"/>
                <a:gd name="T90" fmla="*/ 515 w 913"/>
                <a:gd name="T91" fmla="*/ 39 h 1393"/>
                <a:gd name="T92" fmla="*/ 228 w 913"/>
                <a:gd name="T93" fmla="*/ 46 h 1393"/>
                <a:gd name="T94" fmla="*/ 123 w 913"/>
                <a:gd name="T95" fmla="*/ 25 h 1393"/>
                <a:gd name="T96" fmla="*/ 43 w 913"/>
                <a:gd name="T97" fmla="*/ 56 h 1393"/>
                <a:gd name="T98" fmla="*/ 8 w 913"/>
                <a:gd name="T99" fmla="*/ 169 h 1393"/>
                <a:gd name="T100" fmla="*/ 19 w 913"/>
                <a:gd name="T101" fmla="*/ 279 h 1393"/>
                <a:gd name="T102" fmla="*/ 33 w 913"/>
                <a:gd name="T103" fmla="*/ 350 h 1393"/>
                <a:gd name="T104" fmla="*/ 33 w 913"/>
                <a:gd name="T105" fmla="*/ 383 h 1393"/>
                <a:gd name="T106" fmla="*/ 89 w 913"/>
                <a:gd name="T107" fmla="*/ 400 h 1393"/>
                <a:gd name="T108" fmla="*/ 111 w 913"/>
                <a:gd name="T109" fmla="*/ 455 h 1393"/>
                <a:gd name="T110" fmla="*/ 177 w 913"/>
                <a:gd name="T111" fmla="*/ 355 h 1393"/>
                <a:gd name="T112" fmla="*/ 815 w 913"/>
                <a:gd name="T113" fmla="*/ 214 h 1393"/>
                <a:gd name="T114" fmla="*/ 716 w 913"/>
                <a:gd name="T115" fmla="*/ 106 h 1393"/>
                <a:gd name="T116" fmla="*/ 808 w 913"/>
                <a:gd name="T117" fmla="*/ 20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3" h="1393">
                  <a:moveTo>
                    <a:pt x="199" y="305"/>
                  </a:moveTo>
                  <a:lnTo>
                    <a:pt x="199" y="305"/>
                  </a:lnTo>
                  <a:lnTo>
                    <a:pt x="205" y="305"/>
                  </a:lnTo>
                  <a:lnTo>
                    <a:pt x="213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52" y="315"/>
                  </a:lnTo>
                  <a:lnTo>
                    <a:pt x="288" y="328"/>
                  </a:lnTo>
                  <a:lnTo>
                    <a:pt x="288" y="328"/>
                  </a:lnTo>
                  <a:lnTo>
                    <a:pt x="293" y="330"/>
                  </a:lnTo>
                  <a:lnTo>
                    <a:pt x="300" y="336"/>
                  </a:lnTo>
                  <a:lnTo>
                    <a:pt x="316" y="347"/>
                  </a:lnTo>
                  <a:lnTo>
                    <a:pt x="325" y="353"/>
                  </a:lnTo>
                  <a:lnTo>
                    <a:pt x="336" y="357"/>
                  </a:lnTo>
                  <a:lnTo>
                    <a:pt x="347" y="359"/>
                  </a:lnTo>
                  <a:lnTo>
                    <a:pt x="360" y="361"/>
                  </a:lnTo>
                  <a:lnTo>
                    <a:pt x="360" y="361"/>
                  </a:lnTo>
                  <a:lnTo>
                    <a:pt x="390" y="361"/>
                  </a:lnTo>
                  <a:lnTo>
                    <a:pt x="422" y="364"/>
                  </a:lnTo>
                  <a:lnTo>
                    <a:pt x="436" y="366"/>
                  </a:lnTo>
                  <a:lnTo>
                    <a:pt x="447" y="369"/>
                  </a:lnTo>
                  <a:lnTo>
                    <a:pt x="455" y="373"/>
                  </a:lnTo>
                  <a:lnTo>
                    <a:pt x="458" y="375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64" y="396"/>
                  </a:lnTo>
                  <a:lnTo>
                    <a:pt x="466" y="401"/>
                  </a:lnTo>
                  <a:lnTo>
                    <a:pt x="471" y="405"/>
                  </a:lnTo>
                  <a:lnTo>
                    <a:pt x="471" y="405"/>
                  </a:lnTo>
                  <a:lnTo>
                    <a:pt x="475" y="407"/>
                  </a:lnTo>
                  <a:lnTo>
                    <a:pt x="479" y="408"/>
                  </a:lnTo>
                  <a:lnTo>
                    <a:pt x="480" y="409"/>
                  </a:lnTo>
                  <a:lnTo>
                    <a:pt x="482" y="411"/>
                  </a:lnTo>
                  <a:lnTo>
                    <a:pt x="482" y="411"/>
                  </a:lnTo>
                  <a:lnTo>
                    <a:pt x="498" y="440"/>
                  </a:lnTo>
                  <a:lnTo>
                    <a:pt x="515" y="466"/>
                  </a:lnTo>
                  <a:lnTo>
                    <a:pt x="498" y="483"/>
                  </a:lnTo>
                  <a:lnTo>
                    <a:pt x="498" y="483"/>
                  </a:lnTo>
                  <a:lnTo>
                    <a:pt x="502" y="491"/>
                  </a:lnTo>
                  <a:lnTo>
                    <a:pt x="504" y="498"/>
                  </a:lnTo>
                  <a:lnTo>
                    <a:pt x="504" y="500"/>
                  </a:lnTo>
                  <a:lnTo>
                    <a:pt x="504" y="500"/>
                  </a:lnTo>
                  <a:lnTo>
                    <a:pt x="504" y="500"/>
                  </a:lnTo>
                  <a:lnTo>
                    <a:pt x="498" y="505"/>
                  </a:lnTo>
                  <a:lnTo>
                    <a:pt x="483" y="520"/>
                  </a:lnTo>
                  <a:lnTo>
                    <a:pt x="439" y="570"/>
                  </a:lnTo>
                  <a:lnTo>
                    <a:pt x="387" y="627"/>
                  </a:lnTo>
                  <a:lnTo>
                    <a:pt x="365" y="649"/>
                  </a:lnTo>
                  <a:lnTo>
                    <a:pt x="349" y="666"/>
                  </a:lnTo>
                  <a:lnTo>
                    <a:pt x="349" y="666"/>
                  </a:lnTo>
                  <a:lnTo>
                    <a:pt x="336" y="677"/>
                  </a:lnTo>
                  <a:lnTo>
                    <a:pt x="328" y="685"/>
                  </a:lnTo>
                  <a:lnTo>
                    <a:pt x="316" y="699"/>
                  </a:lnTo>
                  <a:lnTo>
                    <a:pt x="311" y="708"/>
                  </a:lnTo>
                  <a:lnTo>
                    <a:pt x="310" y="710"/>
                  </a:lnTo>
                  <a:lnTo>
                    <a:pt x="310" y="710"/>
                  </a:lnTo>
                  <a:lnTo>
                    <a:pt x="339" y="727"/>
                  </a:lnTo>
                  <a:lnTo>
                    <a:pt x="339" y="727"/>
                  </a:lnTo>
                  <a:lnTo>
                    <a:pt x="321" y="766"/>
                  </a:lnTo>
                  <a:lnTo>
                    <a:pt x="303" y="809"/>
                  </a:lnTo>
                  <a:lnTo>
                    <a:pt x="288" y="844"/>
                  </a:lnTo>
                  <a:lnTo>
                    <a:pt x="282" y="860"/>
                  </a:lnTo>
                  <a:lnTo>
                    <a:pt x="282" y="860"/>
                  </a:lnTo>
                  <a:lnTo>
                    <a:pt x="286" y="902"/>
                  </a:lnTo>
                  <a:lnTo>
                    <a:pt x="293" y="949"/>
                  </a:lnTo>
                  <a:lnTo>
                    <a:pt x="293" y="949"/>
                  </a:lnTo>
                  <a:lnTo>
                    <a:pt x="329" y="1095"/>
                  </a:lnTo>
                  <a:lnTo>
                    <a:pt x="365" y="1238"/>
                  </a:lnTo>
                  <a:lnTo>
                    <a:pt x="365" y="1238"/>
                  </a:lnTo>
                  <a:lnTo>
                    <a:pt x="365" y="1247"/>
                  </a:lnTo>
                  <a:lnTo>
                    <a:pt x="364" y="1253"/>
                  </a:lnTo>
                  <a:lnTo>
                    <a:pt x="363" y="1260"/>
                  </a:lnTo>
                  <a:lnTo>
                    <a:pt x="360" y="1265"/>
                  </a:lnTo>
                  <a:lnTo>
                    <a:pt x="356" y="1272"/>
                  </a:lnTo>
                  <a:lnTo>
                    <a:pt x="350" y="1278"/>
                  </a:lnTo>
                  <a:lnTo>
                    <a:pt x="343" y="1282"/>
                  </a:lnTo>
                  <a:lnTo>
                    <a:pt x="343" y="1282"/>
                  </a:lnTo>
                  <a:lnTo>
                    <a:pt x="311" y="1300"/>
                  </a:lnTo>
                  <a:lnTo>
                    <a:pt x="282" y="1315"/>
                  </a:lnTo>
                  <a:lnTo>
                    <a:pt x="282" y="1315"/>
                  </a:lnTo>
                  <a:lnTo>
                    <a:pt x="266" y="1321"/>
                  </a:lnTo>
                  <a:lnTo>
                    <a:pt x="242" y="1328"/>
                  </a:lnTo>
                  <a:lnTo>
                    <a:pt x="210" y="1338"/>
                  </a:lnTo>
                  <a:lnTo>
                    <a:pt x="210" y="1338"/>
                  </a:lnTo>
                  <a:lnTo>
                    <a:pt x="208" y="1336"/>
                  </a:lnTo>
                  <a:lnTo>
                    <a:pt x="205" y="1335"/>
                  </a:lnTo>
                  <a:lnTo>
                    <a:pt x="202" y="1335"/>
                  </a:lnTo>
                  <a:lnTo>
                    <a:pt x="201" y="1336"/>
                  </a:lnTo>
                  <a:lnTo>
                    <a:pt x="201" y="1339"/>
                  </a:lnTo>
                  <a:lnTo>
                    <a:pt x="199" y="1343"/>
                  </a:lnTo>
                  <a:lnTo>
                    <a:pt x="199" y="1343"/>
                  </a:lnTo>
                  <a:lnTo>
                    <a:pt x="199" y="1349"/>
                  </a:lnTo>
                  <a:lnTo>
                    <a:pt x="201" y="1354"/>
                  </a:lnTo>
                  <a:lnTo>
                    <a:pt x="203" y="1358"/>
                  </a:lnTo>
                  <a:lnTo>
                    <a:pt x="208" y="1362"/>
                  </a:lnTo>
                  <a:lnTo>
                    <a:pt x="213" y="1368"/>
                  </a:lnTo>
                  <a:lnTo>
                    <a:pt x="216" y="1371"/>
                  </a:lnTo>
                  <a:lnTo>
                    <a:pt x="216" y="1371"/>
                  </a:lnTo>
                  <a:lnTo>
                    <a:pt x="214" y="1371"/>
                  </a:lnTo>
                  <a:lnTo>
                    <a:pt x="213" y="1372"/>
                  </a:lnTo>
                  <a:lnTo>
                    <a:pt x="213" y="1374"/>
                  </a:lnTo>
                  <a:lnTo>
                    <a:pt x="214" y="1376"/>
                  </a:lnTo>
                  <a:lnTo>
                    <a:pt x="221" y="1382"/>
                  </a:lnTo>
                  <a:lnTo>
                    <a:pt x="221" y="1382"/>
                  </a:lnTo>
                  <a:lnTo>
                    <a:pt x="232" y="1387"/>
                  </a:lnTo>
                  <a:lnTo>
                    <a:pt x="242" y="1392"/>
                  </a:lnTo>
                  <a:lnTo>
                    <a:pt x="250" y="1393"/>
                  </a:lnTo>
                  <a:lnTo>
                    <a:pt x="255" y="1393"/>
                  </a:lnTo>
                  <a:lnTo>
                    <a:pt x="255" y="1393"/>
                  </a:lnTo>
                  <a:lnTo>
                    <a:pt x="259" y="1387"/>
                  </a:lnTo>
                  <a:lnTo>
                    <a:pt x="262" y="1386"/>
                  </a:lnTo>
                  <a:lnTo>
                    <a:pt x="264" y="1386"/>
                  </a:lnTo>
                  <a:lnTo>
                    <a:pt x="266" y="1387"/>
                  </a:lnTo>
                  <a:lnTo>
                    <a:pt x="266" y="1387"/>
                  </a:lnTo>
                  <a:lnTo>
                    <a:pt x="267" y="1389"/>
                  </a:lnTo>
                  <a:lnTo>
                    <a:pt x="267" y="1390"/>
                  </a:lnTo>
                  <a:lnTo>
                    <a:pt x="266" y="1392"/>
                  </a:lnTo>
                  <a:lnTo>
                    <a:pt x="271" y="1392"/>
                  </a:lnTo>
                  <a:lnTo>
                    <a:pt x="288" y="1393"/>
                  </a:lnTo>
                  <a:lnTo>
                    <a:pt x="288" y="1393"/>
                  </a:lnTo>
                  <a:lnTo>
                    <a:pt x="311" y="1393"/>
                  </a:lnTo>
                  <a:lnTo>
                    <a:pt x="335" y="1390"/>
                  </a:lnTo>
                  <a:lnTo>
                    <a:pt x="387" y="1382"/>
                  </a:lnTo>
                  <a:lnTo>
                    <a:pt x="387" y="1382"/>
                  </a:lnTo>
                  <a:lnTo>
                    <a:pt x="403" y="1381"/>
                  </a:lnTo>
                  <a:lnTo>
                    <a:pt x="417" y="1381"/>
                  </a:lnTo>
                  <a:lnTo>
                    <a:pt x="441" y="1383"/>
                  </a:lnTo>
                  <a:lnTo>
                    <a:pt x="453" y="1385"/>
                  </a:lnTo>
                  <a:lnTo>
                    <a:pt x="461" y="1383"/>
                  </a:lnTo>
                  <a:lnTo>
                    <a:pt x="469" y="1382"/>
                  </a:lnTo>
                  <a:lnTo>
                    <a:pt x="476" y="1376"/>
                  </a:lnTo>
                  <a:lnTo>
                    <a:pt x="476" y="1376"/>
                  </a:lnTo>
                  <a:lnTo>
                    <a:pt x="482" y="1369"/>
                  </a:lnTo>
                  <a:lnTo>
                    <a:pt x="486" y="1361"/>
                  </a:lnTo>
                  <a:lnTo>
                    <a:pt x="489" y="1353"/>
                  </a:lnTo>
                  <a:lnTo>
                    <a:pt x="489" y="1343"/>
                  </a:lnTo>
                  <a:lnTo>
                    <a:pt x="489" y="1333"/>
                  </a:lnTo>
                  <a:lnTo>
                    <a:pt x="486" y="1321"/>
                  </a:lnTo>
                  <a:lnTo>
                    <a:pt x="482" y="1308"/>
                  </a:lnTo>
                  <a:lnTo>
                    <a:pt x="476" y="1293"/>
                  </a:lnTo>
                  <a:lnTo>
                    <a:pt x="476" y="1293"/>
                  </a:lnTo>
                  <a:lnTo>
                    <a:pt x="465" y="1270"/>
                  </a:lnTo>
                  <a:lnTo>
                    <a:pt x="457" y="1254"/>
                  </a:lnTo>
                  <a:lnTo>
                    <a:pt x="454" y="1249"/>
                  </a:lnTo>
                  <a:lnTo>
                    <a:pt x="453" y="1242"/>
                  </a:lnTo>
                  <a:lnTo>
                    <a:pt x="453" y="1232"/>
                  </a:lnTo>
                  <a:lnTo>
                    <a:pt x="454" y="1221"/>
                  </a:lnTo>
                  <a:lnTo>
                    <a:pt x="454" y="1221"/>
                  </a:lnTo>
                  <a:lnTo>
                    <a:pt x="457" y="1186"/>
                  </a:lnTo>
                  <a:lnTo>
                    <a:pt x="457" y="1142"/>
                  </a:lnTo>
                  <a:lnTo>
                    <a:pt x="455" y="1095"/>
                  </a:lnTo>
                  <a:lnTo>
                    <a:pt x="454" y="1049"/>
                  </a:lnTo>
                  <a:lnTo>
                    <a:pt x="454" y="1049"/>
                  </a:lnTo>
                  <a:lnTo>
                    <a:pt x="453" y="1025"/>
                  </a:lnTo>
                  <a:lnTo>
                    <a:pt x="448" y="999"/>
                  </a:lnTo>
                  <a:lnTo>
                    <a:pt x="440" y="941"/>
                  </a:lnTo>
                  <a:lnTo>
                    <a:pt x="432" y="894"/>
                  </a:lnTo>
                  <a:lnTo>
                    <a:pt x="426" y="871"/>
                  </a:lnTo>
                  <a:lnTo>
                    <a:pt x="426" y="871"/>
                  </a:lnTo>
                  <a:lnTo>
                    <a:pt x="428" y="869"/>
                  </a:lnTo>
                  <a:lnTo>
                    <a:pt x="432" y="863"/>
                  </a:lnTo>
                  <a:lnTo>
                    <a:pt x="446" y="848"/>
                  </a:lnTo>
                  <a:lnTo>
                    <a:pt x="487" y="805"/>
                  </a:lnTo>
                  <a:lnTo>
                    <a:pt x="487" y="805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40" y="944"/>
                  </a:lnTo>
                  <a:lnTo>
                    <a:pt x="558" y="1007"/>
                  </a:lnTo>
                  <a:lnTo>
                    <a:pt x="570" y="1049"/>
                  </a:lnTo>
                  <a:lnTo>
                    <a:pt x="570" y="1049"/>
                  </a:lnTo>
                  <a:lnTo>
                    <a:pt x="580" y="1082"/>
                  </a:lnTo>
                  <a:lnTo>
                    <a:pt x="588" y="1116"/>
                  </a:lnTo>
                  <a:lnTo>
                    <a:pt x="592" y="1143"/>
                  </a:lnTo>
                  <a:lnTo>
                    <a:pt x="592" y="1153"/>
                  </a:lnTo>
                  <a:lnTo>
                    <a:pt x="592" y="1160"/>
                  </a:lnTo>
                  <a:lnTo>
                    <a:pt x="592" y="1160"/>
                  </a:lnTo>
                  <a:lnTo>
                    <a:pt x="585" y="1184"/>
                  </a:lnTo>
                  <a:lnTo>
                    <a:pt x="580" y="1193"/>
                  </a:lnTo>
                  <a:lnTo>
                    <a:pt x="579" y="1197"/>
                  </a:lnTo>
                  <a:lnTo>
                    <a:pt x="576" y="1199"/>
                  </a:lnTo>
                  <a:lnTo>
                    <a:pt x="576" y="1199"/>
                  </a:lnTo>
                  <a:lnTo>
                    <a:pt x="570" y="1202"/>
                  </a:lnTo>
                  <a:lnTo>
                    <a:pt x="563" y="1204"/>
                  </a:lnTo>
                  <a:lnTo>
                    <a:pt x="555" y="1210"/>
                  </a:lnTo>
                  <a:lnTo>
                    <a:pt x="543" y="1215"/>
                  </a:lnTo>
                  <a:lnTo>
                    <a:pt x="543" y="1215"/>
                  </a:lnTo>
                  <a:lnTo>
                    <a:pt x="525" y="1222"/>
                  </a:lnTo>
                  <a:lnTo>
                    <a:pt x="515" y="1227"/>
                  </a:lnTo>
                  <a:lnTo>
                    <a:pt x="515" y="1227"/>
                  </a:lnTo>
                  <a:lnTo>
                    <a:pt x="511" y="1227"/>
                  </a:lnTo>
                  <a:lnTo>
                    <a:pt x="507" y="1227"/>
                  </a:lnTo>
                  <a:lnTo>
                    <a:pt x="502" y="1225"/>
                  </a:lnTo>
                  <a:lnTo>
                    <a:pt x="498" y="1227"/>
                  </a:lnTo>
                  <a:lnTo>
                    <a:pt x="498" y="1227"/>
                  </a:lnTo>
                  <a:lnTo>
                    <a:pt x="494" y="1229"/>
                  </a:lnTo>
                  <a:lnTo>
                    <a:pt x="491" y="1235"/>
                  </a:lnTo>
                  <a:lnTo>
                    <a:pt x="490" y="1240"/>
                  </a:lnTo>
                  <a:lnTo>
                    <a:pt x="491" y="1242"/>
                  </a:lnTo>
                  <a:lnTo>
                    <a:pt x="493" y="1243"/>
                  </a:lnTo>
                  <a:lnTo>
                    <a:pt x="493" y="1243"/>
                  </a:lnTo>
                  <a:lnTo>
                    <a:pt x="504" y="1247"/>
                  </a:lnTo>
                  <a:lnTo>
                    <a:pt x="508" y="1249"/>
                  </a:lnTo>
                  <a:lnTo>
                    <a:pt x="509" y="1249"/>
                  </a:lnTo>
                  <a:lnTo>
                    <a:pt x="509" y="1249"/>
                  </a:lnTo>
                  <a:lnTo>
                    <a:pt x="509" y="1249"/>
                  </a:lnTo>
                  <a:lnTo>
                    <a:pt x="509" y="1247"/>
                  </a:lnTo>
                  <a:lnTo>
                    <a:pt x="511" y="1247"/>
                  </a:lnTo>
                  <a:lnTo>
                    <a:pt x="516" y="1249"/>
                  </a:lnTo>
                  <a:lnTo>
                    <a:pt x="523" y="1250"/>
                  </a:lnTo>
                  <a:lnTo>
                    <a:pt x="531" y="1254"/>
                  </a:lnTo>
                  <a:lnTo>
                    <a:pt x="531" y="1254"/>
                  </a:lnTo>
                  <a:lnTo>
                    <a:pt x="544" y="1258"/>
                  </a:lnTo>
                  <a:lnTo>
                    <a:pt x="562" y="1264"/>
                  </a:lnTo>
                  <a:lnTo>
                    <a:pt x="592" y="1271"/>
                  </a:lnTo>
                  <a:lnTo>
                    <a:pt x="592" y="1271"/>
                  </a:lnTo>
                  <a:lnTo>
                    <a:pt x="606" y="1276"/>
                  </a:lnTo>
                  <a:lnTo>
                    <a:pt x="628" y="1286"/>
                  </a:lnTo>
                  <a:lnTo>
                    <a:pt x="639" y="1290"/>
                  </a:lnTo>
                  <a:lnTo>
                    <a:pt x="652" y="1293"/>
                  </a:lnTo>
                  <a:lnTo>
                    <a:pt x="662" y="1295"/>
                  </a:lnTo>
                  <a:lnTo>
                    <a:pt x="670" y="1293"/>
                  </a:lnTo>
                  <a:lnTo>
                    <a:pt x="670" y="1293"/>
                  </a:lnTo>
                  <a:lnTo>
                    <a:pt x="675" y="1290"/>
                  </a:lnTo>
                  <a:lnTo>
                    <a:pt x="681" y="1285"/>
                  </a:lnTo>
                  <a:lnTo>
                    <a:pt x="685" y="1279"/>
                  </a:lnTo>
                  <a:lnTo>
                    <a:pt x="688" y="1274"/>
                  </a:lnTo>
                  <a:lnTo>
                    <a:pt x="691" y="1261"/>
                  </a:lnTo>
                  <a:lnTo>
                    <a:pt x="692" y="1249"/>
                  </a:lnTo>
                  <a:lnTo>
                    <a:pt x="692" y="1249"/>
                  </a:lnTo>
                  <a:lnTo>
                    <a:pt x="693" y="1235"/>
                  </a:lnTo>
                  <a:lnTo>
                    <a:pt x="692" y="1204"/>
                  </a:lnTo>
                  <a:lnTo>
                    <a:pt x="692" y="1204"/>
                  </a:lnTo>
                  <a:lnTo>
                    <a:pt x="691" y="1193"/>
                  </a:lnTo>
                  <a:lnTo>
                    <a:pt x="689" y="1184"/>
                  </a:lnTo>
                  <a:lnTo>
                    <a:pt x="685" y="1170"/>
                  </a:lnTo>
                  <a:lnTo>
                    <a:pt x="680" y="1156"/>
                  </a:lnTo>
                  <a:lnTo>
                    <a:pt x="678" y="1146"/>
                  </a:lnTo>
                  <a:lnTo>
                    <a:pt x="675" y="1132"/>
                  </a:lnTo>
                  <a:lnTo>
                    <a:pt x="675" y="1132"/>
                  </a:lnTo>
                  <a:lnTo>
                    <a:pt x="674" y="1117"/>
                  </a:lnTo>
                  <a:lnTo>
                    <a:pt x="674" y="1100"/>
                  </a:lnTo>
                  <a:lnTo>
                    <a:pt x="674" y="1066"/>
                  </a:lnTo>
                  <a:lnTo>
                    <a:pt x="674" y="1031"/>
                  </a:lnTo>
                  <a:lnTo>
                    <a:pt x="673" y="1011"/>
                  </a:lnTo>
                  <a:lnTo>
                    <a:pt x="670" y="993"/>
                  </a:lnTo>
                  <a:lnTo>
                    <a:pt x="670" y="993"/>
                  </a:lnTo>
                  <a:lnTo>
                    <a:pt x="660" y="957"/>
                  </a:lnTo>
                  <a:lnTo>
                    <a:pt x="648" y="910"/>
                  </a:lnTo>
                  <a:lnTo>
                    <a:pt x="620" y="828"/>
                  </a:lnTo>
                  <a:lnTo>
                    <a:pt x="620" y="828"/>
                  </a:lnTo>
                  <a:lnTo>
                    <a:pt x="650" y="824"/>
                  </a:lnTo>
                  <a:lnTo>
                    <a:pt x="677" y="820"/>
                  </a:lnTo>
                  <a:lnTo>
                    <a:pt x="698" y="815"/>
                  </a:lnTo>
                  <a:lnTo>
                    <a:pt x="709" y="810"/>
                  </a:lnTo>
                  <a:lnTo>
                    <a:pt x="709" y="810"/>
                  </a:lnTo>
                  <a:lnTo>
                    <a:pt x="729" y="795"/>
                  </a:lnTo>
                  <a:lnTo>
                    <a:pt x="747" y="780"/>
                  </a:lnTo>
                  <a:lnTo>
                    <a:pt x="767" y="762"/>
                  </a:lnTo>
                  <a:lnTo>
                    <a:pt x="789" y="742"/>
                  </a:lnTo>
                  <a:lnTo>
                    <a:pt x="808" y="722"/>
                  </a:lnTo>
                  <a:lnTo>
                    <a:pt x="828" y="699"/>
                  </a:lnTo>
                  <a:lnTo>
                    <a:pt x="835" y="688"/>
                  </a:lnTo>
                  <a:lnTo>
                    <a:pt x="841" y="677"/>
                  </a:lnTo>
                  <a:lnTo>
                    <a:pt x="841" y="677"/>
                  </a:lnTo>
                  <a:lnTo>
                    <a:pt x="847" y="665"/>
                  </a:lnTo>
                  <a:lnTo>
                    <a:pt x="853" y="651"/>
                  </a:lnTo>
                  <a:lnTo>
                    <a:pt x="857" y="636"/>
                  </a:lnTo>
                  <a:lnTo>
                    <a:pt x="861" y="618"/>
                  </a:lnTo>
                  <a:lnTo>
                    <a:pt x="868" y="580"/>
                  </a:lnTo>
                  <a:lnTo>
                    <a:pt x="873" y="543"/>
                  </a:lnTo>
                  <a:lnTo>
                    <a:pt x="876" y="507"/>
                  </a:lnTo>
                  <a:lnTo>
                    <a:pt x="879" y="477"/>
                  </a:lnTo>
                  <a:lnTo>
                    <a:pt x="880" y="450"/>
                  </a:lnTo>
                  <a:lnTo>
                    <a:pt x="908" y="439"/>
                  </a:lnTo>
                  <a:lnTo>
                    <a:pt x="913" y="383"/>
                  </a:lnTo>
                  <a:lnTo>
                    <a:pt x="913" y="383"/>
                  </a:lnTo>
                  <a:lnTo>
                    <a:pt x="907" y="364"/>
                  </a:lnTo>
                  <a:lnTo>
                    <a:pt x="890" y="319"/>
                  </a:lnTo>
                  <a:lnTo>
                    <a:pt x="880" y="296"/>
                  </a:lnTo>
                  <a:lnTo>
                    <a:pt x="869" y="273"/>
                  </a:lnTo>
                  <a:lnTo>
                    <a:pt x="861" y="255"/>
                  </a:lnTo>
                  <a:lnTo>
                    <a:pt x="857" y="248"/>
                  </a:lnTo>
                  <a:lnTo>
                    <a:pt x="853" y="244"/>
                  </a:lnTo>
                  <a:lnTo>
                    <a:pt x="853" y="244"/>
                  </a:lnTo>
                  <a:lnTo>
                    <a:pt x="841" y="235"/>
                  </a:lnTo>
                  <a:lnTo>
                    <a:pt x="841" y="235"/>
                  </a:lnTo>
                  <a:lnTo>
                    <a:pt x="855" y="230"/>
                  </a:lnTo>
                  <a:lnTo>
                    <a:pt x="868" y="224"/>
                  </a:lnTo>
                  <a:lnTo>
                    <a:pt x="880" y="217"/>
                  </a:lnTo>
                  <a:lnTo>
                    <a:pt x="880" y="217"/>
                  </a:lnTo>
                  <a:lnTo>
                    <a:pt x="871" y="189"/>
                  </a:lnTo>
                  <a:lnTo>
                    <a:pt x="862" y="164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55" y="135"/>
                  </a:lnTo>
                  <a:lnTo>
                    <a:pt x="848" y="119"/>
                  </a:lnTo>
                  <a:lnTo>
                    <a:pt x="830" y="86"/>
                  </a:lnTo>
                  <a:lnTo>
                    <a:pt x="810" y="53"/>
                  </a:lnTo>
                  <a:lnTo>
                    <a:pt x="797" y="33"/>
                  </a:lnTo>
                  <a:lnTo>
                    <a:pt x="797" y="33"/>
                  </a:lnTo>
                  <a:lnTo>
                    <a:pt x="792" y="24"/>
                  </a:lnTo>
                  <a:lnTo>
                    <a:pt x="786" y="14"/>
                  </a:lnTo>
                  <a:lnTo>
                    <a:pt x="782" y="10"/>
                  </a:lnTo>
                  <a:lnTo>
                    <a:pt x="778" y="7"/>
                  </a:lnTo>
                  <a:lnTo>
                    <a:pt x="771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0" y="0"/>
                  </a:lnTo>
                  <a:lnTo>
                    <a:pt x="753" y="0"/>
                  </a:lnTo>
                  <a:lnTo>
                    <a:pt x="734" y="3"/>
                  </a:lnTo>
                  <a:lnTo>
                    <a:pt x="707" y="10"/>
                  </a:lnTo>
                  <a:lnTo>
                    <a:pt x="678" y="17"/>
                  </a:lnTo>
                  <a:lnTo>
                    <a:pt x="614" y="35"/>
                  </a:lnTo>
                  <a:lnTo>
                    <a:pt x="561" y="51"/>
                  </a:lnTo>
                  <a:lnTo>
                    <a:pt x="561" y="51"/>
                  </a:lnTo>
                  <a:lnTo>
                    <a:pt x="534" y="43"/>
                  </a:lnTo>
                  <a:lnTo>
                    <a:pt x="523" y="40"/>
                  </a:lnTo>
                  <a:lnTo>
                    <a:pt x="515" y="39"/>
                  </a:lnTo>
                  <a:lnTo>
                    <a:pt x="515" y="39"/>
                  </a:lnTo>
                  <a:lnTo>
                    <a:pt x="468" y="42"/>
                  </a:lnTo>
                  <a:lnTo>
                    <a:pt x="392" y="50"/>
                  </a:lnTo>
                  <a:lnTo>
                    <a:pt x="288" y="61"/>
                  </a:lnTo>
                  <a:lnTo>
                    <a:pt x="288" y="61"/>
                  </a:lnTo>
                  <a:lnTo>
                    <a:pt x="255" y="53"/>
                  </a:lnTo>
                  <a:lnTo>
                    <a:pt x="228" y="46"/>
                  </a:lnTo>
                  <a:lnTo>
                    <a:pt x="205" y="39"/>
                  </a:lnTo>
                  <a:lnTo>
                    <a:pt x="205" y="39"/>
                  </a:lnTo>
                  <a:lnTo>
                    <a:pt x="185" y="32"/>
                  </a:lnTo>
                  <a:lnTo>
                    <a:pt x="162" y="27"/>
                  </a:lnTo>
                  <a:lnTo>
                    <a:pt x="149" y="24"/>
                  </a:lnTo>
                  <a:lnTo>
                    <a:pt x="136" y="24"/>
                  </a:lnTo>
                  <a:lnTo>
                    <a:pt x="123" y="25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86" y="36"/>
                  </a:lnTo>
                  <a:lnTo>
                    <a:pt x="65" y="43"/>
                  </a:lnTo>
                  <a:lnTo>
                    <a:pt x="55" y="47"/>
                  </a:lnTo>
                  <a:lnTo>
                    <a:pt x="48" y="51"/>
                  </a:lnTo>
                  <a:lnTo>
                    <a:pt x="43" y="56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2" y="81"/>
                  </a:lnTo>
                  <a:lnTo>
                    <a:pt x="25" y="108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8" y="169"/>
                  </a:lnTo>
                  <a:lnTo>
                    <a:pt x="1" y="190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4" y="224"/>
                  </a:lnTo>
                  <a:lnTo>
                    <a:pt x="12" y="250"/>
                  </a:lnTo>
                  <a:lnTo>
                    <a:pt x="19" y="279"/>
                  </a:lnTo>
                  <a:lnTo>
                    <a:pt x="22" y="293"/>
                  </a:lnTo>
                  <a:lnTo>
                    <a:pt x="22" y="305"/>
                  </a:lnTo>
                  <a:lnTo>
                    <a:pt x="22" y="305"/>
                  </a:lnTo>
                  <a:lnTo>
                    <a:pt x="19" y="326"/>
                  </a:lnTo>
                  <a:lnTo>
                    <a:pt x="17" y="344"/>
                  </a:lnTo>
                  <a:lnTo>
                    <a:pt x="11" y="361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2" y="353"/>
                  </a:lnTo>
                  <a:lnTo>
                    <a:pt x="29" y="359"/>
                  </a:lnTo>
                  <a:lnTo>
                    <a:pt x="29" y="365"/>
                  </a:lnTo>
                  <a:lnTo>
                    <a:pt x="29" y="371"/>
                  </a:lnTo>
                  <a:lnTo>
                    <a:pt x="30" y="376"/>
                  </a:lnTo>
                  <a:lnTo>
                    <a:pt x="33" y="383"/>
                  </a:lnTo>
                  <a:lnTo>
                    <a:pt x="33" y="383"/>
                  </a:lnTo>
                  <a:lnTo>
                    <a:pt x="40" y="396"/>
                  </a:lnTo>
                  <a:lnTo>
                    <a:pt x="48" y="407"/>
                  </a:lnTo>
                  <a:lnTo>
                    <a:pt x="55" y="416"/>
                  </a:lnTo>
                  <a:lnTo>
                    <a:pt x="55" y="389"/>
                  </a:lnTo>
                  <a:lnTo>
                    <a:pt x="83" y="433"/>
                  </a:lnTo>
                  <a:lnTo>
                    <a:pt x="89" y="400"/>
                  </a:lnTo>
                  <a:lnTo>
                    <a:pt x="89" y="400"/>
                  </a:lnTo>
                  <a:lnTo>
                    <a:pt x="97" y="416"/>
                  </a:lnTo>
                  <a:lnTo>
                    <a:pt x="102" y="430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8" y="450"/>
                  </a:lnTo>
                  <a:lnTo>
                    <a:pt x="111" y="455"/>
                  </a:lnTo>
                  <a:lnTo>
                    <a:pt x="144" y="389"/>
                  </a:lnTo>
                  <a:lnTo>
                    <a:pt x="144" y="416"/>
                  </a:lnTo>
                  <a:lnTo>
                    <a:pt x="155" y="400"/>
                  </a:lnTo>
                  <a:lnTo>
                    <a:pt x="155" y="400"/>
                  </a:lnTo>
                  <a:lnTo>
                    <a:pt x="169" y="378"/>
                  </a:lnTo>
                  <a:lnTo>
                    <a:pt x="174" y="366"/>
                  </a:lnTo>
                  <a:lnTo>
                    <a:pt x="177" y="355"/>
                  </a:lnTo>
                  <a:lnTo>
                    <a:pt x="183" y="305"/>
                  </a:lnTo>
                  <a:lnTo>
                    <a:pt x="183" y="305"/>
                  </a:lnTo>
                  <a:lnTo>
                    <a:pt x="190" y="305"/>
                  </a:lnTo>
                  <a:lnTo>
                    <a:pt x="195" y="305"/>
                  </a:lnTo>
                  <a:lnTo>
                    <a:pt x="199" y="305"/>
                  </a:lnTo>
                  <a:lnTo>
                    <a:pt x="199" y="305"/>
                  </a:lnTo>
                  <a:close/>
                  <a:moveTo>
                    <a:pt x="815" y="214"/>
                  </a:moveTo>
                  <a:lnTo>
                    <a:pt x="815" y="214"/>
                  </a:lnTo>
                  <a:lnTo>
                    <a:pt x="747" y="161"/>
                  </a:lnTo>
                  <a:lnTo>
                    <a:pt x="747" y="161"/>
                  </a:lnTo>
                  <a:lnTo>
                    <a:pt x="718" y="140"/>
                  </a:lnTo>
                  <a:lnTo>
                    <a:pt x="684" y="117"/>
                  </a:lnTo>
                  <a:lnTo>
                    <a:pt x="684" y="117"/>
                  </a:lnTo>
                  <a:lnTo>
                    <a:pt x="716" y="106"/>
                  </a:lnTo>
                  <a:lnTo>
                    <a:pt x="731" y="100"/>
                  </a:lnTo>
                  <a:lnTo>
                    <a:pt x="731" y="100"/>
                  </a:lnTo>
                  <a:lnTo>
                    <a:pt x="765" y="143"/>
                  </a:lnTo>
                  <a:lnTo>
                    <a:pt x="792" y="176"/>
                  </a:lnTo>
                  <a:lnTo>
                    <a:pt x="803" y="190"/>
                  </a:lnTo>
                  <a:lnTo>
                    <a:pt x="808" y="200"/>
                  </a:lnTo>
                  <a:lnTo>
                    <a:pt x="808" y="200"/>
                  </a:lnTo>
                  <a:lnTo>
                    <a:pt x="815" y="214"/>
                  </a:lnTo>
                  <a:lnTo>
                    <a:pt x="815" y="21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A100E44C-9045-2F24-98F9-37FA86A18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4981575"/>
              <a:ext cx="309563" cy="311150"/>
            </a:xfrm>
            <a:custGeom>
              <a:avLst/>
              <a:gdLst>
                <a:gd name="T0" fmla="*/ 39 w 195"/>
                <a:gd name="T1" fmla="*/ 0 h 196"/>
                <a:gd name="T2" fmla="*/ 25 w 195"/>
                <a:gd name="T3" fmla="*/ 4 h 196"/>
                <a:gd name="T4" fmla="*/ 13 w 195"/>
                <a:gd name="T5" fmla="*/ 13 h 196"/>
                <a:gd name="T6" fmla="*/ 4 w 195"/>
                <a:gd name="T7" fmla="*/ 26 h 196"/>
                <a:gd name="T8" fmla="*/ 0 w 195"/>
                <a:gd name="T9" fmla="*/ 39 h 196"/>
                <a:gd name="T10" fmla="*/ 0 w 195"/>
                <a:gd name="T11" fmla="*/ 46 h 196"/>
                <a:gd name="T12" fmla="*/ 10 w 195"/>
                <a:gd name="T13" fmla="*/ 74 h 196"/>
                <a:gd name="T14" fmla="*/ 22 w 195"/>
                <a:gd name="T15" fmla="*/ 100 h 196"/>
                <a:gd name="T16" fmla="*/ 24 w 195"/>
                <a:gd name="T17" fmla="*/ 107 h 196"/>
                <a:gd name="T18" fmla="*/ 31 w 195"/>
                <a:gd name="T19" fmla="*/ 130 h 196"/>
                <a:gd name="T20" fmla="*/ 39 w 195"/>
                <a:gd name="T21" fmla="*/ 144 h 196"/>
                <a:gd name="T22" fmla="*/ 44 w 195"/>
                <a:gd name="T23" fmla="*/ 151 h 196"/>
                <a:gd name="T24" fmla="*/ 56 w 195"/>
                <a:gd name="T25" fmla="*/ 176 h 196"/>
                <a:gd name="T26" fmla="*/ 64 w 195"/>
                <a:gd name="T27" fmla="*/ 190 h 196"/>
                <a:gd name="T28" fmla="*/ 67 w 195"/>
                <a:gd name="T29" fmla="*/ 189 h 196"/>
                <a:gd name="T30" fmla="*/ 69 w 195"/>
                <a:gd name="T31" fmla="*/ 185 h 196"/>
                <a:gd name="T32" fmla="*/ 71 w 195"/>
                <a:gd name="T33" fmla="*/ 176 h 196"/>
                <a:gd name="T34" fmla="*/ 72 w 195"/>
                <a:gd name="T35" fmla="*/ 172 h 196"/>
                <a:gd name="T36" fmla="*/ 74 w 195"/>
                <a:gd name="T37" fmla="*/ 161 h 196"/>
                <a:gd name="T38" fmla="*/ 71 w 195"/>
                <a:gd name="T39" fmla="*/ 129 h 196"/>
                <a:gd name="T40" fmla="*/ 72 w 195"/>
                <a:gd name="T41" fmla="*/ 122 h 196"/>
                <a:gd name="T42" fmla="*/ 87 w 195"/>
                <a:gd name="T43" fmla="*/ 129 h 196"/>
                <a:gd name="T44" fmla="*/ 105 w 195"/>
                <a:gd name="T45" fmla="*/ 139 h 196"/>
                <a:gd name="T46" fmla="*/ 162 w 195"/>
                <a:gd name="T47" fmla="*/ 179 h 196"/>
                <a:gd name="T48" fmla="*/ 172 w 195"/>
                <a:gd name="T49" fmla="*/ 189 h 196"/>
                <a:gd name="T50" fmla="*/ 175 w 195"/>
                <a:gd name="T51" fmla="*/ 193 h 196"/>
                <a:gd name="T52" fmla="*/ 180 w 195"/>
                <a:gd name="T53" fmla="*/ 196 h 196"/>
                <a:gd name="T54" fmla="*/ 183 w 195"/>
                <a:gd name="T55" fmla="*/ 194 h 196"/>
                <a:gd name="T56" fmla="*/ 187 w 195"/>
                <a:gd name="T57" fmla="*/ 191 h 196"/>
                <a:gd name="T58" fmla="*/ 183 w 195"/>
                <a:gd name="T59" fmla="*/ 183 h 196"/>
                <a:gd name="T60" fmla="*/ 158 w 195"/>
                <a:gd name="T61" fmla="*/ 151 h 196"/>
                <a:gd name="T62" fmla="*/ 139 w 195"/>
                <a:gd name="T63" fmla="*/ 128 h 196"/>
                <a:gd name="T64" fmla="*/ 184 w 195"/>
                <a:gd name="T65" fmla="*/ 157 h 196"/>
                <a:gd name="T66" fmla="*/ 194 w 195"/>
                <a:gd name="T67" fmla="*/ 161 h 196"/>
                <a:gd name="T68" fmla="*/ 195 w 195"/>
                <a:gd name="T69" fmla="*/ 155 h 196"/>
                <a:gd name="T70" fmla="*/ 194 w 195"/>
                <a:gd name="T71" fmla="*/ 150 h 196"/>
                <a:gd name="T72" fmla="*/ 144 w 195"/>
                <a:gd name="T73" fmla="*/ 94 h 196"/>
                <a:gd name="T74" fmla="*/ 159 w 195"/>
                <a:gd name="T75" fmla="*/ 107 h 196"/>
                <a:gd name="T76" fmla="*/ 175 w 195"/>
                <a:gd name="T77" fmla="*/ 117 h 196"/>
                <a:gd name="T78" fmla="*/ 177 w 195"/>
                <a:gd name="T79" fmla="*/ 117 h 196"/>
                <a:gd name="T80" fmla="*/ 177 w 195"/>
                <a:gd name="T81" fmla="*/ 105 h 196"/>
                <a:gd name="T82" fmla="*/ 172 w 195"/>
                <a:gd name="T83" fmla="*/ 94 h 196"/>
                <a:gd name="T84" fmla="*/ 157 w 195"/>
                <a:gd name="T85" fmla="*/ 79 h 196"/>
                <a:gd name="T86" fmla="*/ 144 w 195"/>
                <a:gd name="T87" fmla="*/ 67 h 196"/>
                <a:gd name="T88" fmla="*/ 164 w 195"/>
                <a:gd name="T89" fmla="*/ 75 h 196"/>
                <a:gd name="T90" fmla="*/ 166 w 195"/>
                <a:gd name="T91" fmla="*/ 72 h 196"/>
                <a:gd name="T92" fmla="*/ 165 w 195"/>
                <a:gd name="T93" fmla="*/ 68 h 196"/>
                <a:gd name="T94" fmla="*/ 152 w 195"/>
                <a:gd name="T95" fmla="*/ 57 h 196"/>
                <a:gd name="T96" fmla="*/ 139 w 195"/>
                <a:gd name="T97" fmla="*/ 44 h 196"/>
                <a:gd name="T98" fmla="*/ 125 w 195"/>
                <a:gd name="T99" fmla="*/ 36 h 196"/>
                <a:gd name="T100" fmla="*/ 62 w 195"/>
                <a:gd name="T101" fmla="*/ 7 h 196"/>
                <a:gd name="T102" fmla="*/ 39 w 195"/>
                <a:gd name="T10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" h="196">
                  <a:moveTo>
                    <a:pt x="39" y="0"/>
                  </a:moveTo>
                  <a:lnTo>
                    <a:pt x="39" y="0"/>
                  </a:lnTo>
                  <a:lnTo>
                    <a:pt x="32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3" y="54"/>
                  </a:lnTo>
                  <a:lnTo>
                    <a:pt x="10" y="74"/>
                  </a:lnTo>
                  <a:lnTo>
                    <a:pt x="18" y="9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4" y="107"/>
                  </a:lnTo>
                  <a:lnTo>
                    <a:pt x="25" y="118"/>
                  </a:lnTo>
                  <a:lnTo>
                    <a:pt x="31" y="130"/>
                  </a:lnTo>
                  <a:lnTo>
                    <a:pt x="35" y="137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44" y="151"/>
                  </a:lnTo>
                  <a:lnTo>
                    <a:pt x="49" y="160"/>
                  </a:lnTo>
                  <a:lnTo>
                    <a:pt x="56" y="176"/>
                  </a:lnTo>
                  <a:lnTo>
                    <a:pt x="62" y="187"/>
                  </a:lnTo>
                  <a:lnTo>
                    <a:pt x="64" y="190"/>
                  </a:lnTo>
                  <a:lnTo>
                    <a:pt x="65" y="190"/>
                  </a:lnTo>
                  <a:lnTo>
                    <a:pt x="67" y="189"/>
                  </a:lnTo>
                  <a:lnTo>
                    <a:pt x="67" y="189"/>
                  </a:lnTo>
                  <a:lnTo>
                    <a:pt x="69" y="185"/>
                  </a:lnTo>
                  <a:lnTo>
                    <a:pt x="71" y="180"/>
                  </a:lnTo>
                  <a:lnTo>
                    <a:pt x="71" y="176"/>
                  </a:lnTo>
                  <a:lnTo>
                    <a:pt x="72" y="172"/>
                  </a:lnTo>
                  <a:lnTo>
                    <a:pt x="72" y="172"/>
                  </a:lnTo>
                  <a:lnTo>
                    <a:pt x="74" y="168"/>
                  </a:lnTo>
                  <a:lnTo>
                    <a:pt x="74" y="161"/>
                  </a:lnTo>
                  <a:lnTo>
                    <a:pt x="72" y="144"/>
                  </a:lnTo>
                  <a:lnTo>
                    <a:pt x="71" y="129"/>
                  </a:lnTo>
                  <a:lnTo>
                    <a:pt x="71" y="124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87" y="129"/>
                  </a:lnTo>
                  <a:lnTo>
                    <a:pt x="105" y="139"/>
                  </a:lnTo>
                  <a:lnTo>
                    <a:pt x="105" y="139"/>
                  </a:lnTo>
                  <a:lnTo>
                    <a:pt x="140" y="164"/>
                  </a:lnTo>
                  <a:lnTo>
                    <a:pt x="162" y="179"/>
                  </a:lnTo>
                  <a:lnTo>
                    <a:pt x="169" y="185"/>
                  </a:lnTo>
                  <a:lnTo>
                    <a:pt x="172" y="189"/>
                  </a:lnTo>
                  <a:lnTo>
                    <a:pt x="172" y="189"/>
                  </a:lnTo>
                  <a:lnTo>
                    <a:pt x="175" y="193"/>
                  </a:lnTo>
                  <a:lnTo>
                    <a:pt x="177" y="196"/>
                  </a:lnTo>
                  <a:lnTo>
                    <a:pt x="180" y="196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6" y="193"/>
                  </a:lnTo>
                  <a:lnTo>
                    <a:pt x="187" y="191"/>
                  </a:lnTo>
                  <a:lnTo>
                    <a:pt x="186" y="189"/>
                  </a:lnTo>
                  <a:lnTo>
                    <a:pt x="183" y="183"/>
                  </a:lnTo>
                  <a:lnTo>
                    <a:pt x="183" y="183"/>
                  </a:lnTo>
                  <a:lnTo>
                    <a:pt x="158" y="151"/>
                  </a:lnTo>
                  <a:lnTo>
                    <a:pt x="139" y="128"/>
                  </a:lnTo>
                  <a:lnTo>
                    <a:pt x="139" y="128"/>
                  </a:lnTo>
                  <a:lnTo>
                    <a:pt x="166" y="146"/>
                  </a:lnTo>
                  <a:lnTo>
                    <a:pt x="184" y="157"/>
                  </a:lnTo>
                  <a:lnTo>
                    <a:pt x="191" y="161"/>
                  </a:lnTo>
                  <a:lnTo>
                    <a:pt x="194" y="161"/>
                  </a:lnTo>
                  <a:lnTo>
                    <a:pt x="194" y="161"/>
                  </a:lnTo>
                  <a:lnTo>
                    <a:pt x="195" y="155"/>
                  </a:lnTo>
                  <a:lnTo>
                    <a:pt x="194" y="150"/>
                  </a:lnTo>
                  <a:lnTo>
                    <a:pt x="194" y="150"/>
                  </a:lnTo>
                  <a:lnTo>
                    <a:pt x="169" y="122"/>
                  </a:lnTo>
                  <a:lnTo>
                    <a:pt x="144" y="94"/>
                  </a:lnTo>
                  <a:lnTo>
                    <a:pt x="144" y="94"/>
                  </a:lnTo>
                  <a:lnTo>
                    <a:pt x="159" y="107"/>
                  </a:lnTo>
                  <a:lnTo>
                    <a:pt x="170" y="115"/>
                  </a:lnTo>
                  <a:lnTo>
                    <a:pt x="175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9" y="112"/>
                  </a:lnTo>
                  <a:lnTo>
                    <a:pt x="177" y="105"/>
                  </a:lnTo>
                  <a:lnTo>
                    <a:pt x="175" y="99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57" y="79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55" y="72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65" y="68"/>
                  </a:lnTo>
                  <a:lnTo>
                    <a:pt x="162" y="65"/>
                  </a:lnTo>
                  <a:lnTo>
                    <a:pt x="152" y="57"/>
                  </a:lnTo>
                  <a:lnTo>
                    <a:pt x="144" y="49"/>
                  </a:lnTo>
                  <a:lnTo>
                    <a:pt x="139" y="44"/>
                  </a:lnTo>
                  <a:lnTo>
                    <a:pt x="139" y="44"/>
                  </a:lnTo>
                  <a:lnTo>
                    <a:pt x="125" y="36"/>
                  </a:lnTo>
                  <a:lnTo>
                    <a:pt x="96" y="21"/>
                  </a:lnTo>
                  <a:lnTo>
                    <a:pt x="62" y="7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A68415B6-BCCF-3A67-5997-2572418A1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76" y="4943475"/>
              <a:ext cx="117475" cy="322263"/>
            </a:xfrm>
            <a:custGeom>
              <a:avLst/>
              <a:gdLst>
                <a:gd name="T0" fmla="*/ 21 w 74"/>
                <a:gd name="T1" fmla="*/ 2 h 203"/>
                <a:gd name="T2" fmla="*/ 14 w 74"/>
                <a:gd name="T3" fmla="*/ 6 h 203"/>
                <a:gd name="T4" fmla="*/ 4 w 74"/>
                <a:gd name="T5" fmla="*/ 35 h 203"/>
                <a:gd name="T6" fmla="*/ 2 w 74"/>
                <a:gd name="T7" fmla="*/ 45 h 203"/>
                <a:gd name="T8" fmla="*/ 2 w 74"/>
                <a:gd name="T9" fmla="*/ 57 h 203"/>
                <a:gd name="T10" fmla="*/ 4 w 74"/>
                <a:gd name="T11" fmla="*/ 68 h 203"/>
                <a:gd name="T12" fmla="*/ 11 w 74"/>
                <a:gd name="T13" fmla="*/ 102 h 203"/>
                <a:gd name="T14" fmla="*/ 10 w 74"/>
                <a:gd name="T15" fmla="*/ 107 h 203"/>
                <a:gd name="T16" fmla="*/ 7 w 74"/>
                <a:gd name="T17" fmla="*/ 114 h 203"/>
                <a:gd name="T18" fmla="*/ 4 w 74"/>
                <a:gd name="T19" fmla="*/ 132 h 203"/>
                <a:gd name="T20" fmla="*/ 4 w 74"/>
                <a:gd name="T21" fmla="*/ 135 h 203"/>
                <a:gd name="T22" fmla="*/ 15 w 74"/>
                <a:gd name="T23" fmla="*/ 124 h 203"/>
                <a:gd name="T24" fmla="*/ 24 w 74"/>
                <a:gd name="T25" fmla="*/ 113 h 203"/>
                <a:gd name="T26" fmla="*/ 27 w 74"/>
                <a:gd name="T27" fmla="*/ 141 h 203"/>
                <a:gd name="T28" fmla="*/ 22 w 74"/>
                <a:gd name="T29" fmla="*/ 160 h 203"/>
                <a:gd name="T30" fmla="*/ 20 w 74"/>
                <a:gd name="T31" fmla="*/ 178 h 203"/>
                <a:gd name="T32" fmla="*/ 21 w 74"/>
                <a:gd name="T33" fmla="*/ 179 h 203"/>
                <a:gd name="T34" fmla="*/ 27 w 74"/>
                <a:gd name="T35" fmla="*/ 175 h 203"/>
                <a:gd name="T36" fmla="*/ 43 w 74"/>
                <a:gd name="T37" fmla="*/ 152 h 203"/>
                <a:gd name="T38" fmla="*/ 35 w 74"/>
                <a:gd name="T39" fmla="*/ 178 h 203"/>
                <a:gd name="T40" fmla="*/ 31 w 74"/>
                <a:gd name="T41" fmla="*/ 200 h 203"/>
                <a:gd name="T42" fmla="*/ 32 w 74"/>
                <a:gd name="T43" fmla="*/ 202 h 203"/>
                <a:gd name="T44" fmla="*/ 35 w 74"/>
                <a:gd name="T45" fmla="*/ 199 h 203"/>
                <a:gd name="T46" fmla="*/ 49 w 74"/>
                <a:gd name="T47" fmla="*/ 185 h 203"/>
                <a:gd name="T48" fmla="*/ 60 w 74"/>
                <a:gd name="T49" fmla="*/ 168 h 203"/>
                <a:gd name="T50" fmla="*/ 58 w 74"/>
                <a:gd name="T51" fmla="*/ 174 h 203"/>
                <a:gd name="T52" fmla="*/ 58 w 74"/>
                <a:gd name="T53" fmla="*/ 195 h 203"/>
                <a:gd name="T54" fmla="*/ 61 w 74"/>
                <a:gd name="T55" fmla="*/ 203 h 203"/>
                <a:gd name="T56" fmla="*/ 65 w 74"/>
                <a:gd name="T57" fmla="*/ 202 h 203"/>
                <a:gd name="T58" fmla="*/ 68 w 74"/>
                <a:gd name="T59" fmla="*/ 199 h 203"/>
                <a:gd name="T60" fmla="*/ 72 w 74"/>
                <a:gd name="T61" fmla="*/ 185 h 203"/>
                <a:gd name="T62" fmla="*/ 74 w 74"/>
                <a:gd name="T63" fmla="*/ 156 h 203"/>
                <a:gd name="T64" fmla="*/ 71 w 74"/>
                <a:gd name="T65" fmla="*/ 96 h 203"/>
                <a:gd name="T66" fmla="*/ 69 w 74"/>
                <a:gd name="T67" fmla="*/ 82 h 203"/>
                <a:gd name="T68" fmla="*/ 69 w 74"/>
                <a:gd name="T69" fmla="*/ 70 h 203"/>
                <a:gd name="T70" fmla="*/ 65 w 74"/>
                <a:gd name="T71" fmla="*/ 57 h 203"/>
                <a:gd name="T72" fmla="*/ 60 w 74"/>
                <a:gd name="T73" fmla="*/ 32 h 203"/>
                <a:gd name="T74" fmla="*/ 54 w 74"/>
                <a:gd name="T75" fmla="*/ 18 h 203"/>
                <a:gd name="T76" fmla="*/ 49 w 74"/>
                <a:gd name="T77" fmla="*/ 12 h 203"/>
                <a:gd name="T78" fmla="*/ 39 w 74"/>
                <a:gd name="T79" fmla="*/ 2 h 203"/>
                <a:gd name="T80" fmla="*/ 28 w 74"/>
                <a:gd name="T81" fmla="*/ 0 h 203"/>
                <a:gd name="T82" fmla="*/ 21 w 74"/>
                <a:gd name="T83" fmla="*/ 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203">
                  <a:moveTo>
                    <a:pt x="21" y="2"/>
                  </a:moveTo>
                  <a:lnTo>
                    <a:pt x="21" y="2"/>
                  </a:lnTo>
                  <a:lnTo>
                    <a:pt x="17" y="3"/>
                  </a:lnTo>
                  <a:lnTo>
                    <a:pt x="14" y="6"/>
                  </a:lnTo>
                  <a:lnTo>
                    <a:pt x="11" y="13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2" y="45"/>
                  </a:lnTo>
                  <a:lnTo>
                    <a:pt x="0" y="50"/>
                  </a:lnTo>
                  <a:lnTo>
                    <a:pt x="2" y="5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10" y="93"/>
                  </a:lnTo>
                  <a:lnTo>
                    <a:pt x="11" y="102"/>
                  </a:lnTo>
                  <a:lnTo>
                    <a:pt x="11" y="104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7" y="114"/>
                  </a:lnTo>
                  <a:lnTo>
                    <a:pt x="6" y="124"/>
                  </a:lnTo>
                  <a:lnTo>
                    <a:pt x="4" y="132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21" y="117"/>
                  </a:lnTo>
                  <a:lnTo>
                    <a:pt x="24" y="113"/>
                  </a:lnTo>
                  <a:lnTo>
                    <a:pt x="27" y="107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22" y="160"/>
                  </a:lnTo>
                  <a:lnTo>
                    <a:pt x="20" y="172"/>
                  </a:lnTo>
                  <a:lnTo>
                    <a:pt x="20" y="178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4" y="178"/>
                  </a:lnTo>
                  <a:lnTo>
                    <a:pt x="27" y="175"/>
                  </a:lnTo>
                  <a:lnTo>
                    <a:pt x="35" y="166"/>
                  </a:lnTo>
                  <a:lnTo>
                    <a:pt x="43" y="152"/>
                  </a:lnTo>
                  <a:lnTo>
                    <a:pt x="43" y="152"/>
                  </a:lnTo>
                  <a:lnTo>
                    <a:pt x="35" y="178"/>
                  </a:lnTo>
                  <a:lnTo>
                    <a:pt x="31" y="195"/>
                  </a:lnTo>
                  <a:lnTo>
                    <a:pt x="31" y="200"/>
                  </a:lnTo>
                  <a:lnTo>
                    <a:pt x="31" y="202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5" y="199"/>
                  </a:lnTo>
                  <a:lnTo>
                    <a:pt x="40" y="196"/>
                  </a:lnTo>
                  <a:lnTo>
                    <a:pt x="49" y="185"/>
                  </a:lnTo>
                  <a:lnTo>
                    <a:pt x="57" y="174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58" y="174"/>
                  </a:lnTo>
                  <a:lnTo>
                    <a:pt x="57" y="188"/>
                  </a:lnTo>
                  <a:lnTo>
                    <a:pt x="58" y="195"/>
                  </a:lnTo>
                  <a:lnTo>
                    <a:pt x="58" y="200"/>
                  </a:lnTo>
                  <a:lnTo>
                    <a:pt x="61" y="203"/>
                  </a:lnTo>
                  <a:lnTo>
                    <a:pt x="63" y="203"/>
                  </a:lnTo>
                  <a:lnTo>
                    <a:pt x="65" y="202"/>
                  </a:lnTo>
                  <a:lnTo>
                    <a:pt x="65" y="202"/>
                  </a:lnTo>
                  <a:lnTo>
                    <a:pt x="68" y="199"/>
                  </a:lnTo>
                  <a:lnTo>
                    <a:pt x="69" y="196"/>
                  </a:lnTo>
                  <a:lnTo>
                    <a:pt x="72" y="185"/>
                  </a:lnTo>
                  <a:lnTo>
                    <a:pt x="74" y="171"/>
                  </a:lnTo>
                  <a:lnTo>
                    <a:pt x="74" y="156"/>
                  </a:lnTo>
                  <a:lnTo>
                    <a:pt x="74" y="123"/>
                  </a:lnTo>
                  <a:lnTo>
                    <a:pt x="71" y="96"/>
                  </a:lnTo>
                  <a:lnTo>
                    <a:pt x="71" y="96"/>
                  </a:lnTo>
                  <a:lnTo>
                    <a:pt x="69" y="82"/>
                  </a:lnTo>
                  <a:lnTo>
                    <a:pt x="69" y="75"/>
                  </a:lnTo>
                  <a:lnTo>
                    <a:pt x="69" y="70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1" y="43"/>
                  </a:lnTo>
                  <a:lnTo>
                    <a:pt x="60" y="32"/>
                  </a:lnTo>
                  <a:lnTo>
                    <a:pt x="58" y="25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49" y="12"/>
                  </a:lnTo>
                  <a:lnTo>
                    <a:pt x="43" y="5"/>
                  </a:lnTo>
                  <a:lnTo>
                    <a:pt x="39" y="2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55C2E3-D472-A6A2-EE55-F423E59F04AA}"/>
              </a:ext>
            </a:extLst>
          </p:cNvPr>
          <p:cNvGrpSpPr/>
          <p:nvPr/>
        </p:nvGrpSpPr>
        <p:grpSpPr>
          <a:xfrm>
            <a:off x="7256273" y="1120555"/>
            <a:ext cx="1457689" cy="2308445"/>
            <a:chOff x="2551113" y="4329113"/>
            <a:chExt cx="1319213" cy="2089150"/>
          </a:xfrm>
        </p:grpSpPr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9ECD64BA-2316-F4E2-E1A8-89310BDD7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51113" y="4329113"/>
              <a:ext cx="1319213" cy="2089150"/>
            </a:xfrm>
            <a:custGeom>
              <a:avLst/>
              <a:gdLst>
                <a:gd name="T0" fmla="*/ 815 w 831"/>
                <a:gd name="T1" fmla="*/ 1260 h 1316"/>
                <a:gd name="T2" fmla="*/ 826 w 831"/>
                <a:gd name="T3" fmla="*/ 1221 h 1316"/>
                <a:gd name="T4" fmla="*/ 795 w 831"/>
                <a:gd name="T5" fmla="*/ 1170 h 1316"/>
                <a:gd name="T6" fmla="*/ 774 w 831"/>
                <a:gd name="T7" fmla="*/ 1114 h 1316"/>
                <a:gd name="T8" fmla="*/ 753 w 831"/>
                <a:gd name="T9" fmla="*/ 1105 h 1316"/>
                <a:gd name="T10" fmla="*/ 703 w 831"/>
                <a:gd name="T11" fmla="*/ 1113 h 1316"/>
                <a:gd name="T12" fmla="*/ 710 w 831"/>
                <a:gd name="T13" fmla="*/ 1049 h 1316"/>
                <a:gd name="T14" fmla="*/ 665 w 831"/>
                <a:gd name="T15" fmla="*/ 1035 h 1316"/>
                <a:gd name="T16" fmla="*/ 615 w 831"/>
                <a:gd name="T17" fmla="*/ 1056 h 1316"/>
                <a:gd name="T18" fmla="*/ 540 w 831"/>
                <a:gd name="T19" fmla="*/ 1067 h 1316"/>
                <a:gd name="T20" fmla="*/ 503 w 831"/>
                <a:gd name="T21" fmla="*/ 1063 h 1316"/>
                <a:gd name="T22" fmla="*/ 541 w 831"/>
                <a:gd name="T23" fmla="*/ 987 h 1316"/>
                <a:gd name="T24" fmla="*/ 568 w 831"/>
                <a:gd name="T25" fmla="*/ 891 h 1316"/>
                <a:gd name="T26" fmla="*/ 550 w 831"/>
                <a:gd name="T27" fmla="*/ 773 h 1316"/>
                <a:gd name="T28" fmla="*/ 570 w 831"/>
                <a:gd name="T29" fmla="*/ 697 h 1316"/>
                <a:gd name="T30" fmla="*/ 575 w 831"/>
                <a:gd name="T31" fmla="*/ 666 h 1316"/>
                <a:gd name="T32" fmla="*/ 558 w 831"/>
                <a:gd name="T33" fmla="*/ 596 h 1316"/>
                <a:gd name="T34" fmla="*/ 555 w 831"/>
                <a:gd name="T35" fmla="*/ 573 h 1316"/>
                <a:gd name="T36" fmla="*/ 615 w 831"/>
                <a:gd name="T37" fmla="*/ 461 h 1316"/>
                <a:gd name="T38" fmla="*/ 637 w 831"/>
                <a:gd name="T39" fmla="*/ 381 h 1316"/>
                <a:gd name="T40" fmla="*/ 620 w 831"/>
                <a:gd name="T41" fmla="*/ 350 h 1316"/>
                <a:gd name="T42" fmla="*/ 541 w 831"/>
                <a:gd name="T43" fmla="*/ 328 h 1316"/>
                <a:gd name="T44" fmla="*/ 384 w 831"/>
                <a:gd name="T45" fmla="*/ 267 h 1316"/>
                <a:gd name="T46" fmla="*/ 367 w 831"/>
                <a:gd name="T47" fmla="*/ 225 h 1316"/>
                <a:gd name="T48" fmla="*/ 306 w 831"/>
                <a:gd name="T49" fmla="*/ 222 h 1316"/>
                <a:gd name="T50" fmla="*/ 284 w 831"/>
                <a:gd name="T51" fmla="*/ 178 h 1316"/>
                <a:gd name="T52" fmla="*/ 267 w 831"/>
                <a:gd name="T53" fmla="*/ 78 h 1316"/>
                <a:gd name="T54" fmla="*/ 235 w 831"/>
                <a:gd name="T55" fmla="*/ 25 h 1316"/>
                <a:gd name="T56" fmla="*/ 195 w 831"/>
                <a:gd name="T57" fmla="*/ 6 h 1316"/>
                <a:gd name="T58" fmla="*/ 163 w 831"/>
                <a:gd name="T59" fmla="*/ 9 h 1316"/>
                <a:gd name="T60" fmla="*/ 115 w 831"/>
                <a:gd name="T61" fmla="*/ 2 h 1316"/>
                <a:gd name="T62" fmla="*/ 62 w 831"/>
                <a:gd name="T63" fmla="*/ 34 h 1316"/>
                <a:gd name="T64" fmla="*/ 24 w 831"/>
                <a:gd name="T65" fmla="*/ 52 h 1316"/>
                <a:gd name="T66" fmla="*/ 29 w 831"/>
                <a:gd name="T67" fmla="*/ 95 h 1316"/>
                <a:gd name="T68" fmla="*/ 26 w 831"/>
                <a:gd name="T69" fmla="*/ 147 h 1316"/>
                <a:gd name="T70" fmla="*/ 8 w 831"/>
                <a:gd name="T71" fmla="*/ 174 h 1316"/>
                <a:gd name="T72" fmla="*/ 6 w 831"/>
                <a:gd name="T73" fmla="*/ 192 h 1316"/>
                <a:gd name="T74" fmla="*/ 25 w 831"/>
                <a:gd name="T75" fmla="*/ 207 h 1316"/>
                <a:gd name="T76" fmla="*/ 42 w 831"/>
                <a:gd name="T77" fmla="*/ 242 h 1316"/>
                <a:gd name="T78" fmla="*/ 31 w 831"/>
                <a:gd name="T79" fmla="*/ 251 h 1316"/>
                <a:gd name="T80" fmla="*/ 35 w 831"/>
                <a:gd name="T81" fmla="*/ 267 h 1316"/>
                <a:gd name="T82" fmla="*/ 40 w 831"/>
                <a:gd name="T83" fmla="*/ 283 h 1316"/>
                <a:gd name="T84" fmla="*/ 93 w 831"/>
                <a:gd name="T85" fmla="*/ 296 h 1316"/>
                <a:gd name="T86" fmla="*/ 118 w 831"/>
                <a:gd name="T87" fmla="*/ 389 h 1316"/>
                <a:gd name="T88" fmla="*/ 242 w 831"/>
                <a:gd name="T89" fmla="*/ 619 h 1316"/>
                <a:gd name="T90" fmla="*/ 245 w 831"/>
                <a:gd name="T91" fmla="*/ 822 h 1316"/>
                <a:gd name="T92" fmla="*/ 179 w 831"/>
                <a:gd name="T93" fmla="*/ 1160 h 1316"/>
                <a:gd name="T94" fmla="*/ 212 w 831"/>
                <a:gd name="T95" fmla="*/ 1277 h 1316"/>
                <a:gd name="T96" fmla="*/ 252 w 831"/>
                <a:gd name="T97" fmla="*/ 1303 h 1316"/>
                <a:gd name="T98" fmla="*/ 411 w 831"/>
                <a:gd name="T99" fmla="*/ 1316 h 1316"/>
                <a:gd name="T100" fmla="*/ 640 w 831"/>
                <a:gd name="T101" fmla="*/ 1225 h 1316"/>
                <a:gd name="T102" fmla="*/ 676 w 831"/>
                <a:gd name="T103" fmla="*/ 1225 h 1316"/>
                <a:gd name="T104" fmla="*/ 667 w 831"/>
                <a:gd name="T105" fmla="*/ 1250 h 1316"/>
                <a:gd name="T106" fmla="*/ 669 w 831"/>
                <a:gd name="T107" fmla="*/ 1275 h 1316"/>
                <a:gd name="T108" fmla="*/ 705 w 831"/>
                <a:gd name="T109" fmla="*/ 1277 h 1316"/>
                <a:gd name="T110" fmla="*/ 731 w 831"/>
                <a:gd name="T111" fmla="*/ 1281 h 1316"/>
                <a:gd name="T112" fmla="*/ 743 w 831"/>
                <a:gd name="T113" fmla="*/ 1271 h 1316"/>
                <a:gd name="T114" fmla="*/ 775 w 831"/>
                <a:gd name="T115" fmla="*/ 1263 h 1316"/>
                <a:gd name="T116" fmla="*/ 782 w 831"/>
                <a:gd name="T117" fmla="*/ 1288 h 1316"/>
                <a:gd name="T118" fmla="*/ 799 w 831"/>
                <a:gd name="T119" fmla="*/ 1293 h 1316"/>
                <a:gd name="T120" fmla="*/ 483 w 831"/>
                <a:gd name="T121" fmla="*/ 411 h 1316"/>
                <a:gd name="T122" fmla="*/ 516 w 831"/>
                <a:gd name="T123" fmla="*/ 528 h 1316"/>
                <a:gd name="T124" fmla="*/ 476 w 831"/>
                <a:gd name="T125" fmla="*/ 42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1" h="1316">
                  <a:moveTo>
                    <a:pt x="810" y="1277"/>
                  </a:moveTo>
                  <a:lnTo>
                    <a:pt x="810" y="1277"/>
                  </a:lnTo>
                  <a:lnTo>
                    <a:pt x="811" y="1271"/>
                  </a:lnTo>
                  <a:lnTo>
                    <a:pt x="813" y="1266"/>
                  </a:lnTo>
                  <a:lnTo>
                    <a:pt x="815" y="1260"/>
                  </a:lnTo>
                  <a:lnTo>
                    <a:pt x="815" y="1260"/>
                  </a:lnTo>
                  <a:lnTo>
                    <a:pt x="820" y="1256"/>
                  </a:lnTo>
                  <a:lnTo>
                    <a:pt x="826" y="1248"/>
                  </a:lnTo>
                  <a:lnTo>
                    <a:pt x="829" y="1242"/>
                  </a:lnTo>
                  <a:lnTo>
                    <a:pt x="831" y="1235"/>
                  </a:lnTo>
                  <a:lnTo>
                    <a:pt x="831" y="1228"/>
                  </a:lnTo>
                  <a:lnTo>
                    <a:pt x="826" y="1221"/>
                  </a:lnTo>
                  <a:lnTo>
                    <a:pt x="826" y="1221"/>
                  </a:lnTo>
                  <a:lnTo>
                    <a:pt x="810" y="1200"/>
                  </a:lnTo>
                  <a:lnTo>
                    <a:pt x="804" y="1192"/>
                  </a:lnTo>
                  <a:lnTo>
                    <a:pt x="799" y="1182"/>
                  </a:lnTo>
                  <a:lnTo>
                    <a:pt x="799" y="1182"/>
                  </a:lnTo>
                  <a:lnTo>
                    <a:pt x="795" y="1170"/>
                  </a:lnTo>
                  <a:lnTo>
                    <a:pt x="790" y="1157"/>
                  </a:lnTo>
                  <a:lnTo>
                    <a:pt x="786" y="1144"/>
                  </a:lnTo>
                  <a:lnTo>
                    <a:pt x="782" y="1132"/>
                  </a:lnTo>
                  <a:lnTo>
                    <a:pt x="782" y="1132"/>
                  </a:lnTo>
                  <a:lnTo>
                    <a:pt x="778" y="1123"/>
                  </a:lnTo>
                  <a:lnTo>
                    <a:pt x="774" y="1114"/>
                  </a:lnTo>
                  <a:lnTo>
                    <a:pt x="772" y="1112"/>
                  </a:lnTo>
                  <a:lnTo>
                    <a:pt x="768" y="1109"/>
                  </a:lnTo>
                  <a:lnTo>
                    <a:pt x="766" y="1106"/>
                  </a:lnTo>
                  <a:lnTo>
                    <a:pt x="760" y="1105"/>
                  </a:lnTo>
                  <a:lnTo>
                    <a:pt x="760" y="1105"/>
                  </a:lnTo>
                  <a:lnTo>
                    <a:pt x="753" y="1105"/>
                  </a:lnTo>
                  <a:lnTo>
                    <a:pt x="745" y="1105"/>
                  </a:lnTo>
                  <a:lnTo>
                    <a:pt x="728" y="1109"/>
                  </a:lnTo>
                  <a:lnTo>
                    <a:pt x="705" y="1116"/>
                  </a:lnTo>
                  <a:lnTo>
                    <a:pt x="705" y="1116"/>
                  </a:lnTo>
                  <a:lnTo>
                    <a:pt x="703" y="1116"/>
                  </a:lnTo>
                  <a:lnTo>
                    <a:pt x="703" y="1113"/>
                  </a:lnTo>
                  <a:lnTo>
                    <a:pt x="705" y="1094"/>
                  </a:lnTo>
                  <a:lnTo>
                    <a:pt x="705" y="1094"/>
                  </a:lnTo>
                  <a:lnTo>
                    <a:pt x="707" y="1077"/>
                  </a:lnTo>
                  <a:lnTo>
                    <a:pt x="710" y="1062"/>
                  </a:lnTo>
                  <a:lnTo>
                    <a:pt x="710" y="1055"/>
                  </a:lnTo>
                  <a:lnTo>
                    <a:pt x="710" y="1049"/>
                  </a:lnTo>
                  <a:lnTo>
                    <a:pt x="709" y="1046"/>
                  </a:lnTo>
                  <a:lnTo>
                    <a:pt x="705" y="1044"/>
                  </a:lnTo>
                  <a:lnTo>
                    <a:pt x="705" y="1044"/>
                  </a:lnTo>
                  <a:lnTo>
                    <a:pt x="691" y="1039"/>
                  </a:lnTo>
                  <a:lnTo>
                    <a:pt x="674" y="1037"/>
                  </a:lnTo>
                  <a:lnTo>
                    <a:pt x="665" y="1035"/>
                  </a:lnTo>
                  <a:lnTo>
                    <a:pt x="656" y="1035"/>
                  </a:lnTo>
                  <a:lnTo>
                    <a:pt x="649" y="1035"/>
                  </a:lnTo>
                  <a:lnTo>
                    <a:pt x="644" y="1038"/>
                  </a:lnTo>
                  <a:lnTo>
                    <a:pt x="644" y="1038"/>
                  </a:lnTo>
                  <a:lnTo>
                    <a:pt x="624" y="1051"/>
                  </a:lnTo>
                  <a:lnTo>
                    <a:pt x="615" y="1056"/>
                  </a:lnTo>
                  <a:lnTo>
                    <a:pt x="605" y="1060"/>
                  </a:lnTo>
                  <a:lnTo>
                    <a:pt x="605" y="1060"/>
                  </a:lnTo>
                  <a:lnTo>
                    <a:pt x="591" y="1063"/>
                  </a:lnTo>
                  <a:lnTo>
                    <a:pt x="572" y="1067"/>
                  </a:lnTo>
                  <a:lnTo>
                    <a:pt x="550" y="1067"/>
                  </a:lnTo>
                  <a:lnTo>
                    <a:pt x="540" y="1067"/>
                  </a:lnTo>
                  <a:lnTo>
                    <a:pt x="533" y="1066"/>
                  </a:lnTo>
                  <a:lnTo>
                    <a:pt x="533" y="1066"/>
                  </a:lnTo>
                  <a:lnTo>
                    <a:pt x="526" y="1064"/>
                  </a:lnTo>
                  <a:lnTo>
                    <a:pt x="521" y="1063"/>
                  </a:lnTo>
                  <a:lnTo>
                    <a:pt x="509" y="1063"/>
                  </a:lnTo>
                  <a:lnTo>
                    <a:pt x="503" y="1063"/>
                  </a:lnTo>
                  <a:lnTo>
                    <a:pt x="500" y="1062"/>
                  </a:lnTo>
                  <a:lnTo>
                    <a:pt x="500" y="1060"/>
                  </a:lnTo>
                  <a:lnTo>
                    <a:pt x="500" y="1060"/>
                  </a:lnTo>
                  <a:lnTo>
                    <a:pt x="507" y="1046"/>
                  </a:lnTo>
                  <a:lnTo>
                    <a:pt x="523" y="1020"/>
                  </a:lnTo>
                  <a:lnTo>
                    <a:pt x="541" y="987"/>
                  </a:lnTo>
                  <a:lnTo>
                    <a:pt x="550" y="970"/>
                  </a:lnTo>
                  <a:lnTo>
                    <a:pt x="555" y="955"/>
                  </a:lnTo>
                  <a:lnTo>
                    <a:pt x="555" y="955"/>
                  </a:lnTo>
                  <a:lnTo>
                    <a:pt x="559" y="940"/>
                  </a:lnTo>
                  <a:lnTo>
                    <a:pt x="563" y="924"/>
                  </a:lnTo>
                  <a:lnTo>
                    <a:pt x="568" y="891"/>
                  </a:lnTo>
                  <a:lnTo>
                    <a:pt x="569" y="876"/>
                  </a:lnTo>
                  <a:lnTo>
                    <a:pt x="569" y="862"/>
                  </a:lnTo>
                  <a:lnTo>
                    <a:pt x="568" y="849"/>
                  </a:lnTo>
                  <a:lnTo>
                    <a:pt x="566" y="838"/>
                  </a:lnTo>
                  <a:lnTo>
                    <a:pt x="566" y="838"/>
                  </a:lnTo>
                  <a:lnTo>
                    <a:pt x="550" y="773"/>
                  </a:lnTo>
                  <a:lnTo>
                    <a:pt x="539" y="727"/>
                  </a:lnTo>
                  <a:lnTo>
                    <a:pt x="566" y="716"/>
                  </a:lnTo>
                  <a:lnTo>
                    <a:pt x="561" y="705"/>
                  </a:lnTo>
                  <a:lnTo>
                    <a:pt x="561" y="705"/>
                  </a:lnTo>
                  <a:lnTo>
                    <a:pt x="563" y="702"/>
                  </a:lnTo>
                  <a:lnTo>
                    <a:pt x="570" y="697"/>
                  </a:lnTo>
                  <a:lnTo>
                    <a:pt x="573" y="693"/>
                  </a:lnTo>
                  <a:lnTo>
                    <a:pt x="576" y="687"/>
                  </a:lnTo>
                  <a:lnTo>
                    <a:pt x="577" y="683"/>
                  </a:lnTo>
                  <a:lnTo>
                    <a:pt x="577" y="677"/>
                  </a:lnTo>
                  <a:lnTo>
                    <a:pt x="577" y="677"/>
                  </a:lnTo>
                  <a:lnTo>
                    <a:pt x="575" y="666"/>
                  </a:lnTo>
                  <a:lnTo>
                    <a:pt x="569" y="652"/>
                  </a:lnTo>
                  <a:lnTo>
                    <a:pt x="565" y="637"/>
                  </a:lnTo>
                  <a:lnTo>
                    <a:pt x="561" y="622"/>
                  </a:lnTo>
                  <a:lnTo>
                    <a:pt x="561" y="622"/>
                  </a:lnTo>
                  <a:lnTo>
                    <a:pt x="558" y="607"/>
                  </a:lnTo>
                  <a:lnTo>
                    <a:pt x="558" y="596"/>
                  </a:lnTo>
                  <a:lnTo>
                    <a:pt x="557" y="587"/>
                  </a:lnTo>
                  <a:lnTo>
                    <a:pt x="555" y="583"/>
                  </a:lnTo>
                  <a:lnTo>
                    <a:pt x="555" y="583"/>
                  </a:lnTo>
                  <a:lnTo>
                    <a:pt x="555" y="582"/>
                  </a:lnTo>
                  <a:lnTo>
                    <a:pt x="554" y="579"/>
                  </a:lnTo>
                  <a:lnTo>
                    <a:pt x="555" y="573"/>
                  </a:lnTo>
                  <a:lnTo>
                    <a:pt x="558" y="564"/>
                  </a:lnTo>
                  <a:lnTo>
                    <a:pt x="558" y="564"/>
                  </a:lnTo>
                  <a:lnTo>
                    <a:pt x="566" y="551"/>
                  </a:lnTo>
                  <a:lnTo>
                    <a:pt x="586" y="519"/>
                  </a:lnTo>
                  <a:lnTo>
                    <a:pt x="606" y="480"/>
                  </a:lnTo>
                  <a:lnTo>
                    <a:pt x="615" y="461"/>
                  </a:lnTo>
                  <a:lnTo>
                    <a:pt x="622" y="444"/>
                  </a:lnTo>
                  <a:lnTo>
                    <a:pt x="622" y="444"/>
                  </a:lnTo>
                  <a:lnTo>
                    <a:pt x="630" y="418"/>
                  </a:lnTo>
                  <a:lnTo>
                    <a:pt x="635" y="397"/>
                  </a:lnTo>
                  <a:lnTo>
                    <a:pt x="637" y="389"/>
                  </a:lnTo>
                  <a:lnTo>
                    <a:pt x="637" y="381"/>
                  </a:lnTo>
                  <a:lnTo>
                    <a:pt x="635" y="372"/>
                  </a:lnTo>
                  <a:lnTo>
                    <a:pt x="633" y="364"/>
                  </a:lnTo>
                  <a:lnTo>
                    <a:pt x="633" y="364"/>
                  </a:lnTo>
                  <a:lnTo>
                    <a:pt x="630" y="358"/>
                  </a:lnTo>
                  <a:lnTo>
                    <a:pt x="626" y="354"/>
                  </a:lnTo>
                  <a:lnTo>
                    <a:pt x="620" y="350"/>
                  </a:lnTo>
                  <a:lnTo>
                    <a:pt x="615" y="346"/>
                  </a:lnTo>
                  <a:lnTo>
                    <a:pt x="599" y="340"/>
                  </a:lnTo>
                  <a:lnTo>
                    <a:pt x="584" y="335"/>
                  </a:lnTo>
                  <a:lnTo>
                    <a:pt x="569" y="332"/>
                  </a:lnTo>
                  <a:lnTo>
                    <a:pt x="555" y="329"/>
                  </a:lnTo>
                  <a:lnTo>
                    <a:pt x="541" y="328"/>
                  </a:lnTo>
                  <a:lnTo>
                    <a:pt x="541" y="328"/>
                  </a:lnTo>
                  <a:lnTo>
                    <a:pt x="456" y="317"/>
                  </a:lnTo>
                  <a:lnTo>
                    <a:pt x="456" y="317"/>
                  </a:lnTo>
                  <a:lnTo>
                    <a:pt x="420" y="293"/>
                  </a:lnTo>
                  <a:lnTo>
                    <a:pt x="395" y="275"/>
                  </a:lnTo>
                  <a:lnTo>
                    <a:pt x="384" y="267"/>
                  </a:lnTo>
                  <a:lnTo>
                    <a:pt x="384" y="267"/>
                  </a:lnTo>
                  <a:lnTo>
                    <a:pt x="382" y="260"/>
                  </a:lnTo>
                  <a:lnTo>
                    <a:pt x="378" y="246"/>
                  </a:lnTo>
                  <a:lnTo>
                    <a:pt x="374" y="238"/>
                  </a:lnTo>
                  <a:lnTo>
                    <a:pt x="371" y="231"/>
                  </a:lnTo>
                  <a:lnTo>
                    <a:pt x="367" y="225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54" y="221"/>
                  </a:lnTo>
                  <a:lnTo>
                    <a:pt x="348" y="220"/>
                  </a:lnTo>
                  <a:lnTo>
                    <a:pt x="328" y="220"/>
                  </a:lnTo>
                  <a:lnTo>
                    <a:pt x="306" y="222"/>
                  </a:lnTo>
                  <a:lnTo>
                    <a:pt x="273" y="200"/>
                  </a:lnTo>
                  <a:lnTo>
                    <a:pt x="273" y="200"/>
                  </a:lnTo>
                  <a:lnTo>
                    <a:pt x="278" y="192"/>
                  </a:lnTo>
                  <a:lnTo>
                    <a:pt x="282" y="185"/>
                  </a:lnTo>
                  <a:lnTo>
                    <a:pt x="284" y="181"/>
                  </a:lnTo>
                  <a:lnTo>
                    <a:pt x="284" y="178"/>
                  </a:lnTo>
                  <a:lnTo>
                    <a:pt x="284" y="17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1" y="106"/>
                  </a:lnTo>
                  <a:lnTo>
                    <a:pt x="269" y="89"/>
                  </a:lnTo>
                  <a:lnTo>
                    <a:pt x="267" y="78"/>
                  </a:lnTo>
                  <a:lnTo>
                    <a:pt x="267" y="78"/>
                  </a:lnTo>
                  <a:lnTo>
                    <a:pt x="259" y="56"/>
                  </a:lnTo>
                  <a:lnTo>
                    <a:pt x="255" y="45"/>
                  </a:lnTo>
                  <a:lnTo>
                    <a:pt x="251" y="39"/>
                  </a:lnTo>
                  <a:lnTo>
                    <a:pt x="251" y="39"/>
                  </a:lnTo>
                  <a:lnTo>
                    <a:pt x="235" y="25"/>
                  </a:lnTo>
                  <a:lnTo>
                    <a:pt x="224" y="17"/>
                  </a:lnTo>
                  <a:lnTo>
                    <a:pt x="217" y="11"/>
                  </a:lnTo>
                  <a:lnTo>
                    <a:pt x="217" y="11"/>
                  </a:lnTo>
                  <a:lnTo>
                    <a:pt x="205" y="7"/>
                  </a:lnTo>
                  <a:lnTo>
                    <a:pt x="195" y="6"/>
                  </a:lnTo>
                  <a:lnTo>
                    <a:pt x="195" y="6"/>
                  </a:lnTo>
                  <a:lnTo>
                    <a:pt x="191" y="7"/>
                  </a:lnTo>
                  <a:lnTo>
                    <a:pt x="187" y="9"/>
                  </a:lnTo>
                  <a:lnTo>
                    <a:pt x="180" y="11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63" y="9"/>
                  </a:lnTo>
                  <a:lnTo>
                    <a:pt x="152" y="5"/>
                  </a:lnTo>
                  <a:lnTo>
                    <a:pt x="139" y="2"/>
                  </a:lnTo>
                  <a:lnTo>
                    <a:pt x="130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5" y="2"/>
                  </a:lnTo>
                  <a:lnTo>
                    <a:pt x="107" y="6"/>
                  </a:lnTo>
                  <a:lnTo>
                    <a:pt x="87" y="18"/>
                  </a:lnTo>
                  <a:lnTo>
                    <a:pt x="72" y="30"/>
                  </a:lnTo>
                  <a:lnTo>
                    <a:pt x="65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57" y="34"/>
                  </a:lnTo>
                  <a:lnTo>
                    <a:pt x="53" y="36"/>
                  </a:lnTo>
                  <a:lnTo>
                    <a:pt x="46" y="39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2"/>
                  </a:lnTo>
                  <a:lnTo>
                    <a:pt x="24" y="53"/>
                  </a:lnTo>
                  <a:lnTo>
                    <a:pt x="25" y="59"/>
                  </a:lnTo>
                  <a:lnTo>
                    <a:pt x="29" y="67"/>
                  </a:lnTo>
                  <a:lnTo>
                    <a:pt x="18" y="78"/>
                  </a:lnTo>
                  <a:lnTo>
                    <a:pt x="29" y="95"/>
                  </a:lnTo>
                  <a:lnTo>
                    <a:pt x="29" y="95"/>
                  </a:lnTo>
                  <a:lnTo>
                    <a:pt x="26" y="107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32"/>
                  </a:lnTo>
                  <a:lnTo>
                    <a:pt x="25" y="138"/>
                  </a:lnTo>
                  <a:lnTo>
                    <a:pt x="26" y="147"/>
                  </a:lnTo>
                  <a:lnTo>
                    <a:pt x="26" y="153"/>
                  </a:lnTo>
                  <a:lnTo>
                    <a:pt x="25" y="159"/>
                  </a:lnTo>
                  <a:lnTo>
                    <a:pt x="22" y="163"/>
                  </a:lnTo>
                  <a:lnTo>
                    <a:pt x="18" y="167"/>
                  </a:lnTo>
                  <a:lnTo>
                    <a:pt x="18" y="167"/>
                  </a:lnTo>
                  <a:lnTo>
                    <a:pt x="8" y="174"/>
                  </a:lnTo>
                  <a:lnTo>
                    <a:pt x="3" y="181"/>
                  </a:lnTo>
                  <a:lnTo>
                    <a:pt x="0" y="185"/>
                  </a:lnTo>
                  <a:lnTo>
                    <a:pt x="0" y="188"/>
                  </a:lnTo>
                  <a:lnTo>
                    <a:pt x="1" y="189"/>
                  </a:lnTo>
                  <a:lnTo>
                    <a:pt x="1" y="189"/>
                  </a:lnTo>
                  <a:lnTo>
                    <a:pt x="6" y="192"/>
                  </a:lnTo>
                  <a:lnTo>
                    <a:pt x="11" y="193"/>
                  </a:lnTo>
                  <a:lnTo>
                    <a:pt x="18" y="195"/>
                  </a:lnTo>
                  <a:lnTo>
                    <a:pt x="18" y="206"/>
                  </a:lnTo>
                  <a:lnTo>
                    <a:pt x="18" y="206"/>
                  </a:lnTo>
                  <a:lnTo>
                    <a:pt x="19" y="206"/>
                  </a:lnTo>
                  <a:lnTo>
                    <a:pt x="25" y="207"/>
                  </a:lnTo>
                  <a:lnTo>
                    <a:pt x="31" y="210"/>
                  </a:lnTo>
                  <a:lnTo>
                    <a:pt x="33" y="213"/>
                  </a:lnTo>
                  <a:lnTo>
                    <a:pt x="35" y="217"/>
                  </a:lnTo>
                  <a:lnTo>
                    <a:pt x="35" y="217"/>
                  </a:lnTo>
                  <a:lnTo>
                    <a:pt x="40" y="235"/>
                  </a:lnTo>
                  <a:lnTo>
                    <a:pt x="42" y="242"/>
                  </a:lnTo>
                  <a:lnTo>
                    <a:pt x="42" y="245"/>
                  </a:lnTo>
                  <a:lnTo>
                    <a:pt x="40" y="245"/>
                  </a:lnTo>
                  <a:lnTo>
                    <a:pt x="40" y="245"/>
                  </a:lnTo>
                  <a:lnTo>
                    <a:pt x="37" y="245"/>
                  </a:lnTo>
                  <a:lnTo>
                    <a:pt x="33" y="247"/>
                  </a:lnTo>
                  <a:lnTo>
                    <a:pt x="31" y="251"/>
                  </a:lnTo>
                  <a:lnTo>
                    <a:pt x="29" y="256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32" y="261"/>
                  </a:lnTo>
                  <a:lnTo>
                    <a:pt x="35" y="264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35" y="271"/>
                  </a:lnTo>
                  <a:lnTo>
                    <a:pt x="35" y="276"/>
                  </a:lnTo>
                  <a:lnTo>
                    <a:pt x="37" y="281"/>
                  </a:lnTo>
                  <a:lnTo>
                    <a:pt x="40" y="283"/>
                  </a:lnTo>
                  <a:lnTo>
                    <a:pt x="40" y="283"/>
                  </a:lnTo>
                  <a:lnTo>
                    <a:pt x="44" y="283"/>
                  </a:lnTo>
                  <a:lnTo>
                    <a:pt x="50" y="283"/>
                  </a:lnTo>
                  <a:lnTo>
                    <a:pt x="68" y="282"/>
                  </a:lnTo>
                  <a:lnTo>
                    <a:pt x="90" y="278"/>
                  </a:lnTo>
                  <a:lnTo>
                    <a:pt x="90" y="278"/>
                  </a:lnTo>
                  <a:lnTo>
                    <a:pt x="93" y="296"/>
                  </a:lnTo>
                  <a:lnTo>
                    <a:pt x="96" y="317"/>
                  </a:lnTo>
                  <a:lnTo>
                    <a:pt x="96" y="317"/>
                  </a:lnTo>
                  <a:lnTo>
                    <a:pt x="107" y="349"/>
                  </a:lnTo>
                  <a:lnTo>
                    <a:pt x="114" y="372"/>
                  </a:lnTo>
                  <a:lnTo>
                    <a:pt x="118" y="389"/>
                  </a:lnTo>
                  <a:lnTo>
                    <a:pt x="118" y="389"/>
                  </a:lnTo>
                  <a:lnTo>
                    <a:pt x="123" y="403"/>
                  </a:lnTo>
                  <a:lnTo>
                    <a:pt x="139" y="428"/>
                  </a:lnTo>
                  <a:lnTo>
                    <a:pt x="180" y="501"/>
                  </a:lnTo>
                  <a:lnTo>
                    <a:pt x="223" y="579"/>
                  </a:lnTo>
                  <a:lnTo>
                    <a:pt x="238" y="608"/>
                  </a:lnTo>
                  <a:lnTo>
                    <a:pt x="242" y="619"/>
                  </a:lnTo>
                  <a:lnTo>
                    <a:pt x="245" y="627"/>
                  </a:lnTo>
                  <a:lnTo>
                    <a:pt x="245" y="627"/>
                  </a:lnTo>
                  <a:lnTo>
                    <a:pt x="246" y="645"/>
                  </a:lnTo>
                  <a:lnTo>
                    <a:pt x="248" y="672"/>
                  </a:lnTo>
                  <a:lnTo>
                    <a:pt x="248" y="737"/>
                  </a:lnTo>
                  <a:lnTo>
                    <a:pt x="245" y="822"/>
                  </a:lnTo>
                  <a:lnTo>
                    <a:pt x="267" y="822"/>
                  </a:lnTo>
                  <a:lnTo>
                    <a:pt x="267" y="822"/>
                  </a:lnTo>
                  <a:lnTo>
                    <a:pt x="223" y="988"/>
                  </a:lnTo>
                  <a:lnTo>
                    <a:pt x="193" y="1105"/>
                  </a:lnTo>
                  <a:lnTo>
                    <a:pt x="179" y="1160"/>
                  </a:lnTo>
                  <a:lnTo>
                    <a:pt x="179" y="1160"/>
                  </a:lnTo>
                  <a:lnTo>
                    <a:pt x="181" y="1180"/>
                  </a:lnTo>
                  <a:lnTo>
                    <a:pt x="190" y="1214"/>
                  </a:lnTo>
                  <a:lnTo>
                    <a:pt x="195" y="1234"/>
                  </a:lnTo>
                  <a:lnTo>
                    <a:pt x="201" y="1253"/>
                  </a:lnTo>
                  <a:lnTo>
                    <a:pt x="206" y="1267"/>
                  </a:lnTo>
                  <a:lnTo>
                    <a:pt x="212" y="1277"/>
                  </a:lnTo>
                  <a:lnTo>
                    <a:pt x="212" y="1277"/>
                  </a:lnTo>
                  <a:lnTo>
                    <a:pt x="223" y="1288"/>
                  </a:lnTo>
                  <a:lnTo>
                    <a:pt x="228" y="1293"/>
                  </a:lnTo>
                  <a:lnTo>
                    <a:pt x="235" y="1296"/>
                  </a:lnTo>
                  <a:lnTo>
                    <a:pt x="242" y="1300"/>
                  </a:lnTo>
                  <a:lnTo>
                    <a:pt x="252" y="1303"/>
                  </a:lnTo>
                  <a:lnTo>
                    <a:pt x="262" y="1304"/>
                  </a:lnTo>
                  <a:lnTo>
                    <a:pt x="273" y="1304"/>
                  </a:lnTo>
                  <a:lnTo>
                    <a:pt x="273" y="1304"/>
                  </a:lnTo>
                  <a:lnTo>
                    <a:pt x="309" y="1306"/>
                  </a:lnTo>
                  <a:lnTo>
                    <a:pt x="354" y="1310"/>
                  </a:lnTo>
                  <a:lnTo>
                    <a:pt x="411" y="1316"/>
                  </a:lnTo>
                  <a:lnTo>
                    <a:pt x="411" y="1316"/>
                  </a:lnTo>
                  <a:lnTo>
                    <a:pt x="446" y="1300"/>
                  </a:lnTo>
                  <a:lnTo>
                    <a:pt x="523" y="1268"/>
                  </a:lnTo>
                  <a:lnTo>
                    <a:pt x="566" y="1250"/>
                  </a:lnTo>
                  <a:lnTo>
                    <a:pt x="606" y="1235"/>
                  </a:lnTo>
                  <a:lnTo>
                    <a:pt x="640" y="1225"/>
                  </a:lnTo>
                  <a:lnTo>
                    <a:pt x="652" y="1223"/>
                  </a:lnTo>
                  <a:lnTo>
                    <a:pt x="660" y="1221"/>
                  </a:lnTo>
                  <a:lnTo>
                    <a:pt x="660" y="1221"/>
                  </a:lnTo>
                  <a:lnTo>
                    <a:pt x="670" y="1223"/>
                  </a:lnTo>
                  <a:lnTo>
                    <a:pt x="674" y="1224"/>
                  </a:lnTo>
                  <a:lnTo>
                    <a:pt x="676" y="1225"/>
                  </a:lnTo>
                  <a:lnTo>
                    <a:pt x="677" y="1228"/>
                  </a:lnTo>
                  <a:lnTo>
                    <a:pt x="678" y="1230"/>
                  </a:lnTo>
                  <a:lnTo>
                    <a:pt x="677" y="1235"/>
                  </a:lnTo>
                  <a:lnTo>
                    <a:pt x="674" y="1241"/>
                  </a:lnTo>
                  <a:lnTo>
                    <a:pt x="671" y="1245"/>
                  </a:lnTo>
                  <a:lnTo>
                    <a:pt x="667" y="1250"/>
                  </a:lnTo>
                  <a:lnTo>
                    <a:pt x="666" y="1255"/>
                  </a:lnTo>
                  <a:lnTo>
                    <a:pt x="666" y="1255"/>
                  </a:lnTo>
                  <a:lnTo>
                    <a:pt x="665" y="1263"/>
                  </a:lnTo>
                  <a:lnTo>
                    <a:pt x="665" y="1270"/>
                  </a:lnTo>
                  <a:lnTo>
                    <a:pt x="666" y="1273"/>
                  </a:lnTo>
                  <a:lnTo>
                    <a:pt x="669" y="1275"/>
                  </a:lnTo>
                  <a:lnTo>
                    <a:pt x="671" y="1277"/>
                  </a:lnTo>
                  <a:lnTo>
                    <a:pt x="677" y="1277"/>
                  </a:lnTo>
                  <a:lnTo>
                    <a:pt x="677" y="1277"/>
                  </a:lnTo>
                  <a:lnTo>
                    <a:pt x="695" y="1275"/>
                  </a:lnTo>
                  <a:lnTo>
                    <a:pt x="700" y="1275"/>
                  </a:lnTo>
                  <a:lnTo>
                    <a:pt x="705" y="1277"/>
                  </a:lnTo>
                  <a:lnTo>
                    <a:pt x="705" y="1277"/>
                  </a:lnTo>
                  <a:lnTo>
                    <a:pt x="716" y="1281"/>
                  </a:lnTo>
                  <a:lnTo>
                    <a:pt x="723" y="1282"/>
                  </a:lnTo>
                  <a:lnTo>
                    <a:pt x="727" y="1282"/>
                  </a:lnTo>
                  <a:lnTo>
                    <a:pt x="727" y="1282"/>
                  </a:lnTo>
                  <a:lnTo>
                    <a:pt x="731" y="1281"/>
                  </a:lnTo>
                  <a:lnTo>
                    <a:pt x="738" y="1279"/>
                  </a:lnTo>
                  <a:lnTo>
                    <a:pt x="742" y="1278"/>
                  </a:lnTo>
                  <a:lnTo>
                    <a:pt x="743" y="1278"/>
                  </a:lnTo>
                  <a:lnTo>
                    <a:pt x="743" y="1277"/>
                  </a:lnTo>
                  <a:lnTo>
                    <a:pt x="743" y="1277"/>
                  </a:lnTo>
                  <a:lnTo>
                    <a:pt x="743" y="1271"/>
                  </a:lnTo>
                  <a:lnTo>
                    <a:pt x="746" y="1261"/>
                  </a:lnTo>
                  <a:lnTo>
                    <a:pt x="749" y="1249"/>
                  </a:lnTo>
                  <a:lnTo>
                    <a:pt x="749" y="1249"/>
                  </a:lnTo>
                  <a:lnTo>
                    <a:pt x="761" y="1255"/>
                  </a:lnTo>
                  <a:lnTo>
                    <a:pt x="771" y="1260"/>
                  </a:lnTo>
                  <a:lnTo>
                    <a:pt x="775" y="1263"/>
                  </a:lnTo>
                  <a:lnTo>
                    <a:pt x="777" y="1266"/>
                  </a:lnTo>
                  <a:lnTo>
                    <a:pt x="777" y="1266"/>
                  </a:lnTo>
                  <a:lnTo>
                    <a:pt x="778" y="1271"/>
                  </a:lnTo>
                  <a:lnTo>
                    <a:pt x="781" y="1278"/>
                  </a:lnTo>
                  <a:lnTo>
                    <a:pt x="782" y="1288"/>
                  </a:lnTo>
                  <a:lnTo>
                    <a:pt x="782" y="1288"/>
                  </a:lnTo>
                  <a:lnTo>
                    <a:pt x="784" y="1289"/>
                  </a:lnTo>
                  <a:lnTo>
                    <a:pt x="788" y="1293"/>
                  </a:lnTo>
                  <a:lnTo>
                    <a:pt x="790" y="1295"/>
                  </a:lnTo>
                  <a:lnTo>
                    <a:pt x="793" y="1296"/>
                  </a:lnTo>
                  <a:lnTo>
                    <a:pt x="796" y="1296"/>
                  </a:lnTo>
                  <a:lnTo>
                    <a:pt x="799" y="1293"/>
                  </a:lnTo>
                  <a:lnTo>
                    <a:pt x="799" y="1293"/>
                  </a:lnTo>
                  <a:lnTo>
                    <a:pt x="807" y="1285"/>
                  </a:lnTo>
                  <a:lnTo>
                    <a:pt x="808" y="1281"/>
                  </a:lnTo>
                  <a:lnTo>
                    <a:pt x="810" y="1277"/>
                  </a:lnTo>
                  <a:lnTo>
                    <a:pt x="810" y="1277"/>
                  </a:lnTo>
                  <a:close/>
                  <a:moveTo>
                    <a:pt x="483" y="411"/>
                  </a:moveTo>
                  <a:lnTo>
                    <a:pt x="483" y="411"/>
                  </a:lnTo>
                  <a:lnTo>
                    <a:pt x="498" y="410"/>
                  </a:lnTo>
                  <a:lnTo>
                    <a:pt x="515" y="410"/>
                  </a:lnTo>
                  <a:lnTo>
                    <a:pt x="533" y="411"/>
                  </a:lnTo>
                  <a:lnTo>
                    <a:pt x="516" y="528"/>
                  </a:lnTo>
                  <a:lnTo>
                    <a:pt x="516" y="528"/>
                  </a:lnTo>
                  <a:lnTo>
                    <a:pt x="494" y="478"/>
                  </a:lnTo>
                  <a:lnTo>
                    <a:pt x="494" y="478"/>
                  </a:lnTo>
                  <a:lnTo>
                    <a:pt x="487" y="461"/>
                  </a:lnTo>
                  <a:lnTo>
                    <a:pt x="480" y="439"/>
                  </a:lnTo>
                  <a:lnTo>
                    <a:pt x="478" y="429"/>
                  </a:lnTo>
                  <a:lnTo>
                    <a:pt x="476" y="421"/>
                  </a:lnTo>
                  <a:lnTo>
                    <a:pt x="478" y="417"/>
                  </a:lnTo>
                  <a:lnTo>
                    <a:pt x="479" y="414"/>
                  </a:lnTo>
                  <a:lnTo>
                    <a:pt x="480" y="412"/>
                  </a:lnTo>
                  <a:lnTo>
                    <a:pt x="483" y="411"/>
                  </a:lnTo>
                  <a:lnTo>
                    <a:pt x="483" y="4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1E549A67-EF5E-E483-8111-8C7B05EEE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130800"/>
              <a:ext cx="203200" cy="265113"/>
            </a:xfrm>
            <a:custGeom>
              <a:avLst/>
              <a:gdLst>
                <a:gd name="T0" fmla="*/ 39 w 128"/>
                <a:gd name="T1" fmla="*/ 0 h 167"/>
                <a:gd name="T2" fmla="*/ 27 w 128"/>
                <a:gd name="T3" fmla="*/ 2 h 167"/>
                <a:gd name="T4" fmla="*/ 14 w 128"/>
                <a:gd name="T5" fmla="*/ 10 h 167"/>
                <a:gd name="T6" fmla="*/ 4 w 128"/>
                <a:gd name="T7" fmla="*/ 23 h 167"/>
                <a:gd name="T8" fmla="*/ 0 w 128"/>
                <a:gd name="T9" fmla="*/ 34 h 167"/>
                <a:gd name="T10" fmla="*/ 0 w 128"/>
                <a:gd name="T11" fmla="*/ 49 h 167"/>
                <a:gd name="T12" fmla="*/ 7 w 128"/>
                <a:gd name="T13" fmla="*/ 95 h 167"/>
                <a:gd name="T14" fmla="*/ 11 w 128"/>
                <a:gd name="T15" fmla="*/ 111 h 167"/>
                <a:gd name="T16" fmla="*/ 24 w 128"/>
                <a:gd name="T17" fmla="*/ 135 h 167"/>
                <a:gd name="T18" fmla="*/ 32 w 128"/>
                <a:gd name="T19" fmla="*/ 146 h 167"/>
                <a:gd name="T20" fmla="*/ 34 w 128"/>
                <a:gd name="T21" fmla="*/ 145 h 167"/>
                <a:gd name="T22" fmla="*/ 36 w 128"/>
                <a:gd name="T23" fmla="*/ 122 h 167"/>
                <a:gd name="T24" fmla="*/ 39 w 128"/>
                <a:gd name="T25" fmla="*/ 106 h 167"/>
                <a:gd name="T26" fmla="*/ 47 w 128"/>
                <a:gd name="T27" fmla="*/ 111 h 167"/>
                <a:gd name="T28" fmla="*/ 79 w 128"/>
                <a:gd name="T29" fmla="*/ 135 h 167"/>
                <a:gd name="T30" fmla="*/ 89 w 128"/>
                <a:gd name="T31" fmla="*/ 145 h 167"/>
                <a:gd name="T32" fmla="*/ 96 w 128"/>
                <a:gd name="T33" fmla="*/ 152 h 167"/>
                <a:gd name="T34" fmla="*/ 117 w 128"/>
                <a:gd name="T35" fmla="*/ 167 h 167"/>
                <a:gd name="T36" fmla="*/ 117 w 128"/>
                <a:gd name="T37" fmla="*/ 163 h 167"/>
                <a:gd name="T38" fmla="*/ 111 w 128"/>
                <a:gd name="T39" fmla="*/ 150 h 167"/>
                <a:gd name="T40" fmla="*/ 110 w 128"/>
                <a:gd name="T41" fmla="*/ 149 h 167"/>
                <a:gd name="T42" fmla="*/ 118 w 128"/>
                <a:gd name="T43" fmla="*/ 153 h 167"/>
                <a:gd name="T44" fmla="*/ 128 w 128"/>
                <a:gd name="T45" fmla="*/ 157 h 167"/>
                <a:gd name="T46" fmla="*/ 128 w 128"/>
                <a:gd name="T47" fmla="*/ 156 h 167"/>
                <a:gd name="T48" fmla="*/ 118 w 128"/>
                <a:gd name="T49" fmla="*/ 139 h 167"/>
                <a:gd name="T50" fmla="*/ 111 w 128"/>
                <a:gd name="T51" fmla="*/ 128 h 167"/>
                <a:gd name="T52" fmla="*/ 121 w 128"/>
                <a:gd name="T53" fmla="*/ 135 h 167"/>
                <a:gd name="T54" fmla="*/ 123 w 128"/>
                <a:gd name="T55" fmla="*/ 132 h 167"/>
                <a:gd name="T56" fmla="*/ 122 w 128"/>
                <a:gd name="T57" fmla="*/ 128 h 167"/>
                <a:gd name="T58" fmla="*/ 112 w 128"/>
                <a:gd name="T59" fmla="*/ 110 h 167"/>
                <a:gd name="T60" fmla="*/ 105 w 128"/>
                <a:gd name="T61" fmla="*/ 100 h 167"/>
                <a:gd name="T62" fmla="*/ 107 w 128"/>
                <a:gd name="T63" fmla="*/ 97 h 167"/>
                <a:gd name="T64" fmla="*/ 100 w 128"/>
                <a:gd name="T65" fmla="*/ 84 h 167"/>
                <a:gd name="T66" fmla="*/ 67 w 128"/>
                <a:gd name="T67" fmla="*/ 34 h 167"/>
                <a:gd name="T68" fmla="*/ 58 w 128"/>
                <a:gd name="T69" fmla="*/ 20 h 167"/>
                <a:gd name="T70" fmla="*/ 51 w 128"/>
                <a:gd name="T71" fmla="*/ 7 h 167"/>
                <a:gd name="T72" fmla="*/ 45 w 128"/>
                <a:gd name="T73" fmla="*/ 2 h 167"/>
                <a:gd name="T74" fmla="*/ 39 w 128"/>
                <a:gd name="T7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67">
                  <a:moveTo>
                    <a:pt x="39" y="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0" y="6"/>
                  </a:lnTo>
                  <a:lnTo>
                    <a:pt x="14" y="10"/>
                  </a:lnTo>
                  <a:lnTo>
                    <a:pt x="9" y="16"/>
                  </a:lnTo>
                  <a:lnTo>
                    <a:pt x="4" y="23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9"/>
                  </a:lnTo>
                  <a:lnTo>
                    <a:pt x="3" y="73"/>
                  </a:lnTo>
                  <a:lnTo>
                    <a:pt x="7" y="9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17" y="124"/>
                  </a:lnTo>
                  <a:lnTo>
                    <a:pt x="24" y="135"/>
                  </a:lnTo>
                  <a:lnTo>
                    <a:pt x="29" y="143"/>
                  </a:lnTo>
                  <a:lnTo>
                    <a:pt x="32" y="146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5" y="136"/>
                  </a:lnTo>
                  <a:lnTo>
                    <a:pt x="36" y="122"/>
                  </a:lnTo>
                  <a:lnTo>
                    <a:pt x="38" y="111"/>
                  </a:lnTo>
                  <a:lnTo>
                    <a:pt x="39" y="106"/>
                  </a:lnTo>
                  <a:lnTo>
                    <a:pt x="39" y="106"/>
                  </a:lnTo>
                  <a:lnTo>
                    <a:pt x="47" y="111"/>
                  </a:lnTo>
                  <a:lnTo>
                    <a:pt x="63" y="122"/>
                  </a:lnTo>
                  <a:lnTo>
                    <a:pt x="79" y="135"/>
                  </a:lnTo>
                  <a:lnTo>
                    <a:pt x="86" y="140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96" y="152"/>
                  </a:lnTo>
                  <a:lnTo>
                    <a:pt x="105" y="159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3"/>
                  </a:lnTo>
                  <a:lnTo>
                    <a:pt x="115" y="157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0" y="149"/>
                  </a:lnTo>
                  <a:lnTo>
                    <a:pt x="111" y="149"/>
                  </a:lnTo>
                  <a:lnTo>
                    <a:pt x="118" y="153"/>
                  </a:lnTo>
                  <a:lnTo>
                    <a:pt x="125" y="157"/>
                  </a:lnTo>
                  <a:lnTo>
                    <a:pt x="128" y="157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5" y="149"/>
                  </a:lnTo>
                  <a:lnTo>
                    <a:pt x="118" y="139"/>
                  </a:lnTo>
                  <a:lnTo>
                    <a:pt x="111" y="128"/>
                  </a:lnTo>
                  <a:lnTo>
                    <a:pt x="111" y="128"/>
                  </a:lnTo>
                  <a:lnTo>
                    <a:pt x="119" y="134"/>
                  </a:lnTo>
                  <a:lnTo>
                    <a:pt x="121" y="135"/>
                  </a:lnTo>
                  <a:lnTo>
                    <a:pt x="123" y="134"/>
                  </a:lnTo>
                  <a:lnTo>
                    <a:pt x="123" y="132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17" y="118"/>
                  </a:lnTo>
                  <a:lnTo>
                    <a:pt x="112" y="11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5" y="99"/>
                  </a:lnTo>
                  <a:lnTo>
                    <a:pt x="107" y="97"/>
                  </a:lnTo>
                  <a:lnTo>
                    <a:pt x="105" y="9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67" y="34"/>
                  </a:lnTo>
                  <a:lnTo>
                    <a:pt x="67" y="34"/>
                  </a:lnTo>
                  <a:lnTo>
                    <a:pt x="58" y="20"/>
                  </a:lnTo>
                  <a:lnTo>
                    <a:pt x="54" y="10"/>
                  </a:lnTo>
                  <a:lnTo>
                    <a:pt x="51" y="7"/>
                  </a:lnTo>
                  <a:lnTo>
                    <a:pt x="49" y="5"/>
                  </a:lnTo>
                  <a:lnTo>
                    <a:pt x="45" y="2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C361AA76-422B-C639-0786-2EBA2F7B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676" y="5202238"/>
              <a:ext cx="107950" cy="238125"/>
            </a:xfrm>
            <a:custGeom>
              <a:avLst/>
              <a:gdLst>
                <a:gd name="T0" fmla="*/ 35 w 68"/>
                <a:gd name="T1" fmla="*/ 0 h 150"/>
                <a:gd name="T2" fmla="*/ 28 w 68"/>
                <a:gd name="T3" fmla="*/ 0 h 150"/>
                <a:gd name="T4" fmla="*/ 8 w 68"/>
                <a:gd name="T5" fmla="*/ 7 h 150"/>
                <a:gd name="T6" fmla="*/ 1 w 68"/>
                <a:gd name="T7" fmla="*/ 11 h 150"/>
                <a:gd name="T8" fmla="*/ 0 w 68"/>
                <a:gd name="T9" fmla="*/ 19 h 150"/>
                <a:gd name="T10" fmla="*/ 1 w 68"/>
                <a:gd name="T11" fmla="*/ 55 h 150"/>
                <a:gd name="T12" fmla="*/ 4 w 68"/>
                <a:gd name="T13" fmla="*/ 68 h 150"/>
                <a:gd name="T14" fmla="*/ 7 w 68"/>
                <a:gd name="T15" fmla="*/ 77 h 150"/>
                <a:gd name="T16" fmla="*/ 12 w 68"/>
                <a:gd name="T17" fmla="*/ 94 h 150"/>
                <a:gd name="T18" fmla="*/ 15 w 68"/>
                <a:gd name="T19" fmla="*/ 95 h 150"/>
                <a:gd name="T20" fmla="*/ 22 w 68"/>
                <a:gd name="T21" fmla="*/ 91 h 150"/>
                <a:gd name="T22" fmla="*/ 24 w 68"/>
                <a:gd name="T23" fmla="*/ 89 h 150"/>
                <a:gd name="T24" fmla="*/ 22 w 68"/>
                <a:gd name="T25" fmla="*/ 89 h 150"/>
                <a:gd name="T26" fmla="*/ 21 w 68"/>
                <a:gd name="T27" fmla="*/ 105 h 150"/>
                <a:gd name="T28" fmla="*/ 22 w 68"/>
                <a:gd name="T29" fmla="*/ 122 h 150"/>
                <a:gd name="T30" fmla="*/ 24 w 68"/>
                <a:gd name="T31" fmla="*/ 122 h 150"/>
                <a:gd name="T32" fmla="*/ 32 w 68"/>
                <a:gd name="T33" fmla="*/ 115 h 150"/>
                <a:gd name="T34" fmla="*/ 35 w 68"/>
                <a:gd name="T35" fmla="*/ 111 h 150"/>
                <a:gd name="T36" fmla="*/ 32 w 68"/>
                <a:gd name="T37" fmla="*/ 115 h 150"/>
                <a:gd name="T38" fmla="*/ 26 w 68"/>
                <a:gd name="T39" fmla="*/ 134 h 150"/>
                <a:gd name="T40" fmla="*/ 29 w 68"/>
                <a:gd name="T41" fmla="*/ 138 h 150"/>
                <a:gd name="T42" fmla="*/ 35 w 68"/>
                <a:gd name="T43" fmla="*/ 136 h 150"/>
                <a:gd name="T44" fmla="*/ 40 w 68"/>
                <a:gd name="T45" fmla="*/ 127 h 150"/>
                <a:gd name="T46" fmla="*/ 39 w 68"/>
                <a:gd name="T47" fmla="*/ 130 h 150"/>
                <a:gd name="T48" fmla="*/ 36 w 68"/>
                <a:gd name="T49" fmla="*/ 143 h 150"/>
                <a:gd name="T50" fmla="*/ 37 w 68"/>
                <a:gd name="T51" fmla="*/ 148 h 150"/>
                <a:gd name="T52" fmla="*/ 40 w 68"/>
                <a:gd name="T53" fmla="*/ 150 h 150"/>
                <a:gd name="T54" fmla="*/ 57 w 68"/>
                <a:gd name="T55" fmla="*/ 148 h 150"/>
                <a:gd name="T56" fmla="*/ 65 w 68"/>
                <a:gd name="T57" fmla="*/ 143 h 150"/>
                <a:gd name="T58" fmla="*/ 68 w 68"/>
                <a:gd name="T59" fmla="*/ 133 h 150"/>
                <a:gd name="T60" fmla="*/ 68 w 68"/>
                <a:gd name="T61" fmla="*/ 126 h 150"/>
                <a:gd name="T62" fmla="*/ 64 w 68"/>
                <a:gd name="T63" fmla="*/ 102 h 150"/>
                <a:gd name="T64" fmla="*/ 57 w 68"/>
                <a:gd name="T65" fmla="*/ 77 h 150"/>
                <a:gd name="T66" fmla="*/ 55 w 68"/>
                <a:gd name="T67" fmla="*/ 62 h 150"/>
                <a:gd name="T68" fmla="*/ 50 w 68"/>
                <a:gd name="T69" fmla="*/ 26 h 150"/>
                <a:gd name="T70" fmla="*/ 42 w 68"/>
                <a:gd name="T71" fmla="*/ 5 h 150"/>
                <a:gd name="T72" fmla="*/ 35 w 68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" h="150">
                  <a:moveTo>
                    <a:pt x="35" y="0"/>
                  </a:moveTo>
                  <a:lnTo>
                    <a:pt x="35" y="0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18" y="3"/>
                  </a:lnTo>
                  <a:lnTo>
                    <a:pt x="8" y="7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4" y="68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4" y="95"/>
                  </a:lnTo>
                  <a:lnTo>
                    <a:pt x="15" y="95"/>
                  </a:lnTo>
                  <a:lnTo>
                    <a:pt x="19" y="94"/>
                  </a:lnTo>
                  <a:lnTo>
                    <a:pt x="22" y="91"/>
                  </a:lnTo>
                  <a:lnTo>
                    <a:pt x="24" y="90"/>
                  </a:lnTo>
                  <a:lnTo>
                    <a:pt x="24" y="89"/>
                  </a:lnTo>
                  <a:lnTo>
                    <a:pt x="24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1" y="105"/>
                  </a:lnTo>
                  <a:lnTo>
                    <a:pt x="21" y="118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32" y="115"/>
                  </a:lnTo>
                  <a:lnTo>
                    <a:pt x="35" y="112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2" y="115"/>
                  </a:lnTo>
                  <a:lnTo>
                    <a:pt x="28" y="125"/>
                  </a:lnTo>
                  <a:lnTo>
                    <a:pt x="26" y="134"/>
                  </a:lnTo>
                  <a:lnTo>
                    <a:pt x="26" y="138"/>
                  </a:lnTo>
                  <a:lnTo>
                    <a:pt x="29" y="138"/>
                  </a:lnTo>
                  <a:lnTo>
                    <a:pt x="29" y="138"/>
                  </a:lnTo>
                  <a:lnTo>
                    <a:pt x="35" y="136"/>
                  </a:lnTo>
                  <a:lnTo>
                    <a:pt x="37" y="132"/>
                  </a:lnTo>
                  <a:lnTo>
                    <a:pt x="40" y="127"/>
                  </a:lnTo>
                  <a:lnTo>
                    <a:pt x="40" y="127"/>
                  </a:lnTo>
                  <a:lnTo>
                    <a:pt x="39" y="130"/>
                  </a:lnTo>
                  <a:lnTo>
                    <a:pt x="36" y="138"/>
                  </a:lnTo>
                  <a:lnTo>
                    <a:pt x="36" y="143"/>
                  </a:lnTo>
                  <a:lnTo>
                    <a:pt x="36" y="145"/>
                  </a:lnTo>
                  <a:lnTo>
                    <a:pt x="37" y="148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48" y="150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65" y="143"/>
                  </a:lnTo>
                  <a:lnTo>
                    <a:pt x="66" y="138"/>
                  </a:lnTo>
                  <a:lnTo>
                    <a:pt x="68" y="133"/>
                  </a:lnTo>
                  <a:lnTo>
                    <a:pt x="68" y="133"/>
                  </a:lnTo>
                  <a:lnTo>
                    <a:pt x="68" y="126"/>
                  </a:lnTo>
                  <a:lnTo>
                    <a:pt x="66" y="119"/>
                  </a:lnTo>
                  <a:lnTo>
                    <a:pt x="64" y="102"/>
                  </a:lnTo>
                  <a:lnTo>
                    <a:pt x="60" y="89"/>
                  </a:lnTo>
                  <a:lnTo>
                    <a:pt x="57" y="77"/>
                  </a:lnTo>
                  <a:lnTo>
                    <a:pt x="57" y="77"/>
                  </a:lnTo>
                  <a:lnTo>
                    <a:pt x="55" y="62"/>
                  </a:lnTo>
                  <a:lnTo>
                    <a:pt x="53" y="39"/>
                  </a:lnTo>
                  <a:lnTo>
                    <a:pt x="50" y="26"/>
                  </a:lnTo>
                  <a:lnTo>
                    <a:pt x="46" y="15"/>
                  </a:lnTo>
                  <a:lnTo>
                    <a:pt x="42" y="5"/>
                  </a:lnTo>
                  <a:lnTo>
                    <a:pt x="37" y="3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A393084-8211-F292-8B1B-A4BFBA2AF311}"/>
              </a:ext>
            </a:extLst>
          </p:cNvPr>
          <p:cNvGrpSpPr/>
          <p:nvPr/>
        </p:nvGrpSpPr>
        <p:grpSpPr>
          <a:xfrm>
            <a:off x="1192037" y="1050345"/>
            <a:ext cx="1530197" cy="2340797"/>
            <a:chOff x="3871913" y="4152900"/>
            <a:chExt cx="1441450" cy="2205038"/>
          </a:xfrm>
        </p:grpSpPr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CF2732B7-EBDF-56E1-A533-5D95F452C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1913" y="4152900"/>
              <a:ext cx="1441450" cy="2205038"/>
            </a:xfrm>
            <a:custGeom>
              <a:avLst/>
              <a:gdLst>
                <a:gd name="T0" fmla="*/ 22 w 908"/>
                <a:gd name="T1" fmla="*/ 139 h 1389"/>
                <a:gd name="T2" fmla="*/ 17 w 908"/>
                <a:gd name="T3" fmla="*/ 184 h 1389"/>
                <a:gd name="T4" fmla="*/ 6 w 908"/>
                <a:gd name="T5" fmla="*/ 189 h 1389"/>
                <a:gd name="T6" fmla="*/ 11 w 908"/>
                <a:gd name="T7" fmla="*/ 211 h 1389"/>
                <a:gd name="T8" fmla="*/ 33 w 908"/>
                <a:gd name="T9" fmla="*/ 217 h 1389"/>
                <a:gd name="T10" fmla="*/ 55 w 908"/>
                <a:gd name="T11" fmla="*/ 222 h 1389"/>
                <a:gd name="T12" fmla="*/ 64 w 908"/>
                <a:gd name="T13" fmla="*/ 239 h 1389"/>
                <a:gd name="T14" fmla="*/ 89 w 908"/>
                <a:gd name="T15" fmla="*/ 245 h 1389"/>
                <a:gd name="T16" fmla="*/ 113 w 908"/>
                <a:gd name="T17" fmla="*/ 264 h 1389"/>
                <a:gd name="T18" fmla="*/ 166 w 908"/>
                <a:gd name="T19" fmla="*/ 278 h 1389"/>
                <a:gd name="T20" fmla="*/ 166 w 908"/>
                <a:gd name="T21" fmla="*/ 300 h 1389"/>
                <a:gd name="T22" fmla="*/ 192 w 908"/>
                <a:gd name="T23" fmla="*/ 297 h 1389"/>
                <a:gd name="T24" fmla="*/ 210 w 908"/>
                <a:gd name="T25" fmla="*/ 295 h 1389"/>
                <a:gd name="T26" fmla="*/ 215 w 908"/>
                <a:gd name="T27" fmla="*/ 288 h 1389"/>
                <a:gd name="T28" fmla="*/ 237 w 908"/>
                <a:gd name="T29" fmla="*/ 293 h 1389"/>
                <a:gd name="T30" fmla="*/ 249 w 908"/>
                <a:gd name="T31" fmla="*/ 310 h 1389"/>
                <a:gd name="T32" fmla="*/ 262 w 908"/>
                <a:gd name="T33" fmla="*/ 308 h 1389"/>
                <a:gd name="T34" fmla="*/ 275 w 908"/>
                <a:gd name="T35" fmla="*/ 307 h 1389"/>
                <a:gd name="T36" fmla="*/ 288 w 908"/>
                <a:gd name="T37" fmla="*/ 292 h 1389"/>
                <a:gd name="T38" fmla="*/ 314 w 908"/>
                <a:gd name="T39" fmla="*/ 296 h 1389"/>
                <a:gd name="T40" fmla="*/ 339 w 908"/>
                <a:gd name="T41" fmla="*/ 311 h 1389"/>
                <a:gd name="T42" fmla="*/ 482 w 908"/>
                <a:gd name="T43" fmla="*/ 422 h 1389"/>
                <a:gd name="T44" fmla="*/ 504 w 908"/>
                <a:gd name="T45" fmla="*/ 439 h 1389"/>
                <a:gd name="T46" fmla="*/ 534 w 908"/>
                <a:gd name="T47" fmla="*/ 482 h 1389"/>
                <a:gd name="T48" fmla="*/ 548 w 908"/>
                <a:gd name="T49" fmla="*/ 539 h 1389"/>
                <a:gd name="T50" fmla="*/ 509 w 908"/>
                <a:gd name="T51" fmla="*/ 616 h 1389"/>
                <a:gd name="T52" fmla="*/ 320 w 908"/>
                <a:gd name="T53" fmla="*/ 845 h 1389"/>
                <a:gd name="T54" fmla="*/ 307 w 908"/>
                <a:gd name="T55" fmla="*/ 902 h 1389"/>
                <a:gd name="T56" fmla="*/ 311 w 908"/>
                <a:gd name="T57" fmla="*/ 956 h 1389"/>
                <a:gd name="T58" fmla="*/ 493 w 908"/>
                <a:gd name="T59" fmla="*/ 1127 h 1389"/>
                <a:gd name="T60" fmla="*/ 505 w 908"/>
                <a:gd name="T61" fmla="*/ 1206 h 1389"/>
                <a:gd name="T62" fmla="*/ 493 w 908"/>
                <a:gd name="T63" fmla="*/ 1221 h 1389"/>
                <a:gd name="T64" fmla="*/ 396 w 908"/>
                <a:gd name="T65" fmla="*/ 1252 h 1389"/>
                <a:gd name="T66" fmla="*/ 397 w 908"/>
                <a:gd name="T67" fmla="*/ 1270 h 1389"/>
                <a:gd name="T68" fmla="*/ 426 w 908"/>
                <a:gd name="T69" fmla="*/ 1282 h 1389"/>
                <a:gd name="T70" fmla="*/ 479 w 908"/>
                <a:gd name="T71" fmla="*/ 1292 h 1389"/>
                <a:gd name="T72" fmla="*/ 559 w 908"/>
                <a:gd name="T73" fmla="*/ 1310 h 1389"/>
                <a:gd name="T74" fmla="*/ 520 w 908"/>
                <a:gd name="T75" fmla="*/ 1343 h 1389"/>
                <a:gd name="T76" fmla="*/ 555 w 908"/>
                <a:gd name="T77" fmla="*/ 1389 h 1389"/>
                <a:gd name="T78" fmla="*/ 670 w 908"/>
                <a:gd name="T79" fmla="*/ 1366 h 1389"/>
                <a:gd name="T80" fmla="*/ 703 w 908"/>
                <a:gd name="T81" fmla="*/ 1339 h 1389"/>
                <a:gd name="T82" fmla="*/ 753 w 908"/>
                <a:gd name="T83" fmla="*/ 1324 h 1389"/>
                <a:gd name="T84" fmla="*/ 811 w 908"/>
                <a:gd name="T85" fmla="*/ 1288 h 1389"/>
                <a:gd name="T86" fmla="*/ 797 w 908"/>
                <a:gd name="T87" fmla="*/ 1193 h 1389"/>
                <a:gd name="T88" fmla="*/ 717 w 908"/>
                <a:gd name="T89" fmla="*/ 811 h 1389"/>
                <a:gd name="T90" fmla="*/ 819 w 908"/>
                <a:gd name="T91" fmla="*/ 711 h 1389"/>
                <a:gd name="T92" fmla="*/ 866 w 908"/>
                <a:gd name="T93" fmla="*/ 619 h 1389"/>
                <a:gd name="T94" fmla="*/ 886 w 908"/>
                <a:gd name="T95" fmla="*/ 494 h 1389"/>
                <a:gd name="T96" fmla="*/ 864 w 908"/>
                <a:gd name="T97" fmla="*/ 406 h 1389"/>
                <a:gd name="T98" fmla="*/ 810 w 908"/>
                <a:gd name="T99" fmla="*/ 236 h 1389"/>
                <a:gd name="T100" fmla="*/ 777 w 908"/>
                <a:gd name="T101" fmla="*/ 104 h 1389"/>
                <a:gd name="T102" fmla="*/ 747 w 908"/>
                <a:gd name="T103" fmla="*/ 89 h 1389"/>
                <a:gd name="T104" fmla="*/ 633 w 908"/>
                <a:gd name="T105" fmla="*/ 88 h 1389"/>
                <a:gd name="T106" fmla="*/ 567 w 908"/>
                <a:gd name="T107" fmla="*/ 81 h 1389"/>
                <a:gd name="T108" fmla="*/ 448 w 908"/>
                <a:gd name="T109" fmla="*/ 67 h 1389"/>
                <a:gd name="T110" fmla="*/ 343 w 908"/>
                <a:gd name="T111" fmla="*/ 73 h 1389"/>
                <a:gd name="T112" fmla="*/ 280 w 908"/>
                <a:gd name="T113" fmla="*/ 60 h 1389"/>
                <a:gd name="T114" fmla="*/ 210 w 908"/>
                <a:gd name="T115" fmla="*/ 13 h 1389"/>
                <a:gd name="T116" fmla="*/ 148 w 908"/>
                <a:gd name="T117" fmla="*/ 3 h 1389"/>
                <a:gd name="T118" fmla="*/ 33 w 908"/>
                <a:gd name="T119" fmla="*/ 89 h 1389"/>
                <a:gd name="T120" fmla="*/ 696 w 908"/>
                <a:gd name="T121" fmla="*/ 188 h 1389"/>
                <a:gd name="T122" fmla="*/ 736 w 908"/>
                <a:gd name="T123" fmla="*/ 272 h 1389"/>
                <a:gd name="T124" fmla="*/ 698 w 908"/>
                <a:gd name="T125" fmla="*/ 22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8" h="1389">
                  <a:moveTo>
                    <a:pt x="39" y="117"/>
                  </a:moveTo>
                  <a:lnTo>
                    <a:pt x="39" y="117"/>
                  </a:lnTo>
                  <a:lnTo>
                    <a:pt x="33" y="122"/>
                  </a:lnTo>
                  <a:lnTo>
                    <a:pt x="28" y="129"/>
                  </a:lnTo>
                  <a:lnTo>
                    <a:pt x="22" y="139"/>
                  </a:lnTo>
                  <a:lnTo>
                    <a:pt x="22" y="139"/>
                  </a:lnTo>
                  <a:lnTo>
                    <a:pt x="19" y="145"/>
                  </a:lnTo>
                  <a:lnTo>
                    <a:pt x="18" y="153"/>
                  </a:lnTo>
                  <a:lnTo>
                    <a:pt x="17" y="167"/>
                  </a:lnTo>
                  <a:lnTo>
                    <a:pt x="17" y="184"/>
                  </a:lnTo>
                  <a:lnTo>
                    <a:pt x="17" y="184"/>
                  </a:lnTo>
                  <a:lnTo>
                    <a:pt x="12" y="186"/>
                  </a:lnTo>
                  <a:lnTo>
                    <a:pt x="10" y="189"/>
                  </a:lnTo>
                  <a:lnTo>
                    <a:pt x="6" y="189"/>
                  </a:lnTo>
                  <a:lnTo>
                    <a:pt x="6" y="189"/>
                  </a:lnTo>
                  <a:lnTo>
                    <a:pt x="3" y="188"/>
                  </a:lnTo>
                  <a:lnTo>
                    <a:pt x="1" y="189"/>
                  </a:lnTo>
                  <a:lnTo>
                    <a:pt x="0" y="189"/>
                  </a:lnTo>
                  <a:lnTo>
                    <a:pt x="28" y="206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22" y="214"/>
                  </a:lnTo>
                  <a:lnTo>
                    <a:pt x="29" y="217"/>
                  </a:lnTo>
                  <a:lnTo>
                    <a:pt x="33" y="217"/>
                  </a:lnTo>
                  <a:lnTo>
                    <a:pt x="33" y="217"/>
                  </a:lnTo>
                  <a:lnTo>
                    <a:pt x="37" y="217"/>
                  </a:lnTo>
                  <a:lnTo>
                    <a:pt x="44" y="217"/>
                  </a:lnTo>
                  <a:lnTo>
                    <a:pt x="53" y="220"/>
                  </a:lnTo>
                  <a:lnTo>
                    <a:pt x="54" y="221"/>
                  </a:lnTo>
                  <a:lnTo>
                    <a:pt x="55" y="222"/>
                  </a:lnTo>
                  <a:lnTo>
                    <a:pt x="55" y="222"/>
                  </a:lnTo>
                  <a:lnTo>
                    <a:pt x="57" y="228"/>
                  </a:lnTo>
                  <a:lnTo>
                    <a:pt x="58" y="232"/>
                  </a:lnTo>
                  <a:lnTo>
                    <a:pt x="62" y="238"/>
                  </a:lnTo>
                  <a:lnTo>
                    <a:pt x="64" y="239"/>
                  </a:lnTo>
                  <a:lnTo>
                    <a:pt x="66" y="239"/>
                  </a:lnTo>
                  <a:lnTo>
                    <a:pt x="66" y="239"/>
                  </a:lnTo>
                  <a:lnTo>
                    <a:pt x="72" y="240"/>
                  </a:lnTo>
                  <a:lnTo>
                    <a:pt x="80" y="242"/>
                  </a:lnTo>
                  <a:lnTo>
                    <a:pt x="89" y="245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108" y="258"/>
                  </a:lnTo>
                  <a:lnTo>
                    <a:pt x="109" y="261"/>
                  </a:lnTo>
                  <a:lnTo>
                    <a:pt x="113" y="264"/>
                  </a:lnTo>
                  <a:lnTo>
                    <a:pt x="122" y="267"/>
                  </a:lnTo>
                  <a:lnTo>
                    <a:pt x="122" y="267"/>
                  </a:lnTo>
                  <a:lnTo>
                    <a:pt x="149" y="274"/>
                  </a:lnTo>
                  <a:lnTo>
                    <a:pt x="166" y="278"/>
                  </a:lnTo>
                  <a:lnTo>
                    <a:pt x="166" y="278"/>
                  </a:lnTo>
                  <a:lnTo>
                    <a:pt x="165" y="289"/>
                  </a:lnTo>
                  <a:lnTo>
                    <a:pt x="165" y="296"/>
                  </a:lnTo>
                  <a:lnTo>
                    <a:pt x="165" y="299"/>
                  </a:lnTo>
                  <a:lnTo>
                    <a:pt x="166" y="300"/>
                  </a:lnTo>
                  <a:lnTo>
                    <a:pt x="166" y="300"/>
                  </a:lnTo>
                  <a:lnTo>
                    <a:pt x="172" y="300"/>
                  </a:lnTo>
                  <a:lnTo>
                    <a:pt x="179" y="297"/>
                  </a:lnTo>
                  <a:lnTo>
                    <a:pt x="188" y="295"/>
                  </a:lnTo>
                  <a:lnTo>
                    <a:pt x="188" y="295"/>
                  </a:lnTo>
                  <a:lnTo>
                    <a:pt x="192" y="297"/>
                  </a:lnTo>
                  <a:lnTo>
                    <a:pt x="195" y="299"/>
                  </a:lnTo>
                  <a:lnTo>
                    <a:pt x="199" y="300"/>
                  </a:lnTo>
                  <a:lnTo>
                    <a:pt x="199" y="300"/>
                  </a:lnTo>
                  <a:lnTo>
                    <a:pt x="203" y="299"/>
                  </a:lnTo>
                  <a:lnTo>
                    <a:pt x="210" y="295"/>
                  </a:lnTo>
                  <a:lnTo>
                    <a:pt x="215" y="292"/>
                  </a:lnTo>
                  <a:lnTo>
                    <a:pt x="216" y="290"/>
                  </a:lnTo>
                  <a:lnTo>
                    <a:pt x="216" y="289"/>
                  </a:lnTo>
                  <a:lnTo>
                    <a:pt x="216" y="289"/>
                  </a:lnTo>
                  <a:lnTo>
                    <a:pt x="215" y="288"/>
                  </a:lnTo>
                  <a:lnTo>
                    <a:pt x="215" y="286"/>
                  </a:lnTo>
                  <a:lnTo>
                    <a:pt x="219" y="286"/>
                  </a:lnTo>
                  <a:lnTo>
                    <a:pt x="227" y="289"/>
                  </a:lnTo>
                  <a:lnTo>
                    <a:pt x="227" y="289"/>
                  </a:lnTo>
                  <a:lnTo>
                    <a:pt x="237" y="293"/>
                  </a:lnTo>
                  <a:lnTo>
                    <a:pt x="244" y="299"/>
                  </a:lnTo>
                  <a:lnTo>
                    <a:pt x="248" y="303"/>
                  </a:lnTo>
                  <a:lnTo>
                    <a:pt x="249" y="306"/>
                  </a:lnTo>
                  <a:lnTo>
                    <a:pt x="249" y="306"/>
                  </a:lnTo>
                  <a:lnTo>
                    <a:pt x="249" y="310"/>
                  </a:lnTo>
                  <a:lnTo>
                    <a:pt x="251" y="311"/>
                  </a:lnTo>
                  <a:lnTo>
                    <a:pt x="255" y="311"/>
                  </a:lnTo>
                  <a:lnTo>
                    <a:pt x="255" y="311"/>
                  </a:lnTo>
                  <a:lnTo>
                    <a:pt x="259" y="310"/>
                  </a:lnTo>
                  <a:lnTo>
                    <a:pt x="262" y="308"/>
                  </a:lnTo>
                  <a:lnTo>
                    <a:pt x="266" y="306"/>
                  </a:lnTo>
                  <a:lnTo>
                    <a:pt x="266" y="306"/>
                  </a:lnTo>
                  <a:lnTo>
                    <a:pt x="269" y="306"/>
                  </a:lnTo>
                  <a:lnTo>
                    <a:pt x="273" y="306"/>
                  </a:lnTo>
                  <a:lnTo>
                    <a:pt x="275" y="307"/>
                  </a:lnTo>
                  <a:lnTo>
                    <a:pt x="277" y="306"/>
                  </a:lnTo>
                  <a:lnTo>
                    <a:pt x="277" y="306"/>
                  </a:lnTo>
                  <a:lnTo>
                    <a:pt x="278" y="301"/>
                  </a:lnTo>
                  <a:lnTo>
                    <a:pt x="284" y="296"/>
                  </a:lnTo>
                  <a:lnTo>
                    <a:pt x="288" y="292"/>
                  </a:lnTo>
                  <a:lnTo>
                    <a:pt x="291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302" y="290"/>
                  </a:lnTo>
                  <a:lnTo>
                    <a:pt x="314" y="296"/>
                  </a:lnTo>
                  <a:lnTo>
                    <a:pt x="327" y="301"/>
                  </a:lnTo>
                  <a:lnTo>
                    <a:pt x="331" y="304"/>
                  </a:lnTo>
                  <a:lnTo>
                    <a:pt x="332" y="306"/>
                  </a:lnTo>
                  <a:lnTo>
                    <a:pt x="332" y="306"/>
                  </a:lnTo>
                  <a:lnTo>
                    <a:pt x="339" y="311"/>
                  </a:lnTo>
                  <a:lnTo>
                    <a:pt x="356" y="325"/>
                  </a:lnTo>
                  <a:lnTo>
                    <a:pt x="407" y="364"/>
                  </a:lnTo>
                  <a:lnTo>
                    <a:pt x="458" y="403"/>
                  </a:lnTo>
                  <a:lnTo>
                    <a:pt x="482" y="422"/>
                  </a:lnTo>
                  <a:lnTo>
                    <a:pt x="482" y="422"/>
                  </a:lnTo>
                  <a:lnTo>
                    <a:pt x="484" y="425"/>
                  </a:lnTo>
                  <a:lnTo>
                    <a:pt x="491" y="429"/>
                  </a:lnTo>
                  <a:lnTo>
                    <a:pt x="498" y="435"/>
                  </a:lnTo>
                  <a:lnTo>
                    <a:pt x="504" y="439"/>
                  </a:lnTo>
                  <a:lnTo>
                    <a:pt x="504" y="439"/>
                  </a:lnTo>
                  <a:lnTo>
                    <a:pt x="511" y="447"/>
                  </a:lnTo>
                  <a:lnTo>
                    <a:pt x="518" y="458"/>
                  </a:lnTo>
                  <a:lnTo>
                    <a:pt x="532" y="478"/>
                  </a:lnTo>
                  <a:lnTo>
                    <a:pt x="532" y="478"/>
                  </a:lnTo>
                  <a:lnTo>
                    <a:pt x="534" y="482"/>
                  </a:lnTo>
                  <a:lnTo>
                    <a:pt x="537" y="489"/>
                  </a:lnTo>
                  <a:lnTo>
                    <a:pt x="543" y="510"/>
                  </a:lnTo>
                  <a:lnTo>
                    <a:pt x="548" y="529"/>
                  </a:lnTo>
                  <a:lnTo>
                    <a:pt x="548" y="536"/>
                  </a:lnTo>
                  <a:lnTo>
                    <a:pt x="548" y="539"/>
                  </a:lnTo>
                  <a:lnTo>
                    <a:pt x="548" y="539"/>
                  </a:lnTo>
                  <a:lnTo>
                    <a:pt x="547" y="543"/>
                  </a:lnTo>
                  <a:lnTo>
                    <a:pt x="547" y="548"/>
                  </a:lnTo>
                  <a:lnTo>
                    <a:pt x="548" y="555"/>
                  </a:lnTo>
                  <a:lnTo>
                    <a:pt x="509" y="616"/>
                  </a:lnTo>
                  <a:lnTo>
                    <a:pt x="520" y="622"/>
                  </a:lnTo>
                  <a:lnTo>
                    <a:pt x="520" y="622"/>
                  </a:lnTo>
                  <a:lnTo>
                    <a:pt x="417" y="734"/>
                  </a:lnTo>
                  <a:lnTo>
                    <a:pt x="345" y="816"/>
                  </a:lnTo>
                  <a:lnTo>
                    <a:pt x="320" y="845"/>
                  </a:lnTo>
                  <a:lnTo>
                    <a:pt x="313" y="855"/>
                  </a:lnTo>
                  <a:lnTo>
                    <a:pt x="310" y="861"/>
                  </a:lnTo>
                  <a:lnTo>
                    <a:pt x="310" y="861"/>
                  </a:lnTo>
                  <a:lnTo>
                    <a:pt x="309" y="879"/>
                  </a:lnTo>
                  <a:lnTo>
                    <a:pt x="307" y="902"/>
                  </a:lnTo>
                  <a:lnTo>
                    <a:pt x="306" y="927"/>
                  </a:lnTo>
                  <a:lnTo>
                    <a:pt x="305" y="944"/>
                  </a:lnTo>
                  <a:lnTo>
                    <a:pt x="305" y="944"/>
                  </a:lnTo>
                  <a:lnTo>
                    <a:pt x="306" y="948"/>
                  </a:lnTo>
                  <a:lnTo>
                    <a:pt x="311" y="956"/>
                  </a:lnTo>
                  <a:lnTo>
                    <a:pt x="332" y="978"/>
                  </a:lnTo>
                  <a:lnTo>
                    <a:pt x="363" y="1008"/>
                  </a:lnTo>
                  <a:lnTo>
                    <a:pt x="397" y="1041"/>
                  </a:lnTo>
                  <a:lnTo>
                    <a:pt x="462" y="1101"/>
                  </a:lnTo>
                  <a:lnTo>
                    <a:pt x="493" y="1127"/>
                  </a:lnTo>
                  <a:lnTo>
                    <a:pt x="498" y="1188"/>
                  </a:lnTo>
                  <a:lnTo>
                    <a:pt x="509" y="1193"/>
                  </a:lnTo>
                  <a:lnTo>
                    <a:pt x="509" y="1193"/>
                  </a:lnTo>
                  <a:lnTo>
                    <a:pt x="508" y="1198"/>
                  </a:lnTo>
                  <a:lnTo>
                    <a:pt x="505" y="1206"/>
                  </a:lnTo>
                  <a:lnTo>
                    <a:pt x="504" y="1210"/>
                  </a:lnTo>
                  <a:lnTo>
                    <a:pt x="501" y="1216"/>
                  </a:lnTo>
                  <a:lnTo>
                    <a:pt x="497" y="1218"/>
                  </a:lnTo>
                  <a:lnTo>
                    <a:pt x="493" y="1221"/>
                  </a:lnTo>
                  <a:lnTo>
                    <a:pt x="493" y="1221"/>
                  </a:lnTo>
                  <a:lnTo>
                    <a:pt x="404" y="1243"/>
                  </a:lnTo>
                  <a:lnTo>
                    <a:pt x="404" y="1243"/>
                  </a:lnTo>
                  <a:lnTo>
                    <a:pt x="403" y="1243"/>
                  </a:lnTo>
                  <a:lnTo>
                    <a:pt x="399" y="1246"/>
                  </a:lnTo>
                  <a:lnTo>
                    <a:pt x="396" y="1252"/>
                  </a:lnTo>
                  <a:lnTo>
                    <a:pt x="394" y="1255"/>
                  </a:lnTo>
                  <a:lnTo>
                    <a:pt x="393" y="1260"/>
                  </a:lnTo>
                  <a:lnTo>
                    <a:pt x="393" y="1260"/>
                  </a:lnTo>
                  <a:lnTo>
                    <a:pt x="393" y="1266"/>
                  </a:lnTo>
                  <a:lnTo>
                    <a:pt x="397" y="1270"/>
                  </a:lnTo>
                  <a:lnTo>
                    <a:pt x="401" y="1274"/>
                  </a:lnTo>
                  <a:lnTo>
                    <a:pt x="407" y="1277"/>
                  </a:lnTo>
                  <a:lnTo>
                    <a:pt x="418" y="1282"/>
                  </a:lnTo>
                  <a:lnTo>
                    <a:pt x="424" y="1282"/>
                  </a:lnTo>
                  <a:lnTo>
                    <a:pt x="426" y="1282"/>
                  </a:lnTo>
                  <a:lnTo>
                    <a:pt x="426" y="1282"/>
                  </a:lnTo>
                  <a:lnTo>
                    <a:pt x="430" y="1282"/>
                  </a:lnTo>
                  <a:lnTo>
                    <a:pt x="437" y="1284"/>
                  </a:lnTo>
                  <a:lnTo>
                    <a:pt x="458" y="1288"/>
                  </a:lnTo>
                  <a:lnTo>
                    <a:pt x="479" y="1292"/>
                  </a:lnTo>
                  <a:lnTo>
                    <a:pt x="493" y="1293"/>
                  </a:lnTo>
                  <a:lnTo>
                    <a:pt x="493" y="1293"/>
                  </a:lnTo>
                  <a:lnTo>
                    <a:pt x="507" y="1296"/>
                  </a:lnTo>
                  <a:lnTo>
                    <a:pt x="530" y="1302"/>
                  </a:lnTo>
                  <a:lnTo>
                    <a:pt x="559" y="1310"/>
                  </a:lnTo>
                  <a:lnTo>
                    <a:pt x="559" y="1310"/>
                  </a:lnTo>
                  <a:lnTo>
                    <a:pt x="545" y="1322"/>
                  </a:lnTo>
                  <a:lnTo>
                    <a:pt x="526" y="1338"/>
                  </a:lnTo>
                  <a:lnTo>
                    <a:pt x="526" y="1338"/>
                  </a:lnTo>
                  <a:lnTo>
                    <a:pt x="520" y="1343"/>
                  </a:lnTo>
                  <a:lnTo>
                    <a:pt x="514" y="1353"/>
                  </a:lnTo>
                  <a:lnTo>
                    <a:pt x="504" y="1366"/>
                  </a:lnTo>
                  <a:lnTo>
                    <a:pt x="537" y="1388"/>
                  </a:lnTo>
                  <a:lnTo>
                    <a:pt x="537" y="1388"/>
                  </a:lnTo>
                  <a:lnTo>
                    <a:pt x="555" y="1389"/>
                  </a:lnTo>
                  <a:lnTo>
                    <a:pt x="572" y="1389"/>
                  </a:lnTo>
                  <a:lnTo>
                    <a:pt x="587" y="1388"/>
                  </a:lnTo>
                  <a:lnTo>
                    <a:pt x="587" y="1388"/>
                  </a:lnTo>
                  <a:lnTo>
                    <a:pt x="635" y="1375"/>
                  </a:lnTo>
                  <a:lnTo>
                    <a:pt x="670" y="1366"/>
                  </a:lnTo>
                  <a:lnTo>
                    <a:pt x="670" y="1366"/>
                  </a:lnTo>
                  <a:lnTo>
                    <a:pt x="674" y="1361"/>
                  </a:lnTo>
                  <a:lnTo>
                    <a:pt x="685" y="1350"/>
                  </a:lnTo>
                  <a:lnTo>
                    <a:pt x="693" y="1345"/>
                  </a:lnTo>
                  <a:lnTo>
                    <a:pt x="703" y="1339"/>
                  </a:lnTo>
                  <a:lnTo>
                    <a:pt x="713" y="1335"/>
                  </a:lnTo>
                  <a:lnTo>
                    <a:pt x="725" y="1332"/>
                  </a:lnTo>
                  <a:lnTo>
                    <a:pt x="725" y="1332"/>
                  </a:lnTo>
                  <a:lnTo>
                    <a:pt x="739" y="1329"/>
                  </a:lnTo>
                  <a:lnTo>
                    <a:pt x="753" y="1324"/>
                  </a:lnTo>
                  <a:lnTo>
                    <a:pt x="768" y="1317"/>
                  </a:lnTo>
                  <a:lnTo>
                    <a:pt x="782" y="1310"/>
                  </a:lnTo>
                  <a:lnTo>
                    <a:pt x="795" y="1302"/>
                  </a:lnTo>
                  <a:lnTo>
                    <a:pt x="804" y="1295"/>
                  </a:lnTo>
                  <a:lnTo>
                    <a:pt x="811" y="1288"/>
                  </a:lnTo>
                  <a:lnTo>
                    <a:pt x="814" y="1285"/>
                  </a:lnTo>
                  <a:lnTo>
                    <a:pt x="814" y="1282"/>
                  </a:lnTo>
                  <a:lnTo>
                    <a:pt x="814" y="1249"/>
                  </a:lnTo>
                  <a:lnTo>
                    <a:pt x="781" y="1216"/>
                  </a:lnTo>
                  <a:lnTo>
                    <a:pt x="797" y="1193"/>
                  </a:lnTo>
                  <a:lnTo>
                    <a:pt x="565" y="933"/>
                  </a:lnTo>
                  <a:lnTo>
                    <a:pt x="565" y="933"/>
                  </a:lnTo>
                  <a:lnTo>
                    <a:pt x="635" y="877"/>
                  </a:lnTo>
                  <a:lnTo>
                    <a:pt x="692" y="831"/>
                  </a:lnTo>
                  <a:lnTo>
                    <a:pt x="717" y="811"/>
                  </a:lnTo>
                  <a:lnTo>
                    <a:pt x="736" y="794"/>
                  </a:lnTo>
                  <a:lnTo>
                    <a:pt x="736" y="794"/>
                  </a:lnTo>
                  <a:lnTo>
                    <a:pt x="777" y="755"/>
                  </a:lnTo>
                  <a:lnTo>
                    <a:pt x="819" y="711"/>
                  </a:lnTo>
                  <a:lnTo>
                    <a:pt x="819" y="711"/>
                  </a:lnTo>
                  <a:lnTo>
                    <a:pt x="828" y="701"/>
                  </a:lnTo>
                  <a:lnTo>
                    <a:pt x="835" y="691"/>
                  </a:lnTo>
                  <a:lnTo>
                    <a:pt x="847" y="668"/>
                  </a:lnTo>
                  <a:lnTo>
                    <a:pt x="857" y="643"/>
                  </a:lnTo>
                  <a:lnTo>
                    <a:pt x="866" y="619"/>
                  </a:lnTo>
                  <a:lnTo>
                    <a:pt x="872" y="596"/>
                  </a:lnTo>
                  <a:lnTo>
                    <a:pt x="876" y="578"/>
                  </a:lnTo>
                  <a:lnTo>
                    <a:pt x="880" y="561"/>
                  </a:lnTo>
                  <a:lnTo>
                    <a:pt x="908" y="544"/>
                  </a:lnTo>
                  <a:lnTo>
                    <a:pt x="886" y="494"/>
                  </a:lnTo>
                  <a:lnTo>
                    <a:pt x="886" y="494"/>
                  </a:lnTo>
                  <a:lnTo>
                    <a:pt x="878" y="455"/>
                  </a:lnTo>
                  <a:lnTo>
                    <a:pt x="871" y="426"/>
                  </a:lnTo>
                  <a:lnTo>
                    <a:pt x="864" y="406"/>
                  </a:lnTo>
                  <a:lnTo>
                    <a:pt x="864" y="406"/>
                  </a:lnTo>
                  <a:lnTo>
                    <a:pt x="855" y="389"/>
                  </a:lnTo>
                  <a:lnTo>
                    <a:pt x="844" y="368"/>
                  </a:lnTo>
                  <a:lnTo>
                    <a:pt x="830" y="344"/>
                  </a:lnTo>
                  <a:lnTo>
                    <a:pt x="830" y="344"/>
                  </a:lnTo>
                  <a:lnTo>
                    <a:pt x="810" y="236"/>
                  </a:lnTo>
                  <a:lnTo>
                    <a:pt x="793" y="156"/>
                  </a:lnTo>
                  <a:lnTo>
                    <a:pt x="786" y="127"/>
                  </a:lnTo>
                  <a:lnTo>
                    <a:pt x="781" y="111"/>
                  </a:lnTo>
                  <a:lnTo>
                    <a:pt x="781" y="111"/>
                  </a:lnTo>
                  <a:lnTo>
                    <a:pt x="777" y="104"/>
                  </a:lnTo>
                  <a:lnTo>
                    <a:pt x="772" y="100"/>
                  </a:lnTo>
                  <a:lnTo>
                    <a:pt x="768" y="98"/>
                  </a:lnTo>
                  <a:lnTo>
                    <a:pt x="764" y="95"/>
                  </a:lnTo>
                  <a:lnTo>
                    <a:pt x="756" y="92"/>
                  </a:lnTo>
                  <a:lnTo>
                    <a:pt x="747" y="89"/>
                  </a:lnTo>
                  <a:lnTo>
                    <a:pt x="747" y="89"/>
                  </a:lnTo>
                  <a:lnTo>
                    <a:pt x="739" y="88"/>
                  </a:lnTo>
                  <a:lnTo>
                    <a:pt x="723" y="86"/>
                  </a:lnTo>
                  <a:lnTo>
                    <a:pt x="677" y="86"/>
                  </a:lnTo>
                  <a:lnTo>
                    <a:pt x="633" y="88"/>
                  </a:lnTo>
                  <a:lnTo>
                    <a:pt x="609" y="89"/>
                  </a:lnTo>
                  <a:lnTo>
                    <a:pt x="609" y="89"/>
                  </a:lnTo>
                  <a:lnTo>
                    <a:pt x="603" y="89"/>
                  </a:lnTo>
                  <a:lnTo>
                    <a:pt x="594" y="88"/>
                  </a:lnTo>
                  <a:lnTo>
                    <a:pt x="567" y="81"/>
                  </a:lnTo>
                  <a:lnTo>
                    <a:pt x="532" y="73"/>
                  </a:lnTo>
                  <a:lnTo>
                    <a:pt x="532" y="73"/>
                  </a:lnTo>
                  <a:lnTo>
                    <a:pt x="502" y="71"/>
                  </a:lnTo>
                  <a:lnTo>
                    <a:pt x="476" y="70"/>
                  </a:lnTo>
                  <a:lnTo>
                    <a:pt x="448" y="67"/>
                  </a:lnTo>
                  <a:lnTo>
                    <a:pt x="448" y="67"/>
                  </a:lnTo>
                  <a:lnTo>
                    <a:pt x="435" y="66"/>
                  </a:lnTo>
                  <a:lnTo>
                    <a:pt x="418" y="66"/>
                  </a:lnTo>
                  <a:lnTo>
                    <a:pt x="383" y="68"/>
                  </a:lnTo>
                  <a:lnTo>
                    <a:pt x="343" y="73"/>
                  </a:lnTo>
                  <a:lnTo>
                    <a:pt x="316" y="61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3" y="66"/>
                  </a:lnTo>
                  <a:lnTo>
                    <a:pt x="280" y="60"/>
                  </a:lnTo>
                  <a:lnTo>
                    <a:pt x="263" y="52"/>
                  </a:lnTo>
                  <a:lnTo>
                    <a:pt x="253" y="46"/>
                  </a:lnTo>
                  <a:lnTo>
                    <a:pt x="244" y="39"/>
                  </a:lnTo>
                  <a:lnTo>
                    <a:pt x="244" y="39"/>
                  </a:lnTo>
                  <a:lnTo>
                    <a:pt x="210" y="13"/>
                  </a:lnTo>
                  <a:lnTo>
                    <a:pt x="198" y="3"/>
                  </a:lnTo>
                  <a:lnTo>
                    <a:pt x="192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48" y="3"/>
                  </a:lnTo>
                  <a:lnTo>
                    <a:pt x="116" y="6"/>
                  </a:lnTo>
                  <a:lnTo>
                    <a:pt x="66" y="28"/>
                  </a:lnTo>
                  <a:lnTo>
                    <a:pt x="50" y="50"/>
                  </a:lnTo>
                  <a:lnTo>
                    <a:pt x="44" y="73"/>
                  </a:lnTo>
                  <a:lnTo>
                    <a:pt x="33" y="89"/>
                  </a:lnTo>
                  <a:lnTo>
                    <a:pt x="39" y="117"/>
                  </a:lnTo>
                  <a:close/>
                  <a:moveTo>
                    <a:pt x="670" y="184"/>
                  </a:moveTo>
                  <a:lnTo>
                    <a:pt x="670" y="184"/>
                  </a:lnTo>
                  <a:lnTo>
                    <a:pt x="685" y="185"/>
                  </a:lnTo>
                  <a:lnTo>
                    <a:pt x="696" y="188"/>
                  </a:lnTo>
                  <a:lnTo>
                    <a:pt x="703" y="189"/>
                  </a:lnTo>
                  <a:lnTo>
                    <a:pt x="703" y="189"/>
                  </a:lnTo>
                  <a:lnTo>
                    <a:pt x="710" y="203"/>
                  </a:lnTo>
                  <a:lnTo>
                    <a:pt x="721" y="232"/>
                  </a:lnTo>
                  <a:lnTo>
                    <a:pt x="736" y="272"/>
                  </a:lnTo>
                  <a:lnTo>
                    <a:pt x="736" y="272"/>
                  </a:lnTo>
                  <a:lnTo>
                    <a:pt x="720" y="252"/>
                  </a:lnTo>
                  <a:lnTo>
                    <a:pt x="706" y="235"/>
                  </a:lnTo>
                  <a:lnTo>
                    <a:pt x="698" y="222"/>
                  </a:lnTo>
                  <a:lnTo>
                    <a:pt x="698" y="222"/>
                  </a:lnTo>
                  <a:lnTo>
                    <a:pt x="691" y="211"/>
                  </a:lnTo>
                  <a:lnTo>
                    <a:pt x="682" y="199"/>
                  </a:lnTo>
                  <a:lnTo>
                    <a:pt x="670" y="184"/>
                  </a:lnTo>
                  <a:lnTo>
                    <a:pt x="670" y="1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C3E8DC3D-8A78-41E1-39DB-AA3FE1602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726" y="4735513"/>
              <a:ext cx="315913" cy="307975"/>
            </a:xfrm>
            <a:custGeom>
              <a:avLst/>
              <a:gdLst>
                <a:gd name="T0" fmla="*/ 54 w 199"/>
                <a:gd name="T1" fmla="*/ 0 h 194"/>
                <a:gd name="T2" fmla="*/ 37 w 199"/>
                <a:gd name="T3" fmla="*/ 7 h 194"/>
                <a:gd name="T4" fmla="*/ 26 w 199"/>
                <a:gd name="T5" fmla="*/ 16 h 194"/>
                <a:gd name="T6" fmla="*/ 19 w 199"/>
                <a:gd name="T7" fmla="*/ 30 h 194"/>
                <a:gd name="T8" fmla="*/ 15 w 199"/>
                <a:gd name="T9" fmla="*/ 44 h 194"/>
                <a:gd name="T10" fmla="*/ 11 w 199"/>
                <a:gd name="T11" fmla="*/ 75 h 194"/>
                <a:gd name="T12" fmla="*/ 9 w 199"/>
                <a:gd name="T13" fmla="*/ 105 h 194"/>
                <a:gd name="T14" fmla="*/ 7 w 199"/>
                <a:gd name="T15" fmla="*/ 123 h 194"/>
                <a:gd name="T16" fmla="*/ 1 w 199"/>
                <a:gd name="T17" fmla="*/ 156 h 194"/>
                <a:gd name="T18" fmla="*/ 1 w 199"/>
                <a:gd name="T19" fmla="*/ 170 h 194"/>
                <a:gd name="T20" fmla="*/ 4 w 199"/>
                <a:gd name="T21" fmla="*/ 172 h 194"/>
                <a:gd name="T22" fmla="*/ 8 w 199"/>
                <a:gd name="T23" fmla="*/ 169 h 194"/>
                <a:gd name="T24" fmla="*/ 22 w 199"/>
                <a:gd name="T25" fmla="*/ 152 h 194"/>
                <a:gd name="T26" fmla="*/ 32 w 199"/>
                <a:gd name="T27" fmla="*/ 133 h 194"/>
                <a:gd name="T28" fmla="*/ 33 w 199"/>
                <a:gd name="T29" fmla="*/ 127 h 194"/>
                <a:gd name="T30" fmla="*/ 43 w 199"/>
                <a:gd name="T31" fmla="*/ 108 h 194"/>
                <a:gd name="T32" fmla="*/ 50 w 199"/>
                <a:gd name="T33" fmla="*/ 100 h 194"/>
                <a:gd name="T34" fmla="*/ 54 w 199"/>
                <a:gd name="T35" fmla="*/ 100 h 194"/>
                <a:gd name="T36" fmla="*/ 66 w 199"/>
                <a:gd name="T37" fmla="*/ 108 h 194"/>
                <a:gd name="T38" fmla="*/ 99 w 199"/>
                <a:gd name="T39" fmla="*/ 141 h 194"/>
                <a:gd name="T40" fmla="*/ 109 w 199"/>
                <a:gd name="T41" fmla="*/ 155 h 194"/>
                <a:gd name="T42" fmla="*/ 120 w 199"/>
                <a:gd name="T43" fmla="*/ 180 h 194"/>
                <a:gd name="T44" fmla="*/ 128 w 199"/>
                <a:gd name="T45" fmla="*/ 192 h 194"/>
                <a:gd name="T46" fmla="*/ 131 w 199"/>
                <a:gd name="T47" fmla="*/ 194 h 194"/>
                <a:gd name="T48" fmla="*/ 142 w 199"/>
                <a:gd name="T49" fmla="*/ 188 h 194"/>
                <a:gd name="T50" fmla="*/ 144 w 199"/>
                <a:gd name="T51" fmla="*/ 183 h 194"/>
                <a:gd name="T52" fmla="*/ 142 w 199"/>
                <a:gd name="T53" fmla="*/ 177 h 194"/>
                <a:gd name="T54" fmla="*/ 135 w 199"/>
                <a:gd name="T55" fmla="*/ 163 h 194"/>
                <a:gd name="T56" fmla="*/ 115 w 199"/>
                <a:gd name="T57" fmla="*/ 111 h 194"/>
                <a:gd name="T58" fmla="*/ 153 w 199"/>
                <a:gd name="T59" fmla="*/ 149 h 194"/>
                <a:gd name="T60" fmla="*/ 170 w 199"/>
                <a:gd name="T61" fmla="*/ 177 h 194"/>
                <a:gd name="T62" fmla="*/ 174 w 199"/>
                <a:gd name="T63" fmla="*/ 179 h 194"/>
                <a:gd name="T64" fmla="*/ 175 w 199"/>
                <a:gd name="T65" fmla="*/ 177 h 194"/>
                <a:gd name="T66" fmla="*/ 182 w 199"/>
                <a:gd name="T67" fmla="*/ 162 h 194"/>
                <a:gd name="T68" fmla="*/ 182 w 199"/>
                <a:gd name="T69" fmla="*/ 152 h 194"/>
                <a:gd name="T70" fmla="*/ 181 w 199"/>
                <a:gd name="T71" fmla="*/ 149 h 194"/>
                <a:gd name="T72" fmla="*/ 164 w 199"/>
                <a:gd name="T73" fmla="*/ 116 h 194"/>
                <a:gd name="T74" fmla="*/ 177 w 199"/>
                <a:gd name="T75" fmla="*/ 129 h 194"/>
                <a:gd name="T76" fmla="*/ 189 w 199"/>
                <a:gd name="T77" fmla="*/ 138 h 194"/>
                <a:gd name="T78" fmla="*/ 192 w 199"/>
                <a:gd name="T79" fmla="*/ 138 h 194"/>
                <a:gd name="T80" fmla="*/ 199 w 199"/>
                <a:gd name="T81" fmla="*/ 126 h 194"/>
                <a:gd name="T82" fmla="*/ 198 w 199"/>
                <a:gd name="T83" fmla="*/ 122 h 194"/>
                <a:gd name="T84" fmla="*/ 170 w 199"/>
                <a:gd name="T85" fmla="*/ 88 h 194"/>
                <a:gd name="T86" fmla="*/ 181 w 199"/>
                <a:gd name="T87" fmla="*/ 93 h 194"/>
                <a:gd name="T88" fmla="*/ 188 w 199"/>
                <a:gd name="T89" fmla="*/ 91 h 194"/>
                <a:gd name="T90" fmla="*/ 187 w 199"/>
                <a:gd name="T91" fmla="*/ 88 h 194"/>
                <a:gd name="T92" fmla="*/ 173 w 199"/>
                <a:gd name="T93" fmla="*/ 70 h 194"/>
                <a:gd name="T94" fmla="*/ 153 w 199"/>
                <a:gd name="T95" fmla="*/ 50 h 194"/>
                <a:gd name="T96" fmla="*/ 137 w 199"/>
                <a:gd name="T97" fmla="*/ 34 h 194"/>
                <a:gd name="T98" fmla="*/ 109 w 199"/>
                <a:gd name="T99" fmla="*/ 18 h 194"/>
                <a:gd name="T100" fmla="*/ 79 w 199"/>
                <a:gd name="T101" fmla="*/ 4 h 194"/>
                <a:gd name="T102" fmla="*/ 59 w 199"/>
                <a:gd name="T103" fmla="*/ 0 h 194"/>
                <a:gd name="T104" fmla="*/ 54 w 199"/>
                <a:gd name="T10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9" h="19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7" y="7"/>
                  </a:lnTo>
                  <a:lnTo>
                    <a:pt x="30" y="11"/>
                  </a:lnTo>
                  <a:lnTo>
                    <a:pt x="26" y="16"/>
                  </a:lnTo>
                  <a:lnTo>
                    <a:pt x="22" y="23"/>
                  </a:lnTo>
                  <a:lnTo>
                    <a:pt x="19" y="3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2" y="59"/>
                  </a:lnTo>
                  <a:lnTo>
                    <a:pt x="11" y="7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13"/>
                  </a:lnTo>
                  <a:lnTo>
                    <a:pt x="7" y="123"/>
                  </a:lnTo>
                  <a:lnTo>
                    <a:pt x="2" y="147"/>
                  </a:lnTo>
                  <a:lnTo>
                    <a:pt x="1" y="156"/>
                  </a:lnTo>
                  <a:lnTo>
                    <a:pt x="0" y="165"/>
                  </a:lnTo>
                  <a:lnTo>
                    <a:pt x="1" y="170"/>
                  </a:lnTo>
                  <a:lnTo>
                    <a:pt x="2" y="172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8" y="169"/>
                  </a:lnTo>
                  <a:lnTo>
                    <a:pt x="14" y="165"/>
                  </a:lnTo>
                  <a:lnTo>
                    <a:pt x="22" y="152"/>
                  </a:lnTo>
                  <a:lnTo>
                    <a:pt x="29" y="140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27"/>
                  </a:lnTo>
                  <a:lnTo>
                    <a:pt x="38" y="115"/>
                  </a:lnTo>
                  <a:lnTo>
                    <a:pt x="43" y="108"/>
                  </a:lnTo>
                  <a:lnTo>
                    <a:pt x="45" y="104"/>
                  </a:lnTo>
                  <a:lnTo>
                    <a:pt x="50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9" y="102"/>
                  </a:lnTo>
                  <a:lnTo>
                    <a:pt x="66" y="108"/>
                  </a:lnTo>
                  <a:lnTo>
                    <a:pt x="83" y="125"/>
                  </a:lnTo>
                  <a:lnTo>
                    <a:pt x="99" y="141"/>
                  </a:lnTo>
                  <a:lnTo>
                    <a:pt x="109" y="155"/>
                  </a:lnTo>
                  <a:lnTo>
                    <a:pt x="109" y="155"/>
                  </a:lnTo>
                  <a:lnTo>
                    <a:pt x="115" y="166"/>
                  </a:lnTo>
                  <a:lnTo>
                    <a:pt x="120" y="180"/>
                  </a:lnTo>
                  <a:lnTo>
                    <a:pt x="126" y="190"/>
                  </a:lnTo>
                  <a:lnTo>
                    <a:pt x="128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7" y="192"/>
                  </a:lnTo>
                  <a:lnTo>
                    <a:pt x="142" y="188"/>
                  </a:lnTo>
                  <a:lnTo>
                    <a:pt x="144" y="186"/>
                  </a:lnTo>
                  <a:lnTo>
                    <a:pt x="144" y="183"/>
                  </a:lnTo>
                  <a:lnTo>
                    <a:pt x="144" y="180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35" y="163"/>
                  </a:lnTo>
                  <a:lnTo>
                    <a:pt x="127" y="141"/>
                  </a:lnTo>
                  <a:lnTo>
                    <a:pt x="115" y="111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63" y="168"/>
                  </a:lnTo>
                  <a:lnTo>
                    <a:pt x="170" y="177"/>
                  </a:lnTo>
                  <a:lnTo>
                    <a:pt x="173" y="179"/>
                  </a:lnTo>
                  <a:lnTo>
                    <a:pt x="174" y="179"/>
                  </a:lnTo>
                  <a:lnTo>
                    <a:pt x="175" y="177"/>
                  </a:lnTo>
                  <a:lnTo>
                    <a:pt x="175" y="177"/>
                  </a:lnTo>
                  <a:lnTo>
                    <a:pt x="180" y="170"/>
                  </a:lnTo>
                  <a:lnTo>
                    <a:pt x="182" y="162"/>
                  </a:lnTo>
                  <a:lnTo>
                    <a:pt x="182" y="155"/>
                  </a:lnTo>
                  <a:lnTo>
                    <a:pt x="182" y="152"/>
                  </a:lnTo>
                  <a:lnTo>
                    <a:pt x="181" y="149"/>
                  </a:lnTo>
                  <a:lnTo>
                    <a:pt x="181" y="149"/>
                  </a:lnTo>
                  <a:lnTo>
                    <a:pt x="171" y="130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77" y="129"/>
                  </a:lnTo>
                  <a:lnTo>
                    <a:pt x="187" y="137"/>
                  </a:lnTo>
                  <a:lnTo>
                    <a:pt x="189" y="138"/>
                  </a:lnTo>
                  <a:lnTo>
                    <a:pt x="192" y="138"/>
                  </a:lnTo>
                  <a:lnTo>
                    <a:pt x="192" y="138"/>
                  </a:lnTo>
                  <a:lnTo>
                    <a:pt x="198" y="130"/>
                  </a:lnTo>
                  <a:lnTo>
                    <a:pt x="199" y="126"/>
                  </a:lnTo>
                  <a:lnTo>
                    <a:pt x="198" y="122"/>
                  </a:lnTo>
                  <a:lnTo>
                    <a:pt x="198" y="122"/>
                  </a:lnTo>
                  <a:lnTo>
                    <a:pt x="182" y="102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81" y="93"/>
                  </a:lnTo>
                  <a:lnTo>
                    <a:pt x="187" y="93"/>
                  </a:lnTo>
                  <a:lnTo>
                    <a:pt x="188" y="91"/>
                  </a:lnTo>
                  <a:lnTo>
                    <a:pt x="187" y="88"/>
                  </a:lnTo>
                  <a:lnTo>
                    <a:pt x="187" y="88"/>
                  </a:lnTo>
                  <a:lnTo>
                    <a:pt x="181" y="80"/>
                  </a:lnTo>
                  <a:lnTo>
                    <a:pt x="173" y="70"/>
                  </a:lnTo>
                  <a:lnTo>
                    <a:pt x="153" y="50"/>
                  </a:lnTo>
                  <a:lnTo>
                    <a:pt x="153" y="50"/>
                  </a:lnTo>
                  <a:lnTo>
                    <a:pt x="146" y="43"/>
                  </a:lnTo>
                  <a:lnTo>
                    <a:pt x="137" y="34"/>
                  </a:lnTo>
                  <a:lnTo>
                    <a:pt x="123" y="26"/>
                  </a:lnTo>
                  <a:lnTo>
                    <a:pt x="109" y="18"/>
                  </a:lnTo>
                  <a:lnTo>
                    <a:pt x="94" y="9"/>
                  </a:lnTo>
                  <a:lnTo>
                    <a:pt x="79" y="4"/>
                  </a:lnTo>
                  <a:lnTo>
                    <a:pt x="65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Freeform 29">
            <a:extLst>
              <a:ext uri="{FF2B5EF4-FFF2-40B4-BE49-F238E27FC236}">
                <a16:creationId xmlns:a16="http://schemas.microsoft.com/office/drawing/2014/main" id="{B213F4DA-5D5C-DA24-38ED-3C37975FE112}"/>
              </a:ext>
            </a:extLst>
          </p:cNvPr>
          <p:cNvSpPr>
            <a:spLocks noEditPoints="1"/>
          </p:cNvSpPr>
          <p:nvPr/>
        </p:nvSpPr>
        <p:spPr bwMode="auto">
          <a:xfrm>
            <a:off x="4283075" y="1120555"/>
            <a:ext cx="1573213" cy="2274888"/>
          </a:xfrm>
          <a:custGeom>
            <a:avLst/>
            <a:gdLst>
              <a:gd name="T0" fmla="*/ 22 w 991"/>
              <a:gd name="T1" fmla="*/ 123 h 1433"/>
              <a:gd name="T2" fmla="*/ 17 w 991"/>
              <a:gd name="T3" fmla="*/ 173 h 1433"/>
              <a:gd name="T4" fmla="*/ 28 w 991"/>
              <a:gd name="T5" fmla="*/ 218 h 1433"/>
              <a:gd name="T6" fmla="*/ 39 w 991"/>
              <a:gd name="T7" fmla="*/ 212 h 1433"/>
              <a:gd name="T8" fmla="*/ 76 w 991"/>
              <a:gd name="T9" fmla="*/ 214 h 1433"/>
              <a:gd name="T10" fmla="*/ 94 w 991"/>
              <a:gd name="T11" fmla="*/ 247 h 1433"/>
              <a:gd name="T12" fmla="*/ 139 w 991"/>
              <a:gd name="T13" fmla="*/ 273 h 1433"/>
              <a:gd name="T14" fmla="*/ 164 w 991"/>
              <a:gd name="T15" fmla="*/ 289 h 1433"/>
              <a:gd name="T16" fmla="*/ 200 w 991"/>
              <a:gd name="T17" fmla="*/ 434 h 1433"/>
              <a:gd name="T18" fmla="*/ 236 w 991"/>
              <a:gd name="T19" fmla="*/ 590 h 1433"/>
              <a:gd name="T20" fmla="*/ 360 w 991"/>
              <a:gd name="T21" fmla="*/ 745 h 1433"/>
              <a:gd name="T22" fmla="*/ 341 w 991"/>
              <a:gd name="T23" fmla="*/ 850 h 1433"/>
              <a:gd name="T24" fmla="*/ 345 w 991"/>
              <a:gd name="T25" fmla="*/ 885 h 1433"/>
              <a:gd name="T26" fmla="*/ 404 w 991"/>
              <a:gd name="T27" fmla="*/ 984 h 1433"/>
              <a:gd name="T28" fmla="*/ 503 w 991"/>
              <a:gd name="T29" fmla="*/ 1215 h 1433"/>
              <a:gd name="T30" fmla="*/ 476 w 991"/>
              <a:gd name="T31" fmla="*/ 1217 h 1433"/>
              <a:gd name="T32" fmla="*/ 447 w 991"/>
              <a:gd name="T33" fmla="*/ 1217 h 1433"/>
              <a:gd name="T34" fmla="*/ 482 w 991"/>
              <a:gd name="T35" fmla="*/ 1255 h 1433"/>
              <a:gd name="T36" fmla="*/ 508 w 991"/>
              <a:gd name="T37" fmla="*/ 1260 h 1433"/>
              <a:gd name="T38" fmla="*/ 496 w 991"/>
              <a:gd name="T39" fmla="*/ 1315 h 1433"/>
              <a:gd name="T40" fmla="*/ 420 w 991"/>
              <a:gd name="T41" fmla="*/ 1362 h 1433"/>
              <a:gd name="T42" fmla="*/ 338 w 991"/>
              <a:gd name="T43" fmla="*/ 1407 h 1433"/>
              <a:gd name="T44" fmla="*/ 366 w 991"/>
              <a:gd name="T45" fmla="*/ 1405 h 1433"/>
              <a:gd name="T46" fmla="*/ 382 w 991"/>
              <a:gd name="T47" fmla="*/ 1422 h 1433"/>
              <a:gd name="T48" fmla="*/ 413 w 991"/>
              <a:gd name="T49" fmla="*/ 1433 h 1433"/>
              <a:gd name="T50" fmla="*/ 454 w 991"/>
              <a:gd name="T51" fmla="*/ 1433 h 1433"/>
              <a:gd name="T52" fmla="*/ 590 w 991"/>
              <a:gd name="T53" fmla="*/ 1419 h 1433"/>
              <a:gd name="T54" fmla="*/ 651 w 991"/>
              <a:gd name="T55" fmla="*/ 1401 h 1433"/>
              <a:gd name="T56" fmla="*/ 641 w 991"/>
              <a:gd name="T57" fmla="*/ 1339 h 1433"/>
              <a:gd name="T58" fmla="*/ 641 w 991"/>
              <a:gd name="T59" fmla="*/ 1271 h 1433"/>
              <a:gd name="T60" fmla="*/ 643 w 991"/>
              <a:gd name="T61" fmla="*/ 1222 h 1433"/>
              <a:gd name="T62" fmla="*/ 648 w 991"/>
              <a:gd name="T63" fmla="*/ 1045 h 1433"/>
              <a:gd name="T64" fmla="*/ 654 w 991"/>
              <a:gd name="T65" fmla="*/ 856 h 1433"/>
              <a:gd name="T66" fmla="*/ 839 w 991"/>
              <a:gd name="T67" fmla="*/ 755 h 1433"/>
              <a:gd name="T68" fmla="*/ 964 w 991"/>
              <a:gd name="T69" fmla="*/ 551 h 1433"/>
              <a:gd name="T70" fmla="*/ 942 w 991"/>
              <a:gd name="T71" fmla="*/ 384 h 1433"/>
              <a:gd name="T72" fmla="*/ 875 w 991"/>
              <a:gd name="T73" fmla="*/ 290 h 1433"/>
              <a:gd name="T74" fmla="*/ 951 w 991"/>
              <a:gd name="T75" fmla="*/ 320 h 1433"/>
              <a:gd name="T76" fmla="*/ 991 w 991"/>
              <a:gd name="T77" fmla="*/ 284 h 1433"/>
              <a:gd name="T78" fmla="*/ 972 w 991"/>
              <a:gd name="T79" fmla="*/ 258 h 1433"/>
              <a:gd name="T80" fmla="*/ 947 w 991"/>
              <a:gd name="T81" fmla="*/ 234 h 1433"/>
              <a:gd name="T82" fmla="*/ 885 w 991"/>
              <a:gd name="T83" fmla="*/ 135 h 1433"/>
              <a:gd name="T84" fmla="*/ 820 w 991"/>
              <a:gd name="T85" fmla="*/ 62 h 1433"/>
              <a:gd name="T86" fmla="*/ 731 w 991"/>
              <a:gd name="T87" fmla="*/ 28 h 1433"/>
              <a:gd name="T88" fmla="*/ 583 w 991"/>
              <a:gd name="T89" fmla="*/ 39 h 1433"/>
              <a:gd name="T90" fmla="*/ 373 w 991"/>
              <a:gd name="T91" fmla="*/ 60 h 1433"/>
              <a:gd name="T92" fmla="*/ 287 w 991"/>
              <a:gd name="T93" fmla="*/ 47 h 1433"/>
              <a:gd name="T94" fmla="*/ 211 w 991"/>
              <a:gd name="T95" fmla="*/ 18 h 1433"/>
              <a:gd name="T96" fmla="*/ 146 w 991"/>
              <a:gd name="T97" fmla="*/ 0 h 1433"/>
              <a:gd name="T98" fmla="*/ 89 w 991"/>
              <a:gd name="T99" fmla="*/ 24 h 1433"/>
              <a:gd name="T100" fmla="*/ 49 w 991"/>
              <a:gd name="T101" fmla="*/ 50 h 1433"/>
              <a:gd name="T102" fmla="*/ 27 w 991"/>
              <a:gd name="T103" fmla="*/ 117 h 1433"/>
              <a:gd name="T104" fmla="*/ 346 w 991"/>
              <a:gd name="T105" fmla="*/ 350 h 1433"/>
              <a:gd name="T106" fmla="*/ 431 w 991"/>
              <a:gd name="T107" fmla="*/ 431 h 1433"/>
              <a:gd name="T108" fmla="*/ 499 w 991"/>
              <a:gd name="T109" fmla="*/ 462 h 1433"/>
              <a:gd name="T110" fmla="*/ 541 w 991"/>
              <a:gd name="T111" fmla="*/ 505 h 1433"/>
              <a:gd name="T112" fmla="*/ 565 w 991"/>
              <a:gd name="T113" fmla="*/ 540 h 1433"/>
              <a:gd name="T114" fmla="*/ 438 w 991"/>
              <a:gd name="T115" fmla="*/ 717 h 1433"/>
              <a:gd name="T116" fmla="*/ 410 w 991"/>
              <a:gd name="T117" fmla="*/ 706 h 1433"/>
              <a:gd name="T118" fmla="*/ 299 w 991"/>
              <a:gd name="T119" fmla="*/ 445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1" h="1433">
                <a:moveTo>
                  <a:pt x="0" y="168"/>
                </a:move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close/>
                <a:moveTo>
                  <a:pt x="22" y="123"/>
                </a:moveTo>
                <a:lnTo>
                  <a:pt x="22" y="123"/>
                </a:lnTo>
                <a:lnTo>
                  <a:pt x="15" y="137"/>
                </a:lnTo>
                <a:lnTo>
                  <a:pt x="9" y="151"/>
                </a:lnTo>
                <a:lnTo>
                  <a:pt x="3" y="162"/>
                </a:lnTo>
                <a:lnTo>
                  <a:pt x="0" y="168"/>
                </a:lnTo>
                <a:lnTo>
                  <a:pt x="0" y="168"/>
                </a:lnTo>
                <a:lnTo>
                  <a:pt x="10" y="171"/>
                </a:lnTo>
                <a:lnTo>
                  <a:pt x="15" y="172"/>
                </a:lnTo>
                <a:lnTo>
                  <a:pt x="17" y="173"/>
                </a:lnTo>
                <a:lnTo>
                  <a:pt x="17" y="173"/>
                </a:lnTo>
                <a:lnTo>
                  <a:pt x="15" y="178"/>
                </a:lnTo>
                <a:lnTo>
                  <a:pt x="17" y="190"/>
                </a:lnTo>
                <a:lnTo>
                  <a:pt x="17" y="190"/>
                </a:lnTo>
                <a:lnTo>
                  <a:pt x="21" y="209"/>
                </a:lnTo>
                <a:lnTo>
                  <a:pt x="24" y="216"/>
                </a:lnTo>
                <a:lnTo>
                  <a:pt x="27" y="218"/>
                </a:lnTo>
                <a:lnTo>
                  <a:pt x="28" y="218"/>
                </a:lnTo>
                <a:lnTo>
                  <a:pt x="28" y="218"/>
                </a:lnTo>
                <a:lnTo>
                  <a:pt x="29" y="216"/>
                </a:lnTo>
                <a:lnTo>
                  <a:pt x="31" y="214"/>
                </a:lnTo>
                <a:lnTo>
                  <a:pt x="32" y="209"/>
                </a:lnTo>
                <a:lnTo>
                  <a:pt x="32" y="208"/>
                </a:lnTo>
                <a:lnTo>
                  <a:pt x="33" y="208"/>
                </a:lnTo>
                <a:lnTo>
                  <a:pt x="36" y="209"/>
                </a:lnTo>
                <a:lnTo>
                  <a:pt x="39" y="212"/>
                </a:lnTo>
                <a:lnTo>
                  <a:pt x="39" y="212"/>
                </a:lnTo>
                <a:lnTo>
                  <a:pt x="47" y="221"/>
                </a:lnTo>
                <a:lnTo>
                  <a:pt x="54" y="227"/>
                </a:lnTo>
                <a:lnTo>
                  <a:pt x="60" y="232"/>
                </a:lnTo>
                <a:lnTo>
                  <a:pt x="61" y="234"/>
                </a:lnTo>
                <a:lnTo>
                  <a:pt x="61" y="234"/>
                </a:lnTo>
                <a:lnTo>
                  <a:pt x="69" y="222"/>
                </a:lnTo>
                <a:lnTo>
                  <a:pt x="76" y="214"/>
                </a:lnTo>
                <a:lnTo>
                  <a:pt x="78" y="211"/>
                </a:lnTo>
                <a:lnTo>
                  <a:pt x="78" y="212"/>
                </a:lnTo>
                <a:lnTo>
                  <a:pt x="78" y="212"/>
                </a:lnTo>
                <a:lnTo>
                  <a:pt x="78" y="215"/>
                </a:lnTo>
                <a:lnTo>
                  <a:pt x="78" y="221"/>
                </a:lnTo>
                <a:lnTo>
                  <a:pt x="82" y="230"/>
                </a:lnTo>
                <a:lnTo>
                  <a:pt x="90" y="243"/>
                </a:lnTo>
                <a:lnTo>
                  <a:pt x="94" y="247"/>
                </a:lnTo>
                <a:lnTo>
                  <a:pt x="100" y="251"/>
                </a:lnTo>
                <a:lnTo>
                  <a:pt x="100" y="251"/>
                </a:lnTo>
                <a:lnTo>
                  <a:pt x="111" y="259"/>
                </a:lnTo>
                <a:lnTo>
                  <a:pt x="121" y="266"/>
                </a:lnTo>
                <a:lnTo>
                  <a:pt x="130" y="272"/>
                </a:lnTo>
                <a:lnTo>
                  <a:pt x="135" y="273"/>
                </a:lnTo>
                <a:lnTo>
                  <a:pt x="139" y="273"/>
                </a:lnTo>
                <a:lnTo>
                  <a:pt x="139" y="273"/>
                </a:lnTo>
                <a:lnTo>
                  <a:pt x="146" y="272"/>
                </a:lnTo>
                <a:lnTo>
                  <a:pt x="148" y="270"/>
                </a:lnTo>
                <a:lnTo>
                  <a:pt x="151" y="270"/>
                </a:lnTo>
                <a:lnTo>
                  <a:pt x="155" y="273"/>
                </a:lnTo>
                <a:lnTo>
                  <a:pt x="155" y="273"/>
                </a:lnTo>
                <a:lnTo>
                  <a:pt x="159" y="279"/>
                </a:lnTo>
                <a:lnTo>
                  <a:pt x="162" y="284"/>
                </a:lnTo>
                <a:lnTo>
                  <a:pt x="164" y="289"/>
                </a:lnTo>
                <a:lnTo>
                  <a:pt x="165" y="290"/>
                </a:lnTo>
                <a:lnTo>
                  <a:pt x="166" y="290"/>
                </a:lnTo>
                <a:lnTo>
                  <a:pt x="166" y="290"/>
                </a:lnTo>
                <a:lnTo>
                  <a:pt x="173" y="287"/>
                </a:lnTo>
                <a:lnTo>
                  <a:pt x="177" y="284"/>
                </a:lnTo>
                <a:lnTo>
                  <a:pt x="177" y="434"/>
                </a:lnTo>
                <a:lnTo>
                  <a:pt x="200" y="434"/>
                </a:lnTo>
                <a:lnTo>
                  <a:pt x="200" y="434"/>
                </a:lnTo>
                <a:lnTo>
                  <a:pt x="200" y="448"/>
                </a:lnTo>
                <a:lnTo>
                  <a:pt x="201" y="481"/>
                </a:lnTo>
                <a:lnTo>
                  <a:pt x="204" y="520"/>
                </a:lnTo>
                <a:lnTo>
                  <a:pt x="207" y="537"/>
                </a:lnTo>
                <a:lnTo>
                  <a:pt x="211" y="551"/>
                </a:lnTo>
                <a:lnTo>
                  <a:pt x="211" y="551"/>
                </a:lnTo>
                <a:lnTo>
                  <a:pt x="219" y="566"/>
                </a:lnTo>
                <a:lnTo>
                  <a:pt x="236" y="590"/>
                </a:lnTo>
                <a:lnTo>
                  <a:pt x="278" y="646"/>
                </a:lnTo>
                <a:lnTo>
                  <a:pt x="344" y="728"/>
                </a:lnTo>
                <a:lnTo>
                  <a:pt x="344" y="728"/>
                </a:lnTo>
                <a:lnTo>
                  <a:pt x="349" y="735"/>
                </a:lnTo>
                <a:lnTo>
                  <a:pt x="355" y="739"/>
                </a:lnTo>
                <a:lnTo>
                  <a:pt x="359" y="744"/>
                </a:lnTo>
                <a:lnTo>
                  <a:pt x="360" y="744"/>
                </a:lnTo>
                <a:lnTo>
                  <a:pt x="360" y="745"/>
                </a:lnTo>
                <a:lnTo>
                  <a:pt x="360" y="745"/>
                </a:lnTo>
                <a:lnTo>
                  <a:pt x="357" y="760"/>
                </a:lnTo>
                <a:lnTo>
                  <a:pt x="353" y="791"/>
                </a:lnTo>
                <a:lnTo>
                  <a:pt x="348" y="825"/>
                </a:lnTo>
                <a:lnTo>
                  <a:pt x="344" y="845"/>
                </a:lnTo>
                <a:lnTo>
                  <a:pt x="344" y="845"/>
                </a:lnTo>
                <a:lnTo>
                  <a:pt x="342" y="848"/>
                </a:lnTo>
                <a:lnTo>
                  <a:pt x="341" y="850"/>
                </a:lnTo>
                <a:lnTo>
                  <a:pt x="337" y="853"/>
                </a:lnTo>
                <a:lnTo>
                  <a:pt x="337" y="853"/>
                </a:lnTo>
                <a:lnTo>
                  <a:pt x="337" y="855"/>
                </a:lnTo>
                <a:lnTo>
                  <a:pt x="338" y="861"/>
                </a:lnTo>
                <a:lnTo>
                  <a:pt x="338" y="861"/>
                </a:lnTo>
                <a:lnTo>
                  <a:pt x="341" y="871"/>
                </a:lnTo>
                <a:lnTo>
                  <a:pt x="342" y="880"/>
                </a:lnTo>
                <a:lnTo>
                  <a:pt x="345" y="885"/>
                </a:lnTo>
                <a:lnTo>
                  <a:pt x="346" y="888"/>
                </a:lnTo>
                <a:lnTo>
                  <a:pt x="349" y="889"/>
                </a:lnTo>
                <a:lnTo>
                  <a:pt x="349" y="889"/>
                </a:lnTo>
                <a:lnTo>
                  <a:pt x="355" y="891"/>
                </a:lnTo>
                <a:lnTo>
                  <a:pt x="357" y="891"/>
                </a:lnTo>
                <a:lnTo>
                  <a:pt x="360" y="889"/>
                </a:lnTo>
                <a:lnTo>
                  <a:pt x="377" y="989"/>
                </a:lnTo>
                <a:lnTo>
                  <a:pt x="404" y="984"/>
                </a:lnTo>
                <a:lnTo>
                  <a:pt x="404" y="984"/>
                </a:lnTo>
                <a:lnTo>
                  <a:pt x="446" y="1079"/>
                </a:lnTo>
                <a:lnTo>
                  <a:pt x="475" y="1150"/>
                </a:lnTo>
                <a:lnTo>
                  <a:pt x="493" y="1194"/>
                </a:lnTo>
                <a:lnTo>
                  <a:pt x="493" y="1194"/>
                </a:lnTo>
                <a:lnTo>
                  <a:pt x="497" y="1206"/>
                </a:lnTo>
                <a:lnTo>
                  <a:pt x="500" y="1212"/>
                </a:lnTo>
                <a:lnTo>
                  <a:pt x="503" y="1215"/>
                </a:lnTo>
                <a:lnTo>
                  <a:pt x="505" y="1217"/>
                </a:lnTo>
                <a:lnTo>
                  <a:pt x="504" y="1217"/>
                </a:lnTo>
                <a:lnTo>
                  <a:pt x="504" y="1217"/>
                </a:lnTo>
                <a:lnTo>
                  <a:pt x="492" y="1218"/>
                </a:lnTo>
                <a:lnTo>
                  <a:pt x="483" y="1218"/>
                </a:lnTo>
                <a:lnTo>
                  <a:pt x="479" y="1218"/>
                </a:lnTo>
                <a:lnTo>
                  <a:pt x="476" y="1217"/>
                </a:lnTo>
                <a:lnTo>
                  <a:pt x="476" y="1217"/>
                </a:lnTo>
                <a:lnTo>
                  <a:pt x="470" y="1212"/>
                </a:lnTo>
                <a:lnTo>
                  <a:pt x="461" y="1210"/>
                </a:lnTo>
                <a:lnTo>
                  <a:pt x="454" y="1208"/>
                </a:lnTo>
                <a:lnTo>
                  <a:pt x="452" y="1210"/>
                </a:lnTo>
                <a:lnTo>
                  <a:pt x="449" y="1211"/>
                </a:lnTo>
                <a:lnTo>
                  <a:pt x="449" y="1211"/>
                </a:lnTo>
                <a:lnTo>
                  <a:pt x="447" y="1214"/>
                </a:lnTo>
                <a:lnTo>
                  <a:pt x="447" y="1217"/>
                </a:lnTo>
                <a:lnTo>
                  <a:pt x="449" y="1222"/>
                </a:lnTo>
                <a:lnTo>
                  <a:pt x="454" y="1233"/>
                </a:lnTo>
                <a:lnTo>
                  <a:pt x="454" y="1233"/>
                </a:lnTo>
                <a:lnTo>
                  <a:pt x="461" y="1242"/>
                </a:lnTo>
                <a:lnTo>
                  <a:pt x="465" y="1246"/>
                </a:lnTo>
                <a:lnTo>
                  <a:pt x="471" y="1250"/>
                </a:lnTo>
                <a:lnTo>
                  <a:pt x="471" y="1250"/>
                </a:lnTo>
                <a:lnTo>
                  <a:pt x="482" y="1255"/>
                </a:lnTo>
                <a:lnTo>
                  <a:pt x="486" y="1258"/>
                </a:lnTo>
                <a:lnTo>
                  <a:pt x="493" y="1261"/>
                </a:lnTo>
                <a:lnTo>
                  <a:pt x="493" y="1261"/>
                </a:lnTo>
                <a:lnTo>
                  <a:pt x="497" y="1261"/>
                </a:lnTo>
                <a:lnTo>
                  <a:pt x="500" y="1261"/>
                </a:lnTo>
                <a:lnTo>
                  <a:pt x="504" y="1260"/>
                </a:lnTo>
                <a:lnTo>
                  <a:pt x="507" y="1260"/>
                </a:lnTo>
                <a:lnTo>
                  <a:pt x="508" y="1260"/>
                </a:lnTo>
                <a:lnTo>
                  <a:pt x="510" y="1262"/>
                </a:lnTo>
                <a:lnTo>
                  <a:pt x="510" y="1267"/>
                </a:lnTo>
                <a:lnTo>
                  <a:pt x="510" y="1267"/>
                </a:lnTo>
                <a:lnTo>
                  <a:pt x="510" y="1278"/>
                </a:lnTo>
                <a:lnTo>
                  <a:pt x="507" y="1287"/>
                </a:lnTo>
                <a:lnTo>
                  <a:pt x="499" y="1305"/>
                </a:lnTo>
                <a:lnTo>
                  <a:pt x="499" y="1305"/>
                </a:lnTo>
                <a:lnTo>
                  <a:pt x="496" y="1315"/>
                </a:lnTo>
                <a:lnTo>
                  <a:pt x="493" y="1321"/>
                </a:lnTo>
                <a:lnTo>
                  <a:pt x="490" y="1326"/>
                </a:lnTo>
                <a:lnTo>
                  <a:pt x="485" y="1332"/>
                </a:lnTo>
                <a:lnTo>
                  <a:pt x="478" y="1337"/>
                </a:lnTo>
                <a:lnTo>
                  <a:pt x="468" y="1344"/>
                </a:lnTo>
                <a:lnTo>
                  <a:pt x="454" y="1350"/>
                </a:lnTo>
                <a:lnTo>
                  <a:pt x="454" y="1350"/>
                </a:lnTo>
                <a:lnTo>
                  <a:pt x="420" y="1362"/>
                </a:lnTo>
                <a:lnTo>
                  <a:pt x="385" y="1375"/>
                </a:lnTo>
                <a:lnTo>
                  <a:pt x="356" y="1386"/>
                </a:lnTo>
                <a:lnTo>
                  <a:pt x="348" y="1390"/>
                </a:lnTo>
                <a:lnTo>
                  <a:pt x="345" y="1393"/>
                </a:lnTo>
                <a:lnTo>
                  <a:pt x="344" y="1394"/>
                </a:lnTo>
                <a:lnTo>
                  <a:pt x="344" y="1394"/>
                </a:lnTo>
                <a:lnTo>
                  <a:pt x="341" y="1401"/>
                </a:lnTo>
                <a:lnTo>
                  <a:pt x="338" y="1407"/>
                </a:lnTo>
                <a:lnTo>
                  <a:pt x="338" y="1408"/>
                </a:lnTo>
                <a:lnTo>
                  <a:pt x="338" y="1409"/>
                </a:lnTo>
                <a:lnTo>
                  <a:pt x="339" y="1411"/>
                </a:lnTo>
                <a:lnTo>
                  <a:pt x="344" y="1411"/>
                </a:lnTo>
                <a:lnTo>
                  <a:pt x="344" y="1411"/>
                </a:lnTo>
                <a:lnTo>
                  <a:pt x="352" y="1409"/>
                </a:lnTo>
                <a:lnTo>
                  <a:pt x="360" y="1407"/>
                </a:lnTo>
                <a:lnTo>
                  <a:pt x="366" y="1405"/>
                </a:lnTo>
                <a:lnTo>
                  <a:pt x="366" y="1405"/>
                </a:lnTo>
                <a:lnTo>
                  <a:pt x="364" y="1409"/>
                </a:lnTo>
                <a:lnTo>
                  <a:pt x="366" y="1415"/>
                </a:lnTo>
                <a:lnTo>
                  <a:pt x="367" y="1421"/>
                </a:lnTo>
                <a:lnTo>
                  <a:pt x="370" y="1422"/>
                </a:lnTo>
                <a:lnTo>
                  <a:pt x="371" y="1422"/>
                </a:lnTo>
                <a:lnTo>
                  <a:pt x="371" y="1422"/>
                </a:lnTo>
                <a:lnTo>
                  <a:pt x="382" y="1422"/>
                </a:lnTo>
                <a:lnTo>
                  <a:pt x="388" y="1422"/>
                </a:lnTo>
                <a:lnTo>
                  <a:pt x="388" y="1422"/>
                </a:lnTo>
                <a:lnTo>
                  <a:pt x="398" y="1427"/>
                </a:lnTo>
                <a:lnTo>
                  <a:pt x="404" y="1432"/>
                </a:lnTo>
                <a:lnTo>
                  <a:pt x="407" y="1433"/>
                </a:lnTo>
                <a:lnTo>
                  <a:pt x="410" y="1433"/>
                </a:lnTo>
                <a:lnTo>
                  <a:pt x="410" y="1433"/>
                </a:lnTo>
                <a:lnTo>
                  <a:pt x="413" y="1433"/>
                </a:lnTo>
                <a:lnTo>
                  <a:pt x="414" y="1433"/>
                </a:lnTo>
                <a:lnTo>
                  <a:pt x="417" y="1433"/>
                </a:lnTo>
                <a:lnTo>
                  <a:pt x="421" y="1433"/>
                </a:lnTo>
                <a:lnTo>
                  <a:pt x="421" y="1433"/>
                </a:lnTo>
                <a:lnTo>
                  <a:pt x="434" y="1432"/>
                </a:lnTo>
                <a:lnTo>
                  <a:pt x="442" y="1432"/>
                </a:lnTo>
                <a:lnTo>
                  <a:pt x="454" y="1433"/>
                </a:lnTo>
                <a:lnTo>
                  <a:pt x="454" y="1433"/>
                </a:lnTo>
                <a:lnTo>
                  <a:pt x="467" y="1433"/>
                </a:lnTo>
                <a:lnTo>
                  <a:pt x="478" y="1432"/>
                </a:lnTo>
                <a:lnTo>
                  <a:pt x="493" y="1427"/>
                </a:lnTo>
                <a:lnTo>
                  <a:pt x="521" y="1422"/>
                </a:lnTo>
                <a:lnTo>
                  <a:pt x="521" y="1422"/>
                </a:lnTo>
                <a:lnTo>
                  <a:pt x="539" y="1421"/>
                </a:lnTo>
                <a:lnTo>
                  <a:pt x="557" y="1419"/>
                </a:lnTo>
                <a:lnTo>
                  <a:pt x="590" y="1419"/>
                </a:lnTo>
                <a:lnTo>
                  <a:pt x="605" y="1419"/>
                </a:lnTo>
                <a:lnTo>
                  <a:pt x="619" y="1418"/>
                </a:lnTo>
                <a:lnTo>
                  <a:pt x="629" y="1415"/>
                </a:lnTo>
                <a:lnTo>
                  <a:pt x="633" y="1414"/>
                </a:lnTo>
                <a:lnTo>
                  <a:pt x="637" y="1411"/>
                </a:lnTo>
                <a:lnTo>
                  <a:pt x="637" y="1411"/>
                </a:lnTo>
                <a:lnTo>
                  <a:pt x="644" y="1405"/>
                </a:lnTo>
                <a:lnTo>
                  <a:pt x="651" y="1401"/>
                </a:lnTo>
                <a:lnTo>
                  <a:pt x="663" y="1393"/>
                </a:lnTo>
                <a:lnTo>
                  <a:pt x="667" y="1389"/>
                </a:lnTo>
                <a:lnTo>
                  <a:pt x="669" y="1384"/>
                </a:lnTo>
                <a:lnTo>
                  <a:pt x="669" y="1379"/>
                </a:lnTo>
                <a:lnTo>
                  <a:pt x="665" y="1372"/>
                </a:lnTo>
                <a:lnTo>
                  <a:pt x="665" y="1372"/>
                </a:lnTo>
                <a:lnTo>
                  <a:pt x="652" y="1355"/>
                </a:lnTo>
                <a:lnTo>
                  <a:pt x="641" y="1339"/>
                </a:lnTo>
                <a:lnTo>
                  <a:pt x="631" y="1321"/>
                </a:lnTo>
                <a:lnTo>
                  <a:pt x="629" y="1312"/>
                </a:lnTo>
                <a:lnTo>
                  <a:pt x="626" y="1305"/>
                </a:lnTo>
                <a:lnTo>
                  <a:pt x="626" y="1305"/>
                </a:lnTo>
                <a:lnTo>
                  <a:pt x="620" y="1272"/>
                </a:lnTo>
                <a:lnTo>
                  <a:pt x="620" y="1272"/>
                </a:lnTo>
                <a:lnTo>
                  <a:pt x="633" y="1272"/>
                </a:lnTo>
                <a:lnTo>
                  <a:pt x="641" y="1271"/>
                </a:lnTo>
                <a:lnTo>
                  <a:pt x="645" y="1269"/>
                </a:lnTo>
                <a:lnTo>
                  <a:pt x="648" y="1267"/>
                </a:lnTo>
                <a:lnTo>
                  <a:pt x="648" y="1267"/>
                </a:lnTo>
                <a:lnTo>
                  <a:pt x="649" y="1261"/>
                </a:lnTo>
                <a:lnTo>
                  <a:pt x="649" y="1255"/>
                </a:lnTo>
                <a:lnTo>
                  <a:pt x="647" y="1243"/>
                </a:lnTo>
                <a:lnTo>
                  <a:pt x="643" y="1222"/>
                </a:lnTo>
                <a:lnTo>
                  <a:pt x="643" y="1222"/>
                </a:lnTo>
                <a:lnTo>
                  <a:pt x="638" y="1200"/>
                </a:lnTo>
                <a:lnTo>
                  <a:pt x="636" y="1186"/>
                </a:lnTo>
                <a:lnTo>
                  <a:pt x="636" y="1172"/>
                </a:lnTo>
                <a:lnTo>
                  <a:pt x="637" y="1150"/>
                </a:lnTo>
                <a:lnTo>
                  <a:pt x="637" y="1150"/>
                </a:lnTo>
                <a:lnTo>
                  <a:pt x="644" y="1093"/>
                </a:lnTo>
                <a:lnTo>
                  <a:pt x="647" y="1068"/>
                </a:lnTo>
                <a:lnTo>
                  <a:pt x="648" y="1045"/>
                </a:lnTo>
                <a:lnTo>
                  <a:pt x="648" y="967"/>
                </a:lnTo>
                <a:lnTo>
                  <a:pt x="676" y="961"/>
                </a:lnTo>
                <a:lnTo>
                  <a:pt x="676" y="961"/>
                </a:lnTo>
                <a:lnTo>
                  <a:pt x="663" y="909"/>
                </a:lnTo>
                <a:lnTo>
                  <a:pt x="655" y="873"/>
                </a:lnTo>
                <a:lnTo>
                  <a:pt x="654" y="860"/>
                </a:lnTo>
                <a:lnTo>
                  <a:pt x="654" y="857"/>
                </a:lnTo>
                <a:lnTo>
                  <a:pt x="654" y="856"/>
                </a:lnTo>
                <a:lnTo>
                  <a:pt x="654" y="856"/>
                </a:lnTo>
                <a:lnTo>
                  <a:pt x="662" y="853"/>
                </a:lnTo>
                <a:lnTo>
                  <a:pt x="679" y="843"/>
                </a:lnTo>
                <a:lnTo>
                  <a:pt x="731" y="817"/>
                </a:lnTo>
                <a:lnTo>
                  <a:pt x="825" y="767"/>
                </a:lnTo>
                <a:lnTo>
                  <a:pt x="825" y="767"/>
                </a:lnTo>
                <a:lnTo>
                  <a:pt x="831" y="763"/>
                </a:lnTo>
                <a:lnTo>
                  <a:pt x="839" y="755"/>
                </a:lnTo>
                <a:lnTo>
                  <a:pt x="858" y="731"/>
                </a:lnTo>
                <a:lnTo>
                  <a:pt x="881" y="701"/>
                </a:lnTo>
                <a:lnTo>
                  <a:pt x="904" y="664"/>
                </a:lnTo>
                <a:lnTo>
                  <a:pt x="926" y="628"/>
                </a:lnTo>
                <a:lnTo>
                  <a:pt x="944" y="595"/>
                </a:lnTo>
                <a:lnTo>
                  <a:pt x="958" y="569"/>
                </a:lnTo>
                <a:lnTo>
                  <a:pt x="962" y="558"/>
                </a:lnTo>
                <a:lnTo>
                  <a:pt x="964" y="551"/>
                </a:lnTo>
                <a:lnTo>
                  <a:pt x="964" y="551"/>
                </a:lnTo>
                <a:lnTo>
                  <a:pt x="964" y="535"/>
                </a:lnTo>
                <a:lnTo>
                  <a:pt x="959" y="515"/>
                </a:lnTo>
                <a:lnTo>
                  <a:pt x="954" y="491"/>
                </a:lnTo>
                <a:lnTo>
                  <a:pt x="948" y="467"/>
                </a:lnTo>
                <a:lnTo>
                  <a:pt x="936" y="424"/>
                </a:lnTo>
                <a:lnTo>
                  <a:pt x="930" y="406"/>
                </a:lnTo>
                <a:lnTo>
                  <a:pt x="942" y="384"/>
                </a:lnTo>
                <a:lnTo>
                  <a:pt x="942" y="384"/>
                </a:lnTo>
                <a:lnTo>
                  <a:pt x="921" y="355"/>
                </a:lnTo>
                <a:lnTo>
                  <a:pt x="906" y="334"/>
                </a:lnTo>
                <a:lnTo>
                  <a:pt x="897" y="323"/>
                </a:lnTo>
                <a:lnTo>
                  <a:pt x="897" y="323"/>
                </a:lnTo>
                <a:lnTo>
                  <a:pt x="892" y="316"/>
                </a:lnTo>
                <a:lnTo>
                  <a:pt x="885" y="305"/>
                </a:lnTo>
                <a:lnTo>
                  <a:pt x="875" y="290"/>
                </a:lnTo>
                <a:lnTo>
                  <a:pt x="875" y="290"/>
                </a:lnTo>
                <a:lnTo>
                  <a:pt x="894" y="302"/>
                </a:lnTo>
                <a:lnTo>
                  <a:pt x="911" y="312"/>
                </a:lnTo>
                <a:lnTo>
                  <a:pt x="918" y="316"/>
                </a:lnTo>
                <a:lnTo>
                  <a:pt x="925" y="318"/>
                </a:lnTo>
                <a:lnTo>
                  <a:pt x="925" y="318"/>
                </a:lnTo>
                <a:lnTo>
                  <a:pt x="937" y="319"/>
                </a:lnTo>
                <a:lnTo>
                  <a:pt x="951" y="320"/>
                </a:lnTo>
                <a:lnTo>
                  <a:pt x="962" y="320"/>
                </a:lnTo>
                <a:lnTo>
                  <a:pt x="966" y="319"/>
                </a:lnTo>
                <a:lnTo>
                  <a:pt x="969" y="318"/>
                </a:lnTo>
                <a:lnTo>
                  <a:pt x="969" y="318"/>
                </a:lnTo>
                <a:lnTo>
                  <a:pt x="983" y="301"/>
                </a:lnTo>
                <a:lnTo>
                  <a:pt x="990" y="291"/>
                </a:lnTo>
                <a:lnTo>
                  <a:pt x="991" y="287"/>
                </a:lnTo>
                <a:lnTo>
                  <a:pt x="991" y="284"/>
                </a:lnTo>
                <a:lnTo>
                  <a:pt x="991" y="284"/>
                </a:lnTo>
                <a:lnTo>
                  <a:pt x="989" y="282"/>
                </a:lnTo>
                <a:lnTo>
                  <a:pt x="986" y="279"/>
                </a:lnTo>
                <a:lnTo>
                  <a:pt x="983" y="276"/>
                </a:lnTo>
                <a:lnTo>
                  <a:pt x="980" y="273"/>
                </a:lnTo>
                <a:lnTo>
                  <a:pt x="980" y="273"/>
                </a:lnTo>
                <a:lnTo>
                  <a:pt x="975" y="264"/>
                </a:lnTo>
                <a:lnTo>
                  <a:pt x="972" y="258"/>
                </a:lnTo>
                <a:lnTo>
                  <a:pt x="969" y="257"/>
                </a:lnTo>
                <a:lnTo>
                  <a:pt x="969" y="257"/>
                </a:lnTo>
                <a:lnTo>
                  <a:pt x="966" y="255"/>
                </a:lnTo>
                <a:lnTo>
                  <a:pt x="964" y="252"/>
                </a:lnTo>
                <a:lnTo>
                  <a:pt x="958" y="246"/>
                </a:lnTo>
                <a:lnTo>
                  <a:pt x="958" y="246"/>
                </a:lnTo>
                <a:lnTo>
                  <a:pt x="953" y="241"/>
                </a:lnTo>
                <a:lnTo>
                  <a:pt x="947" y="234"/>
                </a:lnTo>
                <a:lnTo>
                  <a:pt x="947" y="234"/>
                </a:lnTo>
                <a:lnTo>
                  <a:pt x="942" y="229"/>
                </a:lnTo>
                <a:lnTo>
                  <a:pt x="935" y="225"/>
                </a:lnTo>
                <a:lnTo>
                  <a:pt x="928" y="221"/>
                </a:lnTo>
                <a:lnTo>
                  <a:pt x="925" y="218"/>
                </a:lnTo>
                <a:lnTo>
                  <a:pt x="925" y="218"/>
                </a:lnTo>
                <a:lnTo>
                  <a:pt x="903" y="171"/>
                </a:lnTo>
                <a:lnTo>
                  <a:pt x="885" y="135"/>
                </a:lnTo>
                <a:lnTo>
                  <a:pt x="870" y="107"/>
                </a:lnTo>
                <a:lnTo>
                  <a:pt x="870" y="107"/>
                </a:lnTo>
                <a:lnTo>
                  <a:pt x="863" y="97"/>
                </a:lnTo>
                <a:lnTo>
                  <a:pt x="854" y="89"/>
                </a:lnTo>
                <a:lnTo>
                  <a:pt x="839" y="75"/>
                </a:lnTo>
                <a:lnTo>
                  <a:pt x="825" y="65"/>
                </a:lnTo>
                <a:lnTo>
                  <a:pt x="820" y="62"/>
                </a:lnTo>
                <a:lnTo>
                  <a:pt x="820" y="62"/>
                </a:lnTo>
                <a:lnTo>
                  <a:pt x="814" y="53"/>
                </a:lnTo>
                <a:lnTo>
                  <a:pt x="809" y="46"/>
                </a:lnTo>
                <a:lnTo>
                  <a:pt x="806" y="42"/>
                </a:lnTo>
                <a:lnTo>
                  <a:pt x="803" y="40"/>
                </a:lnTo>
                <a:lnTo>
                  <a:pt x="803" y="40"/>
                </a:lnTo>
                <a:lnTo>
                  <a:pt x="785" y="36"/>
                </a:lnTo>
                <a:lnTo>
                  <a:pt x="750" y="30"/>
                </a:lnTo>
                <a:lnTo>
                  <a:pt x="731" y="28"/>
                </a:lnTo>
                <a:lnTo>
                  <a:pt x="710" y="28"/>
                </a:lnTo>
                <a:lnTo>
                  <a:pt x="692" y="28"/>
                </a:lnTo>
                <a:lnTo>
                  <a:pt x="676" y="29"/>
                </a:lnTo>
                <a:lnTo>
                  <a:pt x="676" y="29"/>
                </a:lnTo>
                <a:lnTo>
                  <a:pt x="645" y="33"/>
                </a:lnTo>
                <a:lnTo>
                  <a:pt x="616" y="35"/>
                </a:lnTo>
                <a:lnTo>
                  <a:pt x="593" y="37"/>
                </a:lnTo>
                <a:lnTo>
                  <a:pt x="583" y="39"/>
                </a:lnTo>
                <a:lnTo>
                  <a:pt x="576" y="40"/>
                </a:lnTo>
                <a:lnTo>
                  <a:pt x="576" y="40"/>
                </a:lnTo>
                <a:lnTo>
                  <a:pt x="557" y="44"/>
                </a:lnTo>
                <a:lnTo>
                  <a:pt x="525" y="50"/>
                </a:lnTo>
                <a:lnTo>
                  <a:pt x="485" y="54"/>
                </a:lnTo>
                <a:lnTo>
                  <a:pt x="443" y="57"/>
                </a:lnTo>
                <a:lnTo>
                  <a:pt x="443" y="57"/>
                </a:lnTo>
                <a:lnTo>
                  <a:pt x="373" y="60"/>
                </a:lnTo>
                <a:lnTo>
                  <a:pt x="338" y="62"/>
                </a:lnTo>
                <a:lnTo>
                  <a:pt x="338" y="62"/>
                </a:lnTo>
                <a:lnTo>
                  <a:pt x="320" y="62"/>
                </a:lnTo>
                <a:lnTo>
                  <a:pt x="305" y="62"/>
                </a:lnTo>
                <a:lnTo>
                  <a:pt x="305" y="62"/>
                </a:lnTo>
                <a:lnTo>
                  <a:pt x="301" y="60"/>
                </a:lnTo>
                <a:lnTo>
                  <a:pt x="294" y="54"/>
                </a:lnTo>
                <a:lnTo>
                  <a:pt x="287" y="47"/>
                </a:lnTo>
                <a:lnTo>
                  <a:pt x="277" y="40"/>
                </a:lnTo>
                <a:lnTo>
                  <a:pt x="277" y="40"/>
                </a:lnTo>
                <a:lnTo>
                  <a:pt x="262" y="33"/>
                </a:lnTo>
                <a:lnTo>
                  <a:pt x="241" y="26"/>
                </a:lnTo>
                <a:lnTo>
                  <a:pt x="222" y="19"/>
                </a:lnTo>
                <a:lnTo>
                  <a:pt x="215" y="18"/>
                </a:lnTo>
                <a:lnTo>
                  <a:pt x="211" y="18"/>
                </a:lnTo>
                <a:lnTo>
                  <a:pt x="211" y="18"/>
                </a:lnTo>
                <a:lnTo>
                  <a:pt x="208" y="18"/>
                </a:lnTo>
                <a:lnTo>
                  <a:pt x="202" y="17"/>
                </a:lnTo>
                <a:lnTo>
                  <a:pt x="187" y="11"/>
                </a:lnTo>
                <a:lnTo>
                  <a:pt x="172" y="6"/>
                </a:lnTo>
                <a:lnTo>
                  <a:pt x="161" y="1"/>
                </a:lnTo>
                <a:lnTo>
                  <a:pt x="161" y="1"/>
                </a:lnTo>
                <a:lnTo>
                  <a:pt x="154" y="0"/>
                </a:lnTo>
                <a:lnTo>
                  <a:pt x="146" y="0"/>
                </a:lnTo>
                <a:lnTo>
                  <a:pt x="133" y="1"/>
                </a:lnTo>
                <a:lnTo>
                  <a:pt x="133" y="1"/>
                </a:lnTo>
                <a:lnTo>
                  <a:pt x="121" y="6"/>
                </a:lnTo>
                <a:lnTo>
                  <a:pt x="105" y="12"/>
                </a:lnTo>
                <a:lnTo>
                  <a:pt x="105" y="12"/>
                </a:lnTo>
                <a:lnTo>
                  <a:pt x="96" y="18"/>
                </a:lnTo>
                <a:lnTo>
                  <a:pt x="92" y="21"/>
                </a:lnTo>
                <a:lnTo>
                  <a:pt x="89" y="24"/>
                </a:lnTo>
                <a:lnTo>
                  <a:pt x="89" y="24"/>
                </a:lnTo>
                <a:lnTo>
                  <a:pt x="86" y="33"/>
                </a:lnTo>
                <a:lnTo>
                  <a:pt x="85" y="39"/>
                </a:lnTo>
                <a:lnTo>
                  <a:pt x="83" y="40"/>
                </a:lnTo>
                <a:lnTo>
                  <a:pt x="83" y="40"/>
                </a:lnTo>
                <a:lnTo>
                  <a:pt x="76" y="42"/>
                </a:lnTo>
                <a:lnTo>
                  <a:pt x="64" y="44"/>
                </a:lnTo>
                <a:lnTo>
                  <a:pt x="49" y="50"/>
                </a:lnTo>
                <a:lnTo>
                  <a:pt x="43" y="53"/>
                </a:lnTo>
                <a:lnTo>
                  <a:pt x="39" y="57"/>
                </a:lnTo>
                <a:lnTo>
                  <a:pt x="39" y="57"/>
                </a:lnTo>
                <a:lnTo>
                  <a:pt x="36" y="62"/>
                </a:lnTo>
                <a:lnTo>
                  <a:pt x="35" y="69"/>
                </a:lnTo>
                <a:lnTo>
                  <a:pt x="32" y="87"/>
                </a:lnTo>
                <a:lnTo>
                  <a:pt x="28" y="107"/>
                </a:lnTo>
                <a:lnTo>
                  <a:pt x="27" y="117"/>
                </a:lnTo>
                <a:lnTo>
                  <a:pt x="22" y="123"/>
                </a:lnTo>
                <a:lnTo>
                  <a:pt x="22" y="123"/>
                </a:lnTo>
                <a:close/>
                <a:moveTo>
                  <a:pt x="327" y="340"/>
                </a:moveTo>
                <a:lnTo>
                  <a:pt x="327" y="340"/>
                </a:lnTo>
                <a:lnTo>
                  <a:pt x="328" y="338"/>
                </a:lnTo>
                <a:lnTo>
                  <a:pt x="330" y="338"/>
                </a:lnTo>
                <a:lnTo>
                  <a:pt x="337" y="341"/>
                </a:lnTo>
                <a:lnTo>
                  <a:pt x="346" y="350"/>
                </a:lnTo>
                <a:lnTo>
                  <a:pt x="356" y="359"/>
                </a:lnTo>
                <a:lnTo>
                  <a:pt x="378" y="383"/>
                </a:lnTo>
                <a:lnTo>
                  <a:pt x="393" y="401"/>
                </a:lnTo>
                <a:lnTo>
                  <a:pt x="393" y="401"/>
                </a:lnTo>
                <a:lnTo>
                  <a:pt x="399" y="406"/>
                </a:lnTo>
                <a:lnTo>
                  <a:pt x="404" y="413"/>
                </a:lnTo>
                <a:lnTo>
                  <a:pt x="418" y="422"/>
                </a:lnTo>
                <a:lnTo>
                  <a:pt x="431" y="431"/>
                </a:lnTo>
                <a:lnTo>
                  <a:pt x="443" y="440"/>
                </a:lnTo>
                <a:lnTo>
                  <a:pt x="443" y="440"/>
                </a:lnTo>
                <a:lnTo>
                  <a:pt x="449" y="444"/>
                </a:lnTo>
                <a:lnTo>
                  <a:pt x="454" y="447"/>
                </a:lnTo>
                <a:lnTo>
                  <a:pt x="467" y="451"/>
                </a:lnTo>
                <a:lnTo>
                  <a:pt x="482" y="455"/>
                </a:lnTo>
                <a:lnTo>
                  <a:pt x="499" y="462"/>
                </a:lnTo>
                <a:lnTo>
                  <a:pt x="499" y="462"/>
                </a:lnTo>
                <a:lnTo>
                  <a:pt x="518" y="470"/>
                </a:lnTo>
                <a:lnTo>
                  <a:pt x="535" y="476"/>
                </a:lnTo>
                <a:lnTo>
                  <a:pt x="546" y="481"/>
                </a:lnTo>
                <a:lnTo>
                  <a:pt x="548" y="483"/>
                </a:lnTo>
                <a:lnTo>
                  <a:pt x="548" y="484"/>
                </a:lnTo>
                <a:lnTo>
                  <a:pt x="548" y="484"/>
                </a:lnTo>
                <a:lnTo>
                  <a:pt x="546" y="491"/>
                </a:lnTo>
                <a:lnTo>
                  <a:pt x="541" y="505"/>
                </a:lnTo>
                <a:lnTo>
                  <a:pt x="539" y="519"/>
                </a:lnTo>
                <a:lnTo>
                  <a:pt x="537" y="529"/>
                </a:lnTo>
                <a:lnTo>
                  <a:pt x="537" y="529"/>
                </a:lnTo>
                <a:lnTo>
                  <a:pt x="539" y="531"/>
                </a:lnTo>
                <a:lnTo>
                  <a:pt x="541" y="533"/>
                </a:lnTo>
                <a:lnTo>
                  <a:pt x="551" y="537"/>
                </a:lnTo>
                <a:lnTo>
                  <a:pt x="565" y="540"/>
                </a:lnTo>
                <a:lnTo>
                  <a:pt x="565" y="540"/>
                </a:lnTo>
                <a:lnTo>
                  <a:pt x="517" y="605"/>
                </a:lnTo>
                <a:lnTo>
                  <a:pt x="483" y="652"/>
                </a:lnTo>
                <a:lnTo>
                  <a:pt x="465" y="678"/>
                </a:lnTo>
                <a:lnTo>
                  <a:pt x="465" y="678"/>
                </a:lnTo>
                <a:lnTo>
                  <a:pt x="458" y="688"/>
                </a:lnTo>
                <a:lnTo>
                  <a:pt x="450" y="702"/>
                </a:lnTo>
                <a:lnTo>
                  <a:pt x="438" y="717"/>
                </a:lnTo>
                <a:lnTo>
                  <a:pt x="438" y="717"/>
                </a:lnTo>
                <a:lnTo>
                  <a:pt x="434" y="713"/>
                </a:lnTo>
                <a:lnTo>
                  <a:pt x="427" y="706"/>
                </a:lnTo>
                <a:lnTo>
                  <a:pt x="427" y="706"/>
                </a:lnTo>
                <a:lnTo>
                  <a:pt x="425" y="705"/>
                </a:lnTo>
                <a:lnTo>
                  <a:pt x="422" y="705"/>
                </a:lnTo>
                <a:lnTo>
                  <a:pt x="417" y="705"/>
                </a:lnTo>
                <a:lnTo>
                  <a:pt x="410" y="706"/>
                </a:lnTo>
                <a:lnTo>
                  <a:pt x="410" y="706"/>
                </a:lnTo>
                <a:lnTo>
                  <a:pt x="389" y="645"/>
                </a:lnTo>
                <a:lnTo>
                  <a:pt x="371" y="601"/>
                </a:lnTo>
                <a:lnTo>
                  <a:pt x="364" y="583"/>
                </a:lnTo>
                <a:lnTo>
                  <a:pt x="360" y="573"/>
                </a:lnTo>
                <a:lnTo>
                  <a:pt x="360" y="573"/>
                </a:lnTo>
                <a:lnTo>
                  <a:pt x="328" y="526"/>
                </a:lnTo>
                <a:lnTo>
                  <a:pt x="305" y="490"/>
                </a:lnTo>
                <a:lnTo>
                  <a:pt x="299" y="445"/>
                </a:lnTo>
                <a:lnTo>
                  <a:pt x="321" y="445"/>
                </a:lnTo>
                <a:lnTo>
                  <a:pt x="321" y="445"/>
                </a:lnTo>
                <a:lnTo>
                  <a:pt x="323" y="397"/>
                </a:lnTo>
                <a:lnTo>
                  <a:pt x="324" y="362"/>
                </a:lnTo>
                <a:lnTo>
                  <a:pt x="326" y="348"/>
                </a:lnTo>
                <a:lnTo>
                  <a:pt x="327" y="340"/>
                </a:lnTo>
                <a:lnTo>
                  <a:pt x="327" y="3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AD34806-B081-468F-3126-EA27DAE45DC1}"/>
              </a:ext>
            </a:extLst>
          </p:cNvPr>
          <p:cNvGrpSpPr/>
          <p:nvPr/>
        </p:nvGrpSpPr>
        <p:grpSpPr>
          <a:xfrm>
            <a:off x="4224108" y="4082209"/>
            <a:ext cx="1457783" cy="2139759"/>
            <a:chOff x="4350145" y="1763815"/>
            <a:chExt cx="1457783" cy="2139759"/>
          </a:xfrm>
        </p:grpSpPr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4BD4162E-BA83-E97D-95B0-E70AF3FD5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0145" y="1763815"/>
              <a:ext cx="1457783" cy="2139759"/>
            </a:xfrm>
            <a:custGeom>
              <a:avLst/>
              <a:gdLst>
                <a:gd name="T0" fmla="*/ 146 w 1274"/>
                <a:gd name="T1" fmla="*/ 659 h 1870"/>
                <a:gd name="T2" fmla="*/ 206 w 1274"/>
                <a:gd name="T3" fmla="*/ 651 h 1870"/>
                <a:gd name="T4" fmla="*/ 242 w 1274"/>
                <a:gd name="T5" fmla="*/ 459 h 1870"/>
                <a:gd name="T6" fmla="*/ 274 w 1274"/>
                <a:gd name="T7" fmla="*/ 443 h 1870"/>
                <a:gd name="T8" fmla="*/ 338 w 1274"/>
                <a:gd name="T9" fmla="*/ 451 h 1870"/>
                <a:gd name="T10" fmla="*/ 386 w 1274"/>
                <a:gd name="T11" fmla="*/ 467 h 1870"/>
                <a:gd name="T12" fmla="*/ 434 w 1274"/>
                <a:gd name="T13" fmla="*/ 629 h 1870"/>
                <a:gd name="T14" fmla="*/ 480 w 1274"/>
                <a:gd name="T15" fmla="*/ 770 h 1870"/>
                <a:gd name="T16" fmla="*/ 536 w 1274"/>
                <a:gd name="T17" fmla="*/ 942 h 1870"/>
                <a:gd name="T18" fmla="*/ 506 w 1274"/>
                <a:gd name="T19" fmla="*/ 1012 h 1870"/>
                <a:gd name="T20" fmla="*/ 240 w 1274"/>
                <a:gd name="T21" fmla="*/ 1106 h 1870"/>
                <a:gd name="T22" fmla="*/ 202 w 1274"/>
                <a:gd name="T23" fmla="*/ 1285 h 1870"/>
                <a:gd name="T24" fmla="*/ 258 w 1274"/>
                <a:gd name="T25" fmla="*/ 1301 h 1870"/>
                <a:gd name="T26" fmla="*/ 354 w 1274"/>
                <a:gd name="T27" fmla="*/ 1381 h 1870"/>
                <a:gd name="T28" fmla="*/ 444 w 1274"/>
                <a:gd name="T29" fmla="*/ 1421 h 1870"/>
                <a:gd name="T30" fmla="*/ 402 w 1274"/>
                <a:gd name="T31" fmla="*/ 1605 h 1870"/>
                <a:gd name="T32" fmla="*/ 420 w 1274"/>
                <a:gd name="T33" fmla="*/ 1681 h 1870"/>
                <a:gd name="T34" fmla="*/ 480 w 1274"/>
                <a:gd name="T35" fmla="*/ 1832 h 1870"/>
                <a:gd name="T36" fmla="*/ 658 w 1274"/>
                <a:gd name="T37" fmla="*/ 1870 h 1870"/>
                <a:gd name="T38" fmla="*/ 906 w 1274"/>
                <a:gd name="T39" fmla="*/ 1758 h 1870"/>
                <a:gd name="T40" fmla="*/ 1076 w 1274"/>
                <a:gd name="T41" fmla="*/ 1694 h 1870"/>
                <a:gd name="T42" fmla="*/ 1164 w 1274"/>
                <a:gd name="T43" fmla="*/ 1770 h 1870"/>
                <a:gd name="T44" fmla="*/ 1180 w 1274"/>
                <a:gd name="T45" fmla="*/ 1838 h 1870"/>
                <a:gd name="T46" fmla="*/ 1146 w 1274"/>
                <a:gd name="T47" fmla="*/ 1846 h 1870"/>
                <a:gd name="T48" fmla="*/ 1186 w 1274"/>
                <a:gd name="T49" fmla="*/ 1862 h 1870"/>
                <a:gd name="T50" fmla="*/ 1266 w 1274"/>
                <a:gd name="T51" fmla="*/ 1840 h 1870"/>
                <a:gd name="T52" fmla="*/ 1258 w 1274"/>
                <a:gd name="T53" fmla="*/ 1758 h 1870"/>
                <a:gd name="T54" fmla="*/ 1260 w 1274"/>
                <a:gd name="T55" fmla="*/ 1631 h 1870"/>
                <a:gd name="T56" fmla="*/ 1240 w 1274"/>
                <a:gd name="T57" fmla="*/ 1553 h 1870"/>
                <a:gd name="T58" fmla="*/ 1166 w 1274"/>
                <a:gd name="T59" fmla="*/ 1549 h 1870"/>
                <a:gd name="T60" fmla="*/ 920 w 1274"/>
                <a:gd name="T61" fmla="*/ 1623 h 1870"/>
                <a:gd name="T62" fmla="*/ 818 w 1274"/>
                <a:gd name="T63" fmla="*/ 1597 h 1870"/>
                <a:gd name="T64" fmla="*/ 890 w 1274"/>
                <a:gd name="T65" fmla="*/ 1493 h 1870"/>
                <a:gd name="T66" fmla="*/ 1002 w 1274"/>
                <a:gd name="T67" fmla="*/ 1349 h 1870"/>
                <a:gd name="T68" fmla="*/ 1026 w 1274"/>
                <a:gd name="T69" fmla="*/ 1108 h 1870"/>
                <a:gd name="T70" fmla="*/ 1042 w 1274"/>
                <a:gd name="T71" fmla="*/ 946 h 1870"/>
                <a:gd name="T72" fmla="*/ 1042 w 1274"/>
                <a:gd name="T73" fmla="*/ 828 h 1870"/>
                <a:gd name="T74" fmla="*/ 1044 w 1274"/>
                <a:gd name="T75" fmla="*/ 726 h 1870"/>
                <a:gd name="T76" fmla="*/ 1100 w 1274"/>
                <a:gd name="T77" fmla="*/ 537 h 1870"/>
                <a:gd name="T78" fmla="*/ 1122 w 1274"/>
                <a:gd name="T79" fmla="*/ 345 h 1870"/>
                <a:gd name="T80" fmla="*/ 738 w 1274"/>
                <a:gd name="T81" fmla="*/ 204 h 1870"/>
                <a:gd name="T82" fmla="*/ 506 w 1274"/>
                <a:gd name="T83" fmla="*/ 170 h 1870"/>
                <a:gd name="T84" fmla="*/ 440 w 1274"/>
                <a:gd name="T85" fmla="*/ 118 h 1870"/>
                <a:gd name="T86" fmla="*/ 378 w 1274"/>
                <a:gd name="T87" fmla="*/ 58 h 1870"/>
                <a:gd name="T88" fmla="*/ 208 w 1274"/>
                <a:gd name="T89" fmla="*/ 0 h 1870"/>
                <a:gd name="T90" fmla="*/ 74 w 1274"/>
                <a:gd name="T91" fmla="*/ 42 h 1870"/>
                <a:gd name="T92" fmla="*/ 18 w 1274"/>
                <a:gd name="T93" fmla="*/ 162 h 1870"/>
                <a:gd name="T94" fmla="*/ 4 w 1274"/>
                <a:gd name="T95" fmla="*/ 319 h 1870"/>
                <a:gd name="T96" fmla="*/ 34 w 1274"/>
                <a:gd name="T97" fmla="*/ 461 h 1870"/>
                <a:gd name="T98" fmla="*/ 42 w 1274"/>
                <a:gd name="T99" fmla="*/ 587 h 1870"/>
                <a:gd name="T100" fmla="*/ 1018 w 1274"/>
                <a:gd name="T101" fmla="*/ 950 h 1870"/>
                <a:gd name="T102" fmla="*/ 1002 w 1274"/>
                <a:gd name="T103" fmla="*/ 908 h 1870"/>
                <a:gd name="T104" fmla="*/ 894 w 1274"/>
                <a:gd name="T105" fmla="*/ 457 h 1870"/>
                <a:gd name="T106" fmla="*/ 994 w 1274"/>
                <a:gd name="T107" fmla="*/ 491 h 1870"/>
                <a:gd name="T108" fmla="*/ 926 w 1274"/>
                <a:gd name="T109" fmla="*/ 483 h 1870"/>
                <a:gd name="T110" fmla="*/ 106 w 1274"/>
                <a:gd name="T111" fmla="*/ 659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4" h="1870">
                  <a:moveTo>
                    <a:pt x="90" y="635"/>
                  </a:moveTo>
                  <a:lnTo>
                    <a:pt x="90" y="635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12" y="653"/>
                  </a:lnTo>
                  <a:lnTo>
                    <a:pt x="124" y="645"/>
                  </a:lnTo>
                  <a:lnTo>
                    <a:pt x="138" y="635"/>
                  </a:lnTo>
                  <a:lnTo>
                    <a:pt x="146" y="659"/>
                  </a:lnTo>
                  <a:lnTo>
                    <a:pt x="178" y="627"/>
                  </a:lnTo>
                  <a:lnTo>
                    <a:pt x="186" y="659"/>
                  </a:lnTo>
                  <a:lnTo>
                    <a:pt x="186" y="659"/>
                  </a:lnTo>
                  <a:lnTo>
                    <a:pt x="188" y="661"/>
                  </a:lnTo>
                  <a:lnTo>
                    <a:pt x="192" y="663"/>
                  </a:lnTo>
                  <a:lnTo>
                    <a:pt x="196" y="663"/>
                  </a:lnTo>
                  <a:lnTo>
                    <a:pt x="200" y="659"/>
                  </a:lnTo>
                  <a:lnTo>
                    <a:pt x="206" y="651"/>
                  </a:lnTo>
                  <a:lnTo>
                    <a:pt x="212" y="639"/>
                  </a:lnTo>
                  <a:lnTo>
                    <a:pt x="218" y="619"/>
                  </a:lnTo>
                  <a:lnTo>
                    <a:pt x="218" y="619"/>
                  </a:lnTo>
                  <a:lnTo>
                    <a:pt x="224" y="595"/>
                  </a:lnTo>
                  <a:lnTo>
                    <a:pt x="230" y="567"/>
                  </a:lnTo>
                  <a:lnTo>
                    <a:pt x="236" y="515"/>
                  </a:lnTo>
                  <a:lnTo>
                    <a:pt x="240" y="475"/>
                  </a:lnTo>
                  <a:lnTo>
                    <a:pt x="242" y="459"/>
                  </a:lnTo>
                  <a:lnTo>
                    <a:pt x="242" y="459"/>
                  </a:lnTo>
                  <a:lnTo>
                    <a:pt x="248" y="459"/>
                  </a:lnTo>
                  <a:lnTo>
                    <a:pt x="258" y="459"/>
                  </a:lnTo>
                  <a:lnTo>
                    <a:pt x="258" y="459"/>
                  </a:lnTo>
                  <a:lnTo>
                    <a:pt x="264" y="455"/>
                  </a:lnTo>
                  <a:lnTo>
                    <a:pt x="270" y="451"/>
                  </a:lnTo>
                  <a:lnTo>
                    <a:pt x="274" y="443"/>
                  </a:lnTo>
                  <a:lnTo>
                    <a:pt x="274" y="443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14" y="451"/>
                  </a:lnTo>
                  <a:lnTo>
                    <a:pt x="326" y="451"/>
                  </a:lnTo>
                  <a:lnTo>
                    <a:pt x="334" y="449"/>
                  </a:lnTo>
                  <a:lnTo>
                    <a:pt x="338" y="449"/>
                  </a:lnTo>
                  <a:lnTo>
                    <a:pt x="338" y="451"/>
                  </a:lnTo>
                  <a:lnTo>
                    <a:pt x="338" y="451"/>
                  </a:lnTo>
                  <a:lnTo>
                    <a:pt x="340" y="453"/>
                  </a:lnTo>
                  <a:lnTo>
                    <a:pt x="344" y="455"/>
                  </a:lnTo>
                  <a:lnTo>
                    <a:pt x="354" y="459"/>
                  </a:lnTo>
                  <a:lnTo>
                    <a:pt x="354" y="459"/>
                  </a:lnTo>
                  <a:lnTo>
                    <a:pt x="366" y="465"/>
                  </a:lnTo>
                  <a:lnTo>
                    <a:pt x="376" y="467"/>
                  </a:lnTo>
                  <a:lnTo>
                    <a:pt x="386" y="467"/>
                  </a:lnTo>
                  <a:lnTo>
                    <a:pt x="386" y="467"/>
                  </a:lnTo>
                  <a:lnTo>
                    <a:pt x="392" y="465"/>
                  </a:lnTo>
                  <a:lnTo>
                    <a:pt x="396" y="461"/>
                  </a:lnTo>
                  <a:lnTo>
                    <a:pt x="408" y="449"/>
                  </a:lnTo>
                  <a:lnTo>
                    <a:pt x="418" y="435"/>
                  </a:lnTo>
                  <a:lnTo>
                    <a:pt x="418" y="435"/>
                  </a:lnTo>
                  <a:lnTo>
                    <a:pt x="420" y="477"/>
                  </a:lnTo>
                  <a:lnTo>
                    <a:pt x="428" y="573"/>
                  </a:lnTo>
                  <a:lnTo>
                    <a:pt x="434" y="629"/>
                  </a:lnTo>
                  <a:lnTo>
                    <a:pt x="440" y="679"/>
                  </a:lnTo>
                  <a:lnTo>
                    <a:pt x="448" y="721"/>
                  </a:lnTo>
                  <a:lnTo>
                    <a:pt x="454" y="738"/>
                  </a:lnTo>
                  <a:lnTo>
                    <a:pt x="458" y="748"/>
                  </a:lnTo>
                  <a:lnTo>
                    <a:pt x="458" y="748"/>
                  </a:lnTo>
                  <a:lnTo>
                    <a:pt x="466" y="760"/>
                  </a:lnTo>
                  <a:lnTo>
                    <a:pt x="474" y="768"/>
                  </a:lnTo>
                  <a:lnTo>
                    <a:pt x="480" y="770"/>
                  </a:lnTo>
                  <a:lnTo>
                    <a:pt x="486" y="772"/>
                  </a:lnTo>
                  <a:lnTo>
                    <a:pt x="490" y="776"/>
                  </a:lnTo>
                  <a:lnTo>
                    <a:pt x="494" y="782"/>
                  </a:lnTo>
                  <a:lnTo>
                    <a:pt x="500" y="796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30" y="914"/>
                  </a:lnTo>
                  <a:lnTo>
                    <a:pt x="536" y="942"/>
                  </a:lnTo>
                  <a:lnTo>
                    <a:pt x="538" y="956"/>
                  </a:lnTo>
                  <a:lnTo>
                    <a:pt x="538" y="956"/>
                  </a:lnTo>
                  <a:lnTo>
                    <a:pt x="536" y="960"/>
                  </a:lnTo>
                  <a:lnTo>
                    <a:pt x="532" y="964"/>
                  </a:lnTo>
                  <a:lnTo>
                    <a:pt x="518" y="974"/>
                  </a:lnTo>
                  <a:lnTo>
                    <a:pt x="498" y="988"/>
                  </a:lnTo>
                  <a:lnTo>
                    <a:pt x="506" y="1012"/>
                  </a:lnTo>
                  <a:lnTo>
                    <a:pt x="506" y="1012"/>
                  </a:lnTo>
                  <a:lnTo>
                    <a:pt x="444" y="1026"/>
                  </a:lnTo>
                  <a:lnTo>
                    <a:pt x="388" y="1042"/>
                  </a:lnTo>
                  <a:lnTo>
                    <a:pt x="362" y="1050"/>
                  </a:lnTo>
                  <a:lnTo>
                    <a:pt x="338" y="1060"/>
                  </a:lnTo>
                  <a:lnTo>
                    <a:pt x="338" y="1060"/>
                  </a:lnTo>
                  <a:lnTo>
                    <a:pt x="294" y="1078"/>
                  </a:lnTo>
                  <a:lnTo>
                    <a:pt x="256" y="1096"/>
                  </a:lnTo>
                  <a:lnTo>
                    <a:pt x="240" y="1106"/>
                  </a:lnTo>
                  <a:lnTo>
                    <a:pt x="226" y="1114"/>
                  </a:lnTo>
                  <a:lnTo>
                    <a:pt x="216" y="1124"/>
                  </a:lnTo>
                  <a:lnTo>
                    <a:pt x="210" y="1132"/>
                  </a:lnTo>
                  <a:lnTo>
                    <a:pt x="210" y="1132"/>
                  </a:lnTo>
                  <a:lnTo>
                    <a:pt x="206" y="1146"/>
                  </a:lnTo>
                  <a:lnTo>
                    <a:pt x="204" y="1166"/>
                  </a:lnTo>
                  <a:lnTo>
                    <a:pt x="202" y="1217"/>
                  </a:lnTo>
                  <a:lnTo>
                    <a:pt x="202" y="1285"/>
                  </a:lnTo>
                  <a:lnTo>
                    <a:pt x="202" y="1285"/>
                  </a:lnTo>
                  <a:lnTo>
                    <a:pt x="208" y="1285"/>
                  </a:lnTo>
                  <a:lnTo>
                    <a:pt x="220" y="1285"/>
                  </a:lnTo>
                  <a:lnTo>
                    <a:pt x="228" y="1287"/>
                  </a:lnTo>
                  <a:lnTo>
                    <a:pt x="238" y="1289"/>
                  </a:lnTo>
                  <a:lnTo>
                    <a:pt x="248" y="1295"/>
                  </a:lnTo>
                  <a:lnTo>
                    <a:pt x="258" y="1301"/>
                  </a:lnTo>
                  <a:lnTo>
                    <a:pt x="258" y="1301"/>
                  </a:lnTo>
                  <a:lnTo>
                    <a:pt x="276" y="1313"/>
                  </a:lnTo>
                  <a:lnTo>
                    <a:pt x="292" y="1321"/>
                  </a:lnTo>
                  <a:lnTo>
                    <a:pt x="302" y="1325"/>
                  </a:lnTo>
                  <a:lnTo>
                    <a:pt x="306" y="1325"/>
                  </a:lnTo>
                  <a:lnTo>
                    <a:pt x="306" y="1325"/>
                  </a:lnTo>
                  <a:lnTo>
                    <a:pt x="322" y="1347"/>
                  </a:lnTo>
                  <a:lnTo>
                    <a:pt x="336" y="1365"/>
                  </a:lnTo>
                  <a:lnTo>
                    <a:pt x="354" y="1381"/>
                  </a:lnTo>
                  <a:lnTo>
                    <a:pt x="354" y="1381"/>
                  </a:lnTo>
                  <a:lnTo>
                    <a:pt x="384" y="1403"/>
                  </a:lnTo>
                  <a:lnTo>
                    <a:pt x="396" y="1411"/>
                  </a:lnTo>
                  <a:lnTo>
                    <a:pt x="402" y="1413"/>
                  </a:lnTo>
                  <a:lnTo>
                    <a:pt x="402" y="1413"/>
                  </a:lnTo>
                  <a:lnTo>
                    <a:pt x="412" y="1413"/>
                  </a:lnTo>
                  <a:lnTo>
                    <a:pt x="428" y="1417"/>
                  </a:lnTo>
                  <a:lnTo>
                    <a:pt x="444" y="1421"/>
                  </a:lnTo>
                  <a:lnTo>
                    <a:pt x="448" y="1425"/>
                  </a:lnTo>
                  <a:lnTo>
                    <a:pt x="450" y="1429"/>
                  </a:lnTo>
                  <a:lnTo>
                    <a:pt x="450" y="1429"/>
                  </a:lnTo>
                  <a:lnTo>
                    <a:pt x="444" y="1457"/>
                  </a:lnTo>
                  <a:lnTo>
                    <a:pt x="428" y="1509"/>
                  </a:lnTo>
                  <a:lnTo>
                    <a:pt x="412" y="1565"/>
                  </a:lnTo>
                  <a:lnTo>
                    <a:pt x="406" y="1589"/>
                  </a:lnTo>
                  <a:lnTo>
                    <a:pt x="402" y="1605"/>
                  </a:lnTo>
                  <a:lnTo>
                    <a:pt x="402" y="1605"/>
                  </a:lnTo>
                  <a:lnTo>
                    <a:pt x="400" y="1629"/>
                  </a:lnTo>
                  <a:lnTo>
                    <a:pt x="400" y="1649"/>
                  </a:lnTo>
                  <a:lnTo>
                    <a:pt x="402" y="1669"/>
                  </a:lnTo>
                  <a:lnTo>
                    <a:pt x="402" y="1669"/>
                  </a:lnTo>
                  <a:lnTo>
                    <a:pt x="404" y="1671"/>
                  </a:lnTo>
                  <a:lnTo>
                    <a:pt x="408" y="1675"/>
                  </a:lnTo>
                  <a:lnTo>
                    <a:pt x="420" y="1681"/>
                  </a:lnTo>
                  <a:lnTo>
                    <a:pt x="430" y="1683"/>
                  </a:lnTo>
                  <a:lnTo>
                    <a:pt x="442" y="1686"/>
                  </a:lnTo>
                  <a:lnTo>
                    <a:pt x="442" y="1790"/>
                  </a:lnTo>
                  <a:lnTo>
                    <a:pt x="442" y="1790"/>
                  </a:lnTo>
                  <a:lnTo>
                    <a:pt x="444" y="1798"/>
                  </a:lnTo>
                  <a:lnTo>
                    <a:pt x="454" y="1808"/>
                  </a:lnTo>
                  <a:lnTo>
                    <a:pt x="464" y="1820"/>
                  </a:lnTo>
                  <a:lnTo>
                    <a:pt x="480" y="1832"/>
                  </a:lnTo>
                  <a:lnTo>
                    <a:pt x="496" y="1842"/>
                  </a:lnTo>
                  <a:lnTo>
                    <a:pt x="512" y="1852"/>
                  </a:lnTo>
                  <a:lnTo>
                    <a:pt x="526" y="1858"/>
                  </a:lnTo>
                  <a:lnTo>
                    <a:pt x="538" y="1862"/>
                  </a:lnTo>
                  <a:lnTo>
                    <a:pt x="538" y="1862"/>
                  </a:lnTo>
                  <a:lnTo>
                    <a:pt x="594" y="1868"/>
                  </a:lnTo>
                  <a:lnTo>
                    <a:pt x="628" y="1870"/>
                  </a:lnTo>
                  <a:lnTo>
                    <a:pt x="658" y="1870"/>
                  </a:lnTo>
                  <a:lnTo>
                    <a:pt x="658" y="1870"/>
                  </a:lnTo>
                  <a:lnTo>
                    <a:pt x="678" y="1866"/>
                  </a:lnTo>
                  <a:lnTo>
                    <a:pt x="708" y="1854"/>
                  </a:lnTo>
                  <a:lnTo>
                    <a:pt x="746" y="1840"/>
                  </a:lnTo>
                  <a:lnTo>
                    <a:pt x="786" y="1822"/>
                  </a:lnTo>
                  <a:lnTo>
                    <a:pt x="860" y="1784"/>
                  </a:lnTo>
                  <a:lnTo>
                    <a:pt x="888" y="1768"/>
                  </a:lnTo>
                  <a:lnTo>
                    <a:pt x="906" y="1758"/>
                  </a:lnTo>
                  <a:lnTo>
                    <a:pt x="906" y="1758"/>
                  </a:lnTo>
                  <a:lnTo>
                    <a:pt x="920" y="1748"/>
                  </a:lnTo>
                  <a:lnTo>
                    <a:pt x="942" y="1738"/>
                  </a:lnTo>
                  <a:lnTo>
                    <a:pt x="996" y="1714"/>
                  </a:lnTo>
                  <a:lnTo>
                    <a:pt x="1024" y="1706"/>
                  </a:lnTo>
                  <a:lnTo>
                    <a:pt x="1050" y="1698"/>
                  </a:lnTo>
                  <a:lnTo>
                    <a:pt x="1070" y="1694"/>
                  </a:lnTo>
                  <a:lnTo>
                    <a:pt x="1076" y="1694"/>
                  </a:lnTo>
                  <a:lnTo>
                    <a:pt x="1082" y="1694"/>
                  </a:lnTo>
                  <a:lnTo>
                    <a:pt x="1082" y="1694"/>
                  </a:lnTo>
                  <a:lnTo>
                    <a:pt x="1098" y="1702"/>
                  </a:lnTo>
                  <a:lnTo>
                    <a:pt x="1114" y="1716"/>
                  </a:lnTo>
                  <a:lnTo>
                    <a:pt x="1130" y="1732"/>
                  </a:lnTo>
                  <a:lnTo>
                    <a:pt x="1146" y="1750"/>
                  </a:lnTo>
                  <a:lnTo>
                    <a:pt x="1146" y="1750"/>
                  </a:lnTo>
                  <a:lnTo>
                    <a:pt x="1164" y="1770"/>
                  </a:lnTo>
                  <a:lnTo>
                    <a:pt x="1180" y="1792"/>
                  </a:lnTo>
                  <a:lnTo>
                    <a:pt x="1192" y="1810"/>
                  </a:lnTo>
                  <a:lnTo>
                    <a:pt x="1194" y="1818"/>
                  </a:lnTo>
                  <a:lnTo>
                    <a:pt x="1194" y="1822"/>
                  </a:lnTo>
                  <a:lnTo>
                    <a:pt x="1194" y="1822"/>
                  </a:lnTo>
                  <a:lnTo>
                    <a:pt x="1192" y="1828"/>
                  </a:lnTo>
                  <a:lnTo>
                    <a:pt x="1188" y="1834"/>
                  </a:lnTo>
                  <a:lnTo>
                    <a:pt x="1180" y="1838"/>
                  </a:lnTo>
                  <a:lnTo>
                    <a:pt x="1176" y="1838"/>
                  </a:lnTo>
                  <a:lnTo>
                    <a:pt x="1170" y="1838"/>
                  </a:lnTo>
                  <a:lnTo>
                    <a:pt x="1170" y="1838"/>
                  </a:lnTo>
                  <a:lnTo>
                    <a:pt x="1158" y="1836"/>
                  </a:lnTo>
                  <a:lnTo>
                    <a:pt x="1152" y="1838"/>
                  </a:lnTo>
                  <a:lnTo>
                    <a:pt x="1148" y="1842"/>
                  </a:lnTo>
                  <a:lnTo>
                    <a:pt x="1146" y="1846"/>
                  </a:lnTo>
                  <a:lnTo>
                    <a:pt x="1146" y="1846"/>
                  </a:lnTo>
                  <a:lnTo>
                    <a:pt x="1148" y="1850"/>
                  </a:lnTo>
                  <a:lnTo>
                    <a:pt x="1152" y="1856"/>
                  </a:lnTo>
                  <a:lnTo>
                    <a:pt x="1160" y="1860"/>
                  </a:lnTo>
                  <a:lnTo>
                    <a:pt x="1170" y="1862"/>
                  </a:lnTo>
                  <a:lnTo>
                    <a:pt x="1170" y="1862"/>
                  </a:lnTo>
                  <a:lnTo>
                    <a:pt x="1184" y="1862"/>
                  </a:lnTo>
                  <a:lnTo>
                    <a:pt x="1186" y="1862"/>
                  </a:lnTo>
                  <a:lnTo>
                    <a:pt x="1186" y="1862"/>
                  </a:lnTo>
                  <a:lnTo>
                    <a:pt x="1192" y="1864"/>
                  </a:lnTo>
                  <a:lnTo>
                    <a:pt x="1206" y="1866"/>
                  </a:lnTo>
                  <a:lnTo>
                    <a:pt x="1224" y="1868"/>
                  </a:lnTo>
                  <a:lnTo>
                    <a:pt x="1234" y="1866"/>
                  </a:lnTo>
                  <a:lnTo>
                    <a:pt x="1242" y="1862"/>
                  </a:lnTo>
                  <a:lnTo>
                    <a:pt x="1242" y="1862"/>
                  </a:lnTo>
                  <a:lnTo>
                    <a:pt x="1256" y="1852"/>
                  </a:lnTo>
                  <a:lnTo>
                    <a:pt x="1266" y="1840"/>
                  </a:lnTo>
                  <a:lnTo>
                    <a:pt x="1272" y="1828"/>
                  </a:lnTo>
                  <a:lnTo>
                    <a:pt x="1274" y="1822"/>
                  </a:lnTo>
                  <a:lnTo>
                    <a:pt x="1274" y="1814"/>
                  </a:lnTo>
                  <a:lnTo>
                    <a:pt x="1274" y="1814"/>
                  </a:lnTo>
                  <a:lnTo>
                    <a:pt x="1272" y="1800"/>
                  </a:lnTo>
                  <a:lnTo>
                    <a:pt x="1266" y="1786"/>
                  </a:lnTo>
                  <a:lnTo>
                    <a:pt x="1262" y="1772"/>
                  </a:lnTo>
                  <a:lnTo>
                    <a:pt x="1258" y="1758"/>
                  </a:lnTo>
                  <a:lnTo>
                    <a:pt x="1258" y="1758"/>
                  </a:lnTo>
                  <a:lnTo>
                    <a:pt x="1256" y="1740"/>
                  </a:lnTo>
                  <a:lnTo>
                    <a:pt x="1258" y="1716"/>
                  </a:lnTo>
                  <a:lnTo>
                    <a:pt x="1258" y="1690"/>
                  </a:lnTo>
                  <a:lnTo>
                    <a:pt x="1258" y="1661"/>
                  </a:lnTo>
                  <a:lnTo>
                    <a:pt x="1258" y="1661"/>
                  </a:lnTo>
                  <a:lnTo>
                    <a:pt x="1258" y="1647"/>
                  </a:lnTo>
                  <a:lnTo>
                    <a:pt x="1260" y="1631"/>
                  </a:lnTo>
                  <a:lnTo>
                    <a:pt x="1264" y="1599"/>
                  </a:lnTo>
                  <a:lnTo>
                    <a:pt x="1264" y="1585"/>
                  </a:lnTo>
                  <a:lnTo>
                    <a:pt x="1262" y="1573"/>
                  </a:lnTo>
                  <a:lnTo>
                    <a:pt x="1258" y="1563"/>
                  </a:lnTo>
                  <a:lnTo>
                    <a:pt x="1254" y="1559"/>
                  </a:lnTo>
                  <a:lnTo>
                    <a:pt x="1250" y="1557"/>
                  </a:lnTo>
                  <a:lnTo>
                    <a:pt x="1250" y="1557"/>
                  </a:lnTo>
                  <a:lnTo>
                    <a:pt x="1240" y="1553"/>
                  </a:lnTo>
                  <a:lnTo>
                    <a:pt x="1234" y="1547"/>
                  </a:lnTo>
                  <a:lnTo>
                    <a:pt x="1222" y="1539"/>
                  </a:lnTo>
                  <a:lnTo>
                    <a:pt x="1216" y="1537"/>
                  </a:lnTo>
                  <a:lnTo>
                    <a:pt x="1208" y="1535"/>
                  </a:lnTo>
                  <a:lnTo>
                    <a:pt x="1198" y="1537"/>
                  </a:lnTo>
                  <a:lnTo>
                    <a:pt x="1186" y="1541"/>
                  </a:lnTo>
                  <a:lnTo>
                    <a:pt x="1186" y="1541"/>
                  </a:lnTo>
                  <a:lnTo>
                    <a:pt x="1166" y="1549"/>
                  </a:lnTo>
                  <a:lnTo>
                    <a:pt x="1158" y="1555"/>
                  </a:lnTo>
                  <a:lnTo>
                    <a:pt x="1146" y="1561"/>
                  </a:lnTo>
                  <a:lnTo>
                    <a:pt x="1122" y="1565"/>
                  </a:lnTo>
                  <a:lnTo>
                    <a:pt x="1122" y="1565"/>
                  </a:lnTo>
                  <a:lnTo>
                    <a:pt x="1100" y="1569"/>
                  </a:lnTo>
                  <a:lnTo>
                    <a:pt x="1068" y="1577"/>
                  </a:lnTo>
                  <a:lnTo>
                    <a:pt x="994" y="1599"/>
                  </a:lnTo>
                  <a:lnTo>
                    <a:pt x="920" y="1623"/>
                  </a:lnTo>
                  <a:lnTo>
                    <a:pt x="866" y="1637"/>
                  </a:lnTo>
                  <a:lnTo>
                    <a:pt x="866" y="1637"/>
                  </a:lnTo>
                  <a:lnTo>
                    <a:pt x="786" y="1653"/>
                  </a:lnTo>
                  <a:lnTo>
                    <a:pt x="786" y="1653"/>
                  </a:lnTo>
                  <a:lnTo>
                    <a:pt x="794" y="1645"/>
                  </a:lnTo>
                  <a:lnTo>
                    <a:pt x="800" y="1637"/>
                  </a:lnTo>
                  <a:lnTo>
                    <a:pt x="808" y="1621"/>
                  </a:lnTo>
                  <a:lnTo>
                    <a:pt x="818" y="1597"/>
                  </a:lnTo>
                  <a:lnTo>
                    <a:pt x="818" y="1597"/>
                  </a:lnTo>
                  <a:lnTo>
                    <a:pt x="826" y="1581"/>
                  </a:lnTo>
                  <a:lnTo>
                    <a:pt x="842" y="1553"/>
                  </a:lnTo>
                  <a:lnTo>
                    <a:pt x="852" y="1537"/>
                  </a:lnTo>
                  <a:lnTo>
                    <a:pt x="864" y="1521"/>
                  </a:lnTo>
                  <a:lnTo>
                    <a:pt x="876" y="1505"/>
                  </a:lnTo>
                  <a:lnTo>
                    <a:pt x="890" y="1493"/>
                  </a:lnTo>
                  <a:lnTo>
                    <a:pt x="890" y="1493"/>
                  </a:lnTo>
                  <a:lnTo>
                    <a:pt x="916" y="1471"/>
                  </a:lnTo>
                  <a:lnTo>
                    <a:pt x="940" y="1447"/>
                  </a:lnTo>
                  <a:lnTo>
                    <a:pt x="952" y="1431"/>
                  </a:lnTo>
                  <a:lnTo>
                    <a:pt x="964" y="1413"/>
                  </a:lnTo>
                  <a:lnTo>
                    <a:pt x="978" y="1391"/>
                  </a:lnTo>
                  <a:lnTo>
                    <a:pt x="994" y="1365"/>
                  </a:lnTo>
                  <a:lnTo>
                    <a:pt x="994" y="1365"/>
                  </a:lnTo>
                  <a:lnTo>
                    <a:pt x="1002" y="1349"/>
                  </a:lnTo>
                  <a:lnTo>
                    <a:pt x="1008" y="1331"/>
                  </a:lnTo>
                  <a:lnTo>
                    <a:pt x="1012" y="1313"/>
                  </a:lnTo>
                  <a:lnTo>
                    <a:pt x="1016" y="1293"/>
                  </a:lnTo>
                  <a:lnTo>
                    <a:pt x="1022" y="1251"/>
                  </a:lnTo>
                  <a:lnTo>
                    <a:pt x="1026" y="1207"/>
                  </a:lnTo>
                  <a:lnTo>
                    <a:pt x="1028" y="1168"/>
                  </a:lnTo>
                  <a:lnTo>
                    <a:pt x="1026" y="1138"/>
                  </a:lnTo>
                  <a:lnTo>
                    <a:pt x="1026" y="1108"/>
                  </a:lnTo>
                  <a:lnTo>
                    <a:pt x="1074" y="1076"/>
                  </a:lnTo>
                  <a:lnTo>
                    <a:pt x="1074" y="1076"/>
                  </a:lnTo>
                  <a:lnTo>
                    <a:pt x="1026" y="970"/>
                  </a:lnTo>
                  <a:lnTo>
                    <a:pt x="1026" y="970"/>
                  </a:lnTo>
                  <a:lnTo>
                    <a:pt x="1034" y="964"/>
                  </a:lnTo>
                  <a:lnTo>
                    <a:pt x="1034" y="964"/>
                  </a:lnTo>
                  <a:lnTo>
                    <a:pt x="1040" y="958"/>
                  </a:lnTo>
                  <a:lnTo>
                    <a:pt x="1042" y="946"/>
                  </a:lnTo>
                  <a:lnTo>
                    <a:pt x="1044" y="934"/>
                  </a:lnTo>
                  <a:lnTo>
                    <a:pt x="1044" y="920"/>
                  </a:lnTo>
                  <a:lnTo>
                    <a:pt x="1044" y="894"/>
                  </a:lnTo>
                  <a:lnTo>
                    <a:pt x="1042" y="876"/>
                  </a:lnTo>
                  <a:lnTo>
                    <a:pt x="1042" y="876"/>
                  </a:lnTo>
                  <a:lnTo>
                    <a:pt x="1042" y="852"/>
                  </a:lnTo>
                  <a:lnTo>
                    <a:pt x="1042" y="828"/>
                  </a:lnTo>
                  <a:lnTo>
                    <a:pt x="1042" y="828"/>
                  </a:lnTo>
                  <a:lnTo>
                    <a:pt x="1040" y="814"/>
                  </a:lnTo>
                  <a:lnTo>
                    <a:pt x="1036" y="796"/>
                  </a:lnTo>
                  <a:lnTo>
                    <a:pt x="1032" y="778"/>
                  </a:lnTo>
                  <a:lnTo>
                    <a:pt x="1032" y="770"/>
                  </a:lnTo>
                  <a:lnTo>
                    <a:pt x="1034" y="764"/>
                  </a:lnTo>
                  <a:lnTo>
                    <a:pt x="1034" y="764"/>
                  </a:lnTo>
                  <a:lnTo>
                    <a:pt x="1040" y="748"/>
                  </a:lnTo>
                  <a:lnTo>
                    <a:pt x="1044" y="726"/>
                  </a:lnTo>
                  <a:lnTo>
                    <a:pt x="1058" y="675"/>
                  </a:lnTo>
                  <a:lnTo>
                    <a:pt x="1058" y="675"/>
                  </a:lnTo>
                  <a:lnTo>
                    <a:pt x="1074" y="629"/>
                  </a:lnTo>
                  <a:lnTo>
                    <a:pt x="1090" y="587"/>
                  </a:lnTo>
                  <a:lnTo>
                    <a:pt x="1090" y="587"/>
                  </a:lnTo>
                  <a:lnTo>
                    <a:pt x="1094" y="577"/>
                  </a:lnTo>
                  <a:lnTo>
                    <a:pt x="1096" y="565"/>
                  </a:lnTo>
                  <a:lnTo>
                    <a:pt x="1100" y="537"/>
                  </a:lnTo>
                  <a:lnTo>
                    <a:pt x="1106" y="483"/>
                  </a:lnTo>
                  <a:lnTo>
                    <a:pt x="1106" y="483"/>
                  </a:lnTo>
                  <a:lnTo>
                    <a:pt x="1108" y="453"/>
                  </a:lnTo>
                  <a:lnTo>
                    <a:pt x="1108" y="413"/>
                  </a:lnTo>
                  <a:lnTo>
                    <a:pt x="1106" y="363"/>
                  </a:lnTo>
                  <a:lnTo>
                    <a:pt x="1106" y="363"/>
                  </a:lnTo>
                  <a:lnTo>
                    <a:pt x="1116" y="353"/>
                  </a:lnTo>
                  <a:lnTo>
                    <a:pt x="1122" y="345"/>
                  </a:lnTo>
                  <a:lnTo>
                    <a:pt x="1122" y="341"/>
                  </a:lnTo>
                  <a:lnTo>
                    <a:pt x="1122" y="339"/>
                  </a:lnTo>
                  <a:lnTo>
                    <a:pt x="1122" y="339"/>
                  </a:lnTo>
                  <a:lnTo>
                    <a:pt x="1104" y="331"/>
                  </a:lnTo>
                  <a:lnTo>
                    <a:pt x="1060" y="315"/>
                  </a:lnTo>
                  <a:lnTo>
                    <a:pt x="928" y="269"/>
                  </a:lnTo>
                  <a:lnTo>
                    <a:pt x="738" y="202"/>
                  </a:lnTo>
                  <a:lnTo>
                    <a:pt x="738" y="204"/>
                  </a:lnTo>
                  <a:lnTo>
                    <a:pt x="738" y="204"/>
                  </a:lnTo>
                  <a:lnTo>
                    <a:pt x="694" y="192"/>
                  </a:lnTo>
                  <a:lnTo>
                    <a:pt x="640" y="182"/>
                  </a:lnTo>
                  <a:lnTo>
                    <a:pt x="578" y="170"/>
                  </a:lnTo>
                  <a:lnTo>
                    <a:pt x="578" y="170"/>
                  </a:lnTo>
                  <a:lnTo>
                    <a:pt x="552" y="172"/>
                  </a:lnTo>
                  <a:lnTo>
                    <a:pt x="528" y="172"/>
                  </a:lnTo>
                  <a:lnTo>
                    <a:pt x="506" y="170"/>
                  </a:lnTo>
                  <a:lnTo>
                    <a:pt x="506" y="170"/>
                  </a:lnTo>
                  <a:lnTo>
                    <a:pt x="486" y="164"/>
                  </a:lnTo>
                  <a:lnTo>
                    <a:pt x="466" y="156"/>
                  </a:lnTo>
                  <a:lnTo>
                    <a:pt x="442" y="146"/>
                  </a:lnTo>
                  <a:lnTo>
                    <a:pt x="458" y="138"/>
                  </a:lnTo>
                  <a:lnTo>
                    <a:pt x="458" y="138"/>
                  </a:lnTo>
                  <a:lnTo>
                    <a:pt x="448" y="126"/>
                  </a:lnTo>
                  <a:lnTo>
                    <a:pt x="440" y="118"/>
                  </a:lnTo>
                  <a:lnTo>
                    <a:pt x="434" y="114"/>
                  </a:lnTo>
                  <a:lnTo>
                    <a:pt x="434" y="114"/>
                  </a:lnTo>
                  <a:lnTo>
                    <a:pt x="432" y="114"/>
                  </a:lnTo>
                  <a:lnTo>
                    <a:pt x="430" y="110"/>
                  </a:lnTo>
                  <a:lnTo>
                    <a:pt x="420" y="98"/>
                  </a:lnTo>
                  <a:lnTo>
                    <a:pt x="404" y="80"/>
                  </a:lnTo>
                  <a:lnTo>
                    <a:pt x="392" y="70"/>
                  </a:lnTo>
                  <a:lnTo>
                    <a:pt x="378" y="58"/>
                  </a:lnTo>
                  <a:lnTo>
                    <a:pt x="378" y="58"/>
                  </a:lnTo>
                  <a:lnTo>
                    <a:pt x="360" y="46"/>
                  </a:lnTo>
                  <a:lnTo>
                    <a:pt x="338" y="34"/>
                  </a:lnTo>
                  <a:lnTo>
                    <a:pt x="312" y="24"/>
                  </a:lnTo>
                  <a:lnTo>
                    <a:pt x="286" y="14"/>
                  </a:lnTo>
                  <a:lnTo>
                    <a:pt x="258" y="8"/>
                  </a:lnTo>
                  <a:lnTo>
                    <a:pt x="232" y="2"/>
                  </a:lnTo>
                  <a:lnTo>
                    <a:pt x="208" y="0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50" y="8"/>
                  </a:lnTo>
                  <a:lnTo>
                    <a:pt x="116" y="18"/>
                  </a:lnTo>
                  <a:lnTo>
                    <a:pt x="102" y="22"/>
                  </a:lnTo>
                  <a:lnTo>
                    <a:pt x="90" y="28"/>
                  </a:lnTo>
                  <a:lnTo>
                    <a:pt x="80" y="34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64" y="60"/>
                  </a:lnTo>
                  <a:lnTo>
                    <a:pt x="56" y="82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2" y="122"/>
                  </a:lnTo>
                  <a:lnTo>
                    <a:pt x="32" y="140"/>
                  </a:lnTo>
                  <a:lnTo>
                    <a:pt x="18" y="162"/>
                  </a:lnTo>
                  <a:lnTo>
                    <a:pt x="18" y="162"/>
                  </a:lnTo>
                  <a:lnTo>
                    <a:pt x="10" y="176"/>
                  </a:lnTo>
                  <a:lnTo>
                    <a:pt x="6" y="196"/>
                  </a:lnTo>
                  <a:lnTo>
                    <a:pt x="2" y="218"/>
                  </a:lnTo>
                  <a:lnTo>
                    <a:pt x="0" y="245"/>
                  </a:lnTo>
                  <a:lnTo>
                    <a:pt x="0" y="271"/>
                  </a:lnTo>
                  <a:lnTo>
                    <a:pt x="2" y="295"/>
                  </a:lnTo>
                  <a:lnTo>
                    <a:pt x="4" y="319"/>
                  </a:lnTo>
                  <a:lnTo>
                    <a:pt x="10" y="339"/>
                  </a:lnTo>
                  <a:lnTo>
                    <a:pt x="10" y="339"/>
                  </a:lnTo>
                  <a:lnTo>
                    <a:pt x="26" y="387"/>
                  </a:lnTo>
                  <a:lnTo>
                    <a:pt x="30" y="403"/>
                  </a:lnTo>
                  <a:lnTo>
                    <a:pt x="34" y="427"/>
                  </a:lnTo>
                  <a:lnTo>
                    <a:pt x="34" y="427"/>
                  </a:lnTo>
                  <a:lnTo>
                    <a:pt x="34" y="443"/>
                  </a:lnTo>
                  <a:lnTo>
                    <a:pt x="34" y="461"/>
                  </a:lnTo>
                  <a:lnTo>
                    <a:pt x="28" y="497"/>
                  </a:lnTo>
                  <a:lnTo>
                    <a:pt x="22" y="527"/>
                  </a:lnTo>
                  <a:lnTo>
                    <a:pt x="18" y="539"/>
                  </a:lnTo>
                  <a:lnTo>
                    <a:pt x="42" y="531"/>
                  </a:lnTo>
                  <a:lnTo>
                    <a:pt x="42" y="531"/>
                  </a:lnTo>
                  <a:lnTo>
                    <a:pt x="42" y="547"/>
                  </a:lnTo>
                  <a:lnTo>
                    <a:pt x="40" y="565"/>
                  </a:lnTo>
                  <a:lnTo>
                    <a:pt x="42" y="587"/>
                  </a:lnTo>
                  <a:lnTo>
                    <a:pt x="42" y="587"/>
                  </a:lnTo>
                  <a:lnTo>
                    <a:pt x="44" y="599"/>
                  </a:lnTo>
                  <a:lnTo>
                    <a:pt x="50" y="613"/>
                  </a:lnTo>
                  <a:lnTo>
                    <a:pt x="62" y="639"/>
                  </a:lnTo>
                  <a:lnTo>
                    <a:pt x="76" y="659"/>
                  </a:lnTo>
                  <a:lnTo>
                    <a:pt x="82" y="667"/>
                  </a:lnTo>
                  <a:lnTo>
                    <a:pt x="90" y="635"/>
                  </a:lnTo>
                  <a:close/>
                  <a:moveTo>
                    <a:pt x="1018" y="950"/>
                  </a:moveTo>
                  <a:lnTo>
                    <a:pt x="1014" y="944"/>
                  </a:lnTo>
                  <a:lnTo>
                    <a:pt x="1026" y="940"/>
                  </a:lnTo>
                  <a:lnTo>
                    <a:pt x="1018" y="950"/>
                  </a:lnTo>
                  <a:close/>
                  <a:moveTo>
                    <a:pt x="1002" y="918"/>
                  </a:moveTo>
                  <a:lnTo>
                    <a:pt x="998" y="908"/>
                  </a:lnTo>
                  <a:lnTo>
                    <a:pt x="998" y="908"/>
                  </a:lnTo>
                  <a:lnTo>
                    <a:pt x="1000" y="908"/>
                  </a:lnTo>
                  <a:lnTo>
                    <a:pt x="1002" y="908"/>
                  </a:lnTo>
                  <a:lnTo>
                    <a:pt x="1002" y="908"/>
                  </a:lnTo>
                  <a:lnTo>
                    <a:pt x="1002" y="908"/>
                  </a:lnTo>
                  <a:lnTo>
                    <a:pt x="1004" y="910"/>
                  </a:lnTo>
                  <a:lnTo>
                    <a:pt x="1002" y="918"/>
                  </a:lnTo>
                  <a:lnTo>
                    <a:pt x="1002" y="918"/>
                  </a:lnTo>
                  <a:close/>
                  <a:moveTo>
                    <a:pt x="896" y="461"/>
                  </a:moveTo>
                  <a:lnTo>
                    <a:pt x="894" y="457"/>
                  </a:lnTo>
                  <a:lnTo>
                    <a:pt x="894" y="457"/>
                  </a:lnTo>
                  <a:lnTo>
                    <a:pt x="962" y="499"/>
                  </a:lnTo>
                  <a:lnTo>
                    <a:pt x="962" y="499"/>
                  </a:lnTo>
                  <a:lnTo>
                    <a:pt x="968" y="501"/>
                  </a:lnTo>
                  <a:lnTo>
                    <a:pt x="974" y="501"/>
                  </a:lnTo>
                  <a:lnTo>
                    <a:pt x="984" y="497"/>
                  </a:lnTo>
                  <a:lnTo>
                    <a:pt x="992" y="493"/>
                  </a:lnTo>
                  <a:lnTo>
                    <a:pt x="994" y="491"/>
                  </a:lnTo>
                  <a:lnTo>
                    <a:pt x="994" y="491"/>
                  </a:lnTo>
                  <a:lnTo>
                    <a:pt x="990" y="555"/>
                  </a:lnTo>
                  <a:lnTo>
                    <a:pt x="990" y="555"/>
                  </a:lnTo>
                  <a:lnTo>
                    <a:pt x="986" y="539"/>
                  </a:lnTo>
                  <a:lnTo>
                    <a:pt x="986" y="539"/>
                  </a:lnTo>
                  <a:lnTo>
                    <a:pt x="984" y="533"/>
                  </a:lnTo>
                  <a:lnTo>
                    <a:pt x="978" y="525"/>
                  </a:lnTo>
                  <a:lnTo>
                    <a:pt x="956" y="505"/>
                  </a:lnTo>
                  <a:lnTo>
                    <a:pt x="926" y="483"/>
                  </a:lnTo>
                  <a:lnTo>
                    <a:pt x="896" y="461"/>
                  </a:lnTo>
                  <a:lnTo>
                    <a:pt x="896" y="461"/>
                  </a:lnTo>
                  <a:close/>
                  <a:moveTo>
                    <a:pt x="106" y="659"/>
                  </a:move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F9FF6B9B-7E07-F421-7C7E-446810849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6841" y="2702105"/>
              <a:ext cx="157907" cy="311238"/>
            </a:xfrm>
            <a:custGeom>
              <a:avLst/>
              <a:gdLst>
                <a:gd name="T0" fmla="*/ 40 w 138"/>
                <a:gd name="T1" fmla="*/ 0 h 272"/>
                <a:gd name="T2" fmla="*/ 22 w 138"/>
                <a:gd name="T3" fmla="*/ 4 h 272"/>
                <a:gd name="T4" fmla="*/ 10 w 138"/>
                <a:gd name="T5" fmla="*/ 12 h 272"/>
                <a:gd name="T6" fmla="*/ 4 w 138"/>
                <a:gd name="T7" fmla="*/ 26 h 272"/>
                <a:gd name="T8" fmla="*/ 0 w 138"/>
                <a:gd name="T9" fmla="*/ 40 h 272"/>
                <a:gd name="T10" fmla="*/ 2 w 138"/>
                <a:gd name="T11" fmla="*/ 92 h 272"/>
                <a:gd name="T12" fmla="*/ 8 w 138"/>
                <a:gd name="T13" fmla="*/ 144 h 272"/>
                <a:gd name="T14" fmla="*/ 16 w 138"/>
                <a:gd name="T15" fmla="*/ 208 h 272"/>
                <a:gd name="T16" fmla="*/ 16 w 138"/>
                <a:gd name="T17" fmla="*/ 236 h 272"/>
                <a:gd name="T18" fmla="*/ 20 w 138"/>
                <a:gd name="T19" fmla="*/ 248 h 272"/>
                <a:gd name="T20" fmla="*/ 24 w 138"/>
                <a:gd name="T21" fmla="*/ 248 h 272"/>
                <a:gd name="T22" fmla="*/ 28 w 138"/>
                <a:gd name="T23" fmla="*/ 242 h 272"/>
                <a:gd name="T24" fmla="*/ 40 w 138"/>
                <a:gd name="T25" fmla="*/ 196 h 272"/>
                <a:gd name="T26" fmla="*/ 48 w 138"/>
                <a:gd name="T27" fmla="*/ 144 h 272"/>
                <a:gd name="T28" fmla="*/ 76 w 138"/>
                <a:gd name="T29" fmla="*/ 182 h 272"/>
                <a:gd name="T30" fmla="*/ 80 w 138"/>
                <a:gd name="T31" fmla="*/ 192 h 272"/>
                <a:gd name="T32" fmla="*/ 96 w 138"/>
                <a:gd name="T33" fmla="*/ 240 h 272"/>
                <a:gd name="T34" fmla="*/ 98 w 138"/>
                <a:gd name="T35" fmla="*/ 256 h 272"/>
                <a:gd name="T36" fmla="*/ 102 w 138"/>
                <a:gd name="T37" fmla="*/ 272 h 272"/>
                <a:gd name="T38" fmla="*/ 104 w 138"/>
                <a:gd name="T39" fmla="*/ 272 h 272"/>
                <a:gd name="T40" fmla="*/ 108 w 138"/>
                <a:gd name="T41" fmla="*/ 266 h 272"/>
                <a:gd name="T42" fmla="*/ 110 w 138"/>
                <a:gd name="T43" fmla="*/ 244 h 272"/>
                <a:gd name="T44" fmla="*/ 128 w 138"/>
                <a:gd name="T45" fmla="*/ 240 h 272"/>
                <a:gd name="T46" fmla="*/ 132 w 138"/>
                <a:gd name="T47" fmla="*/ 232 h 272"/>
                <a:gd name="T48" fmla="*/ 136 w 138"/>
                <a:gd name="T49" fmla="*/ 216 h 272"/>
                <a:gd name="T50" fmla="*/ 134 w 138"/>
                <a:gd name="T51" fmla="*/ 210 h 272"/>
                <a:gd name="T52" fmla="*/ 136 w 138"/>
                <a:gd name="T53" fmla="*/ 192 h 272"/>
                <a:gd name="T54" fmla="*/ 138 w 138"/>
                <a:gd name="T55" fmla="*/ 176 h 272"/>
                <a:gd name="T56" fmla="*/ 136 w 138"/>
                <a:gd name="T57" fmla="*/ 152 h 272"/>
                <a:gd name="T58" fmla="*/ 128 w 138"/>
                <a:gd name="T59" fmla="*/ 124 h 272"/>
                <a:gd name="T60" fmla="*/ 114 w 138"/>
                <a:gd name="T61" fmla="*/ 86 h 272"/>
                <a:gd name="T62" fmla="*/ 94 w 138"/>
                <a:gd name="T63" fmla="*/ 42 h 272"/>
                <a:gd name="T64" fmla="*/ 76 w 138"/>
                <a:gd name="T65" fmla="*/ 18 h 272"/>
                <a:gd name="T66" fmla="*/ 52 w 138"/>
                <a:gd name="T67" fmla="*/ 2 h 272"/>
                <a:gd name="T68" fmla="*/ 40 w 138"/>
                <a:gd name="T6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" h="272">
                  <a:moveTo>
                    <a:pt x="40" y="0"/>
                  </a:moveTo>
                  <a:lnTo>
                    <a:pt x="40" y="0"/>
                  </a:lnTo>
                  <a:lnTo>
                    <a:pt x="30" y="2"/>
                  </a:lnTo>
                  <a:lnTo>
                    <a:pt x="22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62"/>
                  </a:lnTo>
                  <a:lnTo>
                    <a:pt x="2" y="92"/>
                  </a:lnTo>
                  <a:lnTo>
                    <a:pt x="8" y="144"/>
                  </a:lnTo>
                  <a:lnTo>
                    <a:pt x="8" y="144"/>
                  </a:lnTo>
                  <a:lnTo>
                    <a:pt x="12" y="176"/>
                  </a:lnTo>
                  <a:lnTo>
                    <a:pt x="16" y="208"/>
                  </a:lnTo>
                  <a:lnTo>
                    <a:pt x="16" y="208"/>
                  </a:lnTo>
                  <a:lnTo>
                    <a:pt x="16" y="236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4" y="248"/>
                  </a:lnTo>
                  <a:lnTo>
                    <a:pt x="24" y="248"/>
                  </a:lnTo>
                  <a:lnTo>
                    <a:pt x="26" y="246"/>
                  </a:lnTo>
                  <a:lnTo>
                    <a:pt x="28" y="242"/>
                  </a:lnTo>
                  <a:lnTo>
                    <a:pt x="32" y="230"/>
                  </a:lnTo>
                  <a:lnTo>
                    <a:pt x="40" y="196"/>
                  </a:lnTo>
                  <a:lnTo>
                    <a:pt x="48" y="144"/>
                  </a:lnTo>
                  <a:lnTo>
                    <a:pt x="48" y="144"/>
                  </a:lnTo>
                  <a:lnTo>
                    <a:pt x="64" y="166"/>
                  </a:lnTo>
                  <a:lnTo>
                    <a:pt x="76" y="182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88" y="218"/>
                  </a:lnTo>
                  <a:lnTo>
                    <a:pt x="96" y="240"/>
                  </a:lnTo>
                  <a:lnTo>
                    <a:pt x="96" y="240"/>
                  </a:lnTo>
                  <a:lnTo>
                    <a:pt x="98" y="256"/>
                  </a:lnTo>
                  <a:lnTo>
                    <a:pt x="100" y="268"/>
                  </a:lnTo>
                  <a:lnTo>
                    <a:pt x="102" y="272"/>
                  </a:lnTo>
                  <a:lnTo>
                    <a:pt x="104" y="272"/>
                  </a:lnTo>
                  <a:lnTo>
                    <a:pt x="104" y="272"/>
                  </a:lnTo>
                  <a:lnTo>
                    <a:pt x="106" y="270"/>
                  </a:lnTo>
                  <a:lnTo>
                    <a:pt x="108" y="266"/>
                  </a:lnTo>
                  <a:lnTo>
                    <a:pt x="110" y="256"/>
                  </a:lnTo>
                  <a:lnTo>
                    <a:pt x="110" y="244"/>
                  </a:lnTo>
                  <a:lnTo>
                    <a:pt x="112" y="240"/>
                  </a:lnTo>
                  <a:lnTo>
                    <a:pt x="128" y="240"/>
                  </a:lnTo>
                  <a:lnTo>
                    <a:pt x="128" y="240"/>
                  </a:lnTo>
                  <a:lnTo>
                    <a:pt x="132" y="232"/>
                  </a:lnTo>
                  <a:lnTo>
                    <a:pt x="136" y="224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34" y="210"/>
                  </a:lnTo>
                  <a:lnTo>
                    <a:pt x="136" y="204"/>
                  </a:lnTo>
                  <a:lnTo>
                    <a:pt x="136" y="192"/>
                  </a:lnTo>
                  <a:lnTo>
                    <a:pt x="136" y="192"/>
                  </a:lnTo>
                  <a:lnTo>
                    <a:pt x="138" y="176"/>
                  </a:lnTo>
                  <a:lnTo>
                    <a:pt x="138" y="166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28" y="124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02" y="58"/>
                  </a:lnTo>
                  <a:lnTo>
                    <a:pt x="94" y="42"/>
                  </a:lnTo>
                  <a:lnTo>
                    <a:pt x="86" y="30"/>
                  </a:lnTo>
                  <a:lnTo>
                    <a:pt x="76" y="18"/>
                  </a:lnTo>
                  <a:lnTo>
                    <a:pt x="64" y="8"/>
                  </a:lnTo>
                  <a:lnTo>
                    <a:pt x="52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D757C62-AE8F-9996-1B1D-3DACA7B3D662}"/>
              </a:ext>
            </a:extLst>
          </p:cNvPr>
          <p:cNvGrpSpPr/>
          <p:nvPr/>
        </p:nvGrpSpPr>
        <p:grpSpPr>
          <a:xfrm>
            <a:off x="7173261" y="4090088"/>
            <a:ext cx="1590516" cy="2261050"/>
            <a:chOff x="7187901" y="3910440"/>
            <a:chExt cx="1590516" cy="2261050"/>
          </a:xfrm>
        </p:grpSpPr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458E5A22-0E57-D8D2-6545-CC45237C5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901" y="3910440"/>
              <a:ext cx="1585939" cy="2261050"/>
            </a:xfrm>
            <a:custGeom>
              <a:avLst/>
              <a:gdLst>
                <a:gd name="T0" fmla="*/ 482 w 1386"/>
                <a:gd name="T1" fmla="*/ 82 h 1976"/>
                <a:gd name="T2" fmla="*/ 266 w 1386"/>
                <a:gd name="T3" fmla="*/ 14 h 1976"/>
                <a:gd name="T4" fmla="*/ 70 w 1386"/>
                <a:gd name="T5" fmla="*/ 54 h 1976"/>
                <a:gd name="T6" fmla="*/ 28 w 1386"/>
                <a:gd name="T7" fmla="*/ 152 h 1976"/>
                <a:gd name="T8" fmla="*/ 0 w 1386"/>
                <a:gd name="T9" fmla="*/ 270 h 1976"/>
                <a:gd name="T10" fmla="*/ 42 w 1386"/>
                <a:gd name="T11" fmla="*/ 437 h 1976"/>
                <a:gd name="T12" fmla="*/ 56 w 1386"/>
                <a:gd name="T13" fmla="*/ 491 h 1976"/>
                <a:gd name="T14" fmla="*/ 98 w 1386"/>
                <a:gd name="T15" fmla="*/ 579 h 1976"/>
                <a:gd name="T16" fmla="*/ 170 w 1386"/>
                <a:gd name="T17" fmla="*/ 611 h 1976"/>
                <a:gd name="T18" fmla="*/ 194 w 1386"/>
                <a:gd name="T19" fmla="*/ 619 h 1976"/>
                <a:gd name="T20" fmla="*/ 258 w 1386"/>
                <a:gd name="T21" fmla="*/ 523 h 1976"/>
                <a:gd name="T22" fmla="*/ 284 w 1386"/>
                <a:gd name="T23" fmla="*/ 451 h 1976"/>
                <a:gd name="T24" fmla="*/ 304 w 1386"/>
                <a:gd name="T25" fmla="*/ 429 h 1976"/>
                <a:gd name="T26" fmla="*/ 322 w 1386"/>
                <a:gd name="T27" fmla="*/ 427 h 1976"/>
                <a:gd name="T28" fmla="*/ 344 w 1386"/>
                <a:gd name="T29" fmla="*/ 415 h 1976"/>
                <a:gd name="T30" fmla="*/ 402 w 1386"/>
                <a:gd name="T31" fmla="*/ 411 h 1976"/>
                <a:gd name="T32" fmla="*/ 410 w 1386"/>
                <a:gd name="T33" fmla="*/ 435 h 1976"/>
                <a:gd name="T34" fmla="*/ 442 w 1386"/>
                <a:gd name="T35" fmla="*/ 435 h 1976"/>
                <a:gd name="T36" fmla="*/ 490 w 1386"/>
                <a:gd name="T37" fmla="*/ 427 h 1976"/>
                <a:gd name="T38" fmla="*/ 530 w 1386"/>
                <a:gd name="T39" fmla="*/ 459 h 1976"/>
                <a:gd name="T40" fmla="*/ 530 w 1386"/>
                <a:gd name="T41" fmla="*/ 495 h 1976"/>
                <a:gd name="T42" fmla="*/ 522 w 1386"/>
                <a:gd name="T43" fmla="*/ 603 h 1976"/>
                <a:gd name="T44" fmla="*/ 578 w 1386"/>
                <a:gd name="T45" fmla="*/ 507 h 1976"/>
                <a:gd name="T46" fmla="*/ 616 w 1386"/>
                <a:gd name="T47" fmla="*/ 617 h 1976"/>
                <a:gd name="T48" fmla="*/ 646 w 1386"/>
                <a:gd name="T49" fmla="*/ 537 h 1976"/>
                <a:gd name="T50" fmla="*/ 836 w 1386"/>
                <a:gd name="T51" fmla="*/ 625 h 1976"/>
                <a:gd name="T52" fmla="*/ 874 w 1386"/>
                <a:gd name="T53" fmla="*/ 667 h 1976"/>
                <a:gd name="T54" fmla="*/ 882 w 1386"/>
                <a:gd name="T55" fmla="*/ 699 h 1976"/>
                <a:gd name="T56" fmla="*/ 530 w 1386"/>
                <a:gd name="T57" fmla="*/ 1022 h 1976"/>
                <a:gd name="T58" fmla="*/ 434 w 1386"/>
                <a:gd name="T59" fmla="*/ 1148 h 1976"/>
                <a:gd name="T60" fmla="*/ 498 w 1386"/>
                <a:gd name="T61" fmla="*/ 1269 h 1976"/>
                <a:gd name="T62" fmla="*/ 670 w 1386"/>
                <a:gd name="T63" fmla="*/ 1529 h 1976"/>
                <a:gd name="T64" fmla="*/ 744 w 1386"/>
                <a:gd name="T65" fmla="*/ 1645 h 1976"/>
                <a:gd name="T66" fmla="*/ 626 w 1386"/>
                <a:gd name="T67" fmla="*/ 1685 h 1976"/>
                <a:gd name="T68" fmla="*/ 596 w 1386"/>
                <a:gd name="T69" fmla="*/ 1719 h 1976"/>
                <a:gd name="T70" fmla="*/ 632 w 1386"/>
                <a:gd name="T71" fmla="*/ 1746 h 1976"/>
                <a:gd name="T72" fmla="*/ 772 w 1386"/>
                <a:gd name="T73" fmla="*/ 1762 h 1976"/>
                <a:gd name="T74" fmla="*/ 682 w 1386"/>
                <a:gd name="T75" fmla="*/ 1818 h 1976"/>
                <a:gd name="T76" fmla="*/ 578 w 1386"/>
                <a:gd name="T77" fmla="*/ 1862 h 1976"/>
                <a:gd name="T78" fmla="*/ 554 w 1386"/>
                <a:gd name="T79" fmla="*/ 1886 h 1976"/>
                <a:gd name="T80" fmla="*/ 600 w 1386"/>
                <a:gd name="T81" fmla="*/ 1954 h 1976"/>
                <a:gd name="T82" fmla="*/ 706 w 1386"/>
                <a:gd name="T83" fmla="*/ 1974 h 1976"/>
                <a:gd name="T84" fmla="*/ 922 w 1386"/>
                <a:gd name="T85" fmla="*/ 1910 h 1976"/>
                <a:gd name="T86" fmla="*/ 946 w 1386"/>
                <a:gd name="T87" fmla="*/ 1934 h 1976"/>
                <a:gd name="T88" fmla="*/ 1002 w 1386"/>
                <a:gd name="T89" fmla="*/ 1918 h 1976"/>
                <a:gd name="T90" fmla="*/ 1008 w 1386"/>
                <a:gd name="T91" fmla="*/ 1846 h 1976"/>
                <a:gd name="T92" fmla="*/ 978 w 1386"/>
                <a:gd name="T93" fmla="*/ 1798 h 1976"/>
                <a:gd name="T94" fmla="*/ 954 w 1386"/>
                <a:gd name="T95" fmla="*/ 1731 h 1976"/>
                <a:gd name="T96" fmla="*/ 978 w 1386"/>
                <a:gd name="T97" fmla="*/ 1713 h 1976"/>
                <a:gd name="T98" fmla="*/ 922 w 1386"/>
                <a:gd name="T99" fmla="*/ 1605 h 1976"/>
                <a:gd name="T100" fmla="*/ 908 w 1386"/>
                <a:gd name="T101" fmla="*/ 1551 h 1976"/>
                <a:gd name="T102" fmla="*/ 878 w 1386"/>
                <a:gd name="T103" fmla="*/ 1405 h 1976"/>
                <a:gd name="T104" fmla="*/ 1170 w 1386"/>
                <a:gd name="T105" fmla="*/ 1116 h 1976"/>
                <a:gd name="T106" fmla="*/ 1328 w 1386"/>
                <a:gd name="T107" fmla="*/ 932 h 1976"/>
                <a:gd name="T108" fmla="*/ 1356 w 1386"/>
                <a:gd name="T109" fmla="*/ 747 h 1976"/>
                <a:gd name="T110" fmla="*/ 1376 w 1386"/>
                <a:gd name="T111" fmla="*/ 567 h 1976"/>
                <a:gd name="T112" fmla="*/ 1364 w 1386"/>
                <a:gd name="T113" fmla="*/ 489 h 1976"/>
                <a:gd name="T114" fmla="*/ 1274 w 1386"/>
                <a:gd name="T115" fmla="*/ 266 h 1976"/>
                <a:gd name="T116" fmla="*/ 1114 w 1386"/>
                <a:gd name="T117" fmla="*/ 10 h 1976"/>
                <a:gd name="T118" fmla="*/ 1026 w 1386"/>
                <a:gd name="T119" fmla="*/ 2 h 1976"/>
                <a:gd name="T120" fmla="*/ 862 w 1386"/>
                <a:gd name="T121" fmla="*/ 30 h 1976"/>
                <a:gd name="T122" fmla="*/ 736 w 1386"/>
                <a:gd name="T123" fmla="*/ 52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6" h="1976">
                  <a:moveTo>
                    <a:pt x="570" y="66"/>
                  </a:moveTo>
                  <a:lnTo>
                    <a:pt x="570" y="66"/>
                  </a:lnTo>
                  <a:lnTo>
                    <a:pt x="566" y="64"/>
                  </a:lnTo>
                  <a:lnTo>
                    <a:pt x="558" y="64"/>
                  </a:lnTo>
                  <a:lnTo>
                    <a:pt x="530" y="60"/>
                  </a:lnTo>
                  <a:lnTo>
                    <a:pt x="490" y="58"/>
                  </a:lnTo>
                  <a:lnTo>
                    <a:pt x="482" y="82"/>
                  </a:lnTo>
                  <a:lnTo>
                    <a:pt x="442" y="74"/>
                  </a:lnTo>
                  <a:lnTo>
                    <a:pt x="442" y="74"/>
                  </a:lnTo>
                  <a:lnTo>
                    <a:pt x="394" y="54"/>
                  </a:lnTo>
                  <a:lnTo>
                    <a:pt x="344" y="36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66" y="14"/>
                  </a:lnTo>
                  <a:lnTo>
                    <a:pt x="248" y="12"/>
                  </a:lnTo>
                  <a:lnTo>
                    <a:pt x="214" y="12"/>
                  </a:lnTo>
                  <a:lnTo>
                    <a:pt x="178" y="14"/>
                  </a:lnTo>
                  <a:lnTo>
                    <a:pt x="146" y="22"/>
                  </a:lnTo>
                  <a:lnTo>
                    <a:pt x="116" y="30"/>
                  </a:lnTo>
                  <a:lnTo>
                    <a:pt x="90" y="42"/>
                  </a:lnTo>
                  <a:lnTo>
                    <a:pt x="70" y="54"/>
                  </a:lnTo>
                  <a:lnTo>
                    <a:pt x="64" y="60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0" y="80"/>
                  </a:lnTo>
                  <a:lnTo>
                    <a:pt x="44" y="94"/>
                  </a:lnTo>
                  <a:lnTo>
                    <a:pt x="34" y="126"/>
                  </a:lnTo>
                  <a:lnTo>
                    <a:pt x="28" y="152"/>
                  </a:lnTo>
                  <a:lnTo>
                    <a:pt x="26" y="162"/>
                  </a:lnTo>
                  <a:lnTo>
                    <a:pt x="26" y="162"/>
                  </a:lnTo>
                  <a:lnTo>
                    <a:pt x="20" y="174"/>
                  </a:lnTo>
                  <a:lnTo>
                    <a:pt x="10" y="206"/>
                  </a:lnTo>
                  <a:lnTo>
                    <a:pt x="6" y="226"/>
                  </a:lnTo>
                  <a:lnTo>
                    <a:pt x="2" y="248"/>
                  </a:lnTo>
                  <a:lnTo>
                    <a:pt x="0" y="270"/>
                  </a:lnTo>
                  <a:lnTo>
                    <a:pt x="2" y="290"/>
                  </a:lnTo>
                  <a:lnTo>
                    <a:pt x="2" y="290"/>
                  </a:lnTo>
                  <a:lnTo>
                    <a:pt x="6" y="311"/>
                  </a:lnTo>
                  <a:lnTo>
                    <a:pt x="12" y="333"/>
                  </a:lnTo>
                  <a:lnTo>
                    <a:pt x="28" y="379"/>
                  </a:lnTo>
                  <a:lnTo>
                    <a:pt x="40" y="421"/>
                  </a:lnTo>
                  <a:lnTo>
                    <a:pt x="42" y="437"/>
                  </a:lnTo>
                  <a:lnTo>
                    <a:pt x="42" y="451"/>
                  </a:lnTo>
                  <a:lnTo>
                    <a:pt x="42" y="451"/>
                  </a:lnTo>
                  <a:lnTo>
                    <a:pt x="36" y="483"/>
                  </a:lnTo>
                  <a:lnTo>
                    <a:pt x="34" y="491"/>
                  </a:lnTo>
                  <a:lnTo>
                    <a:pt x="58" y="483"/>
                  </a:lnTo>
                  <a:lnTo>
                    <a:pt x="58" y="483"/>
                  </a:lnTo>
                  <a:lnTo>
                    <a:pt x="56" y="491"/>
                  </a:lnTo>
                  <a:lnTo>
                    <a:pt x="56" y="501"/>
                  </a:lnTo>
                  <a:lnTo>
                    <a:pt x="58" y="515"/>
                  </a:lnTo>
                  <a:lnTo>
                    <a:pt x="58" y="515"/>
                  </a:lnTo>
                  <a:lnTo>
                    <a:pt x="60" y="523"/>
                  </a:lnTo>
                  <a:lnTo>
                    <a:pt x="66" y="533"/>
                  </a:lnTo>
                  <a:lnTo>
                    <a:pt x="80" y="555"/>
                  </a:lnTo>
                  <a:lnTo>
                    <a:pt x="98" y="579"/>
                  </a:lnTo>
                  <a:lnTo>
                    <a:pt x="106" y="555"/>
                  </a:lnTo>
                  <a:lnTo>
                    <a:pt x="122" y="595"/>
                  </a:lnTo>
                  <a:lnTo>
                    <a:pt x="146" y="563"/>
                  </a:lnTo>
                  <a:lnTo>
                    <a:pt x="146" y="563"/>
                  </a:lnTo>
                  <a:lnTo>
                    <a:pt x="154" y="583"/>
                  </a:lnTo>
                  <a:lnTo>
                    <a:pt x="162" y="599"/>
                  </a:lnTo>
                  <a:lnTo>
                    <a:pt x="170" y="611"/>
                  </a:lnTo>
                  <a:lnTo>
                    <a:pt x="170" y="611"/>
                  </a:lnTo>
                  <a:lnTo>
                    <a:pt x="178" y="617"/>
                  </a:lnTo>
                  <a:lnTo>
                    <a:pt x="186" y="623"/>
                  </a:lnTo>
                  <a:lnTo>
                    <a:pt x="190" y="623"/>
                  </a:lnTo>
                  <a:lnTo>
                    <a:pt x="192" y="621"/>
                  </a:lnTo>
                  <a:lnTo>
                    <a:pt x="194" y="619"/>
                  </a:lnTo>
                  <a:lnTo>
                    <a:pt x="194" y="619"/>
                  </a:lnTo>
                  <a:lnTo>
                    <a:pt x="202" y="601"/>
                  </a:lnTo>
                  <a:lnTo>
                    <a:pt x="210" y="591"/>
                  </a:lnTo>
                  <a:lnTo>
                    <a:pt x="218" y="579"/>
                  </a:lnTo>
                  <a:lnTo>
                    <a:pt x="218" y="579"/>
                  </a:lnTo>
                  <a:lnTo>
                    <a:pt x="240" y="551"/>
                  </a:lnTo>
                  <a:lnTo>
                    <a:pt x="258" y="523"/>
                  </a:lnTo>
                  <a:lnTo>
                    <a:pt x="258" y="523"/>
                  </a:lnTo>
                  <a:lnTo>
                    <a:pt x="262" y="515"/>
                  </a:lnTo>
                  <a:lnTo>
                    <a:pt x="264" y="501"/>
                  </a:lnTo>
                  <a:lnTo>
                    <a:pt x="270" y="473"/>
                  </a:lnTo>
                  <a:lnTo>
                    <a:pt x="274" y="435"/>
                  </a:lnTo>
                  <a:lnTo>
                    <a:pt x="274" y="435"/>
                  </a:lnTo>
                  <a:lnTo>
                    <a:pt x="278" y="445"/>
                  </a:lnTo>
                  <a:lnTo>
                    <a:pt x="284" y="451"/>
                  </a:lnTo>
                  <a:lnTo>
                    <a:pt x="286" y="451"/>
                  </a:lnTo>
                  <a:lnTo>
                    <a:pt x="290" y="451"/>
                  </a:lnTo>
                  <a:lnTo>
                    <a:pt x="290" y="451"/>
                  </a:lnTo>
                  <a:lnTo>
                    <a:pt x="294" y="449"/>
                  </a:lnTo>
                  <a:lnTo>
                    <a:pt x="296" y="445"/>
                  </a:lnTo>
                  <a:lnTo>
                    <a:pt x="300" y="437"/>
                  </a:lnTo>
                  <a:lnTo>
                    <a:pt x="304" y="429"/>
                  </a:lnTo>
                  <a:lnTo>
                    <a:pt x="304" y="427"/>
                  </a:lnTo>
                  <a:lnTo>
                    <a:pt x="306" y="427"/>
                  </a:lnTo>
                  <a:lnTo>
                    <a:pt x="306" y="427"/>
                  </a:lnTo>
                  <a:lnTo>
                    <a:pt x="310" y="427"/>
                  </a:lnTo>
                  <a:lnTo>
                    <a:pt x="314" y="427"/>
                  </a:lnTo>
                  <a:lnTo>
                    <a:pt x="318" y="425"/>
                  </a:lnTo>
                  <a:lnTo>
                    <a:pt x="322" y="427"/>
                  </a:lnTo>
                  <a:lnTo>
                    <a:pt x="322" y="427"/>
                  </a:lnTo>
                  <a:lnTo>
                    <a:pt x="326" y="429"/>
                  </a:lnTo>
                  <a:lnTo>
                    <a:pt x="330" y="429"/>
                  </a:lnTo>
                  <a:lnTo>
                    <a:pt x="338" y="427"/>
                  </a:lnTo>
                  <a:lnTo>
                    <a:pt x="338" y="427"/>
                  </a:lnTo>
                  <a:lnTo>
                    <a:pt x="340" y="419"/>
                  </a:lnTo>
                  <a:lnTo>
                    <a:pt x="344" y="415"/>
                  </a:lnTo>
                  <a:lnTo>
                    <a:pt x="348" y="413"/>
                  </a:lnTo>
                  <a:lnTo>
                    <a:pt x="354" y="411"/>
                  </a:lnTo>
                  <a:lnTo>
                    <a:pt x="354" y="411"/>
                  </a:lnTo>
                  <a:lnTo>
                    <a:pt x="382" y="407"/>
                  </a:lnTo>
                  <a:lnTo>
                    <a:pt x="394" y="407"/>
                  </a:lnTo>
                  <a:lnTo>
                    <a:pt x="398" y="409"/>
                  </a:lnTo>
                  <a:lnTo>
                    <a:pt x="402" y="411"/>
                  </a:lnTo>
                  <a:lnTo>
                    <a:pt x="402" y="411"/>
                  </a:lnTo>
                  <a:lnTo>
                    <a:pt x="404" y="415"/>
                  </a:lnTo>
                  <a:lnTo>
                    <a:pt x="406" y="417"/>
                  </a:lnTo>
                  <a:lnTo>
                    <a:pt x="406" y="423"/>
                  </a:lnTo>
                  <a:lnTo>
                    <a:pt x="406" y="429"/>
                  </a:lnTo>
                  <a:lnTo>
                    <a:pt x="408" y="433"/>
                  </a:lnTo>
                  <a:lnTo>
                    <a:pt x="410" y="435"/>
                  </a:lnTo>
                  <a:lnTo>
                    <a:pt x="410" y="435"/>
                  </a:lnTo>
                  <a:lnTo>
                    <a:pt x="416" y="437"/>
                  </a:lnTo>
                  <a:lnTo>
                    <a:pt x="422" y="437"/>
                  </a:lnTo>
                  <a:lnTo>
                    <a:pt x="426" y="435"/>
                  </a:lnTo>
                  <a:lnTo>
                    <a:pt x="426" y="435"/>
                  </a:lnTo>
                  <a:lnTo>
                    <a:pt x="430" y="435"/>
                  </a:lnTo>
                  <a:lnTo>
                    <a:pt x="442" y="435"/>
                  </a:lnTo>
                  <a:lnTo>
                    <a:pt x="442" y="435"/>
                  </a:lnTo>
                  <a:lnTo>
                    <a:pt x="450" y="435"/>
                  </a:lnTo>
                  <a:lnTo>
                    <a:pt x="458" y="433"/>
                  </a:lnTo>
                  <a:lnTo>
                    <a:pt x="464" y="429"/>
                  </a:lnTo>
                  <a:lnTo>
                    <a:pt x="466" y="427"/>
                  </a:lnTo>
                  <a:lnTo>
                    <a:pt x="466" y="379"/>
                  </a:lnTo>
                  <a:lnTo>
                    <a:pt x="490" y="427"/>
                  </a:lnTo>
                  <a:lnTo>
                    <a:pt x="522" y="395"/>
                  </a:lnTo>
                  <a:lnTo>
                    <a:pt x="522" y="395"/>
                  </a:lnTo>
                  <a:lnTo>
                    <a:pt x="544" y="423"/>
                  </a:lnTo>
                  <a:lnTo>
                    <a:pt x="544" y="423"/>
                  </a:lnTo>
                  <a:lnTo>
                    <a:pt x="536" y="447"/>
                  </a:lnTo>
                  <a:lnTo>
                    <a:pt x="532" y="455"/>
                  </a:lnTo>
                  <a:lnTo>
                    <a:pt x="530" y="459"/>
                  </a:lnTo>
                  <a:lnTo>
                    <a:pt x="530" y="459"/>
                  </a:lnTo>
                  <a:lnTo>
                    <a:pt x="528" y="459"/>
                  </a:lnTo>
                  <a:lnTo>
                    <a:pt x="528" y="461"/>
                  </a:lnTo>
                  <a:lnTo>
                    <a:pt x="528" y="469"/>
                  </a:lnTo>
                  <a:lnTo>
                    <a:pt x="530" y="483"/>
                  </a:lnTo>
                  <a:lnTo>
                    <a:pt x="530" y="483"/>
                  </a:lnTo>
                  <a:lnTo>
                    <a:pt x="530" y="495"/>
                  </a:lnTo>
                  <a:lnTo>
                    <a:pt x="530" y="513"/>
                  </a:lnTo>
                  <a:lnTo>
                    <a:pt x="530" y="539"/>
                  </a:lnTo>
                  <a:lnTo>
                    <a:pt x="530" y="539"/>
                  </a:lnTo>
                  <a:lnTo>
                    <a:pt x="528" y="571"/>
                  </a:lnTo>
                  <a:lnTo>
                    <a:pt x="524" y="593"/>
                  </a:lnTo>
                  <a:lnTo>
                    <a:pt x="524" y="599"/>
                  </a:lnTo>
                  <a:lnTo>
                    <a:pt x="522" y="603"/>
                  </a:lnTo>
                  <a:lnTo>
                    <a:pt x="522" y="603"/>
                  </a:lnTo>
                  <a:lnTo>
                    <a:pt x="522" y="605"/>
                  </a:lnTo>
                  <a:lnTo>
                    <a:pt x="526" y="611"/>
                  </a:lnTo>
                  <a:lnTo>
                    <a:pt x="540" y="623"/>
                  </a:lnTo>
                  <a:lnTo>
                    <a:pt x="562" y="643"/>
                  </a:lnTo>
                  <a:lnTo>
                    <a:pt x="578" y="507"/>
                  </a:lnTo>
                  <a:lnTo>
                    <a:pt x="578" y="507"/>
                  </a:lnTo>
                  <a:lnTo>
                    <a:pt x="588" y="563"/>
                  </a:lnTo>
                  <a:lnTo>
                    <a:pt x="594" y="601"/>
                  </a:lnTo>
                  <a:lnTo>
                    <a:pt x="598" y="613"/>
                  </a:lnTo>
                  <a:lnTo>
                    <a:pt x="602" y="619"/>
                  </a:lnTo>
                  <a:lnTo>
                    <a:pt x="602" y="619"/>
                  </a:lnTo>
                  <a:lnTo>
                    <a:pt x="608" y="619"/>
                  </a:lnTo>
                  <a:lnTo>
                    <a:pt x="616" y="617"/>
                  </a:lnTo>
                  <a:lnTo>
                    <a:pt x="622" y="611"/>
                  </a:lnTo>
                  <a:lnTo>
                    <a:pt x="626" y="603"/>
                  </a:lnTo>
                  <a:lnTo>
                    <a:pt x="626" y="603"/>
                  </a:lnTo>
                  <a:lnTo>
                    <a:pt x="624" y="571"/>
                  </a:lnTo>
                  <a:lnTo>
                    <a:pt x="618" y="509"/>
                  </a:lnTo>
                  <a:lnTo>
                    <a:pt x="618" y="509"/>
                  </a:lnTo>
                  <a:lnTo>
                    <a:pt x="646" y="537"/>
                  </a:lnTo>
                  <a:lnTo>
                    <a:pt x="656" y="547"/>
                  </a:lnTo>
                  <a:lnTo>
                    <a:pt x="666" y="555"/>
                  </a:lnTo>
                  <a:lnTo>
                    <a:pt x="666" y="555"/>
                  </a:lnTo>
                  <a:lnTo>
                    <a:pt x="684" y="565"/>
                  </a:lnTo>
                  <a:lnTo>
                    <a:pt x="710" y="577"/>
                  </a:lnTo>
                  <a:lnTo>
                    <a:pt x="776" y="603"/>
                  </a:lnTo>
                  <a:lnTo>
                    <a:pt x="836" y="625"/>
                  </a:lnTo>
                  <a:lnTo>
                    <a:pt x="866" y="635"/>
                  </a:lnTo>
                  <a:lnTo>
                    <a:pt x="866" y="635"/>
                  </a:lnTo>
                  <a:lnTo>
                    <a:pt x="868" y="637"/>
                  </a:lnTo>
                  <a:lnTo>
                    <a:pt x="870" y="641"/>
                  </a:lnTo>
                  <a:lnTo>
                    <a:pt x="874" y="651"/>
                  </a:lnTo>
                  <a:lnTo>
                    <a:pt x="874" y="667"/>
                  </a:lnTo>
                  <a:lnTo>
                    <a:pt x="874" y="667"/>
                  </a:lnTo>
                  <a:lnTo>
                    <a:pt x="872" y="673"/>
                  </a:lnTo>
                  <a:lnTo>
                    <a:pt x="872" y="677"/>
                  </a:lnTo>
                  <a:lnTo>
                    <a:pt x="874" y="683"/>
                  </a:lnTo>
                  <a:lnTo>
                    <a:pt x="874" y="683"/>
                  </a:lnTo>
                  <a:lnTo>
                    <a:pt x="882" y="691"/>
                  </a:lnTo>
                  <a:lnTo>
                    <a:pt x="884" y="695"/>
                  </a:lnTo>
                  <a:lnTo>
                    <a:pt x="882" y="699"/>
                  </a:lnTo>
                  <a:lnTo>
                    <a:pt x="882" y="699"/>
                  </a:lnTo>
                  <a:lnTo>
                    <a:pt x="864" y="721"/>
                  </a:lnTo>
                  <a:lnTo>
                    <a:pt x="850" y="739"/>
                  </a:lnTo>
                  <a:lnTo>
                    <a:pt x="882" y="755"/>
                  </a:lnTo>
                  <a:lnTo>
                    <a:pt x="562" y="996"/>
                  </a:lnTo>
                  <a:lnTo>
                    <a:pt x="562" y="996"/>
                  </a:lnTo>
                  <a:lnTo>
                    <a:pt x="530" y="1022"/>
                  </a:lnTo>
                  <a:lnTo>
                    <a:pt x="510" y="1040"/>
                  </a:lnTo>
                  <a:lnTo>
                    <a:pt x="490" y="1062"/>
                  </a:lnTo>
                  <a:lnTo>
                    <a:pt x="470" y="1084"/>
                  </a:lnTo>
                  <a:lnTo>
                    <a:pt x="454" y="1106"/>
                  </a:lnTo>
                  <a:lnTo>
                    <a:pt x="442" y="1128"/>
                  </a:lnTo>
                  <a:lnTo>
                    <a:pt x="436" y="1138"/>
                  </a:lnTo>
                  <a:lnTo>
                    <a:pt x="434" y="1148"/>
                  </a:lnTo>
                  <a:lnTo>
                    <a:pt x="434" y="1148"/>
                  </a:lnTo>
                  <a:lnTo>
                    <a:pt x="432" y="1168"/>
                  </a:lnTo>
                  <a:lnTo>
                    <a:pt x="430" y="1188"/>
                  </a:lnTo>
                  <a:lnTo>
                    <a:pt x="430" y="1224"/>
                  </a:lnTo>
                  <a:lnTo>
                    <a:pt x="432" y="1250"/>
                  </a:lnTo>
                  <a:lnTo>
                    <a:pt x="434" y="1261"/>
                  </a:lnTo>
                  <a:lnTo>
                    <a:pt x="498" y="1269"/>
                  </a:lnTo>
                  <a:lnTo>
                    <a:pt x="498" y="1269"/>
                  </a:lnTo>
                  <a:lnTo>
                    <a:pt x="568" y="1385"/>
                  </a:lnTo>
                  <a:lnTo>
                    <a:pt x="622" y="1469"/>
                  </a:lnTo>
                  <a:lnTo>
                    <a:pt x="644" y="1501"/>
                  </a:lnTo>
                  <a:lnTo>
                    <a:pt x="658" y="1517"/>
                  </a:lnTo>
                  <a:lnTo>
                    <a:pt x="658" y="1517"/>
                  </a:lnTo>
                  <a:lnTo>
                    <a:pt x="670" y="1529"/>
                  </a:lnTo>
                  <a:lnTo>
                    <a:pt x="684" y="1543"/>
                  </a:lnTo>
                  <a:lnTo>
                    <a:pt x="716" y="1581"/>
                  </a:lnTo>
                  <a:lnTo>
                    <a:pt x="754" y="1629"/>
                  </a:lnTo>
                  <a:lnTo>
                    <a:pt x="754" y="1629"/>
                  </a:lnTo>
                  <a:lnTo>
                    <a:pt x="754" y="1631"/>
                  </a:lnTo>
                  <a:lnTo>
                    <a:pt x="750" y="1637"/>
                  </a:lnTo>
                  <a:lnTo>
                    <a:pt x="744" y="1645"/>
                  </a:lnTo>
                  <a:lnTo>
                    <a:pt x="730" y="1653"/>
                  </a:lnTo>
                  <a:lnTo>
                    <a:pt x="730" y="1653"/>
                  </a:lnTo>
                  <a:lnTo>
                    <a:pt x="706" y="1663"/>
                  </a:lnTo>
                  <a:lnTo>
                    <a:pt x="676" y="1673"/>
                  </a:lnTo>
                  <a:lnTo>
                    <a:pt x="646" y="1681"/>
                  </a:lnTo>
                  <a:lnTo>
                    <a:pt x="626" y="1685"/>
                  </a:lnTo>
                  <a:lnTo>
                    <a:pt x="626" y="1685"/>
                  </a:lnTo>
                  <a:lnTo>
                    <a:pt x="616" y="1687"/>
                  </a:lnTo>
                  <a:lnTo>
                    <a:pt x="606" y="1693"/>
                  </a:lnTo>
                  <a:lnTo>
                    <a:pt x="598" y="1701"/>
                  </a:lnTo>
                  <a:lnTo>
                    <a:pt x="594" y="1709"/>
                  </a:lnTo>
                  <a:lnTo>
                    <a:pt x="594" y="1709"/>
                  </a:lnTo>
                  <a:lnTo>
                    <a:pt x="594" y="1713"/>
                  </a:lnTo>
                  <a:lnTo>
                    <a:pt x="596" y="1719"/>
                  </a:lnTo>
                  <a:lnTo>
                    <a:pt x="602" y="1729"/>
                  </a:lnTo>
                  <a:lnTo>
                    <a:pt x="610" y="1738"/>
                  </a:lnTo>
                  <a:lnTo>
                    <a:pt x="614" y="1742"/>
                  </a:lnTo>
                  <a:lnTo>
                    <a:pt x="618" y="1742"/>
                  </a:lnTo>
                  <a:lnTo>
                    <a:pt x="618" y="1742"/>
                  </a:lnTo>
                  <a:lnTo>
                    <a:pt x="624" y="1744"/>
                  </a:lnTo>
                  <a:lnTo>
                    <a:pt x="632" y="1746"/>
                  </a:lnTo>
                  <a:lnTo>
                    <a:pt x="644" y="1748"/>
                  </a:lnTo>
                  <a:lnTo>
                    <a:pt x="658" y="1750"/>
                  </a:lnTo>
                  <a:lnTo>
                    <a:pt x="778" y="1750"/>
                  </a:lnTo>
                  <a:lnTo>
                    <a:pt x="778" y="1750"/>
                  </a:lnTo>
                  <a:lnTo>
                    <a:pt x="778" y="1752"/>
                  </a:lnTo>
                  <a:lnTo>
                    <a:pt x="776" y="1756"/>
                  </a:lnTo>
                  <a:lnTo>
                    <a:pt x="772" y="1762"/>
                  </a:lnTo>
                  <a:lnTo>
                    <a:pt x="762" y="1766"/>
                  </a:lnTo>
                  <a:lnTo>
                    <a:pt x="762" y="1766"/>
                  </a:lnTo>
                  <a:lnTo>
                    <a:pt x="754" y="1770"/>
                  </a:lnTo>
                  <a:lnTo>
                    <a:pt x="744" y="1776"/>
                  </a:lnTo>
                  <a:lnTo>
                    <a:pt x="720" y="1794"/>
                  </a:lnTo>
                  <a:lnTo>
                    <a:pt x="694" y="1812"/>
                  </a:lnTo>
                  <a:lnTo>
                    <a:pt x="682" y="1818"/>
                  </a:lnTo>
                  <a:lnTo>
                    <a:pt x="674" y="1822"/>
                  </a:lnTo>
                  <a:lnTo>
                    <a:pt x="674" y="1822"/>
                  </a:lnTo>
                  <a:lnTo>
                    <a:pt x="654" y="1830"/>
                  </a:lnTo>
                  <a:lnTo>
                    <a:pt x="626" y="1844"/>
                  </a:lnTo>
                  <a:lnTo>
                    <a:pt x="600" y="1856"/>
                  </a:lnTo>
                  <a:lnTo>
                    <a:pt x="588" y="1860"/>
                  </a:lnTo>
                  <a:lnTo>
                    <a:pt x="578" y="1862"/>
                  </a:lnTo>
                  <a:lnTo>
                    <a:pt x="578" y="1862"/>
                  </a:lnTo>
                  <a:lnTo>
                    <a:pt x="566" y="1864"/>
                  </a:lnTo>
                  <a:lnTo>
                    <a:pt x="562" y="1868"/>
                  </a:lnTo>
                  <a:lnTo>
                    <a:pt x="558" y="1870"/>
                  </a:lnTo>
                  <a:lnTo>
                    <a:pt x="556" y="1878"/>
                  </a:lnTo>
                  <a:lnTo>
                    <a:pt x="554" y="1886"/>
                  </a:lnTo>
                  <a:lnTo>
                    <a:pt x="554" y="1886"/>
                  </a:lnTo>
                  <a:lnTo>
                    <a:pt x="554" y="1898"/>
                  </a:lnTo>
                  <a:lnTo>
                    <a:pt x="558" y="1914"/>
                  </a:lnTo>
                  <a:lnTo>
                    <a:pt x="562" y="1934"/>
                  </a:lnTo>
                  <a:lnTo>
                    <a:pt x="562" y="1934"/>
                  </a:lnTo>
                  <a:lnTo>
                    <a:pt x="568" y="1938"/>
                  </a:lnTo>
                  <a:lnTo>
                    <a:pt x="584" y="1946"/>
                  </a:lnTo>
                  <a:lnTo>
                    <a:pt x="600" y="1954"/>
                  </a:lnTo>
                  <a:lnTo>
                    <a:pt x="610" y="1958"/>
                  </a:lnTo>
                  <a:lnTo>
                    <a:pt x="610" y="1958"/>
                  </a:lnTo>
                  <a:lnTo>
                    <a:pt x="650" y="1968"/>
                  </a:lnTo>
                  <a:lnTo>
                    <a:pt x="680" y="1974"/>
                  </a:lnTo>
                  <a:lnTo>
                    <a:pt x="694" y="1976"/>
                  </a:lnTo>
                  <a:lnTo>
                    <a:pt x="706" y="1974"/>
                  </a:lnTo>
                  <a:lnTo>
                    <a:pt x="706" y="1974"/>
                  </a:lnTo>
                  <a:lnTo>
                    <a:pt x="764" y="1964"/>
                  </a:lnTo>
                  <a:lnTo>
                    <a:pt x="802" y="1958"/>
                  </a:lnTo>
                  <a:lnTo>
                    <a:pt x="802" y="1958"/>
                  </a:lnTo>
                  <a:lnTo>
                    <a:pt x="856" y="1934"/>
                  </a:lnTo>
                  <a:lnTo>
                    <a:pt x="896" y="1916"/>
                  </a:lnTo>
                  <a:lnTo>
                    <a:pt x="912" y="1912"/>
                  </a:lnTo>
                  <a:lnTo>
                    <a:pt x="922" y="1910"/>
                  </a:lnTo>
                  <a:lnTo>
                    <a:pt x="922" y="1910"/>
                  </a:lnTo>
                  <a:lnTo>
                    <a:pt x="928" y="1912"/>
                  </a:lnTo>
                  <a:lnTo>
                    <a:pt x="930" y="1914"/>
                  </a:lnTo>
                  <a:lnTo>
                    <a:pt x="936" y="1924"/>
                  </a:lnTo>
                  <a:lnTo>
                    <a:pt x="938" y="1928"/>
                  </a:lnTo>
                  <a:lnTo>
                    <a:pt x="942" y="1932"/>
                  </a:lnTo>
                  <a:lnTo>
                    <a:pt x="946" y="1934"/>
                  </a:lnTo>
                  <a:lnTo>
                    <a:pt x="954" y="1934"/>
                  </a:lnTo>
                  <a:lnTo>
                    <a:pt x="954" y="1934"/>
                  </a:lnTo>
                  <a:lnTo>
                    <a:pt x="970" y="1932"/>
                  </a:lnTo>
                  <a:lnTo>
                    <a:pt x="984" y="1930"/>
                  </a:lnTo>
                  <a:lnTo>
                    <a:pt x="994" y="1926"/>
                  </a:lnTo>
                  <a:lnTo>
                    <a:pt x="998" y="1922"/>
                  </a:lnTo>
                  <a:lnTo>
                    <a:pt x="1002" y="1918"/>
                  </a:lnTo>
                  <a:lnTo>
                    <a:pt x="1002" y="1918"/>
                  </a:lnTo>
                  <a:lnTo>
                    <a:pt x="1006" y="1908"/>
                  </a:lnTo>
                  <a:lnTo>
                    <a:pt x="1008" y="1898"/>
                  </a:lnTo>
                  <a:lnTo>
                    <a:pt x="1010" y="1878"/>
                  </a:lnTo>
                  <a:lnTo>
                    <a:pt x="1010" y="1878"/>
                  </a:lnTo>
                  <a:lnTo>
                    <a:pt x="1010" y="1864"/>
                  </a:lnTo>
                  <a:lnTo>
                    <a:pt x="1008" y="1846"/>
                  </a:lnTo>
                  <a:lnTo>
                    <a:pt x="1006" y="1832"/>
                  </a:lnTo>
                  <a:lnTo>
                    <a:pt x="1002" y="1822"/>
                  </a:lnTo>
                  <a:lnTo>
                    <a:pt x="1002" y="1822"/>
                  </a:lnTo>
                  <a:lnTo>
                    <a:pt x="996" y="1816"/>
                  </a:lnTo>
                  <a:lnTo>
                    <a:pt x="988" y="1810"/>
                  </a:lnTo>
                  <a:lnTo>
                    <a:pt x="982" y="1802"/>
                  </a:lnTo>
                  <a:lnTo>
                    <a:pt x="978" y="1798"/>
                  </a:lnTo>
                  <a:lnTo>
                    <a:pt x="978" y="1798"/>
                  </a:lnTo>
                  <a:lnTo>
                    <a:pt x="974" y="1786"/>
                  </a:lnTo>
                  <a:lnTo>
                    <a:pt x="962" y="1766"/>
                  </a:lnTo>
                  <a:lnTo>
                    <a:pt x="962" y="1766"/>
                  </a:lnTo>
                  <a:lnTo>
                    <a:pt x="956" y="1754"/>
                  </a:lnTo>
                  <a:lnTo>
                    <a:pt x="954" y="1742"/>
                  </a:lnTo>
                  <a:lnTo>
                    <a:pt x="954" y="1731"/>
                  </a:lnTo>
                  <a:lnTo>
                    <a:pt x="954" y="1725"/>
                  </a:lnTo>
                  <a:lnTo>
                    <a:pt x="954" y="1725"/>
                  </a:lnTo>
                  <a:lnTo>
                    <a:pt x="956" y="1723"/>
                  </a:lnTo>
                  <a:lnTo>
                    <a:pt x="960" y="1721"/>
                  </a:lnTo>
                  <a:lnTo>
                    <a:pt x="970" y="1719"/>
                  </a:lnTo>
                  <a:lnTo>
                    <a:pt x="974" y="1715"/>
                  </a:lnTo>
                  <a:lnTo>
                    <a:pt x="978" y="1713"/>
                  </a:lnTo>
                  <a:lnTo>
                    <a:pt x="978" y="1707"/>
                  </a:lnTo>
                  <a:lnTo>
                    <a:pt x="978" y="1701"/>
                  </a:lnTo>
                  <a:lnTo>
                    <a:pt x="978" y="1701"/>
                  </a:lnTo>
                  <a:lnTo>
                    <a:pt x="970" y="1683"/>
                  </a:lnTo>
                  <a:lnTo>
                    <a:pt x="960" y="1665"/>
                  </a:lnTo>
                  <a:lnTo>
                    <a:pt x="946" y="1645"/>
                  </a:lnTo>
                  <a:lnTo>
                    <a:pt x="922" y="1605"/>
                  </a:lnTo>
                  <a:lnTo>
                    <a:pt x="922" y="1605"/>
                  </a:lnTo>
                  <a:lnTo>
                    <a:pt x="924" y="1605"/>
                  </a:lnTo>
                  <a:lnTo>
                    <a:pt x="924" y="1599"/>
                  </a:lnTo>
                  <a:lnTo>
                    <a:pt x="922" y="1587"/>
                  </a:lnTo>
                  <a:lnTo>
                    <a:pt x="914" y="1565"/>
                  </a:lnTo>
                  <a:lnTo>
                    <a:pt x="914" y="1565"/>
                  </a:lnTo>
                  <a:lnTo>
                    <a:pt x="908" y="1551"/>
                  </a:lnTo>
                  <a:lnTo>
                    <a:pt x="904" y="1535"/>
                  </a:lnTo>
                  <a:lnTo>
                    <a:pt x="898" y="1503"/>
                  </a:lnTo>
                  <a:lnTo>
                    <a:pt x="894" y="1473"/>
                  </a:lnTo>
                  <a:lnTo>
                    <a:pt x="890" y="1445"/>
                  </a:lnTo>
                  <a:lnTo>
                    <a:pt x="890" y="1445"/>
                  </a:lnTo>
                  <a:lnTo>
                    <a:pt x="886" y="1429"/>
                  </a:lnTo>
                  <a:lnTo>
                    <a:pt x="878" y="1405"/>
                  </a:lnTo>
                  <a:lnTo>
                    <a:pt x="856" y="1349"/>
                  </a:lnTo>
                  <a:lnTo>
                    <a:pt x="826" y="1277"/>
                  </a:lnTo>
                  <a:lnTo>
                    <a:pt x="970" y="1285"/>
                  </a:lnTo>
                  <a:lnTo>
                    <a:pt x="970" y="1285"/>
                  </a:lnTo>
                  <a:lnTo>
                    <a:pt x="1012" y="1250"/>
                  </a:lnTo>
                  <a:lnTo>
                    <a:pt x="1112" y="1166"/>
                  </a:lnTo>
                  <a:lnTo>
                    <a:pt x="1170" y="1116"/>
                  </a:lnTo>
                  <a:lnTo>
                    <a:pt x="1224" y="1064"/>
                  </a:lnTo>
                  <a:lnTo>
                    <a:pt x="1272" y="1014"/>
                  </a:lnTo>
                  <a:lnTo>
                    <a:pt x="1292" y="992"/>
                  </a:lnTo>
                  <a:lnTo>
                    <a:pt x="1306" y="972"/>
                  </a:lnTo>
                  <a:lnTo>
                    <a:pt x="1306" y="972"/>
                  </a:lnTo>
                  <a:lnTo>
                    <a:pt x="1318" y="952"/>
                  </a:lnTo>
                  <a:lnTo>
                    <a:pt x="1328" y="932"/>
                  </a:lnTo>
                  <a:lnTo>
                    <a:pt x="1336" y="912"/>
                  </a:lnTo>
                  <a:lnTo>
                    <a:pt x="1342" y="890"/>
                  </a:lnTo>
                  <a:lnTo>
                    <a:pt x="1348" y="870"/>
                  </a:lnTo>
                  <a:lnTo>
                    <a:pt x="1352" y="848"/>
                  </a:lnTo>
                  <a:lnTo>
                    <a:pt x="1356" y="810"/>
                  </a:lnTo>
                  <a:lnTo>
                    <a:pt x="1356" y="776"/>
                  </a:lnTo>
                  <a:lnTo>
                    <a:pt x="1356" y="747"/>
                  </a:lnTo>
                  <a:lnTo>
                    <a:pt x="1354" y="723"/>
                  </a:lnTo>
                  <a:lnTo>
                    <a:pt x="1386" y="691"/>
                  </a:lnTo>
                  <a:lnTo>
                    <a:pt x="1370" y="571"/>
                  </a:lnTo>
                  <a:lnTo>
                    <a:pt x="1370" y="571"/>
                  </a:lnTo>
                  <a:lnTo>
                    <a:pt x="1372" y="571"/>
                  </a:lnTo>
                  <a:lnTo>
                    <a:pt x="1374" y="569"/>
                  </a:lnTo>
                  <a:lnTo>
                    <a:pt x="1376" y="567"/>
                  </a:lnTo>
                  <a:lnTo>
                    <a:pt x="1378" y="563"/>
                  </a:lnTo>
                  <a:lnTo>
                    <a:pt x="1380" y="555"/>
                  </a:lnTo>
                  <a:lnTo>
                    <a:pt x="1380" y="545"/>
                  </a:lnTo>
                  <a:lnTo>
                    <a:pt x="1378" y="531"/>
                  </a:lnTo>
                  <a:lnTo>
                    <a:pt x="1378" y="531"/>
                  </a:lnTo>
                  <a:lnTo>
                    <a:pt x="1374" y="513"/>
                  </a:lnTo>
                  <a:lnTo>
                    <a:pt x="1364" y="489"/>
                  </a:lnTo>
                  <a:lnTo>
                    <a:pt x="1352" y="467"/>
                  </a:lnTo>
                  <a:lnTo>
                    <a:pt x="1340" y="443"/>
                  </a:lnTo>
                  <a:lnTo>
                    <a:pt x="1316" y="403"/>
                  </a:lnTo>
                  <a:lnTo>
                    <a:pt x="1306" y="387"/>
                  </a:lnTo>
                  <a:lnTo>
                    <a:pt x="1322" y="371"/>
                  </a:lnTo>
                  <a:lnTo>
                    <a:pt x="1322" y="371"/>
                  </a:lnTo>
                  <a:lnTo>
                    <a:pt x="1274" y="266"/>
                  </a:lnTo>
                  <a:lnTo>
                    <a:pt x="1274" y="266"/>
                  </a:lnTo>
                  <a:lnTo>
                    <a:pt x="1258" y="236"/>
                  </a:lnTo>
                  <a:lnTo>
                    <a:pt x="1238" y="200"/>
                  </a:lnTo>
                  <a:lnTo>
                    <a:pt x="1190" y="118"/>
                  </a:lnTo>
                  <a:lnTo>
                    <a:pt x="1144" y="46"/>
                  </a:lnTo>
                  <a:lnTo>
                    <a:pt x="1126" y="22"/>
                  </a:lnTo>
                  <a:lnTo>
                    <a:pt x="1114" y="10"/>
                  </a:lnTo>
                  <a:lnTo>
                    <a:pt x="1114" y="10"/>
                  </a:lnTo>
                  <a:lnTo>
                    <a:pt x="1106" y="6"/>
                  </a:lnTo>
                  <a:lnTo>
                    <a:pt x="1096" y="2"/>
                  </a:lnTo>
                  <a:lnTo>
                    <a:pt x="1076" y="0"/>
                  </a:lnTo>
                  <a:lnTo>
                    <a:pt x="1052" y="0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992" y="8"/>
                  </a:lnTo>
                  <a:lnTo>
                    <a:pt x="954" y="16"/>
                  </a:lnTo>
                  <a:lnTo>
                    <a:pt x="916" y="22"/>
                  </a:lnTo>
                  <a:lnTo>
                    <a:pt x="890" y="26"/>
                  </a:lnTo>
                  <a:lnTo>
                    <a:pt x="890" y="26"/>
                  </a:lnTo>
                  <a:lnTo>
                    <a:pt x="878" y="28"/>
                  </a:lnTo>
                  <a:lnTo>
                    <a:pt x="862" y="30"/>
                  </a:lnTo>
                  <a:lnTo>
                    <a:pt x="824" y="40"/>
                  </a:lnTo>
                  <a:lnTo>
                    <a:pt x="788" y="48"/>
                  </a:lnTo>
                  <a:lnTo>
                    <a:pt x="776" y="50"/>
                  </a:lnTo>
                  <a:lnTo>
                    <a:pt x="770" y="50"/>
                  </a:lnTo>
                  <a:lnTo>
                    <a:pt x="770" y="50"/>
                  </a:lnTo>
                  <a:lnTo>
                    <a:pt x="760" y="50"/>
                  </a:lnTo>
                  <a:lnTo>
                    <a:pt x="736" y="52"/>
                  </a:lnTo>
                  <a:lnTo>
                    <a:pt x="668" y="58"/>
                  </a:lnTo>
                  <a:lnTo>
                    <a:pt x="600" y="64"/>
                  </a:lnTo>
                  <a:lnTo>
                    <a:pt x="578" y="66"/>
                  </a:lnTo>
                  <a:lnTo>
                    <a:pt x="570" y="66"/>
                  </a:lnTo>
                  <a:lnTo>
                    <a:pt x="570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DB8B82E5-9BF1-D5AF-D921-7ABE4F2F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602" y="4435653"/>
              <a:ext cx="315815" cy="350142"/>
            </a:xfrm>
            <a:custGeom>
              <a:avLst/>
              <a:gdLst>
                <a:gd name="T0" fmla="*/ 112 w 276"/>
                <a:gd name="T1" fmla="*/ 0 h 306"/>
                <a:gd name="T2" fmla="*/ 66 w 276"/>
                <a:gd name="T3" fmla="*/ 4 h 306"/>
                <a:gd name="T4" fmla="*/ 40 w 276"/>
                <a:gd name="T5" fmla="*/ 12 h 306"/>
                <a:gd name="T6" fmla="*/ 22 w 276"/>
                <a:gd name="T7" fmla="*/ 24 h 306"/>
                <a:gd name="T8" fmla="*/ 16 w 276"/>
                <a:gd name="T9" fmla="*/ 32 h 306"/>
                <a:gd name="T10" fmla="*/ 10 w 276"/>
                <a:gd name="T11" fmla="*/ 64 h 306"/>
                <a:gd name="T12" fmla="*/ 8 w 276"/>
                <a:gd name="T13" fmla="*/ 160 h 306"/>
                <a:gd name="T14" fmla="*/ 8 w 276"/>
                <a:gd name="T15" fmla="*/ 184 h 306"/>
                <a:gd name="T16" fmla="*/ 2 w 276"/>
                <a:gd name="T17" fmla="*/ 216 h 306"/>
                <a:gd name="T18" fmla="*/ 0 w 276"/>
                <a:gd name="T19" fmla="*/ 234 h 306"/>
                <a:gd name="T20" fmla="*/ 6 w 276"/>
                <a:gd name="T21" fmla="*/ 240 h 306"/>
                <a:gd name="T22" fmla="*/ 8 w 276"/>
                <a:gd name="T23" fmla="*/ 240 h 306"/>
                <a:gd name="T24" fmla="*/ 14 w 276"/>
                <a:gd name="T25" fmla="*/ 236 h 306"/>
                <a:gd name="T26" fmla="*/ 34 w 276"/>
                <a:gd name="T27" fmla="*/ 198 h 306"/>
                <a:gd name="T28" fmla="*/ 52 w 276"/>
                <a:gd name="T29" fmla="*/ 172 h 306"/>
                <a:gd name="T30" fmla="*/ 66 w 276"/>
                <a:gd name="T31" fmla="*/ 160 h 306"/>
                <a:gd name="T32" fmla="*/ 72 w 276"/>
                <a:gd name="T33" fmla="*/ 160 h 306"/>
                <a:gd name="T34" fmla="*/ 94 w 276"/>
                <a:gd name="T35" fmla="*/ 168 h 306"/>
                <a:gd name="T36" fmla="*/ 116 w 276"/>
                <a:gd name="T37" fmla="*/ 184 h 306"/>
                <a:gd name="T38" fmla="*/ 144 w 276"/>
                <a:gd name="T39" fmla="*/ 216 h 306"/>
                <a:gd name="T40" fmla="*/ 156 w 276"/>
                <a:gd name="T41" fmla="*/ 238 h 306"/>
                <a:gd name="T42" fmla="*/ 182 w 276"/>
                <a:gd name="T43" fmla="*/ 288 h 306"/>
                <a:gd name="T44" fmla="*/ 196 w 276"/>
                <a:gd name="T45" fmla="*/ 306 h 306"/>
                <a:gd name="T46" fmla="*/ 200 w 276"/>
                <a:gd name="T47" fmla="*/ 304 h 306"/>
                <a:gd name="T48" fmla="*/ 208 w 276"/>
                <a:gd name="T49" fmla="*/ 280 h 306"/>
                <a:gd name="T50" fmla="*/ 210 w 276"/>
                <a:gd name="T51" fmla="*/ 266 h 306"/>
                <a:gd name="T52" fmla="*/ 208 w 276"/>
                <a:gd name="T53" fmla="*/ 264 h 306"/>
                <a:gd name="T54" fmla="*/ 182 w 276"/>
                <a:gd name="T55" fmla="*/ 210 h 306"/>
                <a:gd name="T56" fmla="*/ 160 w 276"/>
                <a:gd name="T57" fmla="*/ 160 h 306"/>
                <a:gd name="T58" fmla="*/ 236 w 276"/>
                <a:gd name="T59" fmla="*/ 236 h 306"/>
                <a:gd name="T60" fmla="*/ 254 w 276"/>
                <a:gd name="T61" fmla="*/ 248 h 306"/>
                <a:gd name="T62" fmla="*/ 256 w 276"/>
                <a:gd name="T63" fmla="*/ 248 h 306"/>
                <a:gd name="T64" fmla="*/ 272 w 276"/>
                <a:gd name="T65" fmla="*/ 238 h 306"/>
                <a:gd name="T66" fmla="*/ 276 w 276"/>
                <a:gd name="T67" fmla="*/ 232 h 306"/>
                <a:gd name="T68" fmla="*/ 272 w 276"/>
                <a:gd name="T69" fmla="*/ 224 h 306"/>
                <a:gd name="T70" fmla="*/ 200 w 276"/>
                <a:gd name="T71" fmla="*/ 136 h 306"/>
                <a:gd name="T72" fmla="*/ 208 w 276"/>
                <a:gd name="T73" fmla="*/ 146 h 306"/>
                <a:gd name="T74" fmla="*/ 238 w 276"/>
                <a:gd name="T75" fmla="*/ 176 h 306"/>
                <a:gd name="T76" fmla="*/ 258 w 276"/>
                <a:gd name="T77" fmla="*/ 188 h 306"/>
                <a:gd name="T78" fmla="*/ 264 w 276"/>
                <a:gd name="T79" fmla="*/ 184 h 306"/>
                <a:gd name="T80" fmla="*/ 266 w 276"/>
                <a:gd name="T81" fmla="*/ 180 h 306"/>
                <a:gd name="T82" fmla="*/ 260 w 276"/>
                <a:gd name="T83" fmla="*/ 162 h 306"/>
                <a:gd name="T84" fmla="*/ 240 w 276"/>
                <a:gd name="T85" fmla="*/ 134 h 306"/>
                <a:gd name="T86" fmla="*/ 208 w 276"/>
                <a:gd name="T87" fmla="*/ 96 h 306"/>
                <a:gd name="T88" fmla="*/ 216 w 276"/>
                <a:gd name="T89" fmla="*/ 104 h 306"/>
                <a:gd name="T90" fmla="*/ 242 w 276"/>
                <a:gd name="T91" fmla="*/ 122 h 306"/>
                <a:gd name="T92" fmla="*/ 254 w 276"/>
                <a:gd name="T93" fmla="*/ 126 h 306"/>
                <a:gd name="T94" fmla="*/ 256 w 276"/>
                <a:gd name="T95" fmla="*/ 124 h 306"/>
                <a:gd name="T96" fmla="*/ 256 w 276"/>
                <a:gd name="T97" fmla="*/ 120 h 306"/>
                <a:gd name="T98" fmla="*/ 250 w 276"/>
                <a:gd name="T99" fmla="*/ 108 h 306"/>
                <a:gd name="T100" fmla="*/ 220 w 276"/>
                <a:gd name="T101" fmla="*/ 72 h 306"/>
                <a:gd name="T102" fmla="*/ 174 w 276"/>
                <a:gd name="T103" fmla="*/ 32 h 306"/>
                <a:gd name="T104" fmla="*/ 130 w 276"/>
                <a:gd name="T105" fmla="*/ 4 h 306"/>
                <a:gd name="T106" fmla="*/ 112 w 276"/>
                <a:gd name="T10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" h="306">
                  <a:moveTo>
                    <a:pt x="112" y="0"/>
                  </a:moveTo>
                  <a:lnTo>
                    <a:pt x="112" y="0"/>
                  </a:lnTo>
                  <a:lnTo>
                    <a:pt x="82" y="2"/>
                  </a:lnTo>
                  <a:lnTo>
                    <a:pt x="66" y="4"/>
                  </a:lnTo>
                  <a:lnTo>
                    <a:pt x="52" y="8"/>
                  </a:lnTo>
                  <a:lnTo>
                    <a:pt x="40" y="12"/>
                  </a:lnTo>
                  <a:lnTo>
                    <a:pt x="30" y="18"/>
                  </a:lnTo>
                  <a:lnTo>
                    <a:pt x="22" y="24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2" y="44"/>
                  </a:lnTo>
                  <a:lnTo>
                    <a:pt x="10" y="64"/>
                  </a:lnTo>
                  <a:lnTo>
                    <a:pt x="10" y="114"/>
                  </a:lnTo>
                  <a:lnTo>
                    <a:pt x="8" y="160"/>
                  </a:lnTo>
                  <a:lnTo>
                    <a:pt x="8" y="184"/>
                  </a:lnTo>
                  <a:lnTo>
                    <a:pt x="8" y="184"/>
                  </a:lnTo>
                  <a:lnTo>
                    <a:pt x="4" y="196"/>
                  </a:lnTo>
                  <a:lnTo>
                    <a:pt x="2" y="216"/>
                  </a:lnTo>
                  <a:lnTo>
                    <a:pt x="0" y="226"/>
                  </a:lnTo>
                  <a:lnTo>
                    <a:pt x="0" y="234"/>
                  </a:lnTo>
                  <a:lnTo>
                    <a:pt x="4" y="240"/>
                  </a:lnTo>
                  <a:lnTo>
                    <a:pt x="6" y="240"/>
                  </a:lnTo>
                  <a:lnTo>
                    <a:pt x="8" y="240"/>
                  </a:lnTo>
                  <a:lnTo>
                    <a:pt x="8" y="240"/>
                  </a:lnTo>
                  <a:lnTo>
                    <a:pt x="12" y="238"/>
                  </a:lnTo>
                  <a:lnTo>
                    <a:pt x="14" y="236"/>
                  </a:lnTo>
                  <a:lnTo>
                    <a:pt x="20" y="226"/>
                  </a:lnTo>
                  <a:lnTo>
                    <a:pt x="34" y="198"/>
                  </a:lnTo>
                  <a:lnTo>
                    <a:pt x="42" y="184"/>
                  </a:lnTo>
                  <a:lnTo>
                    <a:pt x="52" y="172"/>
                  </a:lnTo>
                  <a:lnTo>
                    <a:pt x="62" y="162"/>
                  </a:lnTo>
                  <a:lnTo>
                    <a:pt x="66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84" y="162"/>
                  </a:lnTo>
                  <a:lnTo>
                    <a:pt x="94" y="168"/>
                  </a:lnTo>
                  <a:lnTo>
                    <a:pt x="106" y="176"/>
                  </a:lnTo>
                  <a:lnTo>
                    <a:pt x="116" y="184"/>
                  </a:lnTo>
                  <a:lnTo>
                    <a:pt x="132" y="202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56" y="238"/>
                  </a:lnTo>
                  <a:lnTo>
                    <a:pt x="174" y="272"/>
                  </a:lnTo>
                  <a:lnTo>
                    <a:pt x="182" y="288"/>
                  </a:lnTo>
                  <a:lnTo>
                    <a:pt x="190" y="300"/>
                  </a:lnTo>
                  <a:lnTo>
                    <a:pt x="196" y="306"/>
                  </a:lnTo>
                  <a:lnTo>
                    <a:pt x="198" y="306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8" y="280"/>
                  </a:lnTo>
                  <a:lnTo>
                    <a:pt x="210" y="270"/>
                  </a:lnTo>
                  <a:lnTo>
                    <a:pt x="210" y="266"/>
                  </a:lnTo>
                  <a:lnTo>
                    <a:pt x="208" y="264"/>
                  </a:lnTo>
                  <a:lnTo>
                    <a:pt x="208" y="264"/>
                  </a:lnTo>
                  <a:lnTo>
                    <a:pt x="198" y="246"/>
                  </a:lnTo>
                  <a:lnTo>
                    <a:pt x="182" y="210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204" y="206"/>
                  </a:lnTo>
                  <a:lnTo>
                    <a:pt x="236" y="236"/>
                  </a:lnTo>
                  <a:lnTo>
                    <a:pt x="250" y="246"/>
                  </a:lnTo>
                  <a:lnTo>
                    <a:pt x="254" y="248"/>
                  </a:lnTo>
                  <a:lnTo>
                    <a:pt x="256" y="248"/>
                  </a:lnTo>
                  <a:lnTo>
                    <a:pt x="256" y="248"/>
                  </a:lnTo>
                  <a:lnTo>
                    <a:pt x="264" y="244"/>
                  </a:lnTo>
                  <a:lnTo>
                    <a:pt x="272" y="238"/>
                  </a:lnTo>
                  <a:lnTo>
                    <a:pt x="274" y="236"/>
                  </a:lnTo>
                  <a:lnTo>
                    <a:pt x="276" y="232"/>
                  </a:lnTo>
                  <a:lnTo>
                    <a:pt x="276" y="228"/>
                  </a:lnTo>
                  <a:lnTo>
                    <a:pt x="272" y="224"/>
                  </a:lnTo>
                  <a:lnTo>
                    <a:pt x="272" y="224"/>
                  </a:lnTo>
                  <a:lnTo>
                    <a:pt x="200" y="136"/>
                  </a:lnTo>
                  <a:lnTo>
                    <a:pt x="200" y="136"/>
                  </a:lnTo>
                  <a:lnTo>
                    <a:pt x="208" y="146"/>
                  </a:lnTo>
                  <a:lnTo>
                    <a:pt x="228" y="166"/>
                  </a:lnTo>
                  <a:lnTo>
                    <a:pt x="238" y="176"/>
                  </a:lnTo>
                  <a:lnTo>
                    <a:pt x="248" y="184"/>
                  </a:lnTo>
                  <a:lnTo>
                    <a:pt x="258" y="188"/>
                  </a:lnTo>
                  <a:lnTo>
                    <a:pt x="262" y="186"/>
                  </a:lnTo>
                  <a:lnTo>
                    <a:pt x="264" y="184"/>
                  </a:lnTo>
                  <a:lnTo>
                    <a:pt x="264" y="184"/>
                  </a:lnTo>
                  <a:lnTo>
                    <a:pt x="266" y="180"/>
                  </a:lnTo>
                  <a:lnTo>
                    <a:pt x="266" y="176"/>
                  </a:lnTo>
                  <a:lnTo>
                    <a:pt x="260" y="162"/>
                  </a:lnTo>
                  <a:lnTo>
                    <a:pt x="252" y="148"/>
                  </a:lnTo>
                  <a:lnTo>
                    <a:pt x="240" y="134"/>
                  </a:lnTo>
                  <a:lnTo>
                    <a:pt x="218" y="108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16" y="104"/>
                  </a:lnTo>
                  <a:lnTo>
                    <a:pt x="234" y="116"/>
                  </a:lnTo>
                  <a:lnTo>
                    <a:pt x="242" y="122"/>
                  </a:lnTo>
                  <a:lnTo>
                    <a:pt x="250" y="126"/>
                  </a:lnTo>
                  <a:lnTo>
                    <a:pt x="254" y="126"/>
                  </a:lnTo>
                  <a:lnTo>
                    <a:pt x="256" y="126"/>
                  </a:lnTo>
                  <a:lnTo>
                    <a:pt x="256" y="124"/>
                  </a:lnTo>
                  <a:lnTo>
                    <a:pt x="256" y="120"/>
                  </a:lnTo>
                  <a:lnTo>
                    <a:pt x="256" y="120"/>
                  </a:lnTo>
                  <a:lnTo>
                    <a:pt x="254" y="114"/>
                  </a:lnTo>
                  <a:lnTo>
                    <a:pt x="250" y="108"/>
                  </a:lnTo>
                  <a:lnTo>
                    <a:pt x="238" y="92"/>
                  </a:lnTo>
                  <a:lnTo>
                    <a:pt x="220" y="72"/>
                  </a:lnTo>
                  <a:lnTo>
                    <a:pt x="198" y="50"/>
                  </a:lnTo>
                  <a:lnTo>
                    <a:pt x="174" y="32"/>
                  </a:lnTo>
                  <a:lnTo>
                    <a:pt x="150" y="16"/>
                  </a:lnTo>
                  <a:lnTo>
                    <a:pt x="130" y="4"/>
                  </a:lnTo>
                  <a:lnTo>
                    <a:pt x="120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914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腰痛、腰を押さえる人物のシルエット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0C3329-CE7F-B3B9-75DD-3F2F0965384E}"/>
              </a:ext>
            </a:extLst>
          </p:cNvPr>
          <p:cNvGrpSpPr/>
          <p:nvPr/>
        </p:nvGrpSpPr>
        <p:grpSpPr>
          <a:xfrm>
            <a:off x="1266659" y="3924718"/>
            <a:ext cx="1608888" cy="2454743"/>
            <a:chOff x="8293101" y="4646613"/>
            <a:chExt cx="1449388" cy="2211388"/>
          </a:xfrm>
        </p:grpSpPr>
        <p:sp>
          <p:nvSpPr>
            <p:cNvPr id="4" name="Freeform 30">
              <a:extLst>
                <a:ext uri="{FF2B5EF4-FFF2-40B4-BE49-F238E27FC236}">
                  <a16:creationId xmlns:a16="http://schemas.microsoft.com/office/drawing/2014/main" id="{6424F93B-14D4-4282-CBEC-1F4F0D0DD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3101" y="4646613"/>
              <a:ext cx="1449388" cy="2211388"/>
            </a:xfrm>
            <a:custGeom>
              <a:avLst/>
              <a:gdLst>
                <a:gd name="T0" fmla="*/ 227 w 913"/>
                <a:gd name="T1" fmla="*/ 305 h 1393"/>
                <a:gd name="T2" fmla="*/ 293 w 913"/>
                <a:gd name="T3" fmla="*/ 330 h 1393"/>
                <a:gd name="T4" fmla="*/ 360 w 913"/>
                <a:gd name="T5" fmla="*/ 361 h 1393"/>
                <a:gd name="T6" fmla="*/ 459 w 913"/>
                <a:gd name="T7" fmla="*/ 378 h 1393"/>
                <a:gd name="T8" fmla="*/ 479 w 913"/>
                <a:gd name="T9" fmla="*/ 408 h 1393"/>
                <a:gd name="T10" fmla="*/ 498 w 913"/>
                <a:gd name="T11" fmla="*/ 483 h 1393"/>
                <a:gd name="T12" fmla="*/ 483 w 913"/>
                <a:gd name="T13" fmla="*/ 520 h 1393"/>
                <a:gd name="T14" fmla="*/ 328 w 913"/>
                <a:gd name="T15" fmla="*/ 685 h 1393"/>
                <a:gd name="T16" fmla="*/ 321 w 913"/>
                <a:gd name="T17" fmla="*/ 766 h 1393"/>
                <a:gd name="T18" fmla="*/ 293 w 913"/>
                <a:gd name="T19" fmla="*/ 949 h 1393"/>
                <a:gd name="T20" fmla="*/ 360 w 913"/>
                <a:gd name="T21" fmla="*/ 1265 h 1393"/>
                <a:gd name="T22" fmla="*/ 282 w 913"/>
                <a:gd name="T23" fmla="*/ 1315 h 1393"/>
                <a:gd name="T24" fmla="*/ 202 w 913"/>
                <a:gd name="T25" fmla="*/ 1335 h 1393"/>
                <a:gd name="T26" fmla="*/ 203 w 913"/>
                <a:gd name="T27" fmla="*/ 1358 h 1393"/>
                <a:gd name="T28" fmla="*/ 213 w 913"/>
                <a:gd name="T29" fmla="*/ 1374 h 1393"/>
                <a:gd name="T30" fmla="*/ 255 w 913"/>
                <a:gd name="T31" fmla="*/ 1393 h 1393"/>
                <a:gd name="T32" fmla="*/ 267 w 913"/>
                <a:gd name="T33" fmla="*/ 1389 h 1393"/>
                <a:gd name="T34" fmla="*/ 335 w 913"/>
                <a:gd name="T35" fmla="*/ 1390 h 1393"/>
                <a:gd name="T36" fmla="*/ 461 w 913"/>
                <a:gd name="T37" fmla="*/ 1383 h 1393"/>
                <a:gd name="T38" fmla="*/ 489 w 913"/>
                <a:gd name="T39" fmla="*/ 1343 h 1393"/>
                <a:gd name="T40" fmla="*/ 457 w 913"/>
                <a:gd name="T41" fmla="*/ 1254 h 1393"/>
                <a:gd name="T42" fmla="*/ 457 w 913"/>
                <a:gd name="T43" fmla="*/ 1142 h 1393"/>
                <a:gd name="T44" fmla="*/ 432 w 913"/>
                <a:gd name="T45" fmla="*/ 894 h 1393"/>
                <a:gd name="T46" fmla="*/ 487 w 913"/>
                <a:gd name="T47" fmla="*/ 805 h 1393"/>
                <a:gd name="T48" fmla="*/ 580 w 913"/>
                <a:gd name="T49" fmla="*/ 1082 h 1393"/>
                <a:gd name="T50" fmla="*/ 580 w 913"/>
                <a:gd name="T51" fmla="*/ 1193 h 1393"/>
                <a:gd name="T52" fmla="*/ 543 w 913"/>
                <a:gd name="T53" fmla="*/ 1215 h 1393"/>
                <a:gd name="T54" fmla="*/ 502 w 913"/>
                <a:gd name="T55" fmla="*/ 1225 h 1393"/>
                <a:gd name="T56" fmla="*/ 493 w 913"/>
                <a:gd name="T57" fmla="*/ 1243 h 1393"/>
                <a:gd name="T58" fmla="*/ 509 w 913"/>
                <a:gd name="T59" fmla="*/ 1247 h 1393"/>
                <a:gd name="T60" fmla="*/ 562 w 913"/>
                <a:gd name="T61" fmla="*/ 1264 h 1393"/>
                <a:gd name="T62" fmla="*/ 662 w 913"/>
                <a:gd name="T63" fmla="*/ 1295 h 1393"/>
                <a:gd name="T64" fmla="*/ 691 w 913"/>
                <a:gd name="T65" fmla="*/ 1261 h 1393"/>
                <a:gd name="T66" fmla="*/ 689 w 913"/>
                <a:gd name="T67" fmla="*/ 1184 h 1393"/>
                <a:gd name="T68" fmla="*/ 674 w 913"/>
                <a:gd name="T69" fmla="*/ 1100 h 1393"/>
                <a:gd name="T70" fmla="*/ 648 w 913"/>
                <a:gd name="T71" fmla="*/ 910 h 1393"/>
                <a:gd name="T72" fmla="*/ 709 w 913"/>
                <a:gd name="T73" fmla="*/ 810 h 1393"/>
                <a:gd name="T74" fmla="*/ 835 w 913"/>
                <a:gd name="T75" fmla="*/ 688 h 1393"/>
                <a:gd name="T76" fmla="*/ 868 w 913"/>
                <a:gd name="T77" fmla="*/ 580 h 1393"/>
                <a:gd name="T78" fmla="*/ 913 w 913"/>
                <a:gd name="T79" fmla="*/ 383 h 1393"/>
                <a:gd name="T80" fmla="*/ 853 w 913"/>
                <a:gd name="T81" fmla="*/ 244 h 1393"/>
                <a:gd name="T82" fmla="*/ 880 w 913"/>
                <a:gd name="T83" fmla="*/ 217 h 1393"/>
                <a:gd name="T84" fmla="*/ 830 w 913"/>
                <a:gd name="T85" fmla="*/ 86 h 1393"/>
                <a:gd name="T86" fmla="*/ 778 w 913"/>
                <a:gd name="T87" fmla="*/ 7 h 1393"/>
                <a:gd name="T88" fmla="*/ 707 w 913"/>
                <a:gd name="T89" fmla="*/ 10 h 1393"/>
                <a:gd name="T90" fmla="*/ 515 w 913"/>
                <a:gd name="T91" fmla="*/ 39 h 1393"/>
                <a:gd name="T92" fmla="*/ 228 w 913"/>
                <a:gd name="T93" fmla="*/ 46 h 1393"/>
                <a:gd name="T94" fmla="*/ 123 w 913"/>
                <a:gd name="T95" fmla="*/ 25 h 1393"/>
                <a:gd name="T96" fmla="*/ 43 w 913"/>
                <a:gd name="T97" fmla="*/ 56 h 1393"/>
                <a:gd name="T98" fmla="*/ 8 w 913"/>
                <a:gd name="T99" fmla="*/ 169 h 1393"/>
                <a:gd name="T100" fmla="*/ 19 w 913"/>
                <a:gd name="T101" fmla="*/ 279 h 1393"/>
                <a:gd name="T102" fmla="*/ 33 w 913"/>
                <a:gd name="T103" fmla="*/ 350 h 1393"/>
                <a:gd name="T104" fmla="*/ 33 w 913"/>
                <a:gd name="T105" fmla="*/ 383 h 1393"/>
                <a:gd name="T106" fmla="*/ 89 w 913"/>
                <a:gd name="T107" fmla="*/ 400 h 1393"/>
                <a:gd name="T108" fmla="*/ 111 w 913"/>
                <a:gd name="T109" fmla="*/ 455 h 1393"/>
                <a:gd name="T110" fmla="*/ 177 w 913"/>
                <a:gd name="T111" fmla="*/ 355 h 1393"/>
                <a:gd name="T112" fmla="*/ 815 w 913"/>
                <a:gd name="T113" fmla="*/ 214 h 1393"/>
                <a:gd name="T114" fmla="*/ 716 w 913"/>
                <a:gd name="T115" fmla="*/ 106 h 1393"/>
                <a:gd name="T116" fmla="*/ 808 w 913"/>
                <a:gd name="T117" fmla="*/ 20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3" h="1393">
                  <a:moveTo>
                    <a:pt x="199" y="305"/>
                  </a:moveTo>
                  <a:lnTo>
                    <a:pt x="199" y="305"/>
                  </a:lnTo>
                  <a:lnTo>
                    <a:pt x="205" y="305"/>
                  </a:lnTo>
                  <a:lnTo>
                    <a:pt x="213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52" y="315"/>
                  </a:lnTo>
                  <a:lnTo>
                    <a:pt x="288" y="328"/>
                  </a:lnTo>
                  <a:lnTo>
                    <a:pt x="288" y="328"/>
                  </a:lnTo>
                  <a:lnTo>
                    <a:pt x="293" y="330"/>
                  </a:lnTo>
                  <a:lnTo>
                    <a:pt x="300" y="336"/>
                  </a:lnTo>
                  <a:lnTo>
                    <a:pt x="316" y="347"/>
                  </a:lnTo>
                  <a:lnTo>
                    <a:pt x="325" y="353"/>
                  </a:lnTo>
                  <a:lnTo>
                    <a:pt x="336" y="357"/>
                  </a:lnTo>
                  <a:lnTo>
                    <a:pt x="347" y="359"/>
                  </a:lnTo>
                  <a:lnTo>
                    <a:pt x="360" y="361"/>
                  </a:lnTo>
                  <a:lnTo>
                    <a:pt x="360" y="361"/>
                  </a:lnTo>
                  <a:lnTo>
                    <a:pt x="390" y="361"/>
                  </a:lnTo>
                  <a:lnTo>
                    <a:pt x="422" y="364"/>
                  </a:lnTo>
                  <a:lnTo>
                    <a:pt x="436" y="366"/>
                  </a:lnTo>
                  <a:lnTo>
                    <a:pt x="447" y="369"/>
                  </a:lnTo>
                  <a:lnTo>
                    <a:pt x="455" y="373"/>
                  </a:lnTo>
                  <a:lnTo>
                    <a:pt x="458" y="375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64" y="396"/>
                  </a:lnTo>
                  <a:lnTo>
                    <a:pt x="466" y="401"/>
                  </a:lnTo>
                  <a:lnTo>
                    <a:pt x="471" y="405"/>
                  </a:lnTo>
                  <a:lnTo>
                    <a:pt x="471" y="405"/>
                  </a:lnTo>
                  <a:lnTo>
                    <a:pt x="475" y="407"/>
                  </a:lnTo>
                  <a:lnTo>
                    <a:pt x="479" y="408"/>
                  </a:lnTo>
                  <a:lnTo>
                    <a:pt x="480" y="409"/>
                  </a:lnTo>
                  <a:lnTo>
                    <a:pt x="482" y="411"/>
                  </a:lnTo>
                  <a:lnTo>
                    <a:pt x="482" y="411"/>
                  </a:lnTo>
                  <a:lnTo>
                    <a:pt x="498" y="440"/>
                  </a:lnTo>
                  <a:lnTo>
                    <a:pt x="515" y="466"/>
                  </a:lnTo>
                  <a:lnTo>
                    <a:pt x="498" y="483"/>
                  </a:lnTo>
                  <a:lnTo>
                    <a:pt x="498" y="483"/>
                  </a:lnTo>
                  <a:lnTo>
                    <a:pt x="502" y="491"/>
                  </a:lnTo>
                  <a:lnTo>
                    <a:pt x="504" y="498"/>
                  </a:lnTo>
                  <a:lnTo>
                    <a:pt x="504" y="500"/>
                  </a:lnTo>
                  <a:lnTo>
                    <a:pt x="504" y="500"/>
                  </a:lnTo>
                  <a:lnTo>
                    <a:pt x="504" y="500"/>
                  </a:lnTo>
                  <a:lnTo>
                    <a:pt x="498" y="505"/>
                  </a:lnTo>
                  <a:lnTo>
                    <a:pt x="483" y="520"/>
                  </a:lnTo>
                  <a:lnTo>
                    <a:pt x="439" y="570"/>
                  </a:lnTo>
                  <a:lnTo>
                    <a:pt x="387" y="627"/>
                  </a:lnTo>
                  <a:lnTo>
                    <a:pt x="365" y="649"/>
                  </a:lnTo>
                  <a:lnTo>
                    <a:pt x="349" y="666"/>
                  </a:lnTo>
                  <a:lnTo>
                    <a:pt x="349" y="666"/>
                  </a:lnTo>
                  <a:lnTo>
                    <a:pt x="336" y="677"/>
                  </a:lnTo>
                  <a:lnTo>
                    <a:pt x="328" y="685"/>
                  </a:lnTo>
                  <a:lnTo>
                    <a:pt x="316" y="699"/>
                  </a:lnTo>
                  <a:lnTo>
                    <a:pt x="311" y="708"/>
                  </a:lnTo>
                  <a:lnTo>
                    <a:pt x="310" y="710"/>
                  </a:lnTo>
                  <a:lnTo>
                    <a:pt x="310" y="710"/>
                  </a:lnTo>
                  <a:lnTo>
                    <a:pt x="339" y="727"/>
                  </a:lnTo>
                  <a:lnTo>
                    <a:pt x="339" y="727"/>
                  </a:lnTo>
                  <a:lnTo>
                    <a:pt x="321" y="766"/>
                  </a:lnTo>
                  <a:lnTo>
                    <a:pt x="303" y="809"/>
                  </a:lnTo>
                  <a:lnTo>
                    <a:pt x="288" y="844"/>
                  </a:lnTo>
                  <a:lnTo>
                    <a:pt x="282" y="860"/>
                  </a:lnTo>
                  <a:lnTo>
                    <a:pt x="282" y="860"/>
                  </a:lnTo>
                  <a:lnTo>
                    <a:pt x="286" y="902"/>
                  </a:lnTo>
                  <a:lnTo>
                    <a:pt x="293" y="949"/>
                  </a:lnTo>
                  <a:lnTo>
                    <a:pt x="293" y="949"/>
                  </a:lnTo>
                  <a:lnTo>
                    <a:pt x="329" y="1095"/>
                  </a:lnTo>
                  <a:lnTo>
                    <a:pt x="365" y="1238"/>
                  </a:lnTo>
                  <a:lnTo>
                    <a:pt x="365" y="1238"/>
                  </a:lnTo>
                  <a:lnTo>
                    <a:pt x="365" y="1247"/>
                  </a:lnTo>
                  <a:lnTo>
                    <a:pt x="364" y="1253"/>
                  </a:lnTo>
                  <a:lnTo>
                    <a:pt x="363" y="1260"/>
                  </a:lnTo>
                  <a:lnTo>
                    <a:pt x="360" y="1265"/>
                  </a:lnTo>
                  <a:lnTo>
                    <a:pt x="356" y="1272"/>
                  </a:lnTo>
                  <a:lnTo>
                    <a:pt x="350" y="1278"/>
                  </a:lnTo>
                  <a:lnTo>
                    <a:pt x="343" y="1282"/>
                  </a:lnTo>
                  <a:lnTo>
                    <a:pt x="343" y="1282"/>
                  </a:lnTo>
                  <a:lnTo>
                    <a:pt x="311" y="1300"/>
                  </a:lnTo>
                  <a:lnTo>
                    <a:pt x="282" y="1315"/>
                  </a:lnTo>
                  <a:lnTo>
                    <a:pt x="282" y="1315"/>
                  </a:lnTo>
                  <a:lnTo>
                    <a:pt x="266" y="1321"/>
                  </a:lnTo>
                  <a:lnTo>
                    <a:pt x="242" y="1328"/>
                  </a:lnTo>
                  <a:lnTo>
                    <a:pt x="210" y="1338"/>
                  </a:lnTo>
                  <a:lnTo>
                    <a:pt x="210" y="1338"/>
                  </a:lnTo>
                  <a:lnTo>
                    <a:pt x="208" y="1336"/>
                  </a:lnTo>
                  <a:lnTo>
                    <a:pt x="205" y="1335"/>
                  </a:lnTo>
                  <a:lnTo>
                    <a:pt x="202" y="1335"/>
                  </a:lnTo>
                  <a:lnTo>
                    <a:pt x="201" y="1336"/>
                  </a:lnTo>
                  <a:lnTo>
                    <a:pt x="201" y="1339"/>
                  </a:lnTo>
                  <a:lnTo>
                    <a:pt x="199" y="1343"/>
                  </a:lnTo>
                  <a:lnTo>
                    <a:pt x="199" y="1343"/>
                  </a:lnTo>
                  <a:lnTo>
                    <a:pt x="199" y="1349"/>
                  </a:lnTo>
                  <a:lnTo>
                    <a:pt x="201" y="1354"/>
                  </a:lnTo>
                  <a:lnTo>
                    <a:pt x="203" y="1358"/>
                  </a:lnTo>
                  <a:lnTo>
                    <a:pt x="208" y="1362"/>
                  </a:lnTo>
                  <a:lnTo>
                    <a:pt x="213" y="1368"/>
                  </a:lnTo>
                  <a:lnTo>
                    <a:pt x="216" y="1371"/>
                  </a:lnTo>
                  <a:lnTo>
                    <a:pt x="216" y="1371"/>
                  </a:lnTo>
                  <a:lnTo>
                    <a:pt x="214" y="1371"/>
                  </a:lnTo>
                  <a:lnTo>
                    <a:pt x="213" y="1372"/>
                  </a:lnTo>
                  <a:lnTo>
                    <a:pt x="213" y="1374"/>
                  </a:lnTo>
                  <a:lnTo>
                    <a:pt x="214" y="1376"/>
                  </a:lnTo>
                  <a:lnTo>
                    <a:pt x="221" y="1382"/>
                  </a:lnTo>
                  <a:lnTo>
                    <a:pt x="221" y="1382"/>
                  </a:lnTo>
                  <a:lnTo>
                    <a:pt x="232" y="1387"/>
                  </a:lnTo>
                  <a:lnTo>
                    <a:pt x="242" y="1392"/>
                  </a:lnTo>
                  <a:lnTo>
                    <a:pt x="250" y="1393"/>
                  </a:lnTo>
                  <a:lnTo>
                    <a:pt x="255" y="1393"/>
                  </a:lnTo>
                  <a:lnTo>
                    <a:pt x="255" y="1393"/>
                  </a:lnTo>
                  <a:lnTo>
                    <a:pt x="259" y="1387"/>
                  </a:lnTo>
                  <a:lnTo>
                    <a:pt x="262" y="1386"/>
                  </a:lnTo>
                  <a:lnTo>
                    <a:pt x="264" y="1386"/>
                  </a:lnTo>
                  <a:lnTo>
                    <a:pt x="266" y="1387"/>
                  </a:lnTo>
                  <a:lnTo>
                    <a:pt x="266" y="1387"/>
                  </a:lnTo>
                  <a:lnTo>
                    <a:pt x="267" y="1389"/>
                  </a:lnTo>
                  <a:lnTo>
                    <a:pt x="267" y="1390"/>
                  </a:lnTo>
                  <a:lnTo>
                    <a:pt x="266" y="1392"/>
                  </a:lnTo>
                  <a:lnTo>
                    <a:pt x="271" y="1392"/>
                  </a:lnTo>
                  <a:lnTo>
                    <a:pt x="288" y="1393"/>
                  </a:lnTo>
                  <a:lnTo>
                    <a:pt x="288" y="1393"/>
                  </a:lnTo>
                  <a:lnTo>
                    <a:pt x="311" y="1393"/>
                  </a:lnTo>
                  <a:lnTo>
                    <a:pt x="335" y="1390"/>
                  </a:lnTo>
                  <a:lnTo>
                    <a:pt x="387" y="1382"/>
                  </a:lnTo>
                  <a:lnTo>
                    <a:pt x="387" y="1382"/>
                  </a:lnTo>
                  <a:lnTo>
                    <a:pt x="403" y="1381"/>
                  </a:lnTo>
                  <a:lnTo>
                    <a:pt x="417" y="1381"/>
                  </a:lnTo>
                  <a:lnTo>
                    <a:pt x="441" y="1383"/>
                  </a:lnTo>
                  <a:lnTo>
                    <a:pt x="453" y="1385"/>
                  </a:lnTo>
                  <a:lnTo>
                    <a:pt x="461" y="1383"/>
                  </a:lnTo>
                  <a:lnTo>
                    <a:pt x="469" y="1382"/>
                  </a:lnTo>
                  <a:lnTo>
                    <a:pt x="476" y="1376"/>
                  </a:lnTo>
                  <a:lnTo>
                    <a:pt x="476" y="1376"/>
                  </a:lnTo>
                  <a:lnTo>
                    <a:pt x="482" y="1369"/>
                  </a:lnTo>
                  <a:lnTo>
                    <a:pt x="486" y="1361"/>
                  </a:lnTo>
                  <a:lnTo>
                    <a:pt x="489" y="1353"/>
                  </a:lnTo>
                  <a:lnTo>
                    <a:pt x="489" y="1343"/>
                  </a:lnTo>
                  <a:lnTo>
                    <a:pt x="489" y="1333"/>
                  </a:lnTo>
                  <a:lnTo>
                    <a:pt x="486" y="1321"/>
                  </a:lnTo>
                  <a:lnTo>
                    <a:pt x="482" y="1308"/>
                  </a:lnTo>
                  <a:lnTo>
                    <a:pt x="476" y="1293"/>
                  </a:lnTo>
                  <a:lnTo>
                    <a:pt x="476" y="1293"/>
                  </a:lnTo>
                  <a:lnTo>
                    <a:pt x="465" y="1270"/>
                  </a:lnTo>
                  <a:lnTo>
                    <a:pt x="457" y="1254"/>
                  </a:lnTo>
                  <a:lnTo>
                    <a:pt x="454" y="1249"/>
                  </a:lnTo>
                  <a:lnTo>
                    <a:pt x="453" y="1242"/>
                  </a:lnTo>
                  <a:lnTo>
                    <a:pt x="453" y="1232"/>
                  </a:lnTo>
                  <a:lnTo>
                    <a:pt x="454" y="1221"/>
                  </a:lnTo>
                  <a:lnTo>
                    <a:pt x="454" y="1221"/>
                  </a:lnTo>
                  <a:lnTo>
                    <a:pt x="457" y="1186"/>
                  </a:lnTo>
                  <a:lnTo>
                    <a:pt x="457" y="1142"/>
                  </a:lnTo>
                  <a:lnTo>
                    <a:pt x="455" y="1095"/>
                  </a:lnTo>
                  <a:lnTo>
                    <a:pt x="454" y="1049"/>
                  </a:lnTo>
                  <a:lnTo>
                    <a:pt x="454" y="1049"/>
                  </a:lnTo>
                  <a:lnTo>
                    <a:pt x="453" y="1025"/>
                  </a:lnTo>
                  <a:lnTo>
                    <a:pt x="448" y="999"/>
                  </a:lnTo>
                  <a:lnTo>
                    <a:pt x="440" y="941"/>
                  </a:lnTo>
                  <a:lnTo>
                    <a:pt x="432" y="894"/>
                  </a:lnTo>
                  <a:lnTo>
                    <a:pt x="426" y="871"/>
                  </a:lnTo>
                  <a:lnTo>
                    <a:pt x="426" y="871"/>
                  </a:lnTo>
                  <a:lnTo>
                    <a:pt x="428" y="869"/>
                  </a:lnTo>
                  <a:lnTo>
                    <a:pt x="432" y="863"/>
                  </a:lnTo>
                  <a:lnTo>
                    <a:pt x="446" y="848"/>
                  </a:lnTo>
                  <a:lnTo>
                    <a:pt x="487" y="805"/>
                  </a:lnTo>
                  <a:lnTo>
                    <a:pt x="487" y="805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40" y="944"/>
                  </a:lnTo>
                  <a:lnTo>
                    <a:pt x="558" y="1007"/>
                  </a:lnTo>
                  <a:lnTo>
                    <a:pt x="570" y="1049"/>
                  </a:lnTo>
                  <a:lnTo>
                    <a:pt x="570" y="1049"/>
                  </a:lnTo>
                  <a:lnTo>
                    <a:pt x="580" y="1082"/>
                  </a:lnTo>
                  <a:lnTo>
                    <a:pt x="588" y="1116"/>
                  </a:lnTo>
                  <a:lnTo>
                    <a:pt x="592" y="1143"/>
                  </a:lnTo>
                  <a:lnTo>
                    <a:pt x="592" y="1153"/>
                  </a:lnTo>
                  <a:lnTo>
                    <a:pt x="592" y="1160"/>
                  </a:lnTo>
                  <a:lnTo>
                    <a:pt x="592" y="1160"/>
                  </a:lnTo>
                  <a:lnTo>
                    <a:pt x="585" y="1184"/>
                  </a:lnTo>
                  <a:lnTo>
                    <a:pt x="580" y="1193"/>
                  </a:lnTo>
                  <a:lnTo>
                    <a:pt x="579" y="1197"/>
                  </a:lnTo>
                  <a:lnTo>
                    <a:pt x="576" y="1199"/>
                  </a:lnTo>
                  <a:lnTo>
                    <a:pt x="576" y="1199"/>
                  </a:lnTo>
                  <a:lnTo>
                    <a:pt x="570" y="1202"/>
                  </a:lnTo>
                  <a:lnTo>
                    <a:pt x="563" y="1204"/>
                  </a:lnTo>
                  <a:lnTo>
                    <a:pt x="555" y="1210"/>
                  </a:lnTo>
                  <a:lnTo>
                    <a:pt x="543" y="1215"/>
                  </a:lnTo>
                  <a:lnTo>
                    <a:pt x="543" y="1215"/>
                  </a:lnTo>
                  <a:lnTo>
                    <a:pt x="525" y="1222"/>
                  </a:lnTo>
                  <a:lnTo>
                    <a:pt x="515" y="1227"/>
                  </a:lnTo>
                  <a:lnTo>
                    <a:pt x="515" y="1227"/>
                  </a:lnTo>
                  <a:lnTo>
                    <a:pt x="511" y="1227"/>
                  </a:lnTo>
                  <a:lnTo>
                    <a:pt x="507" y="1227"/>
                  </a:lnTo>
                  <a:lnTo>
                    <a:pt x="502" y="1225"/>
                  </a:lnTo>
                  <a:lnTo>
                    <a:pt x="498" y="1227"/>
                  </a:lnTo>
                  <a:lnTo>
                    <a:pt x="498" y="1227"/>
                  </a:lnTo>
                  <a:lnTo>
                    <a:pt x="494" y="1229"/>
                  </a:lnTo>
                  <a:lnTo>
                    <a:pt x="491" y="1235"/>
                  </a:lnTo>
                  <a:lnTo>
                    <a:pt x="490" y="1240"/>
                  </a:lnTo>
                  <a:lnTo>
                    <a:pt x="491" y="1242"/>
                  </a:lnTo>
                  <a:lnTo>
                    <a:pt x="493" y="1243"/>
                  </a:lnTo>
                  <a:lnTo>
                    <a:pt x="493" y="1243"/>
                  </a:lnTo>
                  <a:lnTo>
                    <a:pt x="504" y="1247"/>
                  </a:lnTo>
                  <a:lnTo>
                    <a:pt x="508" y="1249"/>
                  </a:lnTo>
                  <a:lnTo>
                    <a:pt x="509" y="1249"/>
                  </a:lnTo>
                  <a:lnTo>
                    <a:pt x="509" y="1249"/>
                  </a:lnTo>
                  <a:lnTo>
                    <a:pt x="509" y="1249"/>
                  </a:lnTo>
                  <a:lnTo>
                    <a:pt x="509" y="1247"/>
                  </a:lnTo>
                  <a:lnTo>
                    <a:pt x="511" y="1247"/>
                  </a:lnTo>
                  <a:lnTo>
                    <a:pt x="516" y="1249"/>
                  </a:lnTo>
                  <a:lnTo>
                    <a:pt x="523" y="1250"/>
                  </a:lnTo>
                  <a:lnTo>
                    <a:pt x="531" y="1254"/>
                  </a:lnTo>
                  <a:lnTo>
                    <a:pt x="531" y="1254"/>
                  </a:lnTo>
                  <a:lnTo>
                    <a:pt x="544" y="1258"/>
                  </a:lnTo>
                  <a:lnTo>
                    <a:pt x="562" y="1264"/>
                  </a:lnTo>
                  <a:lnTo>
                    <a:pt x="592" y="1271"/>
                  </a:lnTo>
                  <a:lnTo>
                    <a:pt x="592" y="1271"/>
                  </a:lnTo>
                  <a:lnTo>
                    <a:pt x="606" y="1276"/>
                  </a:lnTo>
                  <a:lnTo>
                    <a:pt x="628" y="1286"/>
                  </a:lnTo>
                  <a:lnTo>
                    <a:pt x="639" y="1290"/>
                  </a:lnTo>
                  <a:lnTo>
                    <a:pt x="652" y="1293"/>
                  </a:lnTo>
                  <a:lnTo>
                    <a:pt x="662" y="1295"/>
                  </a:lnTo>
                  <a:lnTo>
                    <a:pt x="670" y="1293"/>
                  </a:lnTo>
                  <a:lnTo>
                    <a:pt x="670" y="1293"/>
                  </a:lnTo>
                  <a:lnTo>
                    <a:pt x="675" y="1290"/>
                  </a:lnTo>
                  <a:lnTo>
                    <a:pt x="681" y="1285"/>
                  </a:lnTo>
                  <a:lnTo>
                    <a:pt x="685" y="1279"/>
                  </a:lnTo>
                  <a:lnTo>
                    <a:pt x="688" y="1274"/>
                  </a:lnTo>
                  <a:lnTo>
                    <a:pt x="691" y="1261"/>
                  </a:lnTo>
                  <a:lnTo>
                    <a:pt x="692" y="1249"/>
                  </a:lnTo>
                  <a:lnTo>
                    <a:pt x="692" y="1249"/>
                  </a:lnTo>
                  <a:lnTo>
                    <a:pt x="693" y="1235"/>
                  </a:lnTo>
                  <a:lnTo>
                    <a:pt x="692" y="1204"/>
                  </a:lnTo>
                  <a:lnTo>
                    <a:pt x="692" y="1204"/>
                  </a:lnTo>
                  <a:lnTo>
                    <a:pt x="691" y="1193"/>
                  </a:lnTo>
                  <a:lnTo>
                    <a:pt x="689" y="1184"/>
                  </a:lnTo>
                  <a:lnTo>
                    <a:pt x="685" y="1170"/>
                  </a:lnTo>
                  <a:lnTo>
                    <a:pt x="680" y="1156"/>
                  </a:lnTo>
                  <a:lnTo>
                    <a:pt x="678" y="1146"/>
                  </a:lnTo>
                  <a:lnTo>
                    <a:pt x="675" y="1132"/>
                  </a:lnTo>
                  <a:lnTo>
                    <a:pt x="675" y="1132"/>
                  </a:lnTo>
                  <a:lnTo>
                    <a:pt x="674" y="1117"/>
                  </a:lnTo>
                  <a:lnTo>
                    <a:pt x="674" y="1100"/>
                  </a:lnTo>
                  <a:lnTo>
                    <a:pt x="674" y="1066"/>
                  </a:lnTo>
                  <a:lnTo>
                    <a:pt x="674" y="1031"/>
                  </a:lnTo>
                  <a:lnTo>
                    <a:pt x="673" y="1011"/>
                  </a:lnTo>
                  <a:lnTo>
                    <a:pt x="670" y="993"/>
                  </a:lnTo>
                  <a:lnTo>
                    <a:pt x="670" y="993"/>
                  </a:lnTo>
                  <a:lnTo>
                    <a:pt x="660" y="957"/>
                  </a:lnTo>
                  <a:lnTo>
                    <a:pt x="648" y="910"/>
                  </a:lnTo>
                  <a:lnTo>
                    <a:pt x="620" y="828"/>
                  </a:lnTo>
                  <a:lnTo>
                    <a:pt x="620" y="828"/>
                  </a:lnTo>
                  <a:lnTo>
                    <a:pt x="650" y="824"/>
                  </a:lnTo>
                  <a:lnTo>
                    <a:pt x="677" y="820"/>
                  </a:lnTo>
                  <a:lnTo>
                    <a:pt x="698" y="815"/>
                  </a:lnTo>
                  <a:lnTo>
                    <a:pt x="709" y="810"/>
                  </a:lnTo>
                  <a:lnTo>
                    <a:pt x="709" y="810"/>
                  </a:lnTo>
                  <a:lnTo>
                    <a:pt x="729" y="795"/>
                  </a:lnTo>
                  <a:lnTo>
                    <a:pt x="747" y="780"/>
                  </a:lnTo>
                  <a:lnTo>
                    <a:pt x="767" y="762"/>
                  </a:lnTo>
                  <a:lnTo>
                    <a:pt x="789" y="742"/>
                  </a:lnTo>
                  <a:lnTo>
                    <a:pt x="808" y="722"/>
                  </a:lnTo>
                  <a:lnTo>
                    <a:pt x="828" y="699"/>
                  </a:lnTo>
                  <a:lnTo>
                    <a:pt x="835" y="688"/>
                  </a:lnTo>
                  <a:lnTo>
                    <a:pt x="841" y="677"/>
                  </a:lnTo>
                  <a:lnTo>
                    <a:pt x="841" y="677"/>
                  </a:lnTo>
                  <a:lnTo>
                    <a:pt x="847" y="665"/>
                  </a:lnTo>
                  <a:lnTo>
                    <a:pt x="853" y="651"/>
                  </a:lnTo>
                  <a:lnTo>
                    <a:pt x="857" y="636"/>
                  </a:lnTo>
                  <a:lnTo>
                    <a:pt x="861" y="618"/>
                  </a:lnTo>
                  <a:lnTo>
                    <a:pt x="868" y="580"/>
                  </a:lnTo>
                  <a:lnTo>
                    <a:pt x="873" y="543"/>
                  </a:lnTo>
                  <a:lnTo>
                    <a:pt x="876" y="507"/>
                  </a:lnTo>
                  <a:lnTo>
                    <a:pt x="879" y="477"/>
                  </a:lnTo>
                  <a:lnTo>
                    <a:pt x="880" y="450"/>
                  </a:lnTo>
                  <a:lnTo>
                    <a:pt x="908" y="439"/>
                  </a:lnTo>
                  <a:lnTo>
                    <a:pt x="913" y="383"/>
                  </a:lnTo>
                  <a:lnTo>
                    <a:pt x="913" y="383"/>
                  </a:lnTo>
                  <a:lnTo>
                    <a:pt x="907" y="364"/>
                  </a:lnTo>
                  <a:lnTo>
                    <a:pt x="890" y="319"/>
                  </a:lnTo>
                  <a:lnTo>
                    <a:pt x="880" y="296"/>
                  </a:lnTo>
                  <a:lnTo>
                    <a:pt x="869" y="273"/>
                  </a:lnTo>
                  <a:lnTo>
                    <a:pt x="861" y="255"/>
                  </a:lnTo>
                  <a:lnTo>
                    <a:pt x="857" y="248"/>
                  </a:lnTo>
                  <a:lnTo>
                    <a:pt x="853" y="244"/>
                  </a:lnTo>
                  <a:lnTo>
                    <a:pt x="853" y="244"/>
                  </a:lnTo>
                  <a:lnTo>
                    <a:pt x="841" y="235"/>
                  </a:lnTo>
                  <a:lnTo>
                    <a:pt x="841" y="235"/>
                  </a:lnTo>
                  <a:lnTo>
                    <a:pt x="855" y="230"/>
                  </a:lnTo>
                  <a:lnTo>
                    <a:pt x="868" y="224"/>
                  </a:lnTo>
                  <a:lnTo>
                    <a:pt x="880" y="217"/>
                  </a:lnTo>
                  <a:lnTo>
                    <a:pt x="880" y="217"/>
                  </a:lnTo>
                  <a:lnTo>
                    <a:pt x="871" y="189"/>
                  </a:lnTo>
                  <a:lnTo>
                    <a:pt x="862" y="164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55" y="135"/>
                  </a:lnTo>
                  <a:lnTo>
                    <a:pt x="848" y="119"/>
                  </a:lnTo>
                  <a:lnTo>
                    <a:pt x="830" y="86"/>
                  </a:lnTo>
                  <a:lnTo>
                    <a:pt x="810" y="53"/>
                  </a:lnTo>
                  <a:lnTo>
                    <a:pt x="797" y="33"/>
                  </a:lnTo>
                  <a:lnTo>
                    <a:pt x="797" y="33"/>
                  </a:lnTo>
                  <a:lnTo>
                    <a:pt x="792" y="24"/>
                  </a:lnTo>
                  <a:lnTo>
                    <a:pt x="786" y="14"/>
                  </a:lnTo>
                  <a:lnTo>
                    <a:pt x="782" y="10"/>
                  </a:lnTo>
                  <a:lnTo>
                    <a:pt x="778" y="7"/>
                  </a:lnTo>
                  <a:lnTo>
                    <a:pt x="771" y="3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0" y="0"/>
                  </a:lnTo>
                  <a:lnTo>
                    <a:pt x="753" y="0"/>
                  </a:lnTo>
                  <a:lnTo>
                    <a:pt x="734" y="3"/>
                  </a:lnTo>
                  <a:lnTo>
                    <a:pt x="707" y="10"/>
                  </a:lnTo>
                  <a:lnTo>
                    <a:pt x="678" y="17"/>
                  </a:lnTo>
                  <a:lnTo>
                    <a:pt x="614" y="35"/>
                  </a:lnTo>
                  <a:lnTo>
                    <a:pt x="561" y="51"/>
                  </a:lnTo>
                  <a:lnTo>
                    <a:pt x="561" y="51"/>
                  </a:lnTo>
                  <a:lnTo>
                    <a:pt x="534" y="43"/>
                  </a:lnTo>
                  <a:lnTo>
                    <a:pt x="523" y="40"/>
                  </a:lnTo>
                  <a:lnTo>
                    <a:pt x="515" y="39"/>
                  </a:lnTo>
                  <a:lnTo>
                    <a:pt x="515" y="39"/>
                  </a:lnTo>
                  <a:lnTo>
                    <a:pt x="468" y="42"/>
                  </a:lnTo>
                  <a:lnTo>
                    <a:pt x="392" y="50"/>
                  </a:lnTo>
                  <a:lnTo>
                    <a:pt x="288" y="61"/>
                  </a:lnTo>
                  <a:lnTo>
                    <a:pt x="288" y="61"/>
                  </a:lnTo>
                  <a:lnTo>
                    <a:pt x="255" y="53"/>
                  </a:lnTo>
                  <a:lnTo>
                    <a:pt x="228" y="46"/>
                  </a:lnTo>
                  <a:lnTo>
                    <a:pt x="205" y="39"/>
                  </a:lnTo>
                  <a:lnTo>
                    <a:pt x="205" y="39"/>
                  </a:lnTo>
                  <a:lnTo>
                    <a:pt x="185" y="32"/>
                  </a:lnTo>
                  <a:lnTo>
                    <a:pt x="162" y="27"/>
                  </a:lnTo>
                  <a:lnTo>
                    <a:pt x="149" y="24"/>
                  </a:lnTo>
                  <a:lnTo>
                    <a:pt x="136" y="24"/>
                  </a:lnTo>
                  <a:lnTo>
                    <a:pt x="123" y="25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86" y="36"/>
                  </a:lnTo>
                  <a:lnTo>
                    <a:pt x="65" y="43"/>
                  </a:lnTo>
                  <a:lnTo>
                    <a:pt x="55" y="47"/>
                  </a:lnTo>
                  <a:lnTo>
                    <a:pt x="48" y="51"/>
                  </a:lnTo>
                  <a:lnTo>
                    <a:pt x="43" y="56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32" y="81"/>
                  </a:lnTo>
                  <a:lnTo>
                    <a:pt x="25" y="108"/>
                  </a:lnTo>
                  <a:lnTo>
                    <a:pt x="17" y="144"/>
                  </a:lnTo>
                  <a:lnTo>
                    <a:pt x="17" y="144"/>
                  </a:lnTo>
                  <a:lnTo>
                    <a:pt x="8" y="169"/>
                  </a:lnTo>
                  <a:lnTo>
                    <a:pt x="1" y="190"/>
                  </a:lnTo>
                  <a:lnTo>
                    <a:pt x="0" y="199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4" y="224"/>
                  </a:lnTo>
                  <a:lnTo>
                    <a:pt x="12" y="250"/>
                  </a:lnTo>
                  <a:lnTo>
                    <a:pt x="19" y="279"/>
                  </a:lnTo>
                  <a:lnTo>
                    <a:pt x="22" y="293"/>
                  </a:lnTo>
                  <a:lnTo>
                    <a:pt x="22" y="305"/>
                  </a:lnTo>
                  <a:lnTo>
                    <a:pt x="22" y="305"/>
                  </a:lnTo>
                  <a:lnTo>
                    <a:pt x="19" y="326"/>
                  </a:lnTo>
                  <a:lnTo>
                    <a:pt x="17" y="344"/>
                  </a:lnTo>
                  <a:lnTo>
                    <a:pt x="11" y="361"/>
                  </a:lnTo>
                  <a:lnTo>
                    <a:pt x="33" y="350"/>
                  </a:lnTo>
                  <a:lnTo>
                    <a:pt x="33" y="350"/>
                  </a:lnTo>
                  <a:lnTo>
                    <a:pt x="32" y="353"/>
                  </a:lnTo>
                  <a:lnTo>
                    <a:pt x="29" y="359"/>
                  </a:lnTo>
                  <a:lnTo>
                    <a:pt x="29" y="365"/>
                  </a:lnTo>
                  <a:lnTo>
                    <a:pt x="29" y="371"/>
                  </a:lnTo>
                  <a:lnTo>
                    <a:pt x="30" y="376"/>
                  </a:lnTo>
                  <a:lnTo>
                    <a:pt x="33" y="383"/>
                  </a:lnTo>
                  <a:lnTo>
                    <a:pt x="33" y="383"/>
                  </a:lnTo>
                  <a:lnTo>
                    <a:pt x="40" y="396"/>
                  </a:lnTo>
                  <a:lnTo>
                    <a:pt x="48" y="407"/>
                  </a:lnTo>
                  <a:lnTo>
                    <a:pt x="55" y="416"/>
                  </a:lnTo>
                  <a:lnTo>
                    <a:pt x="55" y="389"/>
                  </a:lnTo>
                  <a:lnTo>
                    <a:pt x="83" y="433"/>
                  </a:lnTo>
                  <a:lnTo>
                    <a:pt x="89" y="400"/>
                  </a:lnTo>
                  <a:lnTo>
                    <a:pt x="89" y="400"/>
                  </a:lnTo>
                  <a:lnTo>
                    <a:pt x="97" y="416"/>
                  </a:lnTo>
                  <a:lnTo>
                    <a:pt x="102" y="430"/>
                  </a:lnTo>
                  <a:lnTo>
                    <a:pt x="105" y="439"/>
                  </a:lnTo>
                  <a:lnTo>
                    <a:pt x="105" y="439"/>
                  </a:lnTo>
                  <a:lnTo>
                    <a:pt x="108" y="450"/>
                  </a:lnTo>
                  <a:lnTo>
                    <a:pt x="111" y="455"/>
                  </a:lnTo>
                  <a:lnTo>
                    <a:pt x="144" y="389"/>
                  </a:lnTo>
                  <a:lnTo>
                    <a:pt x="144" y="416"/>
                  </a:lnTo>
                  <a:lnTo>
                    <a:pt x="155" y="400"/>
                  </a:lnTo>
                  <a:lnTo>
                    <a:pt x="155" y="400"/>
                  </a:lnTo>
                  <a:lnTo>
                    <a:pt x="169" y="378"/>
                  </a:lnTo>
                  <a:lnTo>
                    <a:pt x="174" y="366"/>
                  </a:lnTo>
                  <a:lnTo>
                    <a:pt x="177" y="355"/>
                  </a:lnTo>
                  <a:lnTo>
                    <a:pt x="183" y="305"/>
                  </a:lnTo>
                  <a:lnTo>
                    <a:pt x="183" y="305"/>
                  </a:lnTo>
                  <a:lnTo>
                    <a:pt x="190" y="305"/>
                  </a:lnTo>
                  <a:lnTo>
                    <a:pt x="195" y="305"/>
                  </a:lnTo>
                  <a:lnTo>
                    <a:pt x="199" y="305"/>
                  </a:lnTo>
                  <a:lnTo>
                    <a:pt x="199" y="305"/>
                  </a:lnTo>
                  <a:close/>
                  <a:moveTo>
                    <a:pt x="815" y="214"/>
                  </a:moveTo>
                  <a:lnTo>
                    <a:pt x="815" y="214"/>
                  </a:lnTo>
                  <a:lnTo>
                    <a:pt x="747" y="161"/>
                  </a:lnTo>
                  <a:lnTo>
                    <a:pt x="747" y="161"/>
                  </a:lnTo>
                  <a:lnTo>
                    <a:pt x="718" y="140"/>
                  </a:lnTo>
                  <a:lnTo>
                    <a:pt x="684" y="117"/>
                  </a:lnTo>
                  <a:lnTo>
                    <a:pt x="684" y="117"/>
                  </a:lnTo>
                  <a:lnTo>
                    <a:pt x="716" y="106"/>
                  </a:lnTo>
                  <a:lnTo>
                    <a:pt x="731" y="100"/>
                  </a:lnTo>
                  <a:lnTo>
                    <a:pt x="731" y="100"/>
                  </a:lnTo>
                  <a:lnTo>
                    <a:pt x="765" y="143"/>
                  </a:lnTo>
                  <a:lnTo>
                    <a:pt x="792" y="176"/>
                  </a:lnTo>
                  <a:lnTo>
                    <a:pt x="803" y="190"/>
                  </a:lnTo>
                  <a:lnTo>
                    <a:pt x="808" y="200"/>
                  </a:lnTo>
                  <a:lnTo>
                    <a:pt x="808" y="200"/>
                  </a:lnTo>
                  <a:lnTo>
                    <a:pt x="815" y="214"/>
                  </a:lnTo>
                  <a:lnTo>
                    <a:pt x="815" y="214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31">
              <a:extLst>
                <a:ext uri="{FF2B5EF4-FFF2-40B4-BE49-F238E27FC236}">
                  <a16:creationId xmlns:a16="http://schemas.microsoft.com/office/drawing/2014/main" id="{A100E44C-9045-2F24-98F9-37FA86A18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4981575"/>
              <a:ext cx="309563" cy="311150"/>
            </a:xfrm>
            <a:custGeom>
              <a:avLst/>
              <a:gdLst>
                <a:gd name="T0" fmla="*/ 39 w 195"/>
                <a:gd name="T1" fmla="*/ 0 h 196"/>
                <a:gd name="T2" fmla="*/ 25 w 195"/>
                <a:gd name="T3" fmla="*/ 4 h 196"/>
                <a:gd name="T4" fmla="*/ 13 w 195"/>
                <a:gd name="T5" fmla="*/ 13 h 196"/>
                <a:gd name="T6" fmla="*/ 4 w 195"/>
                <a:gd name="T7" fmla="*/ 26 h 196"/>
                <a:gd name="T8" fmla="*/ 0 w 195"/>
                <a:gd name="T9" fmla="*/ 39 h 196"/>
                <a:gd name="T10" fmla="*/ 0 w 195"/>
                <a:gd name="T11" fmla="*/ 46 h 196"/>
                <a:gd name="T12" fmla="*/ 10 w 195"/>
                <a:gd name="T13" fmla="*/ 74 h 196"/>
                <a:gd name="T14" fmla="*/ 22 w 195"/>
                <a:gd name="T15" fmla="*/ 100 h 196"/>
                <a:gd name="T16" fmla="*/ 24 w 195"/>
                <a:gd name="T17" fmla="*/ 107 h 196"/>
                <a:gd name="T18" fmla="*/ 31 w 195"/>
                <a:gd name="T19" fmla="*/ 130 h 196"/>
                <a:gd name="T20" fmla="*/ 39 w 195"/>
                <a:gd name="T21" fmla="*/ 144 h 196"/>
                <a:gd name="T22" fmla="*/ 44 w 195"/>
                <a:gd name="T23" fmla="*/ 151 h 196"/>
                <a:gd name="T24" fmla="*/ 56 w 195"/>
                <a:gd name="T25" fmla="*/ 176 h 196"/>
                <a:gd name="T26" fmla="*/ 64 w 195"/>
                <a:gd name="T27" fmla="*/ 190 h 196"/>
                <a:gd name="T28" fmla="*/ 67 w 195"/>
                <a:gd name="T29" fmla="*/ 189 h 196"/>
                <a:gd name="T30" fmla="*/ 69 w 195"/>
                <a:gd name="T31" fmla="*/ 185 h 196"/>
                <a:gd name="T32" fmla="*/ 71 w 195"/>
                <a:gd name="T33" fmla="*/ 176 h 196"/>
                <a:gd name="T34" fmla="*/ 72 w 195"/>
                <a:gd name="T35" fmla="*/ 172 h 196"/>
                <a:gd name="T36" fmla="*/ 74 w 195"/>
                <a:gd name="T37" fmla="*/ 161 h 196"/>
                <a:gd name="T38" fmla="*/ 71 w 195"/>
                <a:gd name="T39" fmla="*/ 129 h 196"/>
                <a:gd name="T40" fmla="*/ 72 w 195"/>
                <a:gd name="T41" fmla="*/ 122 h 196"/>
                <a:gd name="T42" fmla="*/ 87 w 195"/>
                <a:gd name="T43" fmla="*/ 129 h 196"/>
                <a:gd name="T44" fmla="*/ 105 w 195"/>
                <a:gd name="T45" fmla="*/ 139 h 196"/>
                <a:gd name="T46" fmla="*/ 162 w 195"/>
                <a:gd name="T47" fmla="*/ 179 h 196"/>
                <a:gd name="T48" fmla="*/ 172 w 195"/>
                <a:gd name="T49" fmla="*/ 189 h 196"/>
                <a:gd name="T50" fmla="*/ 175 w 195"/>
                <a:gd name="T51" fmla="*/ 193 h 196"/>
                <a:gd name="T52" fmla="*/ 180 w 195"/>
                <a:gd name="T53" fmla="*/ 196 h 196"/>
                <a:gd name="T54" fmla="*/ 183 w 195"/>
                <a:gd name="T55" fmla="*/ 194 h 196"/>
                <a:gd name="T56" fmla="*/ 187 w 195"/>
                <a:gd name="T57" fmla="*/ 191 h 196"/>
                <a:gd name="T58" fmla="*/ 183 w 195"/>
                <a:gd name="T59" fmla="*/ 183 h 196"/>
                <a:gd name="T60" fmla="*/ 158 w 195"/>
                <a:gd name="T61" fmla="*/ 151 h 196"/>
                <a:gd name="T62" fmla="*/ 139 w 195"/>
                <a:gd name="T63" fmla="*/ 128 h 196"/>
                <a:gd name="T64" fmla="*/ 184 w 195"/>
                <a:gd name="T65" fmla="*/ 157 h 196"/>
                <a:gd name="T66" fmla="*/ 194 w 195"/>
                <a:gd name="T67" fmla="*/ 161 h 196"/>
                <a:gd name="T68" fmla="*/ 195 w 195"/>
                <a:gd name="T69" fmla="*/ 155 h 196"/>
                <a:gd name="T70" fmla="*/ 194 w 195"/>
                <a:gd name="T71" fmla="*/ 150 h 196"/>
                <a:gd name="T72" fmla="*/ 144 w 195"/>
                <a:gd name="T73" fmla="*/ 94 h 196"/>
                <a:gd name="T74" fmla="*/ 159 w 195"/>
                <a:gd name="T75" fmla="*/ 107 h 196"/>
                <a:gd name="T76" fmla="*/ 175 w 195"/>
                <a:gd name="T77" fmla="*/ 117 h 196"/>
                <a:gd name="T78" fmla="*/ 177 w 195"/>
                <a:gd name="T79" fmla="*/ 117 h 196"/>
                <a:gd name="T80" fmla="*/ 177 w 195"/>
                <a:gd name="T81" fmla="*/ 105 h 196"/>
                <a:gd name="T82" fmla="*/ 172 w 195"/>
                <a:gd name="T83" fmla="*/ 94 h 196"/>
                <a:gd name="T84" fmla="*/ 157 w 195"/>
                <a:gd name="T85" fmla="*/ 79 h 196"/>
                <a:gd name="T86" fmla="*/ 144 w 195"/>
                <a:gd name="T87" fmla="*/ 67 h 196"/>
                <a:gd name="T88" fmla="*/ 164 w 195"/>
                <a:gd name="T89" fmla="*/ 75 h 196"/>
                <a:gd name="T90" fmla="*/ 166 w 195"/>
                <a:gd name="T91" fmla="*/ 72 h 196"/>
                <a:gd name="T92" fmla="*/ 165 w 195"/>
                <a:gd name="T93" fmla="*/ 68 h 196"/>
                <a:gd name="T94" fmla="*/ 152 w 195"/>
                <a:gd name="T95" fmla="*/ 57 h 196"/>
                <a:gd name="T96" fmla="*/ 139 w 195"/>
                <a:gd name="T97" fmla="*/ 44 h 196"/>
                <a:gd name="T98" fmla="*/ 125 w 195"/>
                <a:gd name="T99" fmla="*/ 36 h 196"/>
                <a:gd name="T100" fmla="*/ 62 w 195"/>
                <a:gd name="T101" fmla="*/ 7 h 196"/>
                <a:gd name="T102" fmla="*/ 39 w 195"/>
                <a:gd name="T10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" h="196">
                  <a:moveTo>
                    <a:pt x="39" y="0"/>
                  </a:moveTo>
                  <a:lnTo>
                    <a:pt x="39" y="0"/>
                  </a:lnTo>
                  <a:lnTo>
                    <a:pt x="32" y="1"/>
                  </a:lnTo>
                  <a:lnTo>
                    <a:pt x="25" y="4"/>
                  </a:lnTo>
                  <a:lnTo>
                    <a:pt x="18" y="8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6"/>
                  </a:lnTo>
                  <a:lnTo>
                    <a:pt x="3" y="54"/>
                  </a:lnTo>
                  <a:lnTo>
                    <a:pt x="10" y="74"/>
                  </a:lnTo>
                  <a:lnTo>
                    <a:pt x="18" y="9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4" y="107"/>
                  </a:lnTo>
                  <a:lnTo>
                    <a:pt x="25" y="118"/>
                  </a:lnTo>
                  <a:lnTo>
                    <a:pt x="31" y="130"/>
                  </a:lnTo>
                  <a:lnTo>
                    <a:pt x="35" y="137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44" y="151"/>
                  </a:lnTo>
                  <a:lnTo>
                    <a:pt x="49" y="160"/>
                  </a:lnTo>
                  <a:lnTo>
                    <a:pt x="56" y="176"/>
                  </a:lnTo>
                  <a:lnTo>
                    <a:pt x="62" y="187"/>
                  </a:lnTo>
                  <a:lnTo>
                    <a:pt x="64" y="190"/>
                  </a:lnTo>
                  <a:lnTo>
                    <a:pt x="65" y="190"/>
                  </a:lnTo>
                  <a:lnTo>
                    <a:pt x="67" y="189"/>
                  </a:lnTo>
                  <a:lnTo>
                    <a:pt x="67" y="189"/>
                  </a:lnTo>
                  <a:lnTo>
                    <a:pt x="69" y="185"/>
                  </a:lnTo>
                  <a:lnTo>
                    <a:pt x="71" y="180"/>
                  </a:lnTo>
                  <a:lnTo>
                    <a:pt x="71" y="176"/>
                  </a:lnTo>
                  <a:lnTo>
                    <a:pt x="72" y="172"/>
                  </a:lnTo>
                  <a:lnTo>
                    <a:pt x="72" y="172"/>
                  </a:lnTo>
                  <a:lnTo>
                    <a:pt x="74" y="168"/>
                  </a:lnTo>
                  <a:lnTo>
                    <a:pt x="74" y="161"/>
                  </a:lnTo>
                  <a:lnTo>
                    <a:pt x="72" y="144"/>
                  </a:lnTo>
                  <a:lnTo>
                    <a:pt x="71" y="129"/>
                  </a:lnTo>
                  <a:lnTo>
                    <a:pt x="71" y="124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87" y="129"/>
                  </a:lnTo>
                  <a:lnTo>
                    <a:pt x="105" y="139"/>
                  </a:lnTo>
                  <a:lnTo>
                    <a:pt x="105" y="139"/>
                  </a:lnTo>
                  <a:lnTo>
                    <a:pt x="140" y="164"/>
                  </a:lnTo>
                  <a:lnTo>
                    <a:pt x="162" y="179"/>
                  </a:lnTo>
                  <a:lnTo>
                    <a:pt x="169" y="185"/>
                  </a:lnTo>
                  <a:lnTo>
                    <a:pt x="172" y="189"/>
                  </a:lnTo>
                  <a:lnTo>
                    <a:pt x="172" y="189"/>
                  </a:lnTo>
                  <a:lnTo>
                    <a:pt x="175" y="193"/>
                  </a:lnTo>
                  <a:lnTo>
                    <a:pt x="177" y="196"/>
                  </a:lnTo>
                  <a:lnTo>
                    <a:pt x="180" y="196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6" y="193"/>
                  </a:lnTo>
                  <a:lnTo>
                    <a:pt x="187" y="191"/>
                  </a:lnTo>
                  <a:lnTo>
                    <a:pt x="186" y="189"/>
                  </a:lnTo>
                  <a:lnTo>
                    <a:pt x="183" y="183"/>
                  </a:lnTo>
                  <a:lnTo>
                    <a:pt x="183" y="183"/>
                  </a:lnTo>
                  <a:lnTo>
                    <a:pt x="158" y="151"/>
                  </a:lnTo>
                  <a:lnTo>
                    <a:pt x="139" y="128"/>
                  </a:lnTo>
                  <a:lnTo>
                    <a:pt x="139" y="128"/>
                  </a:lnTo>
                  <a:lnTo>
                    <a:pt x="166" y="146"/>
                  </a:lnTo>
                  <a:lnTo>
                    <a:pt x="184" y="157"/>
                  </a:lnTo>
                  <a:lnTo>
                    <a:pt x="191" y="161"/>
                  </a:lnTo>
                  <a:lnTo>
                    <a:pt x="194" y="161"/>
                  </a:lnTo>
                  <a:lnTo>
                    <a:pt x="194" y="161"/>
                  </a:lnTo>
                  <a:lnTo>
                    <a:pt x="195" y="155"/>
                  </a:lnTo>
                  <a:lnTo>
                    <a:pt x="194" y="150"/>
                  </a:lnTo>
                  <a:lnTo>
                    <a:pt x="194" y="150"/>
                  </a:lnTo>
                  <a:lnTo>
                    <a:pt x="169" y="122"/>
                  </a:lnTo>
                  <a:lnTo>
                    <a:pt x="144" y="94"/>
                  </a:lnTo>
                  <a:lnTo>
                    <a:pt x="144" y="94"/>
                  </a:lnTo>
                  <a:lnTo>
                    <a:pt x="159" y="107"/>
                  </a:lnTo>
                  <a:lnTo>
                    <a:pt x="170" y="115"/>
                  </a:lnTo>
                  <a:lnTo>
                    <a:pt x="175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9" y="112"/>
                  </a:lnTo>
                  <a:lnTo>
                    <a:pt x="177" y="105"/>
                  </a:lnTo>
                  <a:lnTo>
                    <a:pt x="175" y="99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57" y="79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55" y="72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66" y="72"/>
                  </a:lnTo>
                  <a:lnTo>
                    <a:pt x="166" y="72"/>
                  </a:lnTo>
                  <a:lnTo>
                    <a:pt x="165" y="68"/>
                  </a:lnTo>
                  <a:lnTo>
                    <a:pt x="162" y="65"/>
                  </a:lnTo>
                  <a:lnTo>
                    <a:pt x="152" y="57"/>
                  </a:lnTo>
                  <a:lnTo>
                    <a:pt x="144" y="49"/>
                  </a:lnTo>
                  <a:lnTo>
                    <a:pt x="139" y="44"/>
                  </a:lnTo>
                  <a:lnTo>
                    <a:pt x="139" y="44"/>
                  </a:lnTo>
                  <a:lnTo>
                    <a:pt x="125" y="36"/>
                  </a:lnTo>
                  <a:lnTo>
                    <a:pt x="96" y="21"/>
                  </a:lnTo>
                  <a:lnTo>
                    <a:pt x="62" y="7"/>
                  </a:lnTo>
                  <a:lnTo>
                    <a:pt x="49" y="1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32">
              <a:extLst>
                <a:ext uri="{FF2B5EF4-FFF2-40B4-BE49-F238E27FC236}">
                  <a16:creationId xmlns:a16="http://schemas.microsoft.com/office/drawing/2014/main" id="{A68415B6-BCCF-3A67-5997-2572418A1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76" y="4943475"/>
              <a:ext cx="117475" cy="322263"/>
            </a:xfrm>
            <a:custGeom>
              <a:avLst/>
              <a:gdLst>
                <a:gd name="T0" fmla="*/ 21 w 74"/>
                <a:gd name="T1" fmla="*/ 2 h 203"/>
                <a:gd name="T2" fmla="*/ 14 w 74"/>
                <a:gd name="T3" fmla="*/ 6 h 203"/>
                <a:gd name="T4" fmla="*/ 4 w 74"/>
                <a:gd name="T5" fmla="*/ 35 h 203"/>
                <a:gd name="T6" fmla="*/ 2 w 74"/>
                <a:gd name="T7" fmla="*/ 45 h 203"/>
                <a:gd name="T8" fmla="*/ 2 w 74"/>
                <a:gd name="T9" fmla="*/ 57 h 203"/>
                <a:gd name="T10" fmla="*/ 4 w 74"/>
                <a:gd name="T11" fmla="*/ 68 h 203"/>
                <a:gd name="T12" fmla="*/ 11 w 74"/>
                <a:gd name="T13" fmla="*/ 102 h 203"/>
                <a:gd name="T14" fmla="*/ 10 w 74"/>
                <a:gd name="T15" fmla="*/ 107 h 203"/>
                <a:gd name="T16" fmla="*/ 7 w 74"/>
                <a:gd name="T17" fmla="*/ 114 h 203"/>
                <a:gd name="T18" fmla="*/ 4 w 74"/>
                <a:gd name="T19" fmla="*/ 132 h 203"/>
                <a:gd name="T20" fmla="*/ 4 w 74"/>
                <a:gd name="T21" fmla="*/ 135 h 203"/>
                <a:gd name="T22" fmla="*/ 15 w 74"/>
                <a:gd name="T23" fmla="*/ 124 h 203"/>
                <a:gd name="T24" fmla="*/ 24 w 74"/>
                <a:gd name="T25" fmla="*/ 113 h 203"/>
                <a:gd name="T26" fmla="*/ 27 w 74"/>
                <a:gd name="T27" fmla="*/ 141 h 203"/>
                <a:gd name="T28" fmla="*/ 22 w 74"/>
                <a:gd name="T29" fmla="*/ 160 h 203"/>
                <a:gd name="T30" fmla="*/ 20 w 74"/>
                <a:gd name="T31" fmla="*/ 178 h 203"/>
                <a:gd name="T32" fmla="*/ 21 w 74"/>
                <a:gd name="T33" fmla="*/ 179 h 203"/>
                <a:gd name="T34" fmla="*/ 27 w 74"/>
                <a:gd name="T35" fmla="*/ 175 h 203"/>
                <a:gd name="T36" fmla="*/ 43 w 74"/>
                <a:gd name="T37" fmla="*/ 152 h 203"/>
                <a:gd name="T38" fmla="*/ 35 w 74"/>
                <a:gd name="T39" fmla="*/ 178 h 203"/>
                <a:gd name="T40" fmla="*/ 31 w 74"/>
                <a:gd name="T41" fmla="*/ 200 h 203"/>
                <a:gd name="T42" fmla="*/ 32 w 74"/>
                <a:gd name="T43" fmla="*/ 202 h 203"/>
                <a:gd name="T44" fmla="*/ 35 w 74"/>
                <a:gd name="T45" fmla="*/ 199 h 203"/>
                <a:gd name="T46" fmla="*/ 49 w 74"/>
                <a:gd name="T47" fmla="*/ 185 h 203"/>
                <a:gd name="T48" fmla="*/ 60 w 74"/>
                <a:gd name="T49" fmla="*/ 168 h 203"/>
                <a:gd name="T50" fmla="*/ 58 w 74"/>
                <a:gd name="T51" fmla="*/ 174 h 203"/>
                <a:gd name="T52" fmla="*/ 58 w 74"/>
                <a:gd name="T53" fmla="*/ 195 h 203"/>
                <a:gd name="T54" fmla="*/ 61 w 74"/>
                <a:gd name="T55" fmla="*/ 203 h 203"/>
                <a:gd name="T56" fmla="*/ 65 w 74"/>
                <a:gd name="T57" fmla="*/ 202 h 203"/>
                <a:gd name="T58" fmla="*/ 68 w 74"/>
                <a:gd name="T59" fmla="*/ 199 h 203"/>
                <a:gd name="T60" fmla="*/ 72 w 74"/>
                <a:gd name="T61" fmla="*/ 185 h 203"/>
                <a:gd name="T62" fmla="*/ 74 w 74"/>
                <a:gd name="T63" fmla="*/ 156 h 203"/>
                <a:gd name="T64" fmla="*/ 71 w 74"/>
                <a:gd name="T65" fmla="*/ 96 h 203"/>
                <a:gd name="T66" fmla="*/ 69 w 74"/>
                <a:gd name="T67" fmla="*/ 82 h 203"/>
                <a:gd name="T68" fmla="*/ 69 w 74"/>
                <a:gd name="T69" fmla="*/ 70 h 203"/>
                <a:gd name="T70" fmla="*/ 65 w 74"/>
                <a:gd name="T71" fmla="*/ 57 h 203"/>
                <a:gd name="T72" fmla="*/ 60 w 74"/>
                <a:gd name="T73" fmla="*/ 32 h 203"/>
                <a:gd name="T74" fmla="*/ 54 w 74"/>
                <a:gd name="T75" fmla="*/ 18 h 203"/>
                <a:gd name="T76" fmla="*/ 49 w 74"/>
                <a:gd name="T77" fmla="*/ 12 h 203"/>
                <a:gd name="T78" fmla="*/ 39 w 74"/>
                <a:gd name="T79" fmla="*/ 2 h 203"/>
                <a:gd name="T80" fmla="*/ 28 w 74"/>
                <a:gd name="T81" fmla="*/ 0 h 203"/>
                <a:gd name="T82" fmla="*/ 21 w 74"/>
                <a:gd name="T83" fmla="*/ 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203">
                  <a:moveTo>
                    <a:pt x="21" y="2"/>
                  </a:moveTo>
                  <a:lnTo>
                    <a:pt x="21" y="2"/>
                  </a:lnTo>
                  <a:lnTo>
                    <a:pt x="17" y="3"/>
                  </a:lnTo>
                  <a:lnTo>
                    <a:pt x="14" y="6"/>
                  </a:lnTo>
                  <a:lnTo>
                    <a:pt x="11" y="13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2" y="45"/>
                  </a:lnTo>
                  <a:lnTo>
                    <a:pt x="0" y="50"/>
                  </a:lnTo>
                  <a:lnTo>
                    <a:pt x="2" y="5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10" y="93"/>
                  </a:lnTo>
                  <a:lnTo>
                    <a:pt x="11" y="102"/>
                  </a:lnTo>
                  <a:lnTo>
                    <a:pt x="11" y="104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7" y="114"/>
                  </a:lnTo>
                  <a:lnTo>
                    <a:pt x="6" y="124"/>
                  </a:lnTo>
                  <a:lnTo>
                    <a:pt x="4" y="132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21" y="117"/>
                  </a:lnTo>
                  <a:lnTo>
                    <a:pt x="24" y="113"/>
                  </a:lnTo>
                  <a:lnTo>
                    <a:pt x="27" y="107"/>
                  </a:lnTo>
                  <a:lnTo>
                    <a:pt x="27" y="141"/>
                  </a:lnTo>
                  <a:lnTo>
                    <a:pt x="27" y="141"/>
                  </a:lnTo>
                  <a:lnTo>
                    <a:pt x="22" y="160"/>
                  </a:lnTo>
                  <a:lnTo>
                    <a:pt x="20" y="172"/>
                  </a:lnTo>
                  <a:lnTo>
                    <a:pt x="20" y="178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4" y="178"/>
                  </a:lnTo>
                  <a:lnTo>
                    <a:pt x="27" y="175"/>
                  </a:lnTo>
                  <a:lnTo>
                    <a:pt x="35" y="166"/>
                  </a:lnTo>
                  <a:lnTo>
                    <a:pt x="43" y="152"/>
                  </a:lnTo>
                  <a:lnTo>
                    <a:pt x="43" y="152"/>
                  </a:lnTo>
                  <a:lnTo>
                    <a:pt x="35" y="178"/>
                  </a:lnTo>
                  <a:lnTo>
                    <a:pt x="31" y="195"/>
                  </a:lnTo>
                  <a:lnTo>
                    <a:pt x="31" y="200"/>
                  </a:lnTo>
                  <a:lnTo>
                    <a:pt x="31" y="202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5" y="199"/>
                  </a:lnTo>
                  <a:lnTo>
                    <a:pt x="40" y="196"/>
                  </a:lnTo>
                  <a:lnTo>
                    <a:pt x="49" y="185"/>
                  </a:lnTo>
                  <a:lnTo>
                    <a:pt x="57" y="174"/>
                  </a:lnTo>
                  <a:lnTo>
                    <a:pt x="60" y="168"/>
                  </a:lnTo>
                  <a:lnTo>
                    <a:pt x="60" y="168"/>
                  </a:lnTo>
                  <a:lnTo>
                    <a:pt x="58" y="174"/>
                  </a:lnTo>
                  <a:lnTo>
                    <a:pt x="57" y="188"/>
                  </a:lnTo>
                  <a:lnTo>
                    <a:pt x="58" y="195"/>
                  </a:lnTo>
                  <a:lnTo>
                    <a:pt x="58" y="200"/>
                  </a:lnTo>
                  <a:lnTo>
                    <a:pt x="61" y="203"/>
                  </a:lnTo>
                  <a:lnTo>
                    <a:pt x="63" y="203"/>
                  </a:lnTo>
                  <a:lnTo>
                    <a:pt x="65" y="202"/>
                  </a:lnTo>
                  <a:lnTo>
                    <a:pt x="65" y="202"/>
                  </a:lnTo>
                  <a:lnTo>
                    <a:pt x="68" y="199"/>
                  </a:lnTo>
                  <a:lnTo>
                    <a:pt x="69" y="196"/>
                  </a:lnTo>
                  <a:lnTo>
                    <a:pt x="72" y="185"/>
                  </a:lnTo>
                  <a:lnTo>
                    <a:pt x="74" y="171"/>
                  </a:lnTo>
                  <a:lnTo>
                    <a:pt x="74" y="156"/>
                  </a:lnTo>
                  <a:lnTo>
                    <a:pt x="74" y="123"/>
                  </a:lnTo>
                  <a:lnTo>
                    <a:pt x="71" y="96"/>
                  </a:lnTo>
                  <a:lnTo>
                    <a:pt x="71" y="96"/>
                  </a:lnTo>
                  <a:lnTo>
                    <a:pt x="69" y="82"/>
                  </a:lnTo>
                  <a:lnTo>
                    <a:pt x="69" y="75"/>
                  </a:lnTo>
                  <a:lnTo>
                    <a:pt x="69" y="70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1" y="43"/>
                  </a:lnTo>
                  <a:lnTo>
                    <a:pt x="60" y="32"/>
                  </a:lnTo>
                  <a:lnTo>
                    <a:pt x="58" y="25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49" y="12"/>
                  </a:lnTo>
                  <a:lnTo>
                    <a:pt x="43" y="5"/>
                  </a:lnTo>
                  <a:lnTo>
                    <a:pt x="39" y="2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55C2E3-D472-A6A2-EE55-F423E59F04AA}"/>
              </a:ext>
            </a:extLst>
          </p:cNvPr>
          <p:cNvGrpSpPr/>
          <p:nvPr/>
        </p:nvGrpSpPr>
        <p:grpSpPr>
          <a:xfrm>
            <a:off x="7256273" y="1120555"/>
            <a:ext cx="1457689" cy="2308445"/>
            <a:chOff x="2551113" y="4329113"/>
            <a:chExt cx="1319213" cy="2089150"/>
          </a:xfrm>
        </p:grpSpPr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9ECD64BA-2316-F4E2-E1A8-89310BDD7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51113" y="4329113"/>
              <a:ext cx="1319213" cy="2089150"/>
            </a:xfrm>
            <a:custGeom>
              <a:avLst/>
              <a:gdLst>
                <a:gd name="T0" fmla="*/ 815 w 831"/>
                <a:gd name="T1" fmla="*/ 1260 h 1316"/>
                <a:gd name="T2" fmla="*/ 826 w 831"/>
                <a:gd name="T3" fmla="*/ 1221 h 1316"/>
                <a:gd name="T4" fmla="*/ 795 w 831"/>
                <a:gd name="T5" fmla="*/ 1170 h 1316"/>
                <a:gd name="T6" fmla="*/ 774 w 831"/>
                <a:gd name="T7" fmla="*/ 1114 h 1316"/>
                <a:gd name="T8" fmla="*/ 753 w 831"/>
                <a:gd name="T9" fmla="*/ 1105 h 1316"/>
                <a:gd name="T10" fmla="*/ 703 w 831"/>
                <a:gd name="T11" fmla="*/ 1113 h 1316"/>
                <a:gd name="T12" fmla="*/ 710 w 831"/>
                <a:gd name="T13" fmla="*/ 1049 h 1316"/>
                <a:gd name="T14" fmla="*/ 665 w 831"/>
                <a:gd name="T15" fmla="*/ 1035 h 1316"/>
                <a:gd name="T16" fmla="*/ 615 w 831"/>
                <a:gd name="T17" fmla="*/ 1056 h 1316"/>
                <a:gd name="T18" fmla="*/ 540 w 831"/>
                <a:gd name="T19" fmla="*/ 1067 h 1316"/>
                <a:gd name="T20" fmla="*/ 503 w 831"/>
                <a:gd name="T21" fmla="*/ 1063 h 1316"/>
                <a:gd name="T22" fmla="*/ 541 w 831"/>
                <a:gd name="T23" fmla="*/ 987 h 1316"/>
                <a:gd name="T24" fmla="*/ 568 w 831"/>
                <a:gd name="T25" fmla="*/ 891 h 1316"/>
                <a:gd name="T26" fmla="*/ 550 w 831"/>
                <a:gd name="T27" fmla="*/ 773 h 1316"/>
                <a:gd name="T28" fmla="*/ 570 w 831"/>
                <a:gd name="T29" fmla="*/ 697 h 1316"/>
                <a:gd name="T30" fmla="*/ 575 w 831"/>
                <a:gd name="T31" fmla="*/ 666 h 1316"/>
                <a:gd name="T32" fmla="*/ 558 w 831"/>
                <a:gd name="T33" fmla="*/ 596 h 1316"/>
                <a:gd name="T34" fmla="*/ 555 w 831"/>
                <a:gd name="T35" fmla="*/ 573 h 1316"/>
                <a:gd name="T36" fmla="*/ 615 w 831"/>
                <a:gd name="T37" fmla="*/ 461 h 1316"/>
                <a:gd name="T38" fmla="*/ 637 w 831"/>
                <a:gd name="T39" fmla="*/ 381 h 1316"/>
                <a:gd name="T40" fmla="*/ 620 w 831"/>
                <a:gd name="T41" fmla="*/ 350 h 1316"/>
                <a:gd name="T42" fmla="*/ 541 w 831"/>
                <a:gd name="T43" fmla="*/ 328 h 1316"/>
                <a:gd name="T44" fmla="*/ 384 w 831"/>
                <a:gd name="T45" fmla="*/ 267 h 1316"/>
                <a:gd name="T46" fmla="*/ 367 w 831"/>
                <a:gd name="T47" fmla="*/ 225 h 1316"/>
                <a:gd name="T48" fmla="*/ 306 w 831"/>
                <a:gd name="T49" fmla="*/ 222 h 1316"/>
                <a:gd name="T50" fmla="*/ 284 w 831"/>
                <a:gd name="T51" fmla="*/ 178 h 1316"/>
                <a:gd name="T52" fmla="*/ 267 w 831"/>
                <a:gd name="T53" fmla="*/ 78 h 1316"/>
                <a:gd name="T54" fmla="*/ 235 w 831"/>
                <a:gd name="T55" fmla="*/ 25 h 1316"/>
                <a:gd name="T56" fmla="*/ 195 w 831"/>
                <a:gd name="T57" fmla="*/ 6 h 1316"/>
                <a:gd name="T58" fmla="*/ 163 w 831"/>
                <a:gd name="T59" fmla="*/ 9 h 1316"/>
                <a:gd name="T60" fmla="*/ 115 w 831"/>
                <a:gd name="T61" fmla="*/ 2 h 1316"/>
                <a:gd name="T62" fmla="*/ 62 w 831"/>
                <a:gd name="T63" fmla="*/ 34 h 1316"/>
                <a:gd name="T64" fmla="*/ 24 w 831"/>
                <a:gd name="T65" fmla="*/ 52 h 1316"/>
                <a:gd name="T66" fmla="*/ 29 w 831"/>
                <a:gd name="T67" fmla="*/ 95 h 1316"/>
                <a:gd name="T68" fmla="*/ 26 w 831"/>
                <a:gd name="T69" fmla="*/ 147 h 1316"/>
                <a:gd name="T70" fmla="*/ 8 w 831"/>
                <a:gd name="T71" fmla="*/ 174 h 1316"/>
                <a:gd name="T72" fmla="*/ 6 w 831"/>
                <a:gd name="T73" fmla="*/ 192 h 1316"/>
                <a:gd name="T74" fmla="*/ 25 w 831"/>
                <a:gd name="T75" fmla="*/ 207 h 1316"/>
                <a:gd name="T76" fmla="*/ 42 w 831"/>
                <a:gd name="T77" fmla="*/ 242 h 1316"/>
                <a:gd name="T78" fmla="*/ 31 w 831"/>
                <a:gd name="T79" fmla="*/ 251 h 1316"/>
                <a:gd name="T80" fmla="*/ 35 w 831"/>
                <a:gd name="T81" fmla="*/ 267 h 1316"/>
                <a:gd name="T82" fmla="*/ 40 w 831"/>
                <a:gd name="T83" fmla="*/ 283 h 1316"/>
                <a:gd name="T84" fmla="*/ 93 w 831"/>
                <a:gd name="T85" fmla="*/ 296 h 1316"/>
                <a:gd name="T86" fmla="*/ 118 w 831"/>
                <a:gd name="T87" fmla="*/ 389 h 1316"/>
                <a:gd name="T88" fmla="*/ 242 w 831"/>
                <a:gd name="T89" fmla="*/ 619 h 1316"/>
                <a:gd name="T90" fmla="*/ 245 w 831"/>
                <a:gd name="T91" fmla="*/ 822 h 1316"/>
                <a:gd name="T92" fmla="*/ 179 w 831"/>
                <a:gd name="T93" fmla="*/ 1160 h 1316"/>
                <a:gd name="T94" fmla="*/ 212 w 831"/>
                <a:gd name="T95" fmla="*/ 1277 h 1316"/>
                <a:gd name="T96" fmla="*/ 252 w 831"/>
                <a:gd name="T97" fmla="*/ 1303 h 1316"/>
                <a:gd name="T98" fmla="*/ 411 w 831"/>
                <a:gd name="T99" fmla="*/ 1316 h 1316"/>
                <a:gd name="T100" fmla="*/ 640 w 831"/>
                <a:gd name="T101" fmla="*/ 1225 h 1316"/>
                <a:gd name="T102" fmla="*/ 676 w 831"/>
                <a:gd name="T103" fmla="*/ 1225 h 1316"/>
                <a:gd name="T104" fmla="*/ 667 w 831"/>
                <a:gd name="T105" fmla="*/ 1250 h 1316"/>
                <a:gd name="T106" fmla="*/ 669 w 831"/>
                <a:gd name="T107" fmla="*/ 1275 h 1316"/>
                <a:gd name="T108" fmla="*/ 705 w 831"/>
                <a:gd name="T109" fmla="*/ 1277 h 1316"/>
                <a:gd name="T110" fmla="*/ 731 w 831"/>
                <a:gd name="T111" fmla="*/ 1281 h 1316"/>
                <a:gd name="T112" fmla="*/ 743 w 831"/>
                <a:gd name="T113" fmla="*/ 1271 h 1316"/>
                <a:gd name="T114" fmla="*/ 775 w 831"/>
                <a:gd name="T115" fmla="*/ 1263 h 1316"/>
                <a:gd name="T116" fmla="*/ 782 w 831"/>
                <a:gd name="T117" fmla="*/ 1288 h 1316"/>
                <a:gd name="T118" fmla="*/ 799 w 831"/>
                <a:gd name="T119" fmla="*/ 1293 h 1316"/>
                <a:gd name="T120" fmla="*/ 483 w 831"/>
                <a:gd name="T121" fmla="*/ 411 h 1316"/>
                <a:gd name="T122" fmla="*/ 516 w 831"/>
                <a:gd name="T123" fmla="*/ 528 h 1316"/>
                <a:gd name="T124" fmla="*/ 476 w 831"/>
                <a:gd name="T125" fmla="*/ 42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1" h="1316">
                  <a:moveTo>
                    <a:pt x="810" y="1277"/>
                  </a:moveTo>
                  <a:lnTo>
                    <a:pt x="810" y="1277"/>
                  </a:lnTo>
                  <a:lnTo>
                    <a:pt x="811" y="1271"/>
                  </a:lnTo>
                  <a:lnTo>
                    <a:pt x="813" y="1266"/>
                  </a:lnTo>
                  <a:lnTo>
                    <a:pt x="815" y="1260"/>
                  </a:lnTo>
                  <a:lnTo>
                    <a:pt x="815" y="1260"/>
                  </a:lnTo>
                  <a:lnTo>
                    <a:pt x="820" y="1256"/>
                  </a:lnTo>
                  <a:lnTo>
                    <a:pt x="826" y="1248"/>
                  </a:lnTo>
                  <a:lnTo>
                    <a:pt x="829" y="1242"/>
                  </a:lnTo>
                  <a:lnTo>
                    <a:pt x="831" y="1235"/>
                  </a:lnTo>
                  <a:lnTo>
                    <a:pt x="831" y="1228"/>
                  </a:lnTo>
                  <a:lnTo>
                    <a:pt x="826" y="1221"/>
                  </a:lnTo>
                  <a:lnTo>
                    <a:pt x="826" y="1221"/>
                  </a:lnTo>
                  <a:lnTo>
                    <a:pt x="810" y="1200"/>
                  </a:lnTo>
                  <a:lnTo>
                    <a:pt x="804" y="1192"/>
                  </a:lnTo>
                  <a:lnTo>
                    <a:pt x="799" y="1182"/>
                  </a:lnTo>
                  <a:lnTo>
                    <a:pt x="799" y="1182"/>
                  </a:lnTo>
                  <a:lnTo>
                    <a:pt x="795" y="1170"/>
                  </a:lnTo>
                  <a:lnTo>
                    <a:pt x="790" y="1157"/>
                  </a:lnTo>
                  <a:lnTo>
                    <a:pt x="786" y="1144"/>
                  </a:lnTo>
                  <a:lnTo>
                    <a:pt x="782" y="1132"/>
                  </a:lnTo>
                  <a:lnTo>
                    <a:pt x="782" y="1132"/>
                  </a:lnTo>
                  <a:lnTo>
                    <a:pt x="778" y="1123"/>
                  </a:lnTo>
                  <a:lnTo>
                    <a:pt x="774" y="1114"/>
                  </a:lnTo>
                  <a:lnTo>
                    <a:pt x="772" y="1112"/>
                  </a:lnTo>
                  <a:lnTo>
                    <a:pt x="768" y="1109"/>
                  </a:lnTo>
                  <a:lnTo>
                    <a:pt x="766" y="1106"/>
                  </a:lnTo>
                  <a:lnTo>
                    <a:pt x="760" y="1105"/>
                  </a:lnTo>
                  <a:lnTo>
                    <a:pt x="760" y="1105"/>
                  </a:lnTo>
                  <a:lnTo>
                    <a:pt x="753" y="1105"/>
                  </a:lnTo>
                  <a:lnTo>
                    <a:pt x="745" y="1105"/>
                  </a:lnTo>
                  <a:lnTo>
                    <a:pt x="728" y="1109"/>
                  </a:lnTo>
                  <a:lnTo>
                    <a:pt x="705" y="1116"/>
                  </a:lnTo>
                  <a:lnTo>
                    <a:pt x="705" y="1116"/>
                  </a:lnTo>
                  <a:lnTo>
                    <a:pt x="703" y="1116"/>
                  </a:lnTo>
                  <a:lnTo>
                    <a:pt x="703" y="1113"/>
                  </a:lnTo>
                  <a:lnTo>
                    <a:pt x="705" y="1094"/>
                  </a:lnTo>
                  <a:lnTo>
                    <a:pt x="705" y="1094"/>
                  </a:lnTo>
                  <a:lnTo>
                    <a:pt x="707" y="1077"/>
                  </a:lnTo>
                  <a:lnTo>
                    <a:pt x="710" y="1062"/>
                  </a:lnTo>
                  <a:lnTo>
                    <a:pt x="710" y="1055"/>
                  </a:lnTo>
                  <a:lnTo>
                    <a:pt x="710" y="1049"/>
                  </a:lnTo>
                  <a:lnTo>
                    <a:pt x="709" y="1046"/>
                  </a:lnTo>
                  <a:lnTo>
                    <a:pt x="705" y="1044"/>
                  </a:lnTo>
                  <a:lnTo>
                    <a:pt x="705" y="1044"/>
                  </a:lnTo>
                  <a:lnTo>
                    <a:pt x="691" y="1039"/>
                  </a:lnTo>
                  <a:lnTo>
                    <a:pt x="674" y="1037"/>
                  </a:lnTo>
                  <a:lnTo>
                    <a:pt x="665" y="1035"/>
                  </a:lnTo>
                  <a:lnTo>
                    <a:pt x="656" y="1035"/>
                  </a:lnTo>
                  <a:lnTo>
                    <a:pt x="649" y="1035"/>
                  </a:lnTo>
                  <a:lnTo>
                    <a:pt x="644" y="1038"/>
                  </a:lnTo>
                  <a:lnTo>
                    <a:pt x="644" y="1038"/>
                  </a:lnTo>
                  <a:lnTo>
                    <a:pt x="624" y="1051"/>
                  </a:lnTo>
                  <a:lnTo>
                    <a:pt x="615" y="1056"/>
                  </a:lnTo>
                  <a:lnTo>
                    <a:pt x="605" y="1060"/>
                  </a:lnTo>
                  <a:lnTo>
                    <a:pt x="605" y="1060"/>
                  </a:lnTo>
                  <a:lnTo>
                    <a:pt x="591" y="1063"/>
                  </a:lnTo>
                  <a:lnTo>
                    <a:pt x="572" y="1067"/>
                  </a:lnTo>
                  <a:lnTo>
                    <a:pt x="550" y="1067"/>
                  </a:lnTo>
                  <a:lnTo>
                    <a:pt x="540" y="1067"/>
                  </a:lnTo>
                  <a:lnTo>
                    <a:pt x="533" y="1066"/>
                  </a:lnTo>
                  <a:lnTo>
                    <a:pt x="533" y="1066"/>
                  </a:lnTo>
                  <a:lnTo>
                    <a:pt x="526" y="1064"/>
                  </a:lnTo>
                  <a:lnTo>
                    <a:pt x="521" y="1063"/>
                  </a:lnTo>
                  <a:lnTo>
                    <a:pt x="509" y="1063"/>
                  </a:lnTo>
                  <a:lnTo>
                    <a:pt x="503" y="1063"/>
                  </a:lnTo>
                  <a:lnTo>
                    <a:pt x="500" y="1062"/>
                  </a:lnTo>
                  <a:lnTo>
                    <a:pt x="500" y="1060"/>
                  </a:lnTo>
                  <a:lnTo>
                    <a:pt x="500" y="1060"/>
                  </a:lnTo>
                  <a:lnTo>
                    <a:pt x="507" y="1046"/>
                  </a:lnTo>
                  <a:lnTo>
                    <a:pt x="523" y="1020"/>
                  </a:lnTo>
                  <a:lnTo>
                    <a:pt x="541" y="987"/>
                  </a:lnTo>
                  <a:lnTo>
                    <a:pt x="550" y="970"/>
                  </a:lnTo>
                  <a:lnTo>
                    <a:pt x="555" y="955"/>
                  </a:lnTo>
                  <a:lnTo>
                    <a:pt x="555" y="955"/>
                  </a:lnTo>
                  <a:lnTo>
                    <a:pt x="559" y="940"/>
                  </a:lnTo>
                  <a:lnTo>
                    <a:pt x="563" y="924"/>
                  </a:lnTo>
                  <a:lnTo>
                    <a:pt x="568" y="891"/>
                  </a:lnTo>
                  <a:lnTo>
                    <a:pt x="569" y="876"/>
                  </a:lnTo>
                  <a:lnTo>
                    <a:pt x="569" y="862"/>
                  </a:lnTo>
                  <a:lnTo>
                    <a:pt x="568" y="849"/>
                  </a:lnTo>
                  <a:lnTo>
                    <a:pt x="566" y="838"/>
                  </a:lnTo>
                  <a:lnTo>
                    <a:pt x="566" y="838"/>
                  </a:lnTo>
                  <a:lnTo>
                    <a:pt x="550" y="773"/>
                  </a:lnTo>
                  <a:lnTo>
                    <a:pt x="539" y="727"/>
                  </a:lnTo>
                  <a:lnTo>
                    <a:pt x="566" y="716"/>
                  </a:lnTo>
                  <a:lnTo>
                    <a:pt x="561" y="705"/>
                  </a:lnTo>
                  <a:lnTo>
                    <a:pt x="561" y="705"/>
                  </a:lnTo>
                  <a:lnTo>
                    <a:pt x="563" y="702"/>
                  </a:lnTo>
                  <a:lnTo>
                    <a:pt x="570" y="697"/>
                  </a:lnTo>
                  <a:lnTo>
                    <a:pt x="573" y="693"/>
                  </a:lnTo>
                  <a:lnTo>
                    <a:pt x="576" y="687"/>
                  </a:lnTo>
                  <a:lnTo>
                    <a:pt x="577" y="683"/>
                  </a:lnTo>
                  <a:lnTo>
                    <a:pt x="577" y="677"/>
                  </a:lnTo>
                  <a:lnTo>
                    <a:pt x="577" y="677"/>
                  </a:lnTo>
                  <a:lnTo>
                    <a:pt x="575" y="666"/>
                  </a:lnTo>
                  <a:lnTo>
                    <a:pt x="569" y="652"/>
                  </a:lnTo>
                  <a:lnTo>
                    <a:pt x="565" y="637"/>
                  </a:lnTo>
                  <a:lnTo>
                    <a:pt x="561" y="622"/>
                  </a:lnTo>
                  <a:lnTo>
                    <a:pt x="561" y="622"/>
                  </a:lnTo>
                  <a:lnTo>
                    <a:pt x="558" y="607"/>
                  </a:lnTo>
                  <a:lnTo>
                    <a:pt x="558" y="596"/>
                  </a:lnTo>
                  <a:lnTo>
                    <a:pt x="557" y="587"/>
                  </a:lnTo>
                  <a:lnTo>
                    <a:pt x="555" y="583"/>
                  </a:lnTo>
                  <a:lnTo>
                    <a:pt x="555" y="583"/>
                  </a:lnTo>
                  <a:lnTo>
                    <a:pt x="555" y="582"/>
                  </a:lnTo>
                  <a:lnTo>
                    <a:pt x="554" y="579"/>
                  </a:lnTo>
                  <a:lnTo>
                    <a:pt x="555" y="573"/>
                  </a:lnTo>
                  <a:lnTo>
                    <a:pt x="558" y="564"/>
                  </a:lnTo>
                  <a:lnTo>
                    <a:pt x="558" y="564"/>
                  </a:lnTo>
                  <a:lnTo>
                    <a:pt x="566" y="551"/>
                  </a:lnTo>
                  <a:lnTo>
                    <a:pt x="586" y="519"/>
                  </a:lnTo>
                  <a:lnTo>
                    <a:pt x="606" y="480"/>
                  </a:lnTo>
                  <a:lnTo>
                    <a:pt x="615" y="461"/>
                  </a:lnTo>
                  <a:lnTo>
                    <a:pt x="622" y="444"/>
                  </a:lnTo>
                  <a:lnTo>
                    <a:pt x="622" y="444"/>
                  </a:lnTo>
                  <a:lnTo>
                    <a:pt x="630" y="418"/>
                  </a:lnTo>
                  <a:lnTo>
                    <a:pt x="635" y="397"/>
                  </a:lnTo>
                  <a:lnTo>
                    <a:pt x="637" y="389"/>
                  </a:lnTo>
                  <a:lnTo>
                    <a:pt x="637" y="381"/>
                  </a:lnTo>
                  <a:lnTo>
                    <a:pt x="635" y="372"/>
                  </a:lnTo>
                  <a:lnTo>
                    <a:pt x="633" y="364"/>
                  </a:lnTo>
                  <a:lnTo>
                    <a:pt x="633" y="364"/>
                  </a:lnTo>
                  <a:lnTo>
                    <a:pt x="630" y="358"/>
                  </a:lnTo>
                  <a:lnTo>
                    <a:pt x="626" y="354"/>
                  </a:lnTo>
                  <a:lnTo>
                    <a:pt x="620" y="350"/>
                  </a:lnTo>
                  <a:lnTo>
                    <a:pt x="615" y="346"/>
                  </a:lnTo>
                  <a:lnTo>
                    <a:pt x="599" y="340"/>
                  </a:lnTo>
                  <a:lnTo>
                    <a:pt x="584" y="335"/>
                  </a:lnTo>
                  <a:lnTo>
                    <a:pt x="569" y="332"/>
                  </a:lnTo>
                  <a:lnTo>
                    <a:pt x="555" y="329"/>
                  </a:lnTo>
                  <a:lnTo>
                    <a:pt x="541" y="328"/>
                  </a:lnTo>
                  <a:lnTo>
                    <a:pt x="541" y="328"/>
                  </a:lnTo>
                  <a:lnTo>
                    <a:pt x="456" y="317"/>
                  </a:lnTo>
                  <a:lnTo>
                    <a:pt x="456" y="317"/>
                  </a:lnTo>
                  <a:lnTo>
                    <a:pt x="420" y="293"/>
                  </a:lnTo>
                  <a:lnTo>
                    <a:pt x="395" y="275"/>
                  </a:lnTo>
                  <a:lnTo>
                    <a:pt x="384" y="267"/>
                  </a:lnTo>
                  <a:lnTo>
                    <a:pt x="384" y="267"/>
                  </a:lnTo>
                  <a:lnTo>
                    <a:pt x="382" y="260"/>
                  </a:lnTo>
                  <a:lnTo>
                    <a:pt x="378" y="246"/>
                  </a:lnTo>
                  <a:lnTo>
                    <a:pt x="374" y="238"/>
                  </a:lnTo>
                  <a:lnTo>
                    <a:pt x="371" y="231"/>
                  </a:lnTo>
                  <a:lnTo>
                    <a:pt x="367" y="225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54" y="221"/>
                  </a:lnTo>
                  <a:lnTo>
                    <a:pt x="348" y="220"/>
                  </a:lnTo>
                  <a:lnTo>
                    <a:pt x="328" y="220"/>
                  </a:lnTo>
                  <a:lnTo>
                    <a:pt x="306" y="222"/>
                  </a:lnTo>
                  <a:lnTo>
                    <a:pt x="273" y="200"/>
                  </a:lnTo>
                  <a:lnTo>
                    <a:pt x="273" y="200"/>
                  </a:lnTo>
                  <a:lnTo>
                    <a:pt x="278" y="192"/>
                  </a:lnTo>
                  <a:lnTo>
                    <a:pt x="282" y="185"/>
                  </a:lnTo>
                  <a:lnTo>
                    <a:pt x="284" y="181"/>
                  </a:lnTo>
                  <a:lnTo>
                    <a:pt x="284" y="178"/>
                  </a:lnTo>
                  <a:lnTo>
                    <a:pt x="284" y="178"/>
                  </a:lnTo>
                  <a:lnTo>
                    <a:pt x="273" y="128"/>
                  </a:lnTo>
                  <a:lnTo>
                    <a:pt x="273" y="128"/>
                  </a:lnTo>
                  <a:lnTo>
                    <a:pt x="271" y="106"/>
                  </a:lnTo>
                  <a:lnTo>
                    <a:pt x="269" y="89"/>
                  </a:lnTo>
                  <a:lnTo>
                    <a:pt x="267" y="78"/>
                  </a:lnTo>
                  <a:lnTo>
                    <a:pt x="267" y="78"/>
                  </a:lnTo>
                  <a:lnTo>
                    <a:pt x="259" y="56"/>
                  </a:lnTo>
                  <a:lnTo>
                    <a:pt x="255" y="45"/>
                  </a:lnTo>
                  <a:lnTo>
                    <a:pt x="251" y="39"/>
                  </a:lnTo>
                  <a:lnTo>
                    <a:pt x="251" y="39"/>
                  </a:lnTo>
                  <a:lnTo>
                    <a:pt x="235" y="25"/>
                  </a:lnTo>
                  <a:lnTo>
                    <a:pt x="224" y="17"/>
                  </a:lnTo>
                  <a:lnTo>
                    <a:pt x="217" y="11"/>
                  </a:lnTo>
                  <a:lnTo>
                    <a:pt x="217" y="11"/>
                  </a:lnTo>
                  <a:lnTo>
                    <a:pt x="205" y="7"/>
                  </a:lnTo>
                  <a:lnTo>
                    <a:pt x="195" y="6"/>
                  </a:lnTo>
                  <a:lnTo>
                    <a:pt x="195" y="6"/>
                  </a:lnTo>
                  <a:lnTo>
                    <a:pt x="191" y="7"/>
                  </a:lnTo>
                  <a:lnTo>
                    <a:pt x="187" y="9"/>
                  </a:lnTo>
                  <a:lnTo>
                    <a:pt x="180" y="11"/>
                  </a:lnTo>
                  <a:lnTo>
                    <a:pt x="173" y="11"/>
                  </a:lnTo>
                  <a:lnTo>
                    <a:pt x="173" y="11"/>
                  </a:lnTo>
                  <a:lnTo>
                    <a:pt x="163" y="9"/>
                  </a:lnTo>
                  <a:lnTo>
                    <a:pt x="152" y="5"/>
                  </a:lnTo>
                  <a:lnTo>
                    <a:pt x="139" y="2"/>
                  </a:lnTo>
                  <a:lnTo>
                    <a:pt x="130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5" y="2"/>
                  </a:lnTo>
                  <a:lnTo>
                    <a:pt x="107" y="6"/>
                  </a:lnTo>
                  <a:lnTo>
                    <a:pt x="87" y="18"/>
                  </a:lnTo>
                  <a:lnTo>
                    <a:pt x="72" y="30"/>
                  </a:lnTo>
                  <a:lnTo>
                    <a:pt x="65" y="3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57" y="34"/>
                  </a:lnTo>
                  <a:lnTo>
                    <a:pt x="53" y="36"/>
                  </a:lnTo>
                  <a:lnTo>
                    <a:pt x="46" y="39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2"/>
                  </a:lnTo>
                  <a:lnTo>
                    <a:pt x="24" y="53"/>
                  </a:lnTo>
                  <a:lnTo>
                    <a:pt x="25" y="59"/>
                  </a:lnTo>
                  <a:lnTo>
                    <a:pt x="29" y="67"/>
                  </a:lnTo>
                  <a:lnTo>
                    <a:pt x="18" y="78"/>
                  </a:lnTo>
                  <a:lnTo>
                    <a:pt x="29" y="95"/>
                  </a:lnTo>
                  <a:lnTo>
                    <a:pt x="29" y="95"/>
                  </a:lnTo>
                  <a:lnTo>
                    <a:pt x="26" y="107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32"/>
                  </a:lnTo>
                  <a:lnTo>
                    <a:pt x="25" y="138"/>
                  </a:lnTo>
                  <a:lnTo>
                    <a:pt x="26" y="147"/>
                  </a:lnTo>
                  <a:lnTo>
                    <a:pt x="26" y="153"/>
                  </a:lnTo>
                  <a:lnTo>
                    <a:pt x="25" y="159"/>
                  </a:lnTo>
                  <a:lnTo>
                    <a:pt x="22" y="163"/>
                  </a:lnTo>
                  <a:lnTo>
                    <a:pt x="18" y="167"/>
                  </a:lnTo>
                  <a:lnTo>
                    <a:pt x="18" y="167"/>
                  </a:lnTo>
                  <a:lnTo>
                    <a:pt x="8" y="174"/>
                  </a:lnTo>
                  <a:lnTo>
                    <a:pt x="3" y="181"/>
                  </a:lnTo>
                  <a:lnTo>
                    <a:pt x="0" y="185"/>
                  </a:lnTo>
                  <a:lnTo>
                    <a:pt x="0" y="188"/>
                  </a:lnTo>
                  <a:lnTo>
                    <a:pt x="1" y="189"/>
                  </a:lnTo>
                  <a:lnTo>
                    <a:pt x="1" y="189"/>
                  </a:lnTo>
                  <a:lnTo>
                    <a:pt x="6" y="192"/>
                  </a:lnTo>
                  <a:lnTo>
                    <a:pt x="11" y="193"/>
                  </a:lnTo>
                  <a:lnTo>
                    <a:pt x="18" y="195"/>
                  </a:lnTo>
                  <a:lnTo>
                    <a:pt x="18" y="206"/>
                  </a:lnTo>
                  <a:lnTo>
                    <a:pt x="18" y="206"/>
                  </a:lnTo>
                  <a:lnTo>
                    <a:pt x="19" y="206"/>
                  </a:lnTo>
                  <a:lnTo>
                    <a:pt x="25" y="207"/>
                  </a:lnTo>
                  <a:lnTo>
                    <a:pt x="31" y="210"/>
                  </a:lnTo>
                  <a:lnTo>
                    <a:pt x="33" y="213"/>
                  </a:lnTo>
                  <a:lnTo>
                    <a:pt x="35" y="217"/>
                  </a:lnTo>
                  <a:lnTo>
                    <a:pt x="35" y="217"/>
                  </a:lnTo>
                  <a:lnTo>
                    <a:pt x="40" y="235"/>
                  </a:lnTo>
                  <a:lnTo>
                    <a:pt x="42" y="242"/>
                  </a:lnTo>
                  <a:lnTo>
                    <a:pt x="42" y="245"/>
                  </a:lnTo>
                  <a:lnTo>
                    <a:pt x="40" y="245"/>
                  </a:lnTo>
                  <a:lnTo>
                    <a:pt x="40" y="245"/>
                  </a:lnTo>
                  <a:lnTo>
                    <a:pt x="37" y="245"/>
                  </a:lnTo>
                  <a:lnTo>
                    <a:pt x="33" y="247"/>
                  </a:lnTo>
                  <a:lnTo>
                    <a:pt x="31" y="251"/>
                  </a:lnTo>
                  <a:lnTo>
                    <a:pt x="29" y="256"/>
                  </a:lnTo>
                  <a:lnTo>
                    <a:pt x="29" y="256"/>
                  </a:lnTo>
                  <a:lnTo>
                    <a:pt x="29" y="258"/>
                  </a:lnTo>
                  <a:lnTo>
                    <a:pt x="32" y="261"/>
                  </a:lnTo>
                  <a:lnTo>
                    <a:pt x="35" y="264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35" y="271"/>
                  </a:lnTo>
                  <a:lnTo>
                    <a:pt x="35" y="276"/>
                  </a:lnTo>
                  <a:lnTo>
                    <a:pt x="37" y="281"/>
                  </a:lnTo>
                  <a:lnTo>
                    <a:pt x="40" y="283"/>
                  </a:lnTo>
                  <a:lnTo>
                    <a:pt x="40" y="283"/>
                  </a:lnTo>
                  <a:lnTo>
                    <a:pt x="44" y="283"/>
                  </a:lnTo>
                  <a:lnTo>
                    <a:pt x="50" y="283"/>
                  </a:lnTo>
                  <a:lnTo>
                    <a:pt x="68" y="282"/>
                  </a:lnTo>
                  <a:lnTo>
                    <a:pt x="90" y="278"/>
                  </a:lnTo>
                  <a:lnTo>
                    <a:pt x="90" y="278"/>
                  </a:lnTo>
                  <a:lnTo>
                    <a:pt x="93" y="296"/>
                  </a:lnTo>
                  <a:lnTo>
                    <a:pt x="96" y="317"/>
                  </a:lnTo>
                  <a:lnTo>
                    <a:pt x="96" y="317"/>
                  </a:lnTo>
                  <a:lnTo>
                    <a:pt x="107" y="349"/>
                  </a:lnTo>
                  <a:lnTo>
                    <a:pt x="114" y="372"/>
                  </a:lnTo>
                  <a:lnTo>
                    <a:pt x="118" y="389"/>
                  </a:lnTo>
                  <a:lnTo>
                    <a:pt x="118" y="389"/>
                  </a:lnTo>
                  <a:lnTo>
                    <a:pt x="123" y="403"/>
                  </a:lnTo>
                  <a:lnTo>
                    <a:pt x="139" y="428"/>
                  </a:lnTo>
                  <a:lnTo>
                    <a:pt x="180" y="501"/>
                  </a:lnTo>
                  <a:lnTo>
                    <a:pt x="223" y="579"/>
                  </a:lnTo>
                  <a:lnTo>
                    <a:pt x="238" y="608"/>
                  </a:lnTo>
                  <a:lnTo>
                    <a:pt x="242" y="619"/>
                  </a:lnTo>
                  <a:lnTo>
                    <a:pt x="245" y="627"/>
                  </a:lnTo>
                  <a:lnTo>
                    <a:pt x="245" y="627"/>
                  </a:lnTo>
                  <a:lnTo>
                    <a:pt x="246" y="645"/>
                  </a:lnTo>
                  <a:lnTo>
                    <a:pt x="248" y="672"/>
                  </a:lnTo>
                  <a:lnTo>
                    <a:pt x="248" y="737"/>
                  </a:lnTo>
                  <a:lnTo>
                    <a:pt x="245" y="822"/>
                  </a:lnTo>
                  <a:lnTo>
                    <a:pt x="267" y="822"/>
                  </a:lnTo>
                  <a:lnTo>
                    <a:pt x="267" y="822"/>
                  </a:lnTo>
                  <a:lnTo>
                    <a:pt x="223" y="988"/>
                  </a:lnTo>
                  <a:lnTo>
                    <a:pt x="193" y="1105"/>
                  </a:lnTo>
                  <a:lnTo>
                    <a:pt x="179" y="1160"/>
                  </a:lnTo>
                  <a:lnTo>
                    <a:pt x="179" y="1160"/>
                  </a:lnTo>
                  <a:lnTo>
                    <a:pt x="181" y="1180"/>
                  </a:lnTo>
                  <a:lnTo>
                    <a:pt x="190" y="1214"/>
                  </a:lnTo>
                  <a:lnTo>
                    <a:pt x="195" y="1234"/>
                  </a:lnTo>
                  <a:lnTo>
                    <a:pt x="201" y="1253"/>
                  </a:lnTo>
                  <a:lnTo>
                    <a:pt x="206" y="1267"/>
                  </a:lnTo>
                  <a:lnTo>
                    <a:pt x="212" y="1277"/>
                  </a:lnTo>
                  <a:lnTo>
                    <a:pt x="212" y="1277"/>
                  </a:lnTo>
                  <a:lnTo>
                    <a:pt x="223" y="1288"/>
                  </a:lnTo>
                  <a:lnTo>
                    <a:pt x="228" y="1293"/>
                  </a:lnTo>
                  <a:lnTo>
                    <a:pt x="235" y="1296"/>
                  </a:lnTo>
                  <a:lnTo>
                    <a:pt x="242" y="1300"/>
                  </a:lnTo>
                  <a:lnTo>
                    <a:pt x="252" y="1303"/>
                  </a:lnTo>
                  <a:lnTo>
                    <a:pt x="262" y="1304"/>
                  </a:lnTo>
                  <a:lnTo>
                    <a:pt x="273" y="1304"/>
                  </a:lnTo>
                  <a:lnTo>
                    <a:pt x="273" y="1304"/>
                  </a:lnTo>
                  <a:lnTo>
                    <a:pt x="309" y="1306"/>
                  </a:lnTo>
                  <a:lnTo>
                    <a:pt x="354" y="1310"/>
                  </a:lnTo>
                  <a:lnTo>
                    <a:pt x="411" y="1316"/>
                  </a:lnTo>
                  <a:lnTo>
                    <a:pt x="411" y="1316"/>
                  </a:lnTo>
                  <a:lnTo>
                    <a:pt x="446" y="1300"/>
                  </a:lnTo>
                  <a:lnTo>
                    <a:pt x="523" y="1268"/>
                  </a:lnTo>
                  <a:lnTo>
                    <a:pt x="566" y="1250"/>
                  </a:lnTo>
                  <a:lnTo>
                    <a:pt x="606" y="1235"/>
                  </a:lnTo>
                  <a:lnTo>
                    <a:pt x="640" y="1225"/>
                  </a:lnTo>
                  <a:lnTo>
                    <a:pt x="652" y="1223"/>
                  </a:lnTo>
                  <a:lnTo>
                    <a:pt x="660" y="1221"/>
                  </a:lnTo>
                  <a:lnTo>
                    <a:pt x="660" y="1221"/>
                  </a:lnTo>
                  <a:lnTo>
                    <a:pt x="670" y="1223"/>
                  </a:lnTo>
                  <a:lnTo>
                    <a:pt x="674" y="1224"/>
                  </a:lnTo>
                  <a:lnTo>
                    <a:pt x="676" y="1225"/>
                  </a:lnTo>
                  <a:lnTo>
                    <a:pt x="677" y="1228"/>
                  </a:lnTo>
                  <a:lnTo>
                    <a:pt x="678" y="1230"/>
                  </a:lnTo>
                  <a:lnTo>
                    <a:pt x="677" y="1235"/>
                  </a:lnTo>
                  <a:lnTo>
                    <a:pt x="674" y="1241"/>
                  </a:lnTo>
                  <a:lnTo>
                    <a:pt x="671" y="1245"/>
                  </a:lnTo>
                  <a:lnTo>
                    <a:pt x="667" y="1250"/>
                  </a:lnTo>
                  <a:lnTo>
                    <a:pt x="666" y="1255"/>
                  </a:lnTo>
                  <a:lnTo>
                    <a:pt x="666" y="1255"/>
                  </a:lnTo>
                  <a:lnTo>
                    <a:pt x="665" y="1263"/>
                  </a:lnTo>
                  <a:lnTo>
                    <a:pt x="665" y="1270"/>
                  </a:lnTo>
                  <a:lnTo>
                    <a:pt x="666" y="1273"/>
                  </a:lnTo>
                  <a:lnTo>
                    <a:pt x="669" y="1275"/>
                  </a:lnTo>
                  <a:lnTo>
                    <a:pt x="671" y="1277"/>
                  </a:lnTo>
                  <a:lnTo>
                    <a:pt x="677" y="1277"/>
                  </a:lnTo>
                  <a:lnTo>
                    <a:pt x="677" y="1277"/>
                  </a:lnTo>
                  <a:lnTo>
                    <a:pt x="695" y="1275"/>
                  </a:lnTo>
                  <a:lnTo>
                    <a:pt x="700" y="1275"/>
                  </a:lnTo>
                  <a:lnTo>
                    <a:pt x="705" y="1277"/>
                  </a:lnTo>
                  <a:lnTo>
                    <a:pt x="705" y="1277"/>
                  </a:lnTo>
                  <a:lnTo>
                    <a:pt x="716" y="1281"/>
                  </a:lnTo>
                  <a:lnTo>
                    <a:pt x="723" y="1282"/>
                  </a:lnTo>
                  <a:lnTo>
                    <a:pt x="727" y="1282"/>
                  </a:lnTo>
                  <a:lnTo>
                    <a:pt x="727" y="1282"/>
                  </a:lnTo>
                  <a:lnTo>
                    <a:pt x="731" y="1281"/>
                  </a:lnTo>
                  <a:lnTo>
                    <a:pt x="738" y="1279"/>
                  </a:lnTo>
                  <a:lnTo>
                    <a:pt x="742" y="1278"/>
                  </a:lnTo>
                  <a:lnTo>
                    <a:pt x="743" y="1278"/>
                  </a:lnTo>
                  <a:lnTo>
                    <a:pt x="743" y="1277"/>
                  </a:lnTo>
                  <a:lnTo>
                    <a:pt x="743" y="1277"/>
                  </a:lnTo>
                  <a:lnTo>
                    <a:pt x="743" y="1271"/>
                  </a:lnTo>
                  <a:lnTo>
                    <a:pt x="746" y="1261"/>
                  </a:lnTo>
                  <a:lnTo>
                    <a:pt x="749" y="1249"/>
                  </a:lnTo>
                  <a:lnTo>
                    <a:pt x="749" y="1249"/>
                  </a:lnTo>
                  <a:lnTo>
                    <a:pt x="761" y="1255"/>
                  </a:lnTo>
                  <a:lnTo>
                    <a:pt x="771" y="1260"/>
                  </a:lnTo>
                  <a:lnTo>
                    <a:pt x="775" y="1263"/>
                  </a:lnTo>
                  <a:lnTo>
                    <a:pt x="777" y="1266"/>
                  </a:lnTo>
                  <a:lnTo>
                    <a:pt x="777" y="1266"/>
                  </a:lnTo>
                  <a:lnTo>
                    <a:pt x="778" y="1271"/>
                  </a:lnTo>
                  <a:lnTo>
                    <a:pt x="781" y="1278"/>
                  </a:lnTo>
                  <a:lnTo>
                    <a:pt x="782" y="1288"/>
                  </a:lnTo>
                  <a:lnTo>
                    <a:pt x="782" y="1288"/>
                  </a:lnTo>
                  <a:lnTo>
                    <a:pt x="784" y="1289"/>
                  </a:lnTo>
                  <a:lnTo>
                    <a:pt x="788" y="1293"/>
                  </a:lnTo>
                  <a:lnTo>
                    <a:pt x="790" y="1295"/>
                  </a:lnTo>
                  <a:lnTo>
                    <a:pt x="793" y="1296"/>
                  </a:lnTo>
                  <a:lnTo>
                    <a:pt x="796" y="1296"/>
                  </a:lnTo>
                  <a:lnTo>
                    <a:pt x="799" y="1293"/>
                  </a:lnTo>
                  <a:lnTo>
                    <a:pt x="799" y="1293"/>
                  </a:lnTo>
                  <a:lnTo>
                    <a:pt x="807" y="1285"/>
                  </a:lnTo>
                  <a:lnTo>
                    <a:pt x="808" y="1281"/>
                  </a:lnTo>
                  <a:lnTo>
                    <a:pt x="810" y="1277"/>
                  </a:lnTo>
                  <a:lnTo>
                    <a:pt x="810" y="1277"/>
                  </a:lnTo>
                  <a:close/>
                  <a:moveTo>
                    <a:pt x="483" y="411"/>
                  </a:moveTo>
                  <a:lnTo>
                    <a:pt x="483" y="411"/>
                  </a:lnTo>
                  <a:lnTo>
                    <a:pt x="498" y="410"/>
                  </a:lnTo>
                  <a:lnTo>
                    <a:pt x="515" y="410"/>
                  </a:lnTo>
                  <a:lnTo>
                    <a:pt x="533" y="411"/>
                  </a:lnTo>
                  <a:lnTo>
                    <a:pt x="516" y="528"/>
                  </a:lnTo>
                  <a:lnTo>
                    <a:pt x="516" y="528"/>
                  </a:lnTo>
                  <a:lnTo>
                    <a:pt x="494" y="478"/>
                  </a:lnTo>
                  <a:lnTo>
                    <a:pt x="494" y="478"/>
                  </a:lnTo>
                  <a:lnTo>
                    <a:pt x="487" y="461"/>
                  </a:lnTo>
                  <a:lnTo>
                    <a:pt x="480" y="439"/>
                  </a:lnTo>
                  <a:lnTo>
                    <a:pt x="478" y="429"/>
                  </a:lnTo>
                  <a:lnTo>
                    <a:pt x="476" y="421"/>
                  </a:lnTo>
                  <a:lnTo>
                    <a:pt x="478" y="417"/>
                  </a:lnTo>
                  <a:lnTo>
                    <a:pt x="479" y="414"/>
                  </a:lnTo>
                  <a:lnTo>
                    <a:pt x="480" y="412"/>
                  </a:lnTo>
                  <a:lnTo>
                    <a:pt x="483" y="411"/>
                  </a:lnTo>
                  <a:lnTo>
                    <a:pt x="483" y="411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1E549A67-EF5E-E483-8111-8C7B05EEE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5130800"/>
              <a:ext cx="203200" cy="265113"/>
            </a:xfrm>
            <a:custGeom>
              <a:avLst/>
              <a:gdLst>
                <a:gd name="T0" fmla="*/ 39 w 128"/>
                <a:gd name="T1" fmla="*/ 0 h 167"/>
                <a:gd name="T2" fmla="*/ 27 w 128"/>
                <a:gd name="T3" fmla="*/ 2 h 167"/>
                <a:gd name="T4" fmla="*/ 14 w 128"/>
                <a:gd name="T5" fmla="*/ 10 h 167"/>
                <a:gd name="T6" fmla="*/ 4 w 128"/>
                <a:gd name="T7" fmla="*/ 23 h 167"/>
                <a:gd name="T8" fmla="*/ 0 w 128"/>
                <a:gd name="T9" fmla="*/ 34 h 167"/>
                <a:gd name="T10" fmla="*/ 0 w 128"/>
                <a:gd name="T11" fmla="*/ 49 h 167"/>
                <a:gd name="T12" fmla="*/ 7 w 128"/>
                <a:gd name="T13" fmla="*/ 95 h 167"/>
                <a:gd name="T14" fmla="*/ 11 w 128"/>
                <a:gd name="T15" fmla="*/ 111 h 167"/>
                <a:gd name="T16" fmla="*/ 24 w 128"/>
                <a:gd name="T17" fmla="*/ 135 h 167"/>
                <a:gd name="T18" fmla="*/ 32 w 128"/>
                <a:gd name="T19" fmla="*/ 146 h 167"/>
                <a:gd name="T20" fmla="*/ 34 w 128"/>
                <a:gd name="T21" fmla="*/ 145 h 167"/>
                <a:gd name="T22" fmla="*/ 36 w 128"/>
                <a:gd name="T23" fmla="*/ 122 h 167"/>
                <a:gd name="T24" fmla="*/ 39 w 128"/>
                <a:gd name="T25" fmla="*/ 106 h 167"/>
                <a:gd name="T26" fmla="*/ 47 w 128"/>
                <a:gd name="T27" fmla="*/ 111 h 167"/>
                <a:gd name="T28" fmla="*/ 79 w 128"/>
                <a:gd name="T29" fmla="*/ 135 h 167"/>
                <a:gd name="T30" fmla="*/ 89 w 128"/>
                <a:gd name="T31" fmla="*/ 145 h 167"/>
                <a:gd name="T32" fmla="*/ 96 w 128"/>
                <a:gd name="T33" fmla="*/ 152 h 167"/>
                <a:gd name="T34" fmla="*/ 117 w 128"/>
                <a:gd name="T35" fmla="*/ 167 h 167"/>
                <a:gd name="T36" fmla="*/ 117 w 128"/>
                <a:gd name="T37" fmla="*/ 163 h 167"/>
                <a:gd name="T38" fmla="*/ 111 w 128"/>
                <a:gd name="T39" fmla="*/ 150 h 167"/>
                <a:gd name="T40" fmla="*/ 110 w 128"/>
                <a:gd name="T41" fmla="*/ 149 h 167"/>
                <a:gd name="T42" fmla="*/ 118 w 128"/>
                <a:gd name="T43" fmla="*/ 153 h 167"/>
                <a:gd name="T44" fmla="*/ 128 w 128"/>
                <a:gd name="T45" fmla="*/ 157 h 167"/>
                <a:gd name="T46" fmla="*/ 128 w 128"/>
                <a:gd name="T47" fmla="*/ 156 h 167"/>
                <a:gd name="T48" fmla="*/ 118 w 128"/>
                <a:gd name="T49" fmla="*/ 139 h 167"/>
                <a:gd name="T50" fmla="*/ 111 w 128"/>
                <a:gd name="T51" fmla="*/ 128 h 167"/>
                <a:gd name="T52" fmla="*/ 121 w 128"/>
                <a:gd name="T53" fmla="*/ 135 h 167"/>
                <a:gd name="T54" fmla="*/ 123 w 128"/>
                <a:gd name="T55" fmla="*/ 132 h 167"/>
                <a:gd name="T56" fmla="*/ 122 w 128"/>
                <a:gd name="T57" fmla="*/ 128 h 167"/>
                <a:gd name="T58" fmla="*/ 112 w 128"/>
                <a:gd name="T59" fmla="*/ 110 h 167"/>
                <a:gd name="T60" fmla="*/ 105 w 128"/>
                <a:gd name="T61" fmla="*/ 100 h 167"/>
                <a:gd name="T62" fmla="*/ 107 w 128"/>
                <a:gd name="T63" fmla="*/ 97 h 167"/>
                <a:gd name="T64" fmla="*/ 100 w 128"/>
                <a:gd name="T65" fmla="*/ 84 h 167"/>
                <a:gd name="T66" fmla="*/ 67 w 128"/>
                <a:gd name="T67" fmla="*/ 34 h 167"/>
                <a:gd name="T68" fmla="*/ 58 w 128"/>
                <a:gd name="T69" fmla="*/ 20 h 167"/>
                <a:gd name="T70" fmla="*/ 51 w 128"/>
                <a:gd name="T71" fmla="*/ 7 h 167"/>
                <a:gd name="T72" fmla="*/ 45 w 128"/>
                <a:gd name="T73" fmla="*/ 2 h 167"/>
                <a:gd name="T74" fmla="*/ 39 w 128"/>
                <a:gd name="T7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67">
                  <a:moveTo>
                    <a:pt x="39" y="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2"/>
                  </a:lnTo>
                  <a:lnTo>
                    <a:pt x="20" y="6"/>
                  </a:lnTo>
                  <a:lnTo>
                    <a:pt x="14" y="10"/>
                  </a:lnTo>
                  <a:lnTo>
                    <a:pt x="9" y="16"/>
                  </a:lnTo>
                  <a:lnTo>
                    <a:pt x="4" y="23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9"/>
                  </a:lnTo>
                  <a:lnTo>
                    <a:pt x="3" y="73"/>
                  </a:lnTo>
                  <a:lnTo>
                    <a:pt x="7" y="9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17" y="124"/>
                  </a:lnTo>
                  <a:lnTo>
                    <a:pt x="24" y="135"/>
                  </a:lnTo>
                  <a:lnTo>
                    <a:pt x="29" y="143"/>
                  </a:lnTo>
                  <a:lnTo>
                    <a:pt x="32" y="146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5" y="136"/>
                  </a:lnTo>
                  <a:lnTo>
                    <a:pt x="36" y="122"/>
                  </a:lnTo>
                  <a:lnTo>
                    <a:pt x="38" y="111"/>
                  </a:lnTo>
                  <a:lnTo>
                    <a:pt x="39" y="106"/>
                  </a:lnTo>
                  <a:lnTo>
                    <a:pt x="39" y="106"/>
                  </a:lnTo>
                  <a:lnTo>
                    <a:pt x="47" y="111"/>
                  </a:lnTo>
                  <a:lnTo>
                    <a:pt x="63" y="122"/>
                  </a:lnTo>
                  <a:lnTo>
                    <a:pt x="79" y="135"/>
                  </a:lnTo>
                  <a:lnTo>
                    <a:pt x="86" y="140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96" y="152"/>
                  </a:lnTo>
                  <a:lnTo>
                    <a:pt x="105" y="159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3"/>
                  </a:lnTo>
                  <a:lnTo>
                    <a:pt x="115" y="157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0" y="149"/>
                  </a:lnTo>
                  <a:lnTo>
                    <a:pt x="111" y="149"/>
                  </a:lnTo>
                  <a:lnTo>
                    <a:pt x="118" y="153"/>
                  </a:lnTo>
                  <a:lnTo>
                    <a:pt x="125" y="157"/>
                  </a:lnTo>
                  <a:lnTo>
                    <a:pt x="128" y="157"/>
                  </a:lnTo>
                  <a:lnTo>
                    <a:pt x="128" y="156"/>
                  </a:lnTo>
                  <a:lnTo>
                    <a:pt x="128" y="156"/>
                  </a:lnTo>
                  <a:lnTo>
                    <a:pt x="125" y="149"/>
                  </a:lnTo>
                  <a:lnTo>
                    <a:pt x="118" y="139"/>
                  </a:lnTo>
                  <a:lnTo>
                    <a:pt x="111" y="128"/>
                  </a:lnTo>
                  <a:lnTo>
                    <a:pt x="111" y="128"/>
                  </a:lnTo>
                  <a:lnTo>
                    <a:pt x="119" y="134"/>
                  </a:lnTo>
                  <a:lnTo>
                    <a:pt x="121" y="135"/>
                  </a:lnTo>
                  <a:lnTo>
                    <a:pt x="123" y="134"/>
                  </a:lnTo>
                  <a:lnTo>
                    <a:pt x="123" y="132"/>
                  </a:lnTo>
                  <a:lnTo>
                    <a:pt x="122" y="128"/>
                  </a:lnTo>
                  <a:lnTo>
                    <a:pt x="122" y="128"/>
                  </a:lnTo>
                  <a:lnTo>
                    <a:pt x="117" y="118"/>
                  </a:lnTo>
                  <a:lnTo>
                    <a:pt x="112" y="11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5" y="99"/>
                  </a:lnTo>
                  <a:lnTo>
                    <a:pt x="107" y="97"/>
                  </a:lnTo>
                  <a:lnTo>
                    <a:pt x="105" y="9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67" y="34"/>
                  </a:lnTo>
                  <a:lnTo>
                    <a:pt x="67" y="34"/>
                  </a:lnTo>
                  <a:lnTo>
                    <a:pt x="58" y="20"/>
                  </a:lnTo>
                  <a:lnTo>
                    <a:pt x="54" y="10"/>
                  </a:lnTo>
                  <a:lnTo>
                    <a:pt x="51" y="7"/>
                  </a:lnTo>
                  <a:lnTo>
                    <a:pt x="49" y="5"/>
                  </a:lnTo>
                  <a:lnTo>
                    <a:pt x="45" y="2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C361AA76-422B-C639-0786-2EBA2F7B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676" y="5202238"/>
              <a:ext cx="107950" cy="238125"/>
            </a:xfrm>
            <a:custGeom>
              <a:avLst/>
              <a:gdLst>
                <a:gd name="T0" fmla="*/ 35 w 68"/>
                <a:gd name="T1" fmla="*/ 0 h 150"/>
                <a:gd name="T2" fmla="*/ 28 w 68"/>
                <a:gd name="T3" fmla="*/ 0 h 150"/>
                <a:gd name="T4" fmla="*/ 8 w 68"/>
                <a:gd name="T5" fmla="*/ 7 h 150"/>
                <a:gd name="T6" fmla="*/ 1 w 68"/>
                <a:gd name="T7" fmla="*/ 11 h 150"/>
                <a:gd name="T8" fmla="*/ 0 w 68"/>
                <a:gd name="T9" fmla="*/ 19 h 150"/>
                <a:gd name="T10" fmla="*/ 1 w 68"/>
                <a:gd name="T11" fmla="*/ 55 h 150"/>
                <a:gd name="T12" fmla="*/ 4 w 68"/>
                <a:gd name="T13" fmla="*/ 68 h 150"/>
                <a:gd name="T14" fmla="*/ 7 w 68"/>
                <a:gd name="T15" fmla="*/ 77 h 150"/>
                <a:gd name="T16" fmla="*/ 12 w 68"/>
                <a:gd name="T17" fmla="*/ 94 h 150"/>
                <a:gd name="T18" fmla="*/ 15 w 68"/>
                <a:gd name="T19" fmla="*/ 95 h 150"/>
                <a:gd name="T20" fmla="*/ 22 w 68"/>
                <a:gd name="T21" fmla="*/ 91 h 150"/>
                <a:gd name="T22" fmla="*/ 24 w 68"/>
                <a:gd name="T23" fmla="*/ 89 h 150"/>
                <a:gd name="T24" fmla="*/ 22 w 68"/>
                <a:gd name="T25" fmla="*/ 89 h 150"/>
                <a:gd name="T26" fmla="*/ 21 w 68"/>
                <a:gd name="T27" fmla="*/ 105 h 150"/>
                <a:gd name="T28" fmla="*/ 22 w 68"/>
                <a:gd name="T29" fmla="*/ 122 h 150"/>
                <a:gd name="T30" fmla="*/ 24 w 68"/>
                <a:gd name="T31" fmla="*/ 122 h 150"/>
                <a:gd name="T32" fmla="*/ 32 w 68"/>
                <a:gd name="T33" fmla="*/ 115 h 150"/>
                <a:gd name="T34" fmla="*/ 35 w 68"/>
                <a:gd name="T35" fmla="*/ 111 h 150"/>
                <a:gd name="T36" fmla="*/ 32 w 68"/>
                <a:gd name="T37" fmla="*/ 115 h 150"/>
                <a:gd name="T38" fmla="*/ 26 w 68"/>
                <a:gd name="T39" fmla="*/ 134 h 150"/>
                <a:gd name="T40" fmla="*/ 29 w 68"/>
                <a:gd name="T41" fmla="*/ 138 h 150"/>
                <a:gd name="T42" fmla="*/ 35 w 68"/>
                <a:gd name="T43" fmla="*/ 136 h 150"/>
                <a:gd name="T44" fmla="*/ 40 w 68"/>
                <a:gd name="T45" fmla="*/ 127 h 150"/>
                <a:gd name="T46" fmla="*/ 39 w 68"/>
                <a:gd name="T47" fmla="*/ 130 h 150"/>
                <a:gd name="T48" fmla="*/ 36 w 68"/>
                <a:gd name="T49" fmla="*/ 143 h 150"/>
                <a:gd name="T50" fmla="*/ 37 w 68"/>
                <a:gd name="T51" fmla="*/ 148 h 150"/>
                <a:gd name="T52" fmla="*/ 40 w 68"/>
                <a:gd name="T53" fmla="*/ 150 h 150"/>
                <a:gd name="T54" fmla="*/ 57 w 68"/>
                <a:gd name="T55" fmla="*/ 148 h 150"/>
                <a:gd name="T56" fmla="*/ 65 w 68"/>
                <a:gd name="T57" fmla="*/ 143 h 150"/>
                <a:gd name="T58" fmla="*/ 68 w 68"/>
                <a:gd name="T59" fmla="*/ 133 h 150"/>
                <a:gd name="T60" fmla="*/ 68 w 68"/>
                <a:gd name="T61" fmla="*/ 126 h 150"/>
                <a:gd name="T62" fmla="*/ 64 w 68"/>
                <a:gd name="T63" fmla="*/ 102 h 150"/>
                <a:gd name="T64" fmla="*/ 57 w 68"/>
                <a:gd name="T65" fmla="*/ 77 h 150"/>
                <a:gd name="T66" fmla="*/ 55 w 68"/>
                <a:gd name="T67" fmla="*/ 62 h 150"/>
                <a:gd name="T68" fmla="*/ 50 w 68"/>
                <a:gd name="T69" fmla="*/ 26 h 150"/>
                <a:gd name="T70" fmla="*/ 42 w 68"/>
                <a:gd name="T71" fmla="*/ 5 h 150"/>
                <a:gd name="T72" fmla="*/ 35 w 68"/>
                <a:gd name="T7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" h="150">
                  <a:moveTo>
                    <a:pt x="35" y="0"/>
                  </a:moveTo>
                  <a:lnTo>
                    <a:pt x="35" y="0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18" y="3"/>
                  </a:lnTo>
                  <a:lnTo>
                    <a:pt x="8" y="7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0" y="32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4" y="68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4" y="95"/>
                  </a:lnTo>
                  <a:lnTo>
                    <a:pt x="15" y="95"/>
                  </a:lnTo>
                  <a:lnTo>
                    <a:pt x="19" y="94"/>
                  </a:lnTo>
                  <a:lnTo>
                    <a:pt x="22" y="91"/>
                  </a:lnTo>
                  <a:lnTo>
                    <a:pt x="24" y="90"/>
                  </a:lnTo>
                  <a:lnTo>
                    <a:pt x="24" y="89"/>
                  </a:lnTo>
                  <a:lnTo>
                    <a:pt x="24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1" y="105"/>
                  </a:lnTo>
                  <a:lnTo>
                    <a:pt x="21" y="118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32" y="115"/>
                  </a:lnTo>
                  <a:lnTo>
                    <a:pt x="35" y="112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2" y="115"/>
                  </a:lnTo>
                  <a:lnTo>
                    <a:pt x="28" y="125"/>
                  </a:lnTo>
                  <a:lnTo>
                    <a:pt x="26" y="134"/>
                  </a:lnTo>
                  <a:lnTo>
                    <a:pt x="26" y="138"/>
                  </a:lnTo>
                  <a:lnTo>
                    <a:pt x="29" y="138"/>
                  </a:lnTo>
                  <a:lnTo>
                    <a:pt x="29" y="138"/>
                  </a:lnTo>
                  <a:lnTo>
                    <a:pt x="35" y="136"/>
                  </a:lnTo>
                  <a:lnTo>
                    <a:pt x="37" y="132"/>
                  </a:lnTo>
                  <a:lnTo>
                    <a:pt x="40" y="127"/>
                  </a:lnTo>
                  <a:lnTo>
                    <a:pt x="40" y="127"/>
                  </a:lnTo>
                  <a:lnTo>
                    <a:pt x="39" y="130"/>
                  </a:lnTo>
                  <a:lnTo>
                    <a:pt x="36" y="138"/>
                  </a:lnTo>
                  <a:lnTo>
                    <a:pt x="36" y="143"/>
                  </a:lnTo>
                  <a:lnTo>
                    <a:pt x="36" y="145"/>
                  </a:lnTo>
                  <a:lnTo>
                    <a:pt x="37" y="148"/>
                  </a:lnTo>
                  <a:lnTo>
                    <a:pt x="40" y="150"/>
                  </a:lnTo>
                  <a:lnTo>
                    <a:pt x="40" y="150"/>
                  </a:lnTo>
                  <a:lnTo>
                    <a:pt x="48" y="150"/>
                  </a:lnTo>
                  <a:lnTo>
                    <a:pt x="57" y="148"/>
                  </a:lnTo>
                  <a:lnTo>
                    <a:pt x="61" y="147"/>
                  </a:lnTo>
                  <a:lnTo>
                    <a:pt x="65" y="143"/>
                  </a:lnTo>
                  <a:lnTo>
                    <a:pt x="66" y="138"/>
                  </a:lnTo>
                  <a:lnTo>
                    <a:pt x="68" y="133"/>
                  </a:lnTo>
                  <a:lnTo>
                    <a:pt x="68" y="133"/>
                  </a:lnTo>
                  <a:lnTo>
                    <a:pt x="68" y="126"/>
                  </a:lnTo>
                  <a:lnTo>
                    <a:pt x="66" y="119"/>
                  </a:lnTo>
                  <a:lnTo>
                    <a:pt x="64" y="102"/>
                  </a:lnTo>
                  <a:lnTo>
                    <a:pt x="60" y="89"/>
                  </a:lnTo>
                  <a:lnTo>
                    <a:pt x="57" y="77"/>
                  </a:lnTo>
                  <a:lnTo>
                    <a:pt x="57" y="77"/>
                  </a:lnTo>
                  <a:lnTo>
                    <a:pt x="55" y="62"/>
                  </a:lnTo>
                  <a:lnTo>
                    <a:pt x="53" y="39"/>
                  </a:lnTo>
                  <a:lnTo>
                    <a:pt x="50" y="26"/>
                  </a:lnTo>
                  <a:lnTo>
                    <a:pt x="46" y="15"/>
                  </a:lnTo>
                  <a:lnTo>
                    <a:pt x="42" y="5"/>
                  </a:lnTo>
                  <a:lnTo>
                    <a:pt x="37" y="3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A393084-8211-F292-8B1B-A4BFBA2AF311}"/>
              </a:ext>
            </a:extLst>
          </p:cNvPr>
          <p:cNvGrpSpPr/>
          <p:nvPr/>
        </p:nvGrpSpPr>
        <p:grpSpPr>
          <a:xfrm>
            <a:off x="1192037" y="1050345"/>
            <a:ext cx="1530197" cy="2340797"/>
            <a:chOff x="3871913" y="4152900"/>
            <a:chExt cx="1441450" cy="2205038"/>
          </a:xfrm>
        </p:grpSpPr>
        <p:sp>
          <p:nvSpPr>
            <p:cNvPr id="13" name="Freeform 27">
              <a:extLst>
                <a:ext uri="{FF2B5EF4-FFF2-40B4-BE49-F238E27FC236}">
                  <a16:creationId xmlns:a16="http://schemas.microsoft.com/office/drawing/2014/main" id="{CF2732B7-EBDF-56E1-A533-5D95F452C9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1913" y="4152900"/>
              <a:ext cx="1441450" cy="2205038"/>
            </a:xfrm>
            <a:custGeom>
              <a:avLst/>
              <a:gdLst>
                <a:gd name="T0" fmla="*/ 22 w 908"/>
                <a:gd name="T1" fmla="*/ 139 h 1389"/>
                <a:gd name="T2" fmla="*/ 17 w 908"/>
                <a:gd name="T3" fmla="*/ 184 h 1389"/>
                <a:gd name="T4" fmla="*/ 6 w 908"/>
                <a:gd name="T5" fmla="*/ 189 h 1389"/>
                <a:gd name="T6" fmla="*/ 11 w 908"/>
                <a:gd name="T7" fmla="*/ 211 h 1389"/>
                <a:gd name="T8" fmla="*/ 33 w 908"/>
                <a:gd name="T9" fmla="*/ 217 h 1389"/>
                <a:gd name="T10" fmla="*/ 55 w 908"/>
                <a:gd name="T11" fmla="*/ 222 h 1389"/>
                <a:gd name="T12" fmla="*/ 64 w 908"/>
                <a:gd name="T13" fmla="*/ 239 h 1389"/>
                <a:gd name="T14" fmla="*/ 89 w 908"/>
                <a:gd name="T15" fmla="*/ 245 h 1389"/>
                <a:gd name="T16" fmla="*/ 113 w 908"/>
                <a:gd name="T17" fmla="*/ 264 h 1389"/>
                <a:gd name="T18" fmla="*/ 166 w 908"/>
                <a:gd name="T19" fmla="*/ 278 h 1389"/>
                <a:gd name="T20" fmla="*/ 166 w 908"/>
                <a:gd name="T21" fmla="*/ 300 h 1389"/>
                <a:gd name="T22" fmla="*/ 192 w 908"/>
                <a:gd name="T23" fmla="*/ 297 h 1389"/>
                <a:gd name="T24" fmla="*/ 210 w 908"/>
                <a:gd name="T25" fmla="*/ 295 h 1389"/>
                <a:gd name="T26" fmla="*/ 215 w 908"/>
                <a:gd name="T27" fmla="*/ 288 h 1389"/>
                <a:gd name="T28" fmla="*/ 237 w 908"/>
                <a:gd name="T29" fmla="*/ 293 h 1389"/>
                <a:gd name="T30" fmla="*/ 249 w 908"/>
                <a:gd name="T31" fmla="*/ 310 h 1389"/>
                <a:gd name="T32" fmla="*/ 262 w 908"/>
                <a:gd name="T33" fmla="*/ 308 h 1389"/>
                <a:gd name="T34" fmla="*/ 275 w 908"/>
                <a:gd name="T35" fmla="*/ 307 h 1389"/>
                <a:gd name="T36" fmla="*/ 288 w 908"/>
                <a:gd name="T37" fmla="*/ 292 h 1389"/>
                <a:gd name="T38" fmla="*/ 314 w 908"/>
                <a:gd name="T39" fmla="*/ 296 h 1389"/>
                <a:gd name="T40" fmla="*/ 339 w 908"/>
                <a:gd name="T41" fmla="*/ 311 h 1389"/>
                <a:gd name="T42" fmla="*/ 482 w 908"/>
                <a:gd name="T43" fmla="*/ 422 h 1389"/>
                <a:gd name="T44" fmla="*/ 504 w 908"/>
                <a:gd name="T45" fmla="*/ 439 h 1389"/>
                <a:gd name="T46" fmla="*/ 534 w 908"/>
                <a:gd name="T47" fmla="*/ 482 h 1389"/>
                <a:gd name="T48" fmla="*/ 548 w 908"/>
                <a:gd name="T49" fmla="*/ 539 h 1389"/>
                <a:gd name="T50" fmla="*/ 509 w 908"/>
                <a:gd name="T51" fmla="*/ 616 h 1389"/>
                <a:gd name="T52" fmla="*/ 320 w 908"/>
                <a:gd name="T53" fmla="*/ 845 h 1389"/>
                <a:gd name="T54" fmla="*/ 307 w 908"/>
                <a:gd name="T55" fmla="*/ 902 h 1389"/>
                <a:gd name="T56" fmla="*/ 311 w 908"/>
                <a:gd name="T57" fmla="*/ 956 h 1389"/>
                <a:gd name="T58" fmla="*/ 493 w 908"/>
                <a:gd name="T59" fmla="*/ 1127 h 1389"/>
                <a:gd name="T60" fmla="*/ 505 w 908"/>
                <a:gd name="T61" fmla="*/ 1206 h 1389"/>
                <a:gd name="T62" fmla="*/ 493 w 908"/>
                <a:gd name="T63" fmla="*/ 1221 h 1389"/>
                <a:gd name="T64" fmla="*/ 396 w 908"/>
                <a:gd name="T65" fmla="*/ 1252 h 1389"/>
                <a:gd name="T66" fmla="*/ 397 w 908"/>
                <a:gd name="T67" fmla="*/ 1270 h 1389"/>
                <a:gd name="T68" fmla="*/ 426 w 908"/>
                <a:gd name="T69" fmla="*/ 1282 h 1389"/>
                <a:gd name="T70" fmla="*/ 479 w 908"/>
                <a:gd name="T71" fmla="*/ 1292 h 1389"/>
                <a:gd name="T72" fmla="*/ 559 w 908"/>
                <a:gd name="T73" fmla="*/ 1310 h 1389"/>
                <a:gd name="T74" fmla="*/ 520 w 908"/>
                <a:gd name="T75" fmla="*/ 1343 h 1389"/>
                <a:gd name="T76" fmla="*/ 555 w 908"/>
                <a:gd name="T77" fmla="*/ 1389 h 1389"/>
                <a:gd name="T78" fmla="*/ 670 w 908"/>
                <a:gd name="T79" fmla="*/ 1366 h 1389"/>
                <a:gd name="T80" fmla="*/ 703 w 908"/>
                <a:gd name="T81" fmla="*/ 1339 h 1389"/>
                <a:gd name="T82" fmla="*/ 753 w 908"/>
                <a:gd name="T83" fmla="*/ 1324 h 1389"/>
                <a:gd name="T84" fmla="*/ 811 w 908"/>
                <a:gd name="T85" fmla="*/ 1288 h 1389"/>
                <a:gd name="T86" fmla="*/ 797 w 908"/>
                <a:gd name="T87" fmla="*/ 1193 h 1389"/>
                <a:gd name="T88" fmla="*/ 717 w 908"/>
                <a:gd name="T89" fmla="*/ 811 h 1389"/>
                <a:gd name="T90" fmla="*/ 819 w 908"/>
                <a:gd name="T91" fmla="*/ 711 h 1389"/>
                <a:gd name="T92" fmla="*/ 866 w 908"/>
                <a:gd name="T93" fmla="*/ 619 h 1389"/>
                <a:gd name="T94" fmla="*/ 886 w 908"/>
                <a:gd name="T95" fmla="*/ 494 h 1389"/>
                <a:gd name="T96" fmla="*/ 864 w 908"/>
                <a:gd name="T97" fmla="*/ 406 h 1389"/>
                <a:gd name="T98" fmla="*/ 810 w 908"/>
                <a:gd name="T99" fmla="*/ 236 h 1389"/>
                <a:gd name="T100" fmla="*/ 777 w 908"/>
                <a:gd name="T101" fmla="*/ 104 h 1389"/>
                <a:gd name="T102" fmla="*/ 747 w 908"/>
                <a:gd name="T103" fmla="*/ 89 h 1389"/>
                <a:gd name="T104" fmla="*/ 633 w 908"/>
                <a:gd name="T105" fmla="*/ 88 h 1389"/>
                <a:gd name="T106" fmla="*/ 567 w 908"/>
                <a:gd name="T107" fmla="*/ 81 h 1389"/>
                <a:gd name="T108" fmla="*/ 448 w 908"/>
                <a:gd name="T109" fmla="*/ 67 h 1389"/>
                <a:gd name="T110" fmla="*/ 343 w 908"/>
                <a:gd name="T111" fmla="*/ 73 h 1389"/>
                <a:gd name="T112" fmla="*/ 280 w 908"/>
                <a:gd name="T113" fmla="*/ 60 h 1389"/>
                <a:gd name="T114" fmla="*/ 210 w 908"/>
                <a:gd name="T115" fmla="*/ 13 h 1389"/>
                <a:gd name="T116" fmla="*/ 148 w 908"/>
                <a:gd name="T117" fmla="*/ 3 h 1389"/>
                <a:gd name="T118" fmla="*/ 33 w 908"/>
                <a:gd name="T119" fmla="*/ 89 h 1389"/>
                <a:gd name="T120" fmla="*/ 696 w 908"/>
                <a:gd name="T121" fmla="*/ 188 h 1389"/>
                <a:gd name="T122" fmla="*/ 736 w 908"/>
                <a:gd name="T123" fmla="*/ 272 h 1389"/>
                <a:gd name="T124" fmla="*/ 698 w 908"/>
                <a:gd name="T125" fmla="*/ 222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8" h="1389">
                  <a:moveTo>
                    <a:pt x="39" y="117"/>
                  </a:moveTo>
                  <a:lnTo>
                    <a:pt x="39" y="117"/>
                  </a:lnTo>
                  <a:lnTo>
                    <a:pt x="33" y="122"/>
                  </a:lnTo>
                  <a:lnTo>
                    <a:pt x="28" y="129"/>
                  </a:lnTo>
                  <a:lnTo>
                    <a:pt x="22" y="139"/>
                  </a:lnTo>
                  <a:lnTo>
                    <a:pt x="22" y="139"/>
                  </a:lnTo>
                  <a:lnTo>
                    <a:pt x="19" y="145"/>
                  </a:lnTo>
                  <a:lnTo>
                    <a:pt x="18" y="153"/>
                  </a:lnTo>
                  <a:lnTo>
                    <a:pt x="17" y="167"/>
                  </a:lnTo>
                  <a:lnTo>
                    <a:pt x="17" y="184"/>
                  </a:lnTo>
                  <a:lnTo>
                    <a:pt x="17" y="184"/>
                  </a:lnTo>
                  <a:lnTo>
                    <a:pt x="12" y="186"/>
                  </a:lnTo>
                  <a:lnTo>
                    <a:pt x="10" y="189"/>
                  </a:lnTo>
                  <a:lnTo>
                    <a:pt x="6" y="189"/>
                  </a:lnTo>
                  <a:lnTo>
                    <a:pt x="6" y="189"/>
                  </a:lnTo>
                  <a:lnTo>
                    <a:pt x="3" y="188"/>
                  </a:lnTo>
                  <a:lnTo>
                    <a:pt x="1" y="189"/>
                  </a:lnTo>
                  <a:lnTo>
                    <a:pt x="0" y="189"/>
                  </a:lnTo>
                  <a:lnTo>
                    <a:pt x="28" y="206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22" y="214"/>
                  </a:lnTo>
                  <a:lnTo>
                    <a:pt x="29" y="217"/>
                  </a:lnTo>
                  <a:lnTo>
                    <a:pt x="33" y="217"/>
                  </a:lnTo>
                  <a:lnTo>
                    <a:pt x="33" y="217"/>
                  </a:lnTo>
                  <a:lnTo>
                    <a:pt x="37" y="217"/>
                  </a:lnTo>
                  <a:lnTo>
                    <a:pt x="44" y="217"/>
                  </a:lnTo>
                  <a:lnTo>
                    <a:pt x="53" y="220"/>
                  </a:lnTo>
                  <a:lnTo>
                    <a:pt x="54" y="221"/>
                  </a:lnTo>
                  <a:lnTo>
                    <a:pt x="55" y="222"/>
                  </a:lnTo>
                  <a:lnTo>
                    <a:pt x="55" y="222"/>
                  </a:lnTo>
                  <a:lnTo>
                    <a:pt x="57" y="228"/>
                  </a:lnTo>
                  <a:lnTo>
                    <a:pt x="58" y="232"/>
                  </a:lnTo>
                  <a:lnTo>
                    <a:pt x="62" y="238"/>
                  </a:lnTo>
                  <a:lnTo>
                    <a:pt x="64" y="239"/>
                  </a:lnTo>
                  <a:lnTo>
                    <a:pt x="66" y="239"/>
                  </a:lnTo>
                  <a:lnTo>
                    <a:pt x="66" y="239"/>
                  </a:lnTo>
                  <a:lnTo>
                    <a:pt x="72" y="240"/>
                  </a:lnTo>
                  <a:lnTo>
                    <a:pt x="80" y="242"/>
                  </a:lnTo>
                  <a:lnTo>
                    <a:pt x="89" y="245"/>
                  </a:lnTo>
                  <a:lnTo>
                    <a:pt x="105" y="256"/>
                  </a:lnTo>
                  <a:lnTo>
                    <a:pt x="105" y="256"/>
                  </a:lnTo>
                  <a:lnTo>
                    <a:pt x="108" y="258"/>
                  </a:lnTo>
                  <a:lnTo>
                    <a:pt x="109" y="261"/>
                  </a:lnTo>
                  <a:lnTo>
                    <a:pt x="113" y="264"/>
                  </a:lnTo>
                  <a:lnTo>
                    <a:pt x="122" y="267"/>
                  </a:lnTo>
                  <a:lnTo>
                    <a:pt x="122" y="267"/>
                  </a:lnTo>
                  <a:lnTo>
                    <a:pt x="149" y="274"/>
                  </a:lnTo>
                  <a:lnTo>
                    <a:pt x="166" y="278"/>
                  </a:lnTo>
                  <a:lnTo>
                    <a:pt x="166" y="278"/>
                  </a:lnTo>
                  <a:lnTo>
                    <a:pt x="165" y="289"/>
                  </a:lnTo>
                  <a:lnTo>
                    <a:pt x="165" y="296"/>
                  </a:lnTo>
                  <a:lnTo>
                    <a:pt x="165" y="299"/>
                  </a:lnTo>
                  <a:lnTo>
                    <a:pt x="166" y="300"/>
                  </a:lnTo>
                  <a:lnTo>
                    <a:pt x="166" y="300"/>
                  </a:lnTo>
                  <a:lnTo>
                    <a:pt x="172" y="300"/>
                  </a:lnTo>
                  <a:lnTo>
                    <a:pt x="179" y="297"/>
                  </a:lnTo>
                  <a:lnTo>
                    <a:pt x="188" y="295"/>
                  </a:lnTo>
                  <a:lnTo>
                    <a:pt x="188" y="295"/>
                  </a:lnTo>
                  <a:lnTo>
                    <a:pt x="192" y="297"/>
                  </a:lnTo>
                  <a:lnTo>
                    <a:pt x="195" y="299"/>
                  </a:lnTo>
                  <a:lnTo>
                    <a:pt x="199" y="300"/>
                  </a:lnTo>
                  <a:lnTo>
                    <a:pt x="199" y="300"/>
                  </a:lnTo>
                  <a:lnTo>
                    <a:pt x="203" y="299"/>
                  </a:lnTo>
                  <a:lnTo>
                    <a:pt x="210" y="295"/>
                  </a:lnTo>
                  <a:lnTo>
                    <a:pt x="215" y="292"/>
                  </a:lnTo>
                  <a:lnTo>
                    <a:pt x="216" y="290"/>
                  </a:lnTo>
                  <a:lnTo>
                    <a:pt x="216" y="289"/>
                  </a:lnTo>
                  <a:lnTo>
                    <a:pt x="216" y="289"/>
                  </a:lnTo>
                  <a:lnTo>
                    <a:pt x="215" y="288"/>
                  </a:lnTo>
                  <a:lnTo>
                    <a:pt x="215" y="286"/>
                  </a:lnTo>
                  <a:lnTo>
                    <a:pt x="219" y="286"/>
                  </a:lnTo>
                  <a:lnTo>
                    <a:pt x="227" y="289"/>
                  </a:lnTo>
                  <a:lnTo>
                    <a:pt x="227" y="289"/>
                  </a:lnTo>
                  <a:lnTo>
                    <a:pt x="237" y="293"/>
                  </a:lnTo>
                  <a:lnTo>
                    <a:pt x="244" y="299"/>
                  </a:lnTo>
                  <a:lnTo>
                    <a:pt x="248" y="303"/>
                  </a:lnTo>
                  <a:lnTo>
                    <a:pt x="249" y="306"/>
                  </a:lnTo>
                  <a:lnTo>
                    <a:pt x="249" y="306"/>
                  </a:lnTo>
                  <a:lnTo>
                    <a:pt x="249" y="310"/>
                  </a:lnTo>
                  <a:lnTo>
                    <a:pt x="251" y="311"/>
                  </a:lnTo>
                  <a:lnTo>
                    <a:pt x="255" y="311"/>
                  </a:lnTo>
                  <a:lnTo>
                    <a:pt x="255" y="311"/>
                  </a:lnTo>
                  <a:lnTo>
                    <a:pt x="259" y="310"/>
                  </a:lnTo>
                  <a:lnTo>
                    <a:pt x="262" y="308"/>
                  </a:lnTo>
                  <a:lnTo>
                    <a:pt x="266" y="306"/>
                  </a:lnTo>
                  <a:lnTo>
                    <a:pt x="266" y="306"/>
                  </a:lnTo>
                  <a:lnTo>
                    <a:pt x="269" y="306"/>
                  </a:lnTo>
                  <a:lnTo>
                    <a:pt x="273" y="306"/>
                  </a:lnTo>
                  <a:lnTo>
                    <a:pt x="275" y="307"/>
                  </a:lnTo>
                  <a:lnTo>
                    <a:pt x="277" y="306"/>
                  </a:lnTo>
                  <a:lnTo>
                    <a:pt x="277" y="306"/>
                  </a:lnTo>
                  <a:lnTo>
                    <a:pt x="278" y="301"/>
                  </a:lnTo>
                  <a:lnTo>
                    <a:pt x="284" y="296"/>
                  </a:lnTo>
                  <a:lnTo>
                    <a:pt x="288" y="292"/>
                  </a:lnTo>
                  <a:lnTo>
                    <a:pt x="291" y="289"/>
                  </a:lnTo>
                  <a:lnTo>
                    <a:pt x="293" y="289"/>
                  </a:lnTo>
                  <a:lnTo>
                    <a:pt x="293" y="289"/>
                  </a:lnTo>
                  <a:lnTo>
                    <a:pt x="302" y="290"/>
                  </a:lnTo>
                  <a:lnTo>
                    <a:pt x="314" y="296"/>
                  </a:lnTo>
                  <a:lnTo>
                    <a:pt x="327" y="301"/>
                  </a:lnTo>
                  <a:lnTo>
                    <a:pt x="331" y="304"/>
                  </a:lnTo>
                  <a:lnTo>
                    <a:pt x="332" y="306"/>
                  </a:lnTo>
                  <a:lnTo>
                    <a:pt x="332" y="306"/>
                  </a:lnTo>
                  <a:lnTo>
                    <a:pt x="339" y="311"/>
                  </a:lnTo>
                  <a:lnTo>
                    <a:pt x="356" y="325"/>
                  </a:lnTo>
                  <a:lnTo>
                    <a:pt x="407" y="364"/>
                  </a:lnTo>
                  <a:lnTo>
                    <a:pt x="458" y="403"/>
                  </a:lnTo>
                  <a:lnTo>
                    <a:pt x="482" y="422"/>
                  </a:lnTo>
                  <a:lnTo>
                    <a:pt x="482" y="422"/>
                  </a:lnTo>
                  <a:lnTo>
                    <a:pt x="484" y="425"/>
                  </a:lnTo>
                  <a:lnTo>
                    <a:pt x="491" y="429"/>
                  </a:lnTo>
                  <a:lnTo>
                    <a:pt x="498" y="435"/>
                  </a:lnTo>
                  <a:lnTo>
                    <a:pt x="504" y="439"/>
                  </a:lnTo>
                  <a:lnTo>
                    <a:pt x="504" y="439"/>
                  </a:lnTo>
                  <a:lnTo>
                    <a:pt x="511" y="447"/>
                  </a:lnTo>
                  <a:lnTo>
                    <a:pt x="518" y="458"/>
                  </a:lnTo>
                  <a:lnTo>
                    <a:pt x="532" y="478"/>
                  </a:lnTo>
                  <a:lnTo>
                    <a:pt x="532" y="478"/>
                  </a:lnTo>
                  <a:lnTo>
                    <a:pt x="534" y="482"/>
                  </a:lnTo>
                  <a:lnTo>
                    <a:pt x="537" y="489"/>
                  </a:lnTo>
                  <a:lnTo>
                    <a:pt x="543" y="510"/>
                  </a:lnTo>
                  <a:lnTo>
                    <a:pt x="548" y="529"/>
                  </a:lnTo>
                  <a:lnTo>
                    <a:pt x="548" y="536"/>
                  </a:lnTo>
                  <a:lnTo>
                    <a:pt x="548" y="539"/>
                  </a:lnTo>
                  <a:lnTo>
                    <a:pt x="548" y="539"/>
                  </a:lnTo>
                  <a:lnTo>
                    <a:pt x="547" y="543"/>
                  </a:lnTo>
                  <a:lnTo>
                    <a:pt x="547" y="548"/>
                  </a:lnTo>
                  <a:lnTo>
                    <a:pt x="548" y="555"/>
                  </a:lnTo>
                  <a:lnTo>
                    <a:pt x="509" y="616"/>
                  </a:lnTo>
                  <a:lnTo>
                    <a:pt x="520" y="622"/>
                  </a:lnTo>
                  <a:lnTo>
                    <a:pt x="520" y="622"/>
                  </a:lnTo>
                  <a:lnTo>
                    <a:pt x="417" y="734"/>
                  </a:lnTo>
                  <a:lnTo>
                    <a:pt x="345" y="816"/>
                  </a:lnTo>
                  <a:lnTo>
                    <a:pt x="320" y="845"/>
                  </a:lnTo>
                  <a:lnTo>
                    <a:pt x="313" y="855"/>
                  </a:lnTo>
                  <a:lnTo>
                    <a:pt x="310" y="861"/>
                  </a:lnTo>
                  <a:lnTo>
                    <a:pt x="310" y="861"/>
                  </a:lnTo>
                  <a:lnTo>
                    <a:pt x="309" y="879"/>
                  </a:lnTo>
                  <a:lnTo>
                    <a:pt x="307" y="902"/>
                  </a:lnTo>
                  <a:lnTo>
                    <a:pt x="306" y="927"/>
                  </a:lnTo>
                  <a:lnTo>
                    <a:pt x="305" y="944"/>
                  </a:lnTo>
                  <a:lnTo>
                    <a:pt x="305" y="944"/>
                  </a:lnTo>
                  <a:lnTo>
                    <a:pt x="306" y="948"/>
                  </a:lnTo>
                  <a:lnTo>
                    <a:pt x="311" y="956"/>
                  </a:lnTo>
                  <a:lnTo>
                    <a:pt x="332" y="978"/>
                  </a:lnTo>
                  <a:lnTo>
                    <a:pt x="363" y="1008"/>
                  </a:lnTo>
                  <a:lnTo>
                    <a:pt x="397" y="1041"/>
                  </a:lnTo>
                  <a:lnTo>
                    <a:pt x="462" y="1101"/>
                  </a:lnTo>
                  <a:lnTo>
                    <a:pt x="493" y="1127"/>
                  </a:lnTo>
                  <a:lnTo>
                    <a:pt x="498" y="1188"/>
                  </a:lnTo>
                  <a:lnTo>
                    <a:pt x="509" y="1193"/>
                  </a:lnTo>
                  <a:lnTo>
                    <a:pt x="509" y="1193"/>
                  </a:lnTo>
                  <a:lnTo>
                    <a:pt x="508" y="1198"/>
                  </a:lnTo>
                  <a:lnTo>
                    <a:pt x="505" y="1206"/>
                  </a:lnTo>
                  <a:lnTo>
                    <a:pt x="504" y="1210"/>
                  </a:lnTo>
                  <a:lnTo>
                    <a:pt x="501" y="1216"/>
                  </a:lnTo>
                  <a:lnTo>
                    <a:pt x="497" y="1218"/>
                  </a:lnTo>
                  <a:lnTo>
                    <a:pt x="493" y="1221"/>
                  </a:lnTo>
                  <a:lnTo>
                    <a:pt x="493" y="1221"/>
                  </a:lnTo>
                  <a:lnTo>
                    <a:pt x="404" y="1243"/>
                  </a:lnTo>
                  <a:lnTo>
                    <a:pt x="404" y="1243"/>
                  </a:lnTo>
                  <a:lnTo>
                    <a:pt x="403" y="1243"/>
                  </a:lnTo>
                  <a:lnTo>
                    <a:pt x="399" y="1246"/>
                  </a:lnTo>
                  <a:lnTo>
                    <a:pt x="396" y="1252"/>
                  </a:lnTo>
                  <a:lnTo>
                    <a:pt x="394" y="1255"/>
                  </a:lnTo>
                  <a:lnTo>
                    <a:pt x="393" y="1260"/>
                  </a:lnTo>
                  <a:lnTo>
                    <a:pt x="393" y="1260"/>
                  </a:lnTo>
                  <a:lnTo>
                    <a:pt x="393" y="1266"/>
                  </a:lnTo>
                  <a:lnTo>
                    <a:pt x="397" y="1270"/>
                  </a:lnTo>
                  <a:lnTo>
                    <a:pt x="401" y="1274"/>
                  </a:lnTo>
                  <a:lnTo>
                    <a:pt x="407" y="1277"/>
                  </a:lnTo>
                  <a:lnTo>
                    <a:pt x="418" y="1282"/>
                  </a:lnTo>
                  <a:lnTo>
                    <a:pt x="424" y="1282"/>
                  </a:lnTo>
                  <a:lnTo>
                    <a:pt x="426" y="1282"/>
                  </a:lnTo>
                  <a:lnTo>
                    <a:pt x="426" y="1282"/>
                  </a:lnTo>
                  <a:lnTo>
                    <a:pt x="430" y="1282"/>
                  </a:lnTo>
                  <a:lnTo>
                    <a:pt x="437" y="1284"/>
                  </a:lnTo>
                  <a:lnTo>
                    <a:pt x="458" y="1288"/>
                  </a:lnTo>
                  <a:lnTo>
                    <a:pt x="479" y="1292"/>
                  </a:lnTo>
                  <a:lnTo>
                    <a:pt x="493" y="1293"/>
                  </a:lnTo>
                  <a:lnTo>
                    <a:pt x="493" y="1293"/>
                  </a:lnTo>
                  <a:lnTo>
                    <a:pt x="507" y="1296"/>
                  </a:lnTo>
                  <a:lnTo>
                    <a:pt x="530" y="1302"/>
                  </a:lnTo>
                  <a:lnTo>
                    <a:pt x="559" y="1310"/>
                  </a:lnTo>
                  <a:lnTo>
                    <a:pt x="559" y="1310"/>
                  </a:lnTo>
                  <a:lnTo>
                    <a:pt x="545" y="1322"/>
                  </a:lnTo>
                  <a:lnTo>
                    <a:pt x="526" y="1338"/>
                  </a:lnTo>
                  <a:lnTo>
                    <a:pt x="526" y="1338"/>
                  </a:lnTo>
                  <a:lnTo>
                    <a:pt x="520" y="1343"/>
                  </a:lnTo>
                  <a:lnTo>
                    <a:pt x="514" y="1353"/>
                  </a:lnTo>
                  <a:lnTo>
                    <a:pt x="504" y="1366"/>
                  </a:lnTo>
                  <a:lnTo>
                    <a:pt x="537" y="1388"/>
                  </a:lnTo>
                  <a:lnTo>
                    <a:pt x="537" y="1388"/>
                  </a:lnTo>
                  <a:lnTo>
                    <a:pt x="555" y="1389"/>
                  </a:lnTo>
                  <a:lnTo>
                    <a:pt x="572" y="1389"/>
                  </a:lnTo>
                  <a:lnTo>
                    <a:pt x="587" y="1388"/>
                  </a:lnTo>
                  <a:lnTo>
                    <a:pt x="587" y="1388"/>
                  </a:lnTo>
                  <a:lnTo>
                    <a:pt x="635" y="1375"/>
                  </a:lnTo>
                  <a:lnTo>
                    <a:pt x="670" y="1366"/>
                  </a:lnTo>
                  <a:lnTo>
                    <a:pt x="670" y="1366"/>
                  </a:lnTo>
                  <a:lnTo>
                    <a:pt x="674" y="1361"/>
                  </a:lnTo>
                  <a:lnTo>
                    <a:pt x="685" y="1350"/>
                  </a:lnTo>
                  <a:lnTo>
                    <a:pt x="693" y="1345"/>
                  </a:lnTo>
                  <a:lnTo>
                    <a:pt x="703" y="1339"/>
                  </a:lnTo>
                  <a:lnTo>
                    <a:pt x="713" y="1335"/>
                  </a:lnTo>
                  <a:lnTo>
                    <a:pt x="725" y="1332"/>
                  </a:lnTo>
                  <a:lnTo>
                    <a:pt x="725" y="1332"/>
                  </a:lnTo>
                  <a:lnTo>
                    <a:pt x="739" y="1329"/>
                  </a:lnTo>
                  <a:lnTo>
                    <a:pt x="753" y="1324"/>
                  </a:lnTo>
                  <a:lnTo>
                    <a:pt x="768" y="1317"/>
                  </a:lnTo>
                  <a:lnTo>
                    <a:pt x="782" y="1310"/>
                  </a:lnTo>
                  <a:lnTo>
                    <a:pt x="795" y="1302"/>
                  </a:lnTo>
                  <a:lnTo>
                    <a:pt x="804" y="1295"/>
                  </a:lnTo>
                  <a:lnTo>
                    <a:pt x="811" y="1288"/>
                  </a:lnTo>
                  <a:lnTo>
                    <a:pt x="814" y="1285"/>
                  </a:lnTo>
                  <a:lnTo>
                    <a:pt x="814" y="1282"/>
                  </a:lnTo>
                  <a:lnTo>
                    <a:pt x="814" y="1249"/>
                  </a:lnTo>
                  <a:lnTo>
                    <a:pt x="781" y="1216"/>
                  </a:lnTo>
                  <a:lnTo>
                    <a:pt x="797" y="1193"/>
                  </a:lnTo>
                  <a:lnTo>
                    <a:pt x="565" y="933"/>
                  </a:lnTo>
                  <a:lnTo>
                    <a:pt x="565" y="933"/>
                  </a:lnTo>
                  <a:lnTo>
                    <a:pt x="635" y="877"/>
                  </a:lnTo>
                  <a:lnTo>
                    <a:pt x="692" y="831"/>
                  </a:lnTo>
                  <a:lnTo>
                    <a:pt x="717" y="811"/>
                  </a:lnTo>
                  <a:lnTo>
                    <a:pt x="736" y="794"/>
                  </a:lnTo>
                  <a:lnTo>
                    <a:pt x="736" y="794"/>
                  </a:lnTo>
                  <a:lnTo>
                    <a:pt x="777" y="755"/>
                  </a:lnTo>
                  <a:lnTo>
                    <a:pt x="819" y="711"/>
                  </a:lnTo>
                  <a:lnTo>
                    <a:pt x="819" y="711"/>
                  </a:lnTo>
                  <a:lnTo>
                    <a:pt x="828" y="701"/>
                  </a:lnTo>
                  <a:lnTo>
                    <a:pt x="835" y="691"/>
                  </a:lnTo>
                  <a:lnTo>
                    <a:pt x="847" y="668"/>
                  </a:lnTo>
                  <a:lnTo>
                    <a:pt x="857" y="643"/>
                  </a:lnTo>
                  <a:lnTo>
                    <a:pt x="866" y="619"/>
                  </a:lnTo>
                  <a:lnTo>
                    <a:pt x="872" y="596"/>
                  </a:lnTo>
                  <a:lnTo>
                    <a:pt x="876" y="578"/>
                  </a:lnTo>
                  <a:lnTo>
                    <a:pt x="880" y="561"/>
                  </a:lnTo>
                  <a:lnTo>
                    <a:pt x="908" y="544"/>
                  </a:lnTo>
                  <a:lnTo>
                    <a:pt x="886" y="494"/>
                  </a:lnTo>
                  <a:lnTo>
                    <a:pt x="886" y="494"/>
                  </a:lnTo>
                  <a:lnTo>
                    <a:pt x="878" y="455"/>
                  </a:lnTo>
                  <a:lnTo>
                    <a:pt x="871" y="426"/>
                  </a:lnTo>
                  <a:lnTo>
                    <a:pt x="864" y="406"/>
                  </a:lnTo>
                  <a:lnTo>
                    <a:pt x="864" y="406"/>
                  </a:lnTo>
                  <a:lnTo>
                    <a:pt x="855" y="389"/>
                  </a:lnTo>
                  <a:lnTo>
                    <a:pt x="844" y="368"/>
                  </a:lnTo>
                  <a:lnTo>
                    <a:pt x="830" y="344"/>
                  </a:lnTo>
                  <a:lnTo>
                    <a:pt x="830" y="344"/>
                  </a:lnTo>
                  <a:lnTo>
                    <a:pt x="810" y="236"/>
                  </a:lnTo>
                  <a:lnTo>
                    <a:pt x="793" y="156"/>
                  </a:lnTo>
                  <a:lnTo>
                    <a:pt x="786" y="127"/>
                  </a:lnTo>
                  <a:lnTo>
                    <a:pt x="781" y="111"/>
                  </a:lnTo>
                  <a:lnTo>
                    <a:pt x="781" y="111"/>
                  </a:lnTo>
                  <a:lnTo>
                    <a:pt x="777" y="104"/>
                  </a:lnTo>
                  <a:lnTo>
                    <a:pt x="772" y="100"/>
                  </a:lnTo>
                  <a:lnTo>
                    <a:pt x="768" y="98"/>
                  </a:lnTo>
                  <a:lnTo>
                    <a:pt x="764" y="95"/>
                  </a:lnTo>
                  <a:lnTo>
                    <a:pt x="756" y="92"/>
                  </a:lnTo>
                  <a:lnTo>
                    <a:pt x="747" y="89"/>
                  </a:lnTo>
                  <a:lnTo>
                    <a:pt x="747" y="89"/>
                  </a:lnTo>
                  <a:lnTo>
                    <a:pt x="739" y="88"/>
                  </a:lnTo>
                  <a:lnTo>
                    <a:pt x="723" y="86"/>
                  </a:lnTo>
                  <a:lnTo>
                    <a:pt x="677" y="86"/>
                  </a:lnTo>
                  <a:lnTo>
                    <a:pt x="633" y="88"/>
                  </a:lnTo>
                  <a:lnTo>
                    <a:pt x="609" y="89"/>
                  </a:lnTo>
                  <a:lnTo>
                    <a:pt x="609" y="89"/>
                  </a:lnTo>
                  <a:lnTo>
                    <a:pt x="603" y="89"/>
                  </a:lnTo>
                  <a:lnTo>
                    <a:pt x="594" y="88"/>
                  </a:lnTo>
                  <a:lnTo>
                    <a:pt x="567" y="81"/>
                  </a:lnTo>
                  <a:lnTo>
                    <a:pt x="532" y="73"/>
                  </a:lnTo>
                  <a:lnTo>
                    <a:pt x="532" y="73"/>
                  </a:lnTo>
                  <a:lnTo>
                    <a:pt x="502" y="71"/>
                  </a:lnTo>
                  <a:lnTo>
                    <a:pt x="476" y="70"/>
                  </a:lnTo>
                  <a:lnTo>
                    <a:pt x="448" y="67"/>
                  </a:lnTo>
                  <a:lnTo>
                    <a:pt x="448" y="67"/>
                  </a:lnTo>
                  <a:lnTo>
                    <a:pt x="435" y="66"/>
                  </a:lnTo>
                  <a:lnTo>
                    <a:pt x="418" y="66"/>
                  </a:lnTo>
                  <a:lnTo>
                    <a:pt x="383" y="68"/>
                  </a:lnTo>
                  <a:lnTo>
                    <a:pt x="343" y="73"/>
                  </a:lnTo>
                  <a:lnTo>
                    <a:pt x="316" y="61"/>
                  </a:lnTo>
                  <a:lnTo>
                    <a:pt x="299" y="67"/>
                  </a:lnTo>
                  <a:lnTo>
                    <a:pt x="299" y="67"/>
                  </a:lnTo>
                  <a:lnTo>
                    <a:pt x="293" y="66"/>
                  </a:lnTo>
                  <a:lnTo>
                    <a:pt x="280" y="60"/>
                  </a:lnTo>
                  <a:lnTo>
                    <a:pt x="263" y="52"/>
                  </a:lnTo>
                  <a:lnTo>
                    <a:pt x="253" y="46"/>
                  </a:lnTo>
                  <a:lnTo>
                    <a:pt x="244" y="39"/>
                  </a:lnTo>
                  <a:lnTo>
                    <a:pt x="244" y="39"/>
                  </a:lnTo>
                  <a:lnTo>
                    <a:pt x="210" y="13"/>
                  </a:lnTo>
                  <a:lnTo>
                    <a:pt x="198" y="3"/>
                  </a:lnTo>
                  <a:lnTo>
                    <a:pt x="192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48" y="3"/>
                  </a:lnTo>
                  <a:lnTo>
                    <a:pt x="116" y="6"/>
                  </a:lnTo>
                  <a:lnTo>
                    <a:pt x="66" y="28"/>
                  </a:lnTo>
                  <a:lnTo>
                    <a:pt x="50" y="50"/>
                  </a:lnTo>
                  <a:lnTo>
                    <a:pt x="44" y="73"/>
                  </a:lnTo>
                  <a:lnTo>
                    <a:pt x="33" y="89"/>
                  </a:lnTo>
                  <a:lnTo>
                    <a:pt x="39" y="117"/>
                  </a:lnTo>
                  <a:close/>
                  <a:moveTo>
                    <a:pt x="670" y="184"/>
                  </a:moveTo>
                  <a:lnTo>
                    <a:pt x="670" y="184"/>
                  </a:lnTo>
                  <a:lnTo>
                    <a:pt x="685" y="185"/>
                  </a:lnTo>
                  <a:lnTo>
                    <a:pt x="696" y="188"/>
                  </a:lnTo>
                  <a:lnTo>
                    <a:pt x="703" y="189"/>
                  </a:lnTo>
                  <a:lnTo>
                    <a:pt x="703" y="189"/>
                  </a:lnTo>
                  <a:lnTo>
                    <a:pt x="710" y="203"/>
                  </a:lnTo>
                  <a:lnTo>
                    <a:pt x="721" y="232"/>
                  </a:lnTo>
                  <a:lnTo>
                    <a:pt x="736" y="272"/>
                  </a:lnTo>
                  <a:lnTo>
                    <a:pt x="736" y="272"/>
                  </a:lnTo>
                  <a:lnTo>
                    <a:pt x="720" y="252"/>
                  </a:lnTo>
                  <a:lnTo>
                    <a:pt x="706" y="235"/>
                  </a:lnTo>
                  <a:lnTo>
                    <a:pt x="698" y="222"/>
                  </a:lnTo>
                  <a:lnTo>
                    <a:pt x="698" y="222"/>
                  </a:lnTo>
                  <a:lnTo>
                    <a:pt x="691" y="211"/>
                  </a:lnTo>
                  <a:lnTo>
                    <a:pt x="682" y="199"/>
                  </a:lnTo>
                  <a:lnTo>
                    <a:pt x="670" y="184"/>
                  </a:lnTo>
                  <a:lnTo>
                    <a:pt x="670" y="184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8">
              <a:extLst>
                <a:ext uri="{FF2B5EF4-FFF2-40B4-BE49-F238E27FC236}">
                  <a16:creationId xmlns:a16="http://schemas.microsoft.com/office/drawing/2014/main" id="{C3E8DC3D-8A78-41E1-39DB-AA3FE1602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726" y="4735513"/>
              <a:ext cx="315913" cy="307975"/>
            </a:xfrm>
            <a:custGeom>
              <a:avLst/>
              <a:gdLst>
                <a:gd name="T0" fmla="*/ 54 w 199"/>
                <a:gd name="T1" fmla="*/ 0 h 194"/>
                <a:gd name="T2" fmla="*/ 37 w 199"/>
                <a:gd name="T3" fmla="*/ 7 h 194"/>
                <a:gd name="T4" fmla="*/ 26 w 199"/>
                <a:gd name="T5" fmla="*/ 16 h 194"/>
                <a:gd name="T6" fmla="*/ 19 w 199"/>
                <a:gd name="T7" fmla="*/ 30 h 194"/>
                <a:gd name="T8" fmla="*/ 15 w 199"/>
                <a:gd name="T9" fmla="*/ 44 h 194"/>
                <a:gd name="T10" fmla="*/ 11 w 199"/>
                <a:gd name="T11" fmla="*/ 75 h 194"/>
                <a:gd name="T12" fmla="*/ 9 w 199"/>
                <a:gd name="T13" fmla="*/ 105 h 194"/>
                <a:gd name="T14" fmla="*/ 7 w 199"/>
                <a:gd name="T15" fmla="*/ 123 h 194"/>
                <a:gd name="T16" fmla="*/ 1 w 199"/>
                <a:gd name="T17" fmla="*/ 156 h 194"/>
                <a:gd name="T18" fmla="*/ 1 w 199"/>
                <a:gd name="T19" fmla="*/ 170 h 194"/>
                <a:gd name="T20" fmla="*/ 4 w 199"/>
                <a:gd name="T21" fmla="*/ 172 h 194"/>
                <a:gd name="T22" fmla="*/ 8 w 199"/>
                <a:gd name="T23" fmla="*/ 169 h 194"/>
                <a:gd name="T24" fmla="*/ 22 w 199"/>
                <a:gd name="T25" fmla="*/ 152 h 194"/>
                <a:gd name="T26" fmla="*/ 32 w 199"/>
                <a:gd name="T27" fmla="*/ 133 h 194"/>
                <a:gd name="T28" fmla="*/ 33 w 199"/>
                <a:gd name="T29" fmla="*/ 127 h 194"/>
                <a:gd name="T30" fmla="*/ 43 w 199"/>
                <a:gd name="T31" fmla="*/ 108 h 194"/>
                <a:gd name="T32" fmla="*/ 50 w 199"/>
                <a:gd name="T33" fmla="*/ 100 h 194"/>
                <a:gd name="T34" fmla="*/ 54 w 199"/>
                <a:gd name="T35" fmla="*/ 100 h 194"/>
                <a:gd name="T36" fmla="*/ 66 w 199"/>
                <a:gd name="T37" fmla="*/ 108 h 194"/>
                <a:gd name="T38" fmla="*/ 99 w 199"/>
                <a:gd name="T39" fmla="*/ 141 h 194"/>
                <a:gd name="T40" fmla="*/ 109 w 199"/>
                <a:gd name="T41" fmla="*/ 155 h 194"/>
                <a:gd name="T42" fmla="*/ 120 w 199"/>
                <a:gd name="T43" fmla="*/ 180 h 194"/>
                <a:gd name="T44" fmla="*/ 128 w 199"/>
                <a:gd name="T45" fmla="*/ 192 h 194"/>
                <a:gd name="T46" fmla="*/ 131 w 199"/>
                <a:gd name="T47" fmla="*/ 194 h 194"/>
                <a:gd name="T48" fmla="*/ 142 w 199"/>
                <a:gd name="T49" fmla="*/ 188 h 194"/>
                <a:gd name="T50" fmla="*/ 144 w 199"/>
                <a:gd name="T51" fmla="*/ 183 h 194"/>
                <a:gd name="T52" fmla="*/ 142 w 199"/>
                <a:gd name="T53" fmla="*/ 177 h 194"/>
                <a:gd name="T54" fmla="*/ 135 w 199"/>
                <a:gd name="T55" fmla="*/ 163 h 194"/>
                <a:gd name="T56" fmla="*/ 115 w 199"/>
                <a:gd name="T57" fmla="*/ 111 h 194"/>
                <a:gd name="T58" fmla="*/ 153 w 199"/>
                <a:gd name="T59" fmla="*/ 149 h 194"/>
                <a:gd name="T60" fmla="*/ 170 w 199"/>
                <a:gd name="T61" fmla="*/ 177 h 194"/>
                <a:gd name="T62" fmla="*/ 174 w 199"/>
                <a:gd name="T63" fmla="*/ 179 h 194"/>
                <a:gd name="T64" fmla="*/ 175 w 199"/>
                <a:gd name="T65" fmla="*/ 177 h 194"/>
                <a:gd name="T66" fmla="*/ 182 w 199"/>
                <a:gd name="T67" fmla="*/ 162 h 194"/>
                <a:gd name="T68" fmla="*/ 182 w 199"/>
                <a:gd name="T69" fmla="*/ 152 h 194"/>
                <a:gd name="T70" fmla="*/ 181 w 199"/>
                <a:gd name="T71" fmla="*/ 149 h 194"/>
                <a:gd name="T72" fmla="*/ 164 w 199"/>
                <a:gd name="T73" fmla="*/ 116 h 194"/>
                <a:gd name="T74" fmla="*/ 177 w 199"/>
                <a:gd name="T75" fmla="*/ 129 h 194"/>
                <a:gd name="T76" fmla="*/ 189 w 199"/>
                <a:gd name="T77" fmla="*/ 138 h 194"/>
                <a:gd name="T78" fmla="*/ 192 w 199"/>
                <a:gd name="T79" fmla="*/ 138 h 194"/>
                <a:gd name="T80" fmla="*/ 199 w 199"/>
                <a:gd name="T81" fmla="*/ 126 h 194"/>
                <a:gd name="T82" fmla="*/ 198 w 199"/>
                <a:gd name="T83" fmla="*/ 122 h 194"/>
                <a:gd name="T84" fmla="*/ 170 w 199"/>
                <a:gd name="T85" fmla="*/ 88 h 194"/>
                <a:gd name="T86" fmla="*/ 181 w 199"/>
                <a:gd name="T87" fmla="*/ 93 h 194"/>
                <a:gd name="T88" fmla="*/ 188 w 199"/>
                <a:gd name="T89" fmla="*/ 91 h 194"/>
                <a:gd name="T90" fmla="*/ 187 w 199"/>
                <a:gd name="T91" fmla="*/ 88 h 194"/>
                <a:gd name="T92" fmla="*/ 173 w 199"/>
                <a:gd name="T93" fmla="*/ 70 h 194"/>
                <a:gd name="T94" fmla="*/ 153 w 199"/>
                <a:gd name="T95" fmla="*/ 50 h 194"/>
                <a:gd name="T96" fmla="*/ 137 w 199"/>
                <a:gd name="T97" fmla="*/ 34 h 194"/>
                <a:gd name="T98" fmla="*/ 109 w 199"/>
                <a:gd name="T99" fmla="*/ 18 h 194"/>
                <a:gd name="T100" fmla="*/ 79 w 199"/>
                <a:gd name="T101" fmla="*/ 4 h 194"/>
                <a:gd name="T102" fmla="*/ 59 w 199"/>
                <a:gd name="T103" fmla="*/ 0 h 194"/>
                <a:gd name="T104" fmla="*/ 54 w 199"/>
                <a:gd name="T105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9" h="19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7" y="7"/>
                  </a:lnTo>
                  <a:lnTo>
                    <a:pt x="30" y="11"/>
                  </a:lnTo>
                  <a:lnTo>
                    <a:pt x="26" y="16"/>
                  </a:lnTo>
                  <a:lnTo>
                    <a:pt x="22" y="23"/>
                  </a:lnTo>
                  <a:lnTo>
                    <a:pt x="19" y="3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2" y="59"/>
                  </a:lnTo>
                  <a:lnTo>
                    <a:pt x="11" y="7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13"/>
                  </a:lnTo>
                  <a:lnTo>
                    <a:pt x="7" y="123"/>
                  </a:lnTo>
                  <a:lnTo>
                    <a:pt x="2" y="147"/>
                  </a:lnTo>
                  <a:lnTo>
                    <a:pt x="1" y="156"/>
                  </a:lnTo>
                  <a:lnTo>
                    <a:pt x="0" y="165"/>
                  </a:lnTo>
                  <a:lnTo>
                    <a:pt x="1" y="170"/>
                  </a:lnTo>
                  <a:lnTo>
                    <a:pt x="2" y="172"/>
                  </a:lnTo>
                  <a:lnTo>
                    <a:pt x="4" y="172"/>
                  </a:lnTo>
                  <a:lnTo>
                    <a:pt x="4" y="172"/>
                  </a:lnTo>
                  <a:lnTo>
                    <a:pt x="8" y="169"/>
                  </a:lnTo>
                  <a:lnTo>
                    <a:pt x="14" y="165"/>
                  </a:lnTo>
                  <a:lnTo>
                    <a:pt x="22" y="152"/>
                  </a:lnTo>
                  <a:lnTo>
                    <a:pt x="29" y="140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27"/>
                  </a:lnTo>
                  <a:lnTo>
                    <a:pt x="38" y="115"/>
                  </a:lnTo>
                  <a:lnTo>
                    <a:pt x="43" y="108"/>
                  </a:lnTo>
                  <a:lnTo>
                    <a:pt x="45" y="104"/>
                  </a:lnTo>
                  <a:lnTo>
                    <a:pt x="50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9" y="102"/>
                  </a:lnTo>
                  <a:lnTo>
                    <a:pt x="66" y="108"/>
                  </a:lnTo>
                  <a:lnTo>
                    <a:pt x="83" y="125"/>
                  </a:lnTo>
                  <a:lnTo>
                    <a:pt x="99" y="141"/>
                  </a:lnTo>
                  <a:lnTo>
                    <a:pt x="109" y="155"/>
                  </a:lnTo>
                  <a:lnTo>
                    <a:pt x="109" y="155"/>
                  </a:lnTo>
                  <a:lnTo>
                    <a:pt x="115" y="166"/>
                  </a:lnTo>
                  <a:lnTo>
                    <a:pt x="120" y="180"/>
                  </a:lnTo>
                  <a:lnTo>
                    <a:pt x="126" y="190"/>
                  </a:lnTo>
                  <a:lnTo>
                    <a:pt x="128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7" y="192"/>
                  </a:lnTo>
                  <a:lnTo>
                    <a:pt x="142" y="188"/>
                  </a:lnTo>
                  <a:lnTo>
                    <a:pt x="144" y="186"/>
                  </a:lnTo>
                  <a:lnTo>
                    <a:pt x="144" y="183"/>
                  </a:lnTo>
                  <a:lnTo>
                    <a:pt x="144" y="180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35" y="163"/>
                  </a:lnTo>
                  <a:lnTo>
                    <a:pt x="127" y="141"/>
                  </a:lnTo>
                  <a:lnTo>
                    <a:pt x="115" y="111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63" y="168"/>
                  </a:lnTo>
                  <a:lnTo>
                    <a:pt x="170" y="177"/>
                  </a:lnTo>
                  <a:lnTo>
                    <a:pt x="173" y="179"/>
                  </a:lnTo>
                  <a:lnTo>
                    <a:pt x="174" y="179"/>
                  </a:lnTo>
                  <a:lnTo>
                    <a:pt x="175" y="177"/>
                  </a:lnTo>
                  <a:lnTo>
                    <a:pt x="175" y="177"/>
                  </a:lnTo>
                  <a:lnTo>
                    <a:pt x="180" y="170"/>
                  </a:lnTo>
                  <a:lnTo>
                    <a:pt x="182" y="162"/>
                  </a:lnTo>
                  <a:lnTo>
                    <a:pt x="182" y="155"/>
                  </a:lnTo>
                  <a:lnTo>
                    <a:pt x="182" y="152"/>
                  </a:lnTo>
                  <a:lnTo>
                    <a:pt x="181" y="149"/>
                  </a:lnTo>
                  <a:lnTo>
                    <a:pt x="181" y="149"/>
                  </a:lnTo>
                  <a:lnTo>
                    <a:pt x="171" y="130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77" y="129"/>
                  </a:lnTo>
                  <a:lnTo>
                    <a:pt x="187" y="137"/>
                  </a:lnTo>
                  <a:lnTo>
                    <a:pt x="189" y="138"/>
                  </a:lnTo>
                  <a:lnTo>
                    <a:pt x="192" y="138"/>
                  </a:lnTo>
                  <a:lnTo>
                    <a:pt x="192" y="138"/>
                  </a:lnTo>
                  <a:lnTo>
                    <a:pt x="198" y="130"/>
                  </a:lnTo>
                  <a:lnTo>
                    <a:pt x="199" y="126"/>
                  </a:lnTo>
                  <a:lnTo>
                    <a:pt x="198" y="122"/>
                  </a:lnTo>
                  <a:lnTo>
                    <a:pt x="198" y="122"/>
                  </a:lnTo>
                  <a:lnTo>
                    <a:pt x="182" y="102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81" y="93"/>
                  </a:lnTo>
                  <a:lnTo>
                    <a:pt x="187" y="93"/>
                  </a:lnTo>
                  <a:lnTo>
                    <a:pt x="188" y="91"/>
                  </a:lnTo>
                  <a:lnTo>
                    <a:pt x="187" y="88"/>
                  </a:lnTo>
                  <a:lnTo>
                    <a:pt x="187" y="88"/>
                  </a:lnTo>
                  <a:lnTo>
                    <a:pt x="181" y="80"/>
                  </a:lnTo>
                  <a:lnTo>
                    <a:pt x="173" y="70"/>
                  </a:lnTo>
                  <a:lnTo>
                    <a:pt x="153" y="50"/>
                  </a:lnTo>
                  <a:lnTo>
                    <a:pt x="153" y="50"/>
                  </a:lnTo>
                  <a:lnTo>
                    <a:pt x="146" y="43"/>
                  </a:lnTo>
                  <a:lnTo>
                    <a:pt x="137" y="34"/>
                  </a:lnTo>
                  <a:lnTo>
                    <a:pt x="123" y="26"/>
                  </a:lnTo>
                  <a:lnTo>
                    <a:pt x="109" y="18"/>
                  </a:lnTo>
                  <a:lnTo>
                    <a:pt x="94" y="9"/>
                  </a:lnTo>
                  <a:lnTo>
                    <a:pt x="79" y="4"/>
                  </a:lnTo>
                  <a:lnTo>
                    <a:pt x="65" y="0"/>
                  </a:lnTo>
                  <a:lnTo>
                    <a:pt x="59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Freeform 29">
            <a:extLst>
              <a:ext uri="{FF2B5EF4-FFF2-40B4-BE49-F238E27FC236}">
                <a16:creationId xmlns:a16="http://schemas.microsoft.com/office/drawing/2014/main" id="{B213F4DA-5D5C-DA24-38ED-3C37975FE112}"/>
              </a:ext>
            </a:extLst>
          </p:cNvPr>
          <p:cNvSpPr>
            <a:spLocks noEditPoints="1"/>
          </p:cNvSpPr>
          <p:nvPr/>
        </p:nvSpPr>
        <p:spPr bwMode="auto">
          <a:xfrm>
            <a:off x="4283075" y="1120555"/>
            <a:ext cx="1573213" cy="2274888"/>
          </a:xfrm>
          <a:custGeom>
            <a:avLst/>
            <a:gdLst>
              <a:gd name="T0" fmla="*/ 22 w 991"/>
              <a:gd name="T1" fmla="*/ 123 h 1433"/>
              <a:gd name="T2" fmla="*/ 17 w 991"/>
              <a:gd name="T3" fmla="*/ 173 h 1433"/>
              <a:gd name="T4" fmla="*/ 28 w 991"/>
              <a:gd name="T5" fmla="*/ 218 h 1433"/>
              <a:gd name="T6" fmla="*/ 39 w 991"/>
              <a:gd name="T7" fmla="*/ 212 h 1433"/>
              <a:gd name="T8" fmla="*/ 76 w 991"/>
              <a:gd name="T9" fmla="*/ 214 h 1433"/>
              <a:gd name="T10" fmla="*/ 94 w 991"/>
              <a:gd name="T11" fmla="*/ 247 h 1433"/>
              <a:gd name="T12" fmla="*/ 139 w 991"/>
              <a:gd name="T13" fmla="*/ 273 h 1433"/>
              <a:gd name="T14" fmla="*/ 164 w 991"/>
              <a:gd name="T15" fmla="*/ 289 h 1433"/>
              <a:gd name="T16" fmla="*/ 200 w 991"/>
              <a:gd name="T17" fmla="*/ 434 h 1433"/>
              <a:gd name="T18" fmla="*/ 236 w 991"/>
              <a:gd name="T19" fmla="*/ 590 h 1433"/>
              <a:gd name="T20" fmla="*/ 360 w 991"/>
              <a:gd name="T21" fmla="*/ 745 h 1433"/>
              <a:gd name="T22" fmla="*/ 341 w 991"/>
              <a:gd name="T23" fmla="*/ 850 h 1433"/>
              <a:gd name="T24" fmla="*/ 345 w 991"/>
              <a:gd name="T25" fmla="*/ 885 h 1433"/>
              <a:gd name="T26" fmla="*/ 404 w 991"/>
              <a:gd name="T27" fmla="*/ 984 h 1433"/>
              <a:gd name="T28" fmla="*/ 503 w 991"/>
              <a:gd name="T29" fmla="*/ 1215 h 1433"/>
              <a:gd name="T30" fmla="*/ 476 w 991"/>
              <a:gd name="T31" fmla="*/ 1217 h 1433"/>
              <a:gd name="T32" fmla="*/ 447 w 991"/>
              <a:gd name="T33" fmla="*/ 1217 h 1433"/>
              <a:gd name="T34" fmla="*/ 482 w 991"/>
              <a:gd name="T35" fmla="*/ 1255 h 1433"/>
              <a:gd name="T36" fmla="*/ 508 w 991"/>
              <a:gd name="T37" fmla="*/ 1260 h 1433"/>
              <a:gd name="T38" fmla="*/ 496 w 991"/>
              <a:gd name="T39" fmla="*/ 1315 h 1433"/>
              <a:gd name="T40" fmla="*/ 420 w 991"/>
              <a:gd name="T41" fmla="*/ 1362 h 1433"/>
              <a:gd name="T42" fmla="*/ 338 w 991"/>
              <a:gd name="T43" fmla="*/ 1407 h 1433"/>
              <a:gd name="T44" fmla="*/ 366 w 991"/>
              <a:gd name="T45" fmla="*/ 1405 h 1433"/>
              <a:gd name="T46" fmla="*/ 382 w 991"/>
              <a:gd name="T47" fmla="*/ 1422 h 1433"/>
              <a:gd name="T48" fmla="*/ 413 w 991"/>
              <a:gd name="T49" fmla="*/ 1433 h 1433"/>
              <a:gd name="T50" fmla="*/ 454 w 991"/>
              <a:gd name="T51" fmla="*/ 1433 h 1433"/>
              <a:gd name="T52" fmla="*/ 590 w 991"/>
              <a:gd name="T53" fmla="*/ 1419 h 1433"/>
              <a:gd name="T54" fmla="*/ 651 w 991"/>
              <a:gd name="T55" fmla="*/ 1401 h 1433"/>
              <a:gd name="T56" fmla="*/ 641 w 991"/>
              <a:gd name="T57" fmla="*/ 1339 h 1433"/>
              <a:gd name="T58" fmla="*/ 641 w 991"/>
              <a:gd name="T59" fmla="*/ 1271 h 1433"/>
              <a:gd name="T60" fmla="*/ 643 w 991"/>
              <a:gd name="T61" fmla="*/ 1222 h 1433"/>
              <a:gd name="T62" fmla="*/ 648 w 991"/>
              <a:gd name="T63" fmla="*/ 1045 h 1433"/>
              <a:gd name="T64" fmla="*/ 654 w 991"/>
              <a:gd name="T65" fmla="*/ 856 h 1433"/>
              <a:gd name="T66" fmla="*/ 839 w 991"/>
              <a:gd name="T67" fmla="*/ 755 h 1433"/>
              <a:gd name="T68" fmla="*/ 964 w 991"/>
              <a:gd name="T69" fmla="*/ 551 h 1433"/>
              <a:gd name="T70" fmla="*/ 942 w 991"/>
              <a:gd name="T71" fmla="*/ 384 h 1433"/>
              <a:gd name="T72" fmla="*/ 875 w 991"/>
              <a:gd name="T73" fmla="*/ 290 h 1433"/>
              <a:gd name="T74" fmla="*/ 951 w 991"/>
              <a:gd name="T75" fmla="*/ 320 h 1433"/>
              <a:gd name="T76" fmla="*/ 991 w 991"/>
              <a:gd name="T77" fmla="*/ 284 h 1433"/>
              <a:gd name="T78" fmla="*/ 972 w 991"/>
              <a:gd name="T79" fmla="*/ 258 h 1433"/>
              <a:gd name="T80" fmla="*/ 947 w 991"/>
              <a:gd name="T81" fmla="*/ 234 h 1433"/>
              <a:gd name="T82" fmla="*/ 885 w 991"/>
              <a:gd name="T83" fmla="*/ 135 h 1433"/>
              <a:gd name="T84" fmla="*/ 820 w 991"/>
              <a:gd name="T85" fmla="*/ 62 h 1433"/>
              <a:gd name="T86" fmla="*/ 731 w 991"/>
              <a:gd name="T87" fmla="*/ 28 h 1433"/>
              <a:gd name="T88" fmla="*/ 583 w 991"/>
              <a:gd name="T89" fmla="*/ 39 h 1433"/>
              <a:gd name="T90" fmla="*/ 373 w 991"/>
              <a:gd name="T91" fmla="*/ 60 h 1433"/>
              <a:gd name="T92" fmla="*/ 287 w 991"/>
              <a:gd name="T93" fmla="*/ 47 h 1433"/>
              <a:gd name="T94" fmla="*/ 211 w 991"/>
              <a:gd name="T95" fmla="*/ 18 h 1433"/>
              <a:gd name="T96" fmla="*/ 146 w 991"/>
              <a:gd name="T97" fmla="*/ 0 h 1433"/>
              <a:gd name="T98" fmla="*/ 89 w 991"/>
              <a:gd name="T99" fmla="*/ 24 h 1433"/>
              <a:gd name="T100" fmla="*/ 49 w 991"/>
              <a:gd name="T101" fmla="*/ 50 h 1433"/>
              <a:gd name="T102" fmla="*/ 27 w 991"/>
              <a:gd name="T103" fmla="*/ 117 h 1433"/>
              <a:gd name="T104" fmla="*/ 346 w 991"/>
              <a:gd name="T105" fmla="*/ 350 h 1433"/>
              <a:gd name="T106" fmla="*/ 431 w 991"/>
              <a:gd name="T107" fmla="*/ 431 h 1433"/>
              <a:gd name="T108" fmla="*/ 499 w 991"/>
              <a:gd name="T109" fmla="*/ 462 h 1433"/>
              <a:gd name="T110" fmla="*/ 541 w 991"/>
              <a:gd name="T111" fmla="*/ 505 h 1433"/>
              <a:gd name="T112" fmla="*/ 565 w 991"/>
              <a:gd name="T113" fmla="*/ 540 h 1433"/>
              <a:gd name="T114" fmla="*/ 438 w 991"/>
              <a:gd name="T115" fmla="*/ 717 h 1433"/>
              <a:gd name="T116" fmla="*/ 410 w 991"/>
              <a:gd name="T117" fmla="*/ 706 h 1433"/>
              <a:gd name="T118" fmla="*/ 299 w 991"/>
              <a:gd name="T119" fmla="*/ 445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91" h="1433">
                <a:moveTo>
                  <a:pt x="0" y="168"/>
                </a:move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lnTo>
                  <a:pt x="0" y="168"/>
                </a:lnTo>
                <a:close/>
                <a:moveTo>
                  <a:pt x="22" y="123"/>
                </a:moveTo>
                <a:lnTo>
                  <a:pt x="22" y="123"/>
                </a:lnTo>
                <a:lnTo>
                  <a:pt x="15" y="137"/>
                </a:lnTo>
                <a:lnTo>
                  <a:pt x="9" y="151"/>
                </a:lnTo>
                <a:lnTo>
                  <a:pt x="3" y="162"/>
                </a:lnTo>
                <a:lnTo>
                  <a:pt x="0" y="168"/>
                </a:lnTo>
                <a:lnTo>
                  <a:pt x="0" y="168"/>
                </a:lnTo>
                <a:lnTo>
                  <a:pt x="10" y="171"/>
                </a:lnTo>
                <a:lnTo>
                  <a:pt x="15" y="172"/>
                </a:lnTo>
                <a:lnTo>
                  <a:pt x="17" y="173"/>
                </a:lnTo>
                <a:lnTo>
                  <a:pt x="17" y="173"/>
                </a:lnTo>
                <a:lnTo>
                  <a:pt x="15" y="178"/>
                </a:lnTo>
                <a:lnTo>
                  <a:pt x="17" y="190"/>
                </a:lnTo>
                <a:lnTo>
                  <a:pt x="17" y="190"/>
                </a:lnTo>
                <a:lnTo>
                  <a:pt x="21" y="209"/>
                </a:lnTo>
                <a:lnTo>
                  <a:pt x="24" y="216"/>
                </a:lnTo>
                <a:lnTo>
                  <a:pt x="27" y="218"/>
                </a:lnTo>
                <a:lnTo>
                  <a:pt x="28" y="218"/>
                </a:lnTo>
                <a:lnTo>
                  <a:pt x="28" y="218"/>
                </a:lnTo>
                <a:lnTo>
                  <a:pt x="29" y="216"/>
                </a:lnTo>
                <a:lnTo>
                  <a:pt x="31" y="214"/>
                </a:lnTo>
                <a:lnTo>
                  <a:pt x="32" y="209"/>
                </a:lnTo>
                <a:lnTo>
                  <a:pt x="32" y="208"/>
                </a:lnTo>
                <a:lnTo>
                  <a:pt x="33" y="208"/>
                </a:lnTo>
                <a:lnTo>
                  <a:pt x="36" y="209"/>
                </a:lnTo>
                <a:lnTo>
                  <a:pt x="39" y="212"/>
                </a:lnTo>
                <a:lnTo>
                  <a:pt x="39" y="212"/>
                </a:lnTo>
                <a:lnTo>
                  <a:pt x="47" y="221"/>
                </a:lnTo>
                <a:lnTo>
                  <a:pt x="54" y="227"/>
                </a:lnTo>
                <a:lnTo>
                  <a:pt x="60" y="232"/>
                </a:lnTo>
                <a:lnTo>
                  <a:pt x="61" y="234"/>
                </a:lnTo>
                <a:lnTo>
                  <a:pt x="61" y="234"/>
                </a:lnTo>
                <a:lnTo>
                  <a:pt x="69" y="222"/>
                </a:lnTo>
                <a:lnTo>
                  <a:pt x="76" y="214"/>
                </a:lnTo>
                <a:lnTo>
                  <a:pt x="78" y="211"/>
                </a:lnTo>
                <a:lnTo>
                  <a:pt x="78" y="212"/>
                </a:lnTo>
                <a:lnTo>
                  <a:pt x="78" y="212"/>
                </a:lnTo>
                <a:lnTo>
                  <a:pt x="78" y="215"/>
                </a:lnTo>
                <a:lnTo>
                  <a:pt x="78" y="221"/>
                </a:lnTo>
                <a:lnTo>
                  <a:pt x="82" y="230"/>
                </a:lnTo>
                <a:lnTo>
                  <a:pt x="90" y="243"/>
                </a:lnTo>
                <a:lnTo>
                  <a:pt x="94" y="247"/>
                </a:lnTo>
                <a:lnTo>
                  <a:pt x="100" y="251"/>
                </a:lnTo>
                <a:lnTo>
                  <a:pt x="100" y="251"/>
                </a:lnTo>
                <a:lnTo>
                  <a:pt x="111" y="259"/>
                </a:lnTo>
                <a:lnTo>
                  <a:pt x="121" y="266"/>
                </a:lnTo>
                <a:lnTo>
                  <a:pt x="130" y="272"/>
                </a:lnTo>
                <a:lnTo>
                  <a:pt x="135" y="273"/>
                </a:lnTo>
                <a:lnTo>
                  <a:pt x="139" y="273"/>
                </a:lnTo>
                <a:lnTo>
                  <a:pt x="139" y="273"/>
                </a:lnTo>
                <a:lnTo>
                  <a:pt x="146" y="272"/>
                </a:lnTo>
                <a:lnTo>
                  <a:pt x="148" y="270"/>
                </a:lnTo>
                <a:lnTo>
                  <a:pt x="151" y="270"/>
                </a:lnTo>
                <a:lnTo>
                  <a:pt x="155" y="273"/>
                </a:lnTo>
                <a:lnTo>
                  <a:pt x="155" y="273"/>
                </a:lnTo>
                <a:lnTo>
                  <a:pt x="159" y="279"/>
                </a:lnTo>
                <a:lnTo>
                  <a:pt x="162" y="284"/>
                </a:lnTo>
                <a:lnTo>
                  <a:pt x="164" y="289"/>
                </a:lnTo>
                <a:lnTo>
                  <a:pt x="165" y="290"/>
                </a:lnTo>
                <a:lnTo>
                  <a:pt x="166" y="290"/>
                </a:lnTo>
                <a:lnTo>
                  <a:pt x="166" y="290"/>
                </a:lnTo>
                <a:lnTo>
                  <a:pt x="173" y="287"/>
                </a:lnTo>
                <a:lnTo>
                  <a:pt x="177" y="284"/>
                </a:lnTo>
                <a:lnTo>
                  <a:pt x="177" y="434"/>
                </a:lnTo>
                <a:lnTo>
                  <a:pt x="200" y="434"/>
                </a:lnTo>
                <a:lnTo>
                  <a:pt x="200" y="434"/>
                </a:lnTo>
                <a:lnTo>
                  <a:pt x="200" y="448"/>
                </a:lnTo>
                <a:lnTo>
                  <a:pt x="201" y="481"/>
                </a:lnTo>
                <a:lnTo>
                  <a:pt x="204" y="520"/>
                </a:lnTo>
                <a:lnTo>
                  <a:pt x="207" y="537"/>
                </a:lnTo>
                <a:lnTo>
                  <a:pt x="211" y="551"/>
                </a:lnTo>
                <a:lnTo>
                  <a:pt x="211" y="551"/>
                </a:lnTo>
                <a:lnTo>
                  <a:pt x="219" y="566"/>
                </a:lnTo>
                <a:lnTo>
                  <a:pt x="236" y="590"/>
                </a:lnTo>
                <a:lnTo>
                  <a:pt x="278" y="646"/>
                </a:lnTo>
                <a:lnTo>
                  <a:pt x="344" y="728"/>
                </a:lnTo>
                <a:lnTo>
                  <a:pt x="344" y="728"/>
                </a:lnTo>
                <a:lnTo>
                  <a:pt x="349" y="735"/>
                </a:lnTo>
                <a:lnTo>
                  <a:pt x="355" y="739"/>
                </a:lnTo>
                <a:lnTo>
                  <a:pt x="359" y="744"/>
                </a:lnTo>
                <a:lnTo>
                  <a:pt x="360" y="744"/>
                </a:lnTo>
                <a:lnTo>
                  <a:pt x="360" y="745"/>
                </a:lnTo>
                <a:lnTo>
                  <a:pt x="360" y="745"/>
                </a:lnTo>
                <a:lnTo>
                  <a:pt x="357" y="760"/>
                </a:lnTo>
                <a:lnTo>
                  <a:pt x="353" y="791"/>
                </a:lnTo>
                <a:lnTo>
                  <a:pt x="348" y="825"/>
                </a:lnTo>
                <a:lnTo>
                  <a:pt x="344" y="845"/>
                </a:lnTo>
                <a:lnTo>
                  <a:pt x="344" y="845"/>
                </a:lnTo>
                <a:lnTo>
                  <a:pt x="342" y="848"/>
                </a:lnTo>
                <a:lnTo>
                  <a:pt x="341" y="850"/>
                </a:lnTo>
                <a:lnTo>
                  <a:pt x="337" y="853"/>
                </a:lnTo>
                <a:lnTo>
                  <a:pt x="337" y="853"/>
                </a:lnTo>
                <a:lnTo>
                  <a:pt x="337" y="855"/>
                </a:lnTo>
                <a:lnTo>
                  <a:pt x="338" y="861"/>
                </a:lnTo>
                <a:lnTo>
                  <a:pt x="338" y="861"/>
                </a:lnTo>
                <a:lnTo>
                  <a:pt x="341" y="871"/>
                </a:lnTo>
                <a:lnTo>
                  <a:pt x="342" y="880"/>
                </a:lnTo>
                <a:lnTo>
                  <a:pt x="345" y="885"/>
                </a:lnTo>
                <a:lnTo>
                  <a:pt x="346" y="888"/>
                </a:lnTo>
                <a:lnTo>
                  <a:pt x="349" y="889"/>
                </a:lnTo>
                <a:lnTo>
                  <a:pt x="349" y="889"/>
                </a:lnTo>
                <a:lnTo>
                  <a:pt x="355" y="891"/>
                </a:lnTo>
                <a:lnTo>
                  <a:pt x="357" y="891"/>
                </a:lnTo>
                <a:lnTo>
                  <a:pt x="360" y="889"/>
                </a:lnTo>
                <a:lnTo>
                  <a:pt x="377" y="989"/>
                </a:lnTo>
                <a:lnTo>
                  <a:pt x="404" y="984"/>
                </a:lnTo>
                <a:lnTo>
                  <a:pt x="404" y="984"/>
                </a:lnTo>
                <a:lnTo>
                  <a:pt x="446" y="1079"/>
                </a:lnTo>
                <a:lnTo>
                  <a:pt x="475" y="1150"/>
                </a:lnTo>
                <a:lnTo>
                  <a:pt x="493" y="1194"/>
                </a:lnTo>
                <a:lnTo>
                  <a:pt x="493" y="1194"/>
                </a:lnTo>
                <a:lnTo>
                  <a:pt x="497" y="1206"/>
                </a:lnTo>
                <a:lnTo>
                  <a:pt x="500" y="1212"/>
                </a:lnTo>
                <a:lnTo>
                  <a:pt x="503" y="1215"/>
                </a:lnTo>
                <a:lnTo>
                  <a:pt x="505" y="1217"/>
                </a:lnTo>
                <a:lnTo>
                  <a:pt x="504" y="1217"/>
                </a:lnTo>
                <a:lnTo>
                  <a:pt x="504" y="1217"/>
                </a:lnTo>
                <a:lnTo>
                  <a:pt x="492" y="1218"/>
                </a:lnTo>
                <a:lnTo>
                  <a:pt x="483" y="1218"/>
                </a:lnTo>
                <a:lnTo>
                  <a:pt x="479" y="1218"/>
                </a:lnTo>
                <a:lnTo>
                  <a:pt x="476" y="1217"/>
                </a:lnTo>
                <a:lnTo>
                  <a:pt x="476" y="1217"/>
                </a:lnTo>
                <a:lnTo>
                  <a:pt x="470" y="1212"/>
                </a:lnTo>
                <a:lnTo>
                  <a:pt x="461" y="1210"/>
                </a:lnTo>
                <a:lnTo>
                  <a:pt x="454" y="1208"/>
                </a:lnTo>
                <a:lnTo>
                  <a:pt x="452" y="1210"/>
                </a:lnTo>
                <a:lnTo>
                  <a:pt x="449" y="1211"/>
                </a:lnTo>
                <a:lnTo>
                  <a:pt x="449" y="1211"/>
                </a:lnTo>
                <a:lnTo>
                  <a:pt x="447" y="1214"/>
                </a:lnTo>
                <a:lnTo>
                  <a:pt x="447" y="1217"/>
                </a:lnTo>
                <a:lnTo>
                  <a:pt x="449" y="1222"/>
                </a:lnTo>
                <a:lnTo>
                  <a:pt x="454" y="1233"/>
                </a:lnTo>
                <a:lnTo>
                  <a:pt x="454" y="1233"/>
                </a:lnTo>
                <a:lnTo>
                  <a:pt x="461" y="1242"/>
                </a:lnTo>
                <a:lnTo>
                  <a:pt x="465" y="1246"/>
                </a:lnTo>
                <a:lnTo>
                  <a:pt x="471" y="1250"/>
                </a:lnTo>
                <a:lnTo>
                  <a:pt x="471" y="1250"/>
                </a:lnTo>
                <a:lnTo>
                  <a:pt x="482" y="1255"/>
                </a:lnTo>
                <a:lnTo>
                  <a:pt x="486" y="1258"/>
                </a:lnTo>
                <a:lnTo>
                  <a:pt x="493" y="1261"/>
                </a:lnTo>
                <a:lnTo>
                  <a:pt x="493" y="1261"/>
                </a:lnTo>
                <a:lnTo>
                  <a:pt x="497" y="1261"/>
                </a:lnTo>
                <a:lnTo>
                  <a:pt x="500" y="1261"/>
                </a:lnTo>
                <a:lnTo>
                  <a:pt x="504" y="1260"/>
                </a:lnTo>
                <a:lnTo>
                  <a:pt x="507" y="1260"/>
                </a:lnTo>
                <a:lnTo>
                  <a:pt x="508" y="1260"/>
                </a:lnTo>
                <a:lnTo>
                  <a:pt x="510" y="1262"/>
                </a:lnTo>
                <a:lnTo>
                  <a:pt x="510" y="1267"/>
                </a:lnTo>
                <a:lnTo>
                  <a:pt x="510" y="1267"/>
                </a:lnTo>
                <a:lnTo>
                  <a:pt x="510" y="1278"/>
                </a:lnTo>
                <a:lnTo>
                  <a:pt x="507" y="1287"/>
                </a:lnTo>
                <a:lnTo>
                  <a:pt x="499" y="1305"/>
                </a:lnTo>
                <a:lnTo>
                  <a:pt x="499" y="1305"/>
                </a:lnTo>
                <a:lnTo>
                  <a:pt x="496" y="1315"/>
                </a:lnTo>
                <a:lnTo>
                  <a:pt x="493" y="1321"/>
                </a:lnTo>
                <a:lnTo>
                  <a:pt x="490" y="1326"/>
                </a:lnTo>
                <a:lnTo>
                  <a:pt x="485" y="1332"/>
                </a:lnTo>
                <a:lnTo>
                  <a:pt x="478" y="1337"/>
                </a:lnTo>
                <a:lnTo>
                  <a:pt x="468" y="1344"/>
                </a:lnTo>
                <a:lnTo>
                  <a:pt x="454" y="1350"/>
                </a:lnTo>
                <a:lnTo>
                  <a:pt x="454" y="1350"/>
                </a:lnTo>
                <a:lnTo>
                  <a:pt x="420" y="1362"/>
                </a:lnTo>
                <a:lnTo>
                  <a:pt x="385" y="1375"/>
                </a:lnTo>
                <a:lnTo>
                  <a:pt x="356" y="1386"/>
                </a:lnTo>
                <a:lnTo>
                  <a:pt x="348" y="1390"/>
                </a:lnTo>
                <a:lnTo>
                  <a:pt x="345" y="1393"/>
                </a:lnTo>
                <a:lnTo>
                  <a:pt x="344" y="1394"/>
                </a:lnTo>
                <a:lnTo>
                  <a:pt x="344" y="1394"/>
                </a:lnTo>
                <a:lnTo>
                  <a:pt x="341" y="1401"/>
                </a:lnTo>
                <a:lnTo>
                  <a:pt x="338" y="1407"/>
                </a:lnTo>
                <a:lnTo>
                  <a:pt x="338" y="1408"/>
                </a:lnTo>
                <a:lnTo>
                  <a:pt x="338" y="1409"/>
                </a:lnTo>
                <a:lnTo>
                  <a:pt x="339" y="1411"/>
                </a:lnTo>
                <a:lnTo>
                  <a:pt x="344" y="1411"/>
                </a:lnTo>
                <a:lnTo>
                  <a:pt x="344" y="1411"/>
                </a:lnTo>
                <a:lnTo>
                  <a:pt x="352" y="1409"/>
                </a:lnTo>
                <a:lnTo>
                  <a:pt x="360" y="1407"/>
                </a:lnTo>
                <a:lnTo>
                  <a:pt x="366" y="1405"/>
                </a:lnTo>
                <a:lnTo>
                  <a:pt x="366" y="1405"/>
                </a:lnTo>
                <a:lnTo>
                  <a:pt x="364" y="1409"/>
                </a:lnTo>
                <a:lnTo>
                  <a:pt x="366" y="1415"/>
                </a:lnTo>
                <a:lnTo>
                  <a:pt x="367" y="1421"/>
                </a:lnTo>
                <a:lnTo>
                  <a:pt x="370" y="1422"/>
                </a:lnTo>
                <a:lnTo>
                  <a:pt x="371" y="1422"/>
                </a:lnTo>
                <a:lnTo>
                  <a:pt x="371" y="1422"/>
                </a:lnTo>
                <a:lnTo>
                  <a:pt x="382" y="1422"/>
                </a:lnTo>
                <a:lnTo>
                  <a:pt x="388" y="1422"/>
                </a:lnTo>
                <a:lnTo>
                  <a:pt x="388" y="1422"/>
                </a:lnTo>
                <a:lnTo>
                  <a:pt x="398" y="1427"/>
                </a:lnTo>
                <a:lnTo>
                  <a:pt x="404" y="1432"/>
                </a:lnTo>
                <a:lnTo>
                  <a:pt x="407" y="1433"/>
                </a:lnTo>
                <a:lnTo>
                  <a:pt x="410" y="1433"/>
                </a:lnTo>
                <a:lnTo>
                  <a:pt x="410" y="1433"/>
                </a:lnTo>
                <a:lnTo>
                  <a:pt x="413" y="1433"/>
                </a:lnTo>
                <a:lnTo>
                  <a:pt x="414" y="1433"/>
                </a:lnTo>
                <a:lnTo>
                  <a:pt x="417" y="1433"/>
                </a:lnTo>
                <a:lnTo>
                  <a:pt x="421" y="1433"/>
                </a:lnTo>
                <a:lnTo>
                  <a:pt x="421" y="1433"/>
                </a:lnTo>
                <a:lnTo>
                  <a:pt x="434" y="1432"/>
                </a:lnTo>
                <a:lnTo>
                  <a:pt x="442" y="1432"/>
                </a:lnTo>
                <a:lnTo>
                  <a:pt x="454" y="1433"/>
                </a:lnTo>
                <a:lnTo>
                  <a:pt x="454" y="1433"/>
                </a:lnTo>
                <a:lnTo>
                  <a:pt x="467" y="1433"/>
                </a:lnTo>
                <a:lnTo>
                  <a:pt x="478" y="1432"/>
                </a:lnTo>
                <a:lnTo>
                  <a:pt x="493" y="1427"/>
                </a:lnTo>
                <a:lnTo>
                  <a:pt x="521" y="1422"/>
                </a:lnTo>
                <a:lnTo>
                  <a:pt x="521" y="1422"/>
                </a:lnTo>
                <a:lnTo>
                  <a:pt x="539" y="1421"/>
                </a:lnTo>
                <a:lnTo>
                  <a:pt x="557" y="1419"/>
                </a:lnTo>
                <a:lnTo>
                  <a:pt x="590" y="1419"/>
                </a:lnTo>
                <a:lnTo>
                  <a:pt x="605" y="1419"/>
                </a:lnTo>
                <a:lnTo>
                  <a:pt x="619" y="1418"/>
                </a:lnTo>
                <a:lnTo>
                  <a:pt x="629" y="1415"/>
                </a:lnTo>
                <a:lnTo>
                  <a:pt x="633" y="1414"/>
                </a:lnTo>
                <a:lnTo>
                  <a:pt x="637" y="1411"/>
                </a:lnTo>
                <a:lnTo>
                  <a:pt x="637" y="1411"/>
                </a:lnTo>
                <a:lnTo>
                  <a:pt x="644" y="1405"/>
                </a:lnTo>
                <a:lnTo>
                  <a:pt x="651" y="1401"/>
                </a:lnTo>
                <a:lnTo>
                  <a:pt x="663" y="1393"/>
                </a:lnTo>
                <a:lnTo>
                  <a:pt x="667" y="1389"/>
                </a:lnTo>
                <a:lnTo>
                  <a:pt x="669" y="1384"/>
                </a:lnTo>
                <a:lnTo>
                  <a:pt x="669" y="1379"/>
                </a:lnTo>
                <a:lnTo>
                  <a:pt x="665" y="1372"/>
                </a:lnTo>
                <a:lnTo>
                  <a:pt x="665" y="1372"/>
                </a:lnTo>
                <a:lnTo>
                  <a:pt x="652" y="1355"/>
                </a:lnTo>
                <a:lnTo>
                  <a:pt x="641" y="1339"/>
                </a:lnTo>
                <a:lnTo>
                  <a:pt x="631" y="1321"/>
                </a:lnTo>
                <a:lnTo>
                  <a:pt x="629" y="1312"/>
                </a:lnTo>
                <a:lnTo>
                  <a:pt x="626" y="1305"/>
                </a:lnTo>
                <a:lnTo>
                  <a:pt x="626" y="1305"/>
                </a:lnTo>
                <a:lnTo>
                  <a:pt x="620" y="1272"/>
                </a:lnTo>
                <a:lnTo>
                  <a:pt x="620" y="1272"/>
                </a:lnTo>
                <a:lnTo>
                  <a:pt x="633" y="1272"/>
                </a:lnTo>
                <a:lnTo>
                  <a:pt x="641" y="1271"/>
                </a:lnTo>
                <a:lnTo>
                  <a:pt x="645" y="1269"/>
                </a:lnTo>
                <a:lnTo>
                  <a:pt x="648" y="1267"/>
                </a:lnTo>
                <a:lnTo>
                  <a:pt x="648" y="1267"/>
                </a:lnTo>
                <a:lnTo>
                  <a:pt x="649" y="1261"/>
                </a:lnTo>
                <a:lnTo>
                  <a:pt x="649" y="1255"/>
                </a:lnTo>
                <a:lnTo>
                  <a:pt x="647" y="1243"/>
                </a:lnTo>
                <a:lnTo>
                  <a:pt x="643" y="1222"/>
                </a:lnTo>
                <a:lnTo>
                  <a:pt x="643" y="1222"/>
                </a:lnTo>
                <a:lnTo>
                  <a:pt x="638" y="1200"/>
                </a:lnTo>
                <a:lnTo>
                  <a:pt x="636" y="1186"/>
                </a:lnTo>
                <a:lnTo>
                  <a:pt x="636" y="1172"/>
                </a:lnTo>
                <a:lnTo>
                  <a:pt x="637" y="1150"/>
                </a:lnTo>
                <a:lnTo>
                  <a:pt x="637" y="1150"/>
                </a:lnTo>
                <a:lnTo>
                  <a:pt x="644" y="1093"/>
                </a:lnTo>
                <a:lnTo>
                  <a:pt x="647" y="1068"/>
                </a:lnTo>
                <a:lnTo>
                  <a:pt x="648" y="1045"/>
                </a:lnTo>
                <a:lnTo>
                  <a:pt x="648" y="967"/>
                </a:lnTo>
                <a:lnTo>
                  <a:pt x="676" y="961"/>
                </a:lnTo>
                <a:lnTo>
                  <a:pt x="676" y="961"/>
                </a:lnTo>
                <a:lnTo>
                  <a:pt x="663" y="909"/>
                </a:lnTo>
                <a:lnTo>
                  <a:pt x="655" y="873"/>
                </a:lnTo>
                <a:lnTo>
                  <a:pt x="654" y="860"/>
                </a:lnTo>
                <a:lnTo>
                  <a:pt x="654" y="857"/>
                </a:lnTo>
                <a:lnTo>
                  <a:pt x="654" y="856"/>
                </a:lnTo>
                <a:lnTo>
                  <a:pt x="654" y="856"/>
                </a:lnTo>
                <a:lnTo>
                  <a:pt x="662" y="853"/>
                </a:lnTo>
                <a:lnTo>
                  <a:pt x="679" y="843"/>
                </a:lnTo>
                <a:lnTo>
                  <a:pt x="731" y="817"/>
                </a:lnTo>
                <a:lnTo>
                  <a:pt x="825" y="767"/>
                </a:lnTo>
                <a:lnTo>
                  <a:pt x="825" y="767"/>
                </a:lnTo>
                <a:lnTo>
                  <a:pt x="831" y="763"/>
                </a:lnTo>
                <a:lnTo>
                  <a:pt x="839" y="755"/>
                </a:lnTo>
                <a:lnTo>
                  <a:pt x="858" y="731"/>
                </a:lnTo>
                <a:lnTo>
                  <a:pt x="881" y="701"/>
                </a:lnTo>
                <a:lnTo>
                  <a:pt x="904" y="664"/>
                </a:lnTo>
                <a:lnTo>
                  <a:pt x="926" y="628"/>
                </a:lnTo>
                <a:lnTo>
                  <a:pt x="944" y="595"/>
                </a:lnTo>
                <a:lnTo>
                  <a:pt x="958" y="569"/>
                </a:lnTo>
                <a:lnTo>
                  <a:pt x="962" y="558"/>
                </a:lnTo>
                <a:lnTo>
                  <a:pt x="964" y="551"/>
                </a:lnTo>
                <a:lnTo>
                  <a:pt x="964" y="551"/>
                </a:lnTo>
                <a:lnTo>
                  <a:pt x="964" y="535"/>
                </a:lnTo>
                <a:lnTo>
                  <a:pt x="959" y="515"/>
                </a:lnTo>
                <a:lnTo>
                  <a:pt x="954" y="491"/>
                </a:lnTo>
                <a:lnTo>
                  <a:pt x="948" y="467"/>
                </a:lnTo>
                <a:lnTo>
                  <a:pt x="936" y="424"/>
                </a:lnTo>
                <a:lnTo>
                  <a:pt x="930" y="406"/>
                </a:lnTo>
                <a:lnTo>
                  <a:pt x="942" y="384"/>
                </a:lnTo>
                <a:lnTo>
                  <a:pt x="942" y="384"/>
                </a:lnTo>
                <a:lnTo>
                  <a:pt x="921" y="355"/>
                </a:lnTo>
                <a:lnTo>
                  <a:pt x="906" y="334"/>
                </a:lnTo>
                <a:lnTo>
                  <a:pt x="897" y="323"/>
                </a:lnTo>
                <a:lnTo>
                  <a:pt x="897" y="323"/>
                </a:lnTo>
                <a:lnTo>
                  <a:pt x="892" y="316"/>
                </a:lnTo>
                <a:lnTo>
                  <a:pt x="885" y="305"/>
                </a:lnTo>
                <a:lnTo>
                  <a:pt x="875" y="290"/>
                </a:lnTo>
                <a:lnTo>
                  <a:pt x="875" y="290"/>
                </a:lnTo>
                <a:lnTo>
                  <a:pt x="894" y="302"/>
                </a:lnTo>
                <a:lnTo>
                  <a:pt x="911" y="312"/>
                </a:lnTo>
                <a:lnTo>
                  <a:pt x="918" y="316"/>
                </a:lnTo>
                <a:lnTo>
                  <a:pt x="925" y="318"/>
                </a:lnTo>
                <a:lnTo>
                  <a:pt x="925" y="318"/>
                </a:lnTo>
                <a:lnTo>
                  <a:pt x="937" y="319"/>
                </a:lnTo>
                <a:lnTo>
                  <a:pt x="951" y="320"/>
                </a:lnTo>
                <a:lnTo>
                  <a:pt x="962" y="320"/>
                </a:lnTo>
                <a:lnTo>
                  <a:pt x="966" y="319"/>
                </a:lnTo>
                <a:lnTo>
                  <a:pt x="969" y="318"/>
                </a:lnTo>
                <a:lnTo>
                  <a:pt x="969" y="318"/>
                </a:lnTo>
                <a:lnTo>
                  <a:pt x="983" y="301"/>
                </a:lnTo>
                <a:lnTo>
                  <a:pt x="990" y="291"/>
                </a:lnTo>
                <a:lnTo>
                  <a:pt x="991" y="287"/>
                </a:lnTo>
                <a:lnTo>
                  <a:pt x="991" y="284"/>
                </a:lnTo>
                <a:lnTo>
                  <a:pt x="991" y="284"/>
                </a:lnTo>
                <a:lnTo>
                  <a:pt x="989" y="282"/>
                </a:lnTo>
                <a:lnTo>
                  <a:pt x="986" y="279"/>
                </a:lnTo>
                <a:lnTo>
                  <a:pt x="983" y="276"/>
                </a:lnTo>
                <a:lnTo>
                  <a:pt x="980" y="273"/>
                </a:lnTo>
                <a:lnTo>
                  <a:pt x="980" y="273"/>
                </a:lnTo>
                <a:lnTo>
                  <a:pt x="975" y="264"/>
                </a:lnTo>
                <a:lnTo>
                  <a:pt x="972" y="258"/>
                </a:lnTo>
                <a:lnTo>
                  <a:pt x="969" y="257"/>
                </a:lnTo>
                <a:lnTo>
                  <a:pt x="969" y="257"/>
                </a:lnTo>
                <a:lnTo>
                  <a:pt x="966" y="255"/>
                </a:lnTo>
                <a:lnTo>
                  <a:pt x="964" y="252"/>
                </a:lnTo>
                <a:lnTo>
                  <a:pt x="958" y="246"/>
                </a:lnTo>
                <a:lnTo>
                  <a:pt x="958" y="246"/>
                </a:lnTo>
                <a:lnTo>
                  <a:pt x="953" y="241"/>
                </a:lnTo>
                <a:lnTo>
                  <a:pt x="947" y="234"/>
                </a:lnTo>
                <a:lnTo>
                  <a:pt x="947" y="234"/>
                </a:lnTo>
                <a:lnTo>
                  <a:pt x="942" y="229"/>
                </a:lnTo>
                <a:lnTo>
                  <a:pt x="935" y="225"/>
                </a:lnTo>
                <a:lnTo>
                  <a:pt x="928" y="221"/>
                </a:lnTo>
                <a:lnTo>
                  <a:pt x="925" y="218"/>
                </a:lnTo>
                <a:lnTo>
                  <a:pt x="925" y="218"/>
                </a:lnTo>
                <a:lnTo>
                  <a:pt x="903" y="171"/>
                </a:lnTo>
                <a:lnTo>
                  <a:pt x="885" y="135"/>
                </a:lnTo>
                <a:lnTo>
                  <a:pt x="870" y="107"/>
                </a:lnTo>
                <a:lnTo>
                  <a:pt x="870" y="107"/>
                </a:lnTo>
                <a:lnTo>
                  <a:pt x="863" y="97"/>
                </a:lnTo>
                <a:lnTo>
                  <a:pt x="854" y="89"/>
                </a:lnTo>
                <a:lnTo>
                  <a:pt x="839" y="75"/>
                </a:lnTo>
                <a:lnTo>
                  <a:pt x="825" y="65"/>
                </a:lnTo>
                <a:lnTo>
                  <a:pt x="820" y="62"/>
                </a:lnTo>
                <a:lnTo>
                  <a:pt x="820" y="62"/>
                </a:lnTo>
                <a:lnTo>
                  <a:pt x="814" y="53"/>
                </a:lnTo>
                <a:lnTo>
                  <a:pt x="809" y="46"/>
                </a:lnTo>
                <a:lnTo>
                  <a:pt x="806" y="42"/>
                </a:lnTo>
                <a:lnTo>
                  <a:pt x="803" y="40"/>
                </a:lnTo>
                <a:lnTo>
                  <a:pt x="803" y="40"/>
                </a:lnTo>
                <a:lnTo>
                  <a:pt x="785" y="36"/>
                </a:lnTo>
                <a:lnTo>
                  <a:pt x="750" y="30"/>
                </a:lnTo>
                <a:lnTo>
                  <a:pt x="731" y="28"/>
                </a:lnTo>
                <a:lnTo>
                  <a:pt x="710" y="28"/>
                </a:lnTo>
                <a:lnTo>
                  <a:pt x="692" y="28"/>
                </a:lnTo>
                <a:lnTo>
                  <a:pt x="676" y="29"/>
                </a:lnTo>
                <a:lnTo>
                  <a:pt x="676" y="29"/>
                </a:lnTo>
                <a:lnTo>
                  <a:pt x="645" y="33"/>
                </a:lnTo>
                <a:lnTo>
                  <a:pt x="616" y="35"/>
                </a:lnTo>
                <a:lnTo>
                  <a:pt x="593" y="37"/>
                </a:lnTo>
                <a:lnTo>
                  <a:pt x="583" y="39"/>
                </a:lnTo>
                <a:lnTo>
                  <a:pt x="576" y="40"/>
                </a:lnTo>
                <a:lnTo>
                  <a:pt x="576" y="40"/>
                </a:lnTo>
                <a:lnTo>
                  <a:pt x="557" y="44"/>
                </a:lnTo>
                <a:lnTo>
                  <a:pt x="525" y="50"/>
                </a:lnTo>
                <a:lnTo>
                  <a:pt x="485" y="54"/>
                </a:lnTo>
                <a:lnTo>
                  <a:pt x="443" y="57"/>
                </a:lnTo>
                <a:lnTo>
                  <a:pt x="443" y="57"/>
                </a:lnTo>
                <a:lnTo>
                  <a:pt x="373" y="60"/>
                </a:lnTo>
                <a:lnTo>
                  <a:pt x="338" y="62"/>
                </a:lnTo>
                <a:lnTo>
                  <a:pt x="338" y="62"/>
                </a:lnTo>
                <a:lnTo>
                  <a:pt x="320" y="62"/>
                </a:lnTo>
                <a:lnTo>
                  <a:pt x="305" y="62"/>
                </a:lnTo>
                <a:lnTo>
                  <a:pt x="305" y="62"/>
                </a:lnTo>
                <a:lnTo>
                  <a:pt x="301" y="60"/>
                </a:lnTo>
                <a:lnTo>
                  <a:pt x="294" y="54"/>
                </a:lnTo>
                <a:lnTo>
                  <a:pt x="287" y="47"/>
                </a:lnTo>
                <a:lnTo>
                  <a:pt x="277" y="40"/>
                </a:lnTo>
                <a:lnTo>
                  <a:pt x="277" y="40"/>
                </a:lnTo>
                <a:lnTo>
                  <a:pt x="262" y="33"/>
                </a:lnTo>
                <a:lnTo>
                  <a:pt x="241" y="26"/>
                </a:lnTo>
                <a:lnTo>
                  <a:pt x="222" y="19"/>
                </a:lnTo>
                <a:lnTo>
                  <a:pt x="215" y="18"/>
                </a:lnTo>
                <a:lnTo>
                  <a:pt x="211" y="18"/>
                </a:lnTo>
                <a:lnTo>
                  <a:pt x="211" y="18"/>
                </a:lnTo>
                <a:lnTo>
                  <a:pt x="208" y="18"/>
                </a:lnTo>
                <a:lnTo>
                  <a:pt x="202" y="17"/>
                </a:lnTo>
                <a:lnTo>
                  <a:pt x="187" y="11"/>
                </a:lnTo>
                <a:lnTo>
                  <a:pt x="172" y="6"/>
                </a:lnTo>
                <a:lnTo>
                  <a:pt x="161" y="1"/>
                </a:lnTo>
                <a:lnTo>
                  <a:pt x="161" y="1"/>
                </a:lnTo>
                <a:lnTo>
                  <a:pt x="154" y="0"/>
                </a:lnTo>
                <a:lnTo>
                  <a:pt x="146" y="0"/>
                </a:lnTo>
                <a:lnTo>
                  <a:pt x="133" y="1"/>
                </a:lnTo>
                <a:lnTo>
                  <a:pt x="133" y="1"/>
                </a:lnTo>
                <a:lnTo>
                  <a:pt x="121" y="6"/>
                </a:lnTo>
                <a:lnTo>
                  <a:pt x="105" y="12"/>
                </a:lnTo>
                <a:lnTo>
                  <a:pt x="105" y="12"/>
                </a:lnTo>
                <a:lnTo>
                  <a:pt x="96" y="18"/>
                </a:lnTo>
                <a:lnTo>
                  <a:pt x="92" y="21"/>
                </a:lnTo>
                <a:lnTo>
                  <a:pt x="89" y="24"/>
                </a:lnTo>
                <a:lnTo>
                  <a:pt x="89" y="24"/>
                </a:lnTo>
                <a:lnTo>
                  <a:pt x="86" y="33"/>
                </a:lnTo>
                <a:lnTo>
                  <a:pt x="85" y="39"/>
                </a:lnTo>
                <a:lnTo>
                  <a:pt x="83" y="40"/>
                </a:lnTo>
                <a:lnTo>
                  <a:pt x="83" y="40"/>
                </a:lnTo>
                <a:lnTo>
                  <a:pt x="76" y="42"/>
                </a:lnTo>
                <a:lnTo>
                  <a:pt x="64" y="44"/>
                </a:lnTo>
                <a:lnTo>
                  <a:pt x="49" y="50"/>
                </a:lnTo>
                <a:lnTo>
                  <a:pt x="43" y="53"/>
                </a:lnTo>
                <a:lnTo>
                  <a:pt x="39" y="57"/>
                </a:lnTo>
                <a:lnTo>
                  <a:pt x="39" y="57"/>
                </a:lnTo>
                <a:lnTo>
                  <a:pt x="36" y="62"/>
                </a:lnTo>
                <a:lnTo>
                  <a:pt x="35" y="69"/>
                </a:lnTo>
                <a:lnTo>
                  <a:pt x="32" y="87"/>
                </a:lnTo>
                <a:lnTo>
                  <a:pt x="28" y="107"/>
                </a:lnTo>
                <a:lnTo>
                  <a:pt x="27" y="117"/>
                </a:lnTo>
                <a:lnTo>
                  <a:pt x="22" y="123"/>
                </a:lnTo>
                <a:lnTo>
                  <a:pt x="22" y="123"/>
                </a:lnTo>
                <a:close/>
                <a:moveTo>
                  <a:pt x="327" y="340"/>
                </a:moveTo>
                <a:lnTo>
                  <a:pt x="327" y="340"/>
                </a:lnTo>
                <a:lnTo>
                  <a:pt x="328" y="338"/>
                </a:lnTo>
                <a:lnTo>
                  <a:pt x="330" y="338"/>
                </a:lnTo>
                <a:lnTo>
                  <a:pt x="337" y="341"/>
                </a:lnTo>
                <a:lnTo>
                  <a:pt x="346" y="350"/>
                </a:lnTo>
                <a:lnTo>
                  <a:pt x="356" y="359"/>
                </a:lnTo>
                <a:lnTo>
                  <a:pt x="378" y="383"/>
                </a:lnTo>
                <a:lnTo>
                  <a:pt x="393" y="401"/>
                </a:lnTo>
                <a:lnTo>
                  <a:pt x="393" y="401"/>
                </a:lnTo>
                <a:lnTo>
                  <a:pt x="399" y="406"/>
                </a:lnTo>
                <a:lnTo>
                  <a:pt x="404" y="413"/>
                </a:lnTo>
                <a:lnTo>
                  <a:pt x="418" y="422"/>
                </a:lnTo>
                <a:lnTo>
                  <a:pt x="431" y="431"/>
                </a:lnTo>
                <a:lnTo>
                  <a:pt x="443" y="440"/>
                </a:lnTo>
                <a:lnTo>
                  <a:pt x="443" y="440"/>
                </a:lnTo>
                <a:lnTo>
                  <a:pt x="449" y="444"/>
                </a:lnTo>
                <a:lnTo>
                  <a:pt x="454" y="447"/>
                </a:lnTo>
                <a:lnTo>
                  <a:pt x="467" y="451"/>
                </a:lnTo>
                <a:lnTo>
                  <a:pt x="482" y="455"/>
                </a:lnTo>
                <a:lnTo>
                  <a:pt x="499" y="462"/>
                </a:lnTo>
                <a:lnTo>
                  <a:pt x="499" y="462"/>
                </a:lnTo>
                <a:lnTo>
                  <a:pt x="518" y="470"/>
                </a:lnTo>
                <a:lnTo>
                  <a:pt x="535" y="476"/>
                </a:lnTo>
                <a:lnTo>
                  <a:pt x="546" y="481"/>
                </a:lnTo>
                <a:lnTo>
                  <a:pt x="548" y="483"/>
                </a:lnTo>
                <a:lnTo>
                  <a:pt x="548" y="484"/>
                </a:lnTo>
                <a:lnTo>
                  <a:pt x="548" y="484"/>
                </a:lnTo>
                <a:lnTo>
                  <a:pt x="546" y="491"/>
                </a:lnTo>
                <a:lnTo>
                  <a:pt x="541" y="505"/>
                </a:lnTo>
                <a:lnTo>
                  <a:pt x="539" y="519"/>
                </a:lnTo>
                <a:lnTo>
                  <a:pt x="537" y="529"/>
                </a:lnTo>
                <a:lnTo>
                  <a:pt x="537" y="529"/>
                </a:lnTo>
                <a:lnTo>
                  <a:pt x="539" y="531"/>
                </a:lnTo>
                <a:lnTo>
                  <a:pt x="541" y="533"/>
                </a:lnTo>
                <a:lnTo>
                  <a:pt x="551" y="537"/>
                </a:lnTo>
                <a:lnTo>
                  <a:pt x="565" y="540"/>
                </a:lnTo>
                <a:lnTo>
                  <a:pt x="565" y="540"/>
                </a:lnTo>
                <a:lnTo>
                  <a:pt x="517" y="605"/>
                </a:lnTo>
                <a:lnTo>
                  <a:pt x="483" y="652"/>
                </a:lnTo>
                <a:lnTo>
                  <a:pt x="465" y="678"/>
                </a:lnTo>
                <a:lnTo>
                  <a:pt x="465" y="678"/>
                </a:lnTo>
                <a:lnTo>
                  <a:pt x="458" y="688"/>
                </a:lnTo>
                <a:lnTo>
                  <a:pt x="450" y="702"/>
                </a:lnTo>
                <a:lnTo>
                  <a:pt x="438" y="717"/>
                </a:lnTo>
                <a:lnTo>
                  <a:pt x="438" y="717"/>
                </a:lnTo>
                <a:lnTo>
                  <a:pt x="434" y="713"/>
                </a:lnTo>
                <a:lnTo>
                  <a:pt x="427" y="706"/>
                </a:lnTo>
                <a:lnTo>
                  <a:pt x="427" y="706"/>
                </a:lnTo>
                <a:lnTo>
                  <a:pt x="425" y="705"/>
                </a:lnTo>
                <a:lnTo>
                  <a:pt x="422" y="705"/>
                </a:lnTo>
                <a:lnTo>
                  <a:pt x="417" y="705"/>
                </a:lnTo>
                <a:lnTo>
                  <a:pt x="410" y="706"/>
                </a:lnTo>
                <a:lnTo>
                  <a:pt x="410" y="706"/>
                </a:lnTo>
                <a:lnTo>
                  <a:pt x="389" y="645"/>
                </a:lnTo>
                <a:lnTo>
                  <a:pt x="371" y="601"/>
                </a:lnTo>
                <a:lnTo>
                  <a:pt x="364" y="583"/>
                </a:lnTo>
                <a:lnTo>
                  <a:pt x="360" y="573"/>
                </a:lnTo>
                <a:lnTo>
                  <a:pt x="360" y="573"/>
                </a:lnTo>
                <a:lnTo>
                  <a:pt x="328" y="526"/>
                </a:lnTo>
                <a:lnTo>
                  <a:pt x="305" y="490"/>
                </a:lnTo>
                <a:lnTo>
                  <a:pt x="299" y="445"/>
                </a:lnTo>
                <a:lnTo>
                  <a:pt x="321" y="445"/>
                </a:lnTo>
                <a:lnTo>
                  <a:pt x="321" y="445"/>
                </a:lnTo>
                <a:lnTo>
                  <a:pt x="323" y="397"/>
                </a:lnTo>
                <a:lnTo>
                  <a:pt x="324" y="362"/>
                </a:lnTo>
                <a:lnTo>
                  <a:pt x="326" y="348"/>
                </a:lnTo>
                <a:lnTo>
                  <a:pt x="327" y="340"/>
                </a:lnTo>
                <a:lnTo>
                  <a:pt x="327" y="34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AD34806-B081-468F-3126-EA27DAE45DC1}"/>
              </a:ext>
            </a:extLst>
          </p:cNvPr>
          <p:cNvGrpSpPr/>
          <p:nvPr/>
        </p:nvGrpSpPr>
        <p:grpSpPr>
          <a:xfrm>
            <a:off x="4224108" y="4082209"/>
            <a:ext cx="1457783" cy="2139759"/>
            <a:chOff x="4350145" y="1763815"/>
            <a:chExt cx="1457783" cy="2139759"/>
          </a:xfrm>
        </p:grpSpPr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4BD4162E-BA83-E97D-95B0-E70AF3FD5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0145" y="1763815"/>
              <a:ext cx="1457783" cy="2139759"/>
            </a:xfrm>
            <a:custGeom>
              <a:avLst/>
              <a:gdLst>
                <a:gd name="T0" fmla="*/ 146 w 1274"/>
                <a:gd name="T1" fmla="*/ 659 h 1870"/>
                <a:gd name="T2" fmla="*/ 206 w 1274"/>
                <a:gd name="T3" fmla="*/ 651 h 1870"/>
                <a:gd name="T4" fmla="*/ 242 w 1274"/>
                <a:gd name="T5" fmla="*/ 459 h 1870"/>
                <a:gd name="T6" fmla="*/ 274 w 1274"/>
                <a:gd name="T7" fmla="*/ 443 h 1870"/>
                <a:gd name="T8" fmla="*/ 338 w 1274"/>
                <a:gd name="T9" fmla="*/ 451 h 1870"/>
                <a:gd name="T10" fmla="*/ 386 w 1274"/>
                <a:gd name="T11" fmla="*/ 467 h 1870"/>
                <a:gd name="T12" fmla="*/ 434 w 1274"/>
                <a:gd name="T13" fmla="*/ 629 h 1870"/>
                <a:gd name="T14" fmla="*/ 480 w 1274"/>
                <a:gd name="T15" fmla="*/ 770 h 1870"/>
                <a:gd name="T16" fmla="*/ 536 w 1274"/>
                <a:gd name="T17" fmla="*/ 942 h 1870"/>
                <a:gd name="T18" fmla="*/ 506 w 1274"/>
                <a:gd name="T19" fmla="*/ 1012 h 1870"/>
                <a:gd name="T20" fmla="*/ 240 w 1274"/>
                <a:gd name="T21" fmla="*/ 1106 h 1870"/>
                <a:gd name="T22" fmla="*/ 202 w 1274"/>
                <a:gd name="T23" fmla="*/ 1285 h 1870"/>
                <a:gd name="T24" fmla="*/ 258 w 1274"/>
                <a:gd name="T25" fmla="*/ 1301 h 1870"/>
                <a:gd name="T26" fmla="*/ 354 w 1274"/>
                <a:gd name="T27" fmla="*/ 1381 h 1870"/>
                <a:gd name="T28" fmla="*/ 444 w 1274"/>
                <a:gd name="T29" fmla="*/ 1421 h 1870"/>
                <a:gd name="T30" fmla="*/ 402 w 1274"/>
                <a:gd name="T31" fmla="*/ 1605 h 1870"/>
                <a:gd name="T32" fmla="*/ 420 w 1274"/>
                <a:gd name="T33" fmla="*/ 1681 h 1870"/>
                <a:gd name="T34" fmla="*/ 480 w 1274"/>
                <a:gd name="T35" fmla="*/ 1832 h 1870"/>
                <a:gd name="T36" fmla="*/ 658 w 1274"/>
                <a:gd name="T37" fmla="*/ 1870 h 1870"/>
                <a:gd name="T38" fmla="*/ 906 w 1274"/>
                <a:gd name="T39" fmla="*/ 1758 h 1870"/>
                <a:gd name="T40" fmla="*/ 1076 w 1274"/>
                <a:gd name="T41" fmla="*/ 1694 h 1870"/>
                <a:gd name="T42" fmla="*/ 1164 w 1274"/>
                <a:gd name="T43" fmla="*/ 1770 h 1870"/>
                <a:gd name="T44" fmla="*/ 1180 w 1274"/>
                <a:gd name="T45" fmla="*/ 1838 h 1870"/>
                <a:gd name="T46" fmla="*/ 1146 w 1274"/>
                <a:gd name="T47" fmla="*/ 1846 h 1870"/>
                <a:gd name="T48" fmla="*/ 1186 w 1274"/>
                <a:gd name="T49" fmla="*/ 1862 h 1870"/>
                <a:gd name="T50" fmla="*/ 1266 w 1274"/>
                <a:gd name="T51" fmla="*/ 1840 h 1870"/>
                <a:gd name="T52" fmla="*/ 1258 w 1274"/>
                <a:gd name="T53" fmla="*/ 1758 h 1870"/>
                <a:gd name="T54" fmla="*/ 1260 w 1274"/>
                <a:gd name="T55" fmla="*/ 1631 h 1870"/>
                <a:gd name="T56" fmla="*/ 1240 w 1274"/>
                <a:gd name="T57" fmla="*/ 1553 h 1870"/>
                <a:gd name="T58" fmla="*/ 1166 w 1274"/>
                <a:gd name="T59" fmla="*/ 1549 h 1870"/>
                <a:gd name="T60" fmla="*/ 920 w 1274"/>
                <a:gd name="T61" fmla="*/ 1623 h 1870"/>
                <a:gd name="T62" fmla="*/ 818 w 1274"/>
                <a:gd name="T63" fmla="*/ 1597 h 1870"/>
                <a:gd name="T64" fmla="*/ 890 w 1274"/>
                <a:gd name="T65" fmla="*/ 1493 h 1870"/>
                <a:gd name="T66" fmla="*/ 1002 w 1274"/>
                <a:gd name="T67" fmla="*/ 1349 h 1870"/>
                <a:gd name="T68" fmla="*/ 1026 w 1274"/>
                <a:gd name="T69" fmla="*/ 1108 h 1870"/>
                <a:gd name="T70" fmla="*/ 1042 w 1274"/>
                <a:gd name="T71" fmla="*/ 946 h 1870"/>
                <a:gd name="T72" fmla="*/ 1042 w 1274"/>
                <a:gd name="T73" fmla="*/ 828 h 1870"/>
                <a:gd name="T74" fmla="*/ 1044 w 1274"/>
                <a:gd name="T75" fmla="*/ 726 h 1870"/>
                <a:gd name="T76" fmla="*/ 1100 w 1274"/>
                <a:gd name="T77" fmla="*/ 537 h 1870"/>
                <a:gd name="T78" fmla="*/ 1122 w 1274"/>
                <a:gd name="T79" fmla="*/ 345 h 1870"/>
                <a:gd name="T80" fmla="*/ 738 w 1274"/>
                <a:gd name="T81" fmla="*/ 204 h 1870"/>
                <a:gd name="T82" fmla="*/ 506 w 1274"/>
                <a:gd name="T83" fmla="*/ 170 h 1870"/>
                <a:gd name="T84" fmla="*/ 440 w 1274"/>
                <a:gd name="T85" fmla="*/ 118 h 1870"/>
                <a:gd name="T86" fmla="*/ 378 w 1274"/>
                <a:gd name="T87" fmla="*/ 58 h 1870"/>
                <a:gd name="T88" fmla="*/ 208 w 1274"/>
                <a:gd name="T89" fmla="*/ 0 h 1870"/>
                <a:gd name="T90" fmla="*/ 74 w 1274"/>
                <a:gd name="T91" fmla="*/ 42 h 1870"/>
                <a:gd name="T92" fmla="*/ 18 w 1274"/>
                <a:gd name="T93" fmla="*/ 162 h 1870"/>
                <a:gd name="T94" fmla="*/ 4 w 1274"/>
                <a:gd name="T95" fmla="*/ 319 h 1870"/>
                <a:gd name="T96" fmla="*/ 34 w 1274"/>
                <a:gd name="T97" fmla="*/ 461 h 1870"/>
                <a:gd name="T98" fmla="*/ 42 w 1274"/>
                <a:gd name="T99" fmla="*/ 587 h 1870"/>
                <a:gd name="T100" fmla="*/ 1018 w 1274"/>
                <a:gd name="T101" fmla="*/ 950 h 1870"/>
                <a:gd name="T102" fmla="*/ 1002 w 1274"/>
                <a:gd name="T103" fmla="*/ 908 h 1870"/>
                <a:gd name="T104" fmla="*/ 894 w 1274"/>
                <a:gd name="T105" fmla="*/ 457 h 1870"/>
                <a:gd name="T106" fmla="*/ 994 w 1274"/>
                <a:gd name="T107" fmla="*/ 491 h 1870"/>
                <a:gd name="T108" fmla="*/ 926 w 1274"/>
                <a:gd name="T109" fmla="*/ 483 h 1870"/>
                <a:gd name="T110" fmla="*/ 106 w 1274"/>
                <a:gd name="T111" fmla="*/ 659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4" h="1870">
                  <a:moveTo>
                    <a:pt x="90" y="635"/>
                  </a:moveTo>
                  <a:lnTo>
                    <a:pt x="90" y="635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12" y="653"/>
                  </a:lnTo>
                  <a:lnTo>
                    <a:pt x="124" y="645"/>
                  </a:lnTo>
                  <a:lnTo>
                    <a:pt x="138" y="635"/>
                  </a:lnTo>
                  <a:lnTo>
                    <a:pt x="146" y="659"/>
                  </a:lnTo>
                  <a:lnTo>
                    <a:pt x="178" y="627"/>
                  </a:lnTo>
                  <a:lnTo>
                    <a:pt x="186" y="659"/>
                  </a:lnTo>
                  <a:lnTo>
                    <a:pt x="186" y="659"/>
                  </a:lnTo>
                  <a:lnTo>
                    <a:pt x="188" y="661"/>
                  </a:lnTo>
                  <a:lnTo>
                    <a:pt x="192" y="663"/>
                  </a:lnTo>
                  <a:lnTo>
                    <a:pt x="196" y="663"/>
                  </a:lnTo>
                  <a:lnTo>
                    <a:pt x="200" y="659"/>
                  </a:lnTo>
                  <a:lnTo>
                    <a:pt x="206" y="651"/>
                  </a:lnTo>
                  <a:lnTo>
                    <a:pt x="212" y="639"/>
                  </a:lnTo>
                  <a:lnTo>
                    <a:pt x="218" y="619"/>
                  </a:lnTo>
                  <a:lnTo>
                    <a:pt x="218" y="619"/>
                  </a:lnTo>
                  <a:lnTo>
                    <a:pt x="224" y="595"/>
                  </a:lnTo>
                  <a:lnTo>
                    <a:pt x="230" y="567"/>
                  </a:lnTo>
                  <a:lnTo>
                    <a:pt x="236" y="515"/>
                  </a:lnTo>
                  <a:lnTo>
                    <a:pt x="240" y="475"/>
                  </a:lnTo>
                  <a:lnTo>
                    <a:pt x="242" y="459"/>
                  </a:lnTo>
                  <a:lnTo>
                    <a:pt x="242" y="459"/>
                  </a:lnTo>
                  <a:lnTo>
                    <a:pt x="248" y="459"/>
                  </a:lnTo>
                  <a:lnTo>
                    <a:pt x="258" y="459"/>
                  </a:lnTo>
                  <a:lnTo>
                    <a:pt x="258" y="459"/>
                  </a:lnTo>
                  <a:lnTo>
                    <a:pt x="264" y="455"/>
                  </a:lnTo>
                  <a:lnTo>
                    <a:pt x="270" y="451"/>
                  </a:lnTo>
                  <a:lnTo>
                    <a:pt x="274" y="443"/>
                  </a:lnTo>
                  <a:lnTo>
                    <a:pt x="274" y="443"/>
                  </a:lnTo>
                  <a:lnTo>
                    <a:pt x="306" y="451"/>
                  </a:lnTo>
                  <a:lnTo>
                    <a:pt x="306" y="451"/>
                  </a:lnTo>
                  <a:lnTo>
                    <a:pt x="314" y="451"/>
                  </a:lnTo>
                  <a:lnTo>
                    <a:pt x="326" y="451"/>
                  </a:lnTo>
                  <a:lnTo>
                    <a:pt x="334" y="449"/>
                  </a:lnTo>
                  <a:lnTo>
                    <a:pt x="338" y="449"/>
                  </a:lnTo>
                  <a:lnTo>
                    <a:pt x="338" y="451"/>
                  </a:lnTo>
                  <a:lnTo>
                    <a:pt x="338" y="451"/>
                  </a:lnTo>
                  <a:lnTo>
                    <a:pt x="340" y="453"/>
                  </a:lnTo>
                  <a:lnTo>
                    <a:pt x="344" y="455"/>
                  </a:lnTo>
                  <a:lnTo>
                    <a:pt x="354" y="459"/>
                  </a:lnTo>
                  <a:lnTo>
                    <a:pt x="354" y="459"/>
                  </a:lnTo>
                  <a:lnTo>
                    <a:pt x="366" y="465"/>
                  </a:lnTo>
                  <a:lnTo>
                    <a:pt x="376" y="467"/>
                  </a:lnTo>
                  <a:lnTo>
                    <a:pt x="386" y="467"/>
                  </a:lnTo>
                  <a:lnTo>
                    <a:pt x="386" y="467"/>
                  </a:lnTo>
                  <a:lnTo>
                    <a:pt x="392" y="465"/>
                  </a:lnTo>
                  <a:lnTo>
                    <a:pt x="396" y="461"/>
                  </a:lnTo>
                  <a:lnTo>
                    <a:pt x="408" y="449"/>
                  </a:lnTo>
                  <a:lnTo>
                    <a:pt x="418" y="435"/>
                  </a:lnTo>
                  <a:lnTo>
                    <a:pt x="418" y="435"/>
                  </a:lnTo>
                  <a:lnTo>
                    <a:pt x="420" y="477"/>
                  </a:lnTo>
                  <a:lnTo>
                    <a:pt x="428" y="573"/>
                  </a:lnTo>
                  <a:lnTo>
                    <a:pt x="434" y="629"/>
                  </a:lnTo>
                  <a:lnTo>
                    <a:pt x="440" y="679"/>
                  </a:lnTo>
                  <a:lnTo>
                    <a:pt x="448" y="721"/>
                  </a:lnTo>
                  <a:lnTo>
                    <a:pt x="454" y="738"/>
                  </a:lnTo>
                  <a:lnTo>
                    <a:pt x="458" y="748"/>
                  </a:lnTo>
                  <a:lnTo>
                    <a:pt x="458" y="748"/>
                  </a:lnTo>
                  <a:lnTo>
                    <a:pt x="466" y="760"/>
                  </a:lnTo>
                  <a:lnTo>
                    <a:pt x="474" y="768"/>
                  </a:lnTo>
                  <a:lnTo>
                    <a:pt x="480" y="770"/>
                  </a:lnTo>
                  <a:lnTo>
                    <a:pt x="486" y="772"/>
                  </a:lnTo>
                  <a:lnTo>
                    <a:pt x="490" y="776"/>
                  </a:lnTo>
                  <a:lnTo>
                    <a:pt x="494" y="782"/>
                  </a:lnTo>
                  <a:lnTo>
                    <a:pt x="500" y="796"/>
                  </a:lnTo>
                  <a:lnTo>
                    <a:pt x="506" y="820"/>
                  </a:lnTo>
                  <a:lnTo>
                    <a:pt x="506" y="820"/>
                  </a:lnTo>
                  <a:lnTo>
                    <a:pt x="530" y="914"/>
                  </a:lnTo>
                  <a:lnTo>
                    <a:pt x="536" y="942"/>
                  </a:lnTo>
                  <a:lnTo>
                    <a:pt x="538" y="956"/>
                  </a:lnTo>
                  <a:lnTo>
                    <a:pt x="538" y="956"/>
                  </a:lnTo>
                  <a:lnTo>
                    <a:pt x="536" y="960"/>
                  </a:lnTo>
                  <a:lnTo>
                    <a:pt x="532" y="964"/>
                  </a:lnTo>
                  <a:lnTo>
                    <a:pt x="518" y="974"/>
                  </a:lnTo>
                  <a:lnTo>
                    <a:pt x="498" y="988"/>
                  </a:lnTo>
                  <a:lnTo>
                    <a:pt x="506" y="1012"/>
                  </a:lnTo>
                  <a:lnTo>
                    <a:pt x="506" y="1012"/>
                  </a:lnTo>
                  <a:lnTo>
                    <a:pt x="444" y="1026"/>
                  </a:lnTo>
                  <a:lnTo>
                    <a:pt x="388" y="1042"/>
                  </a:lnTo>
                  <a:lnTo>
                    <a:pt x="362" y="1050"/>
                  </a:lnTo>
                  <a:lnTo>
                    <a:pt x="338" y="1060"/>
                  </a:lnTo>
                  <a:lnTo>
                    <a:pt x="338" y="1060"/>
                  </a:lnTo>
                  <a:lnTo>
                    <a:pt x="294" y="1078"/>
                  </a:lnTo>
                  <a:lnTo>
                    <a:pt x="256" y="1096"/>
                  </a:lnTo>
                  <a:lnTo>
                    <a:pt x="240" y="1106"/>
                  </a:lnTo>
                  <a:lnTo>
                    <a:pt x="226" y="1114"/>
                  </a:lnTo>
                  <a:lnTo>
                    <a:pt x="216" y="1124"/>
                  </a:lnTo>
                  <a:lnTo>
                    <a:pt x="210" y="1132"/>
                  </a:lnTo>
                  <a:lnTo>
                    <a:pt x="210" y="1132"/>
                  </a:lnTo>
                  <a:lnTo>
                    <a:pt x="206" y="1146"/>
                  </a:lnTo>
                  <a:lnTo>
                    <a:pt x="204" y="1166"/>
                  </a:lnTo>
                  <a:lnTo>
                    <a:pt x="202" y="1217"/>
                  </a:lnTo>
                  <a:lnTo>
                    <a:pt x="202" y="1285"/>
                  </a:lnTo>
                  <a:lnTo>
                    <a:pt x="202" y="1285"/>
                  </a:lnTo>
                  <a:lnTo>
                    <a:pt x="208" y="1285"/>
                  </a:lnTo>
                  <a:lnTo>
                    <a:pt x="220" y="1285"/>
                  </a:lnTo>
                  <a:lnTo>
                    <a:pt x="228" y="1287"/>
                  </a:lnTo>
                  <a:lnTo>
                    <a:pt x="238" y="1289"/>
                  </a:lnTo>
                  <a:lnTo>
                    <a:pt x="248" y="1295"/>
                  </a:lnTo>
                  <a:lnTo>
                    <a:pt x="258" y="1301"/>
                  </a:lnTo>
                  <a:lnTo>
                    <a:pt x="258" y="1301"/>
                  </a:lnTo>
                  <a:lnTo>
                    <a:pt x="276" y="1313"/>
                  </a:lnTo>
                  <a:lnTo>
                    <a:pt x="292" y="1321"/>
                  </a:lnTo>
                  <a:lnTo>
                    <a:pt x="302" y="1325"/>
                  </a:lnTo>
                  <a:lnTo>
                    <a:pt x="306" y="1325"/>
                  </a:lnTo>
                  <a:lnTo>
                    <a:pt x="306" y="1325"/>
                  </a:lnTo>
                  <a:lnTo>
                    <a:pt x="322" y="1347"/>
                  </a:lnTo>
                  <a:lnTo>
                    <a:pt x="336" y="1365"/>
                  </a:lnTo>
                  <a:lnTo>
                    <a:pt x="354" y="1381"/>
                  </a:lnTo>
                  <a:lnTo>
                    <a:pt x="354" y="1381"/>
                  </a:lnTo>
                  <a:lnTo>
                    <a:pt x="384" y="1403"/>
                  </a:lnTo>
                  <a:lnTo>
                    <a:pt x="396" y="1411"/>
                  </a:lnTo>
                  <a:lnTo>
                    <a:pt x="402" y="1413"/>
                  </a:lnTo>
                  <a:lnTo>
                    <a:pt x="402" y="1413"/>
                  </a:lnTo>
                  <a:lnTo>
                    <a:pt x="412" y="1413"/>
                  </a:lnTo>
                  <a:lnTo>
                    <a:pt x="428" y="1417"/>
                  </a:lnTo>
                  <a:lnTo>
                    <a:pt x="444" y="1421"/>
                  </a:lnTo>
                  <a:lnTo>
                    <a:pt x="448" y="1425"/>
                  </a:lnTo>
                  <a:lnTo>
                    <a:pt x="450" y="1429"/>
                  </a:lnTo>
                  <a:lnTo>
                    <a:pt x="450" y="1429"/>
                  </a:lnTo>
                  <a:lnTo>
                    <a:pt x="444" y="1457"/>
                  </a:lnTo>
                  <a:lnTo>
                    <a:pt x="428" y="1509"/>
                  </a:lnTo>
                  <a:lnTo>
                    <a:pt x="412" y="1565"/>
                  </a:lnTo>
                  <a:lnTo>
                    <a:pt x="406" y="1589"/>
                  </a:lnTo>
                  <a:lnTo>
                    <a:pt x="402" y="1605"/>
                  </a:lnTo>
                  <a:lnTo>
                    <a:pt x="402" y="1605"/>
                  </a:lnTo>
                  <a:lnTo>
                    <a:pt x="400" y="1629"/>
                  </a:lnTo>
                  <a:lnTo>
                    <a:pt x="400" y="1649"/>
                  </a:lnTo>
                  <a:lnTo>
                    <a:pt x="402" y="1669"/>
                  </a:lnTo>
                  <a:lnTo>
                    <a:pt x="402" y="1669"/>
                  </a:lnTo>
                  <a:lnTo>
                    <a:pt x="404" y="1671"/>
                  </a:lnTo>
                  <a:lnTo>
                    <a:pt x="408" y="1675"/>
                  </a:lnTo>
                  <a:lnTo>
                    <a:pt x="420" y="1681"/>
                  </a:lnTo>
                  <a:lnTo>
                    <a:pt x="430" y="1683"/>
                  </a:lnTo>
                  <a:lnTo>
                    <a:pt x="442" y="1686"/>
                  </a:lnTo>
                  <a:lnTo>
                    <a:pt x="442" y="1790"/>
                  </a:lnTo>
                  <a:lnTo>
                    <a:pt x="442" y="1790"/>
                  </a:lnTo>
                  <a:lnTo>
                    <a:pt x="444" y="1798"/>
                  </a:lnTo>
                  <a:lnTo>
                    <a:pt x="454" y="1808"/>
                  </a:lnTo>
                  <a:lnTo>
                    <a:pt x="464" y="1820"/>
                  </a:lnTo>
                  <a:lnTo>
                    <a:pt x="480" y="1832"/>
                  </a:lnTo>
                  <a:lnTo>
                    <a:pt x="496" y="1842"/>
                  </a:lnTo>
                  <a:lnTo>
                    <a:pt x="512" y="1852"/>
                  </a:lnTo>
                  <a:lnTo>
                    <a:pt x="526" y="1858"/>
                  </a:lnTo>
                  <a:lnTo>
                    <a:pt x="538" y="1862"/>
                  </a:lnTo>
                  <a:lnTo>
                    <a:pt x="538" y="1862"/>
                  </a:lnTo>
                  <a:lnTo>
                    <a:pt x="594" y="1868"/>
                  </a:lnTo>
                  <a:lnTo>
                    <a:pt x="628" y="1870"/>
                  </a:lnTo>
                  <a:lnTo>
                    <a:pt x="658" y="1870"/>
                  </a:lnTo>
                  <a:lnTo>
                    <a:pt x="658" y="1870"/>
                  </a:lnTo>
                  <a:lnTo>
                    <a:pt x="678" y="1866"/>
                  </a:lnTo>
                  <a:lnTo>
                    <a:pt x="708" y="1854"/>
                  </a:lnTo>
                  <a:lnTo>
                    <a:pt x="746" y="1840"/>
                  </a:lnTo>
                  <a:lnTo>
                    <a:pt x="786" y="1822"/>
                  </a:lnTo>
                  <a:lnTo>
                    <a:pt x="860" y="1784"/>
                  </a:lnTo>
                  <a:lnTo>
                    <a:pt x="888" y="1768"/>
                  </a:lnTo>
                  <a:lnTo>
                    <a:pt x="906" y="1758"/>
                  </a:lnTo>
                  <a:lnTo>
                    <a:pt x="906" y="1758"/>
                  </a:lnTo>
                  <a:lnTo>
                    <a:pt x="920" y="1748"/>
                  </a:lnTo>
                  <a:lnTo>
                    <a:pt x="942" y="1738"/>
                  </a:lnTo>
                  <a:lnTo>
                    <a:pt x="996" y="1714"/>
                  </a:lnTo>
                  <a:lnTo>
                    <a:pt x="1024" y="1706"/>
                  </a:lnTo>
                  <a:lnTo>
                    <a:pt x="1050" y="1698"/>
                  </a:lnTo>
                  <a:lnTo>
                    <a:pt x="1070" y="1694"/>
                  </a:lnTo>
                  <a:lnTo>
                    <a:pt x="1076" y="1694"/>
                  </a:lnTo>
                  <a:lnTo>
                    <a:pt x="1082" y="1694"/>
                  </a:lnTo>
                  <a:lnTo>
                    <a:pt x="1082" y="1694"/>
                  </a:lnTo>
                  <a:lnTo>
                    <a:pt x="1098" y="1702"/>
                  </a:lnTo>
                  <a:lnTo>
                    <a:pt x="1114" y="1716"/>
                  </a:lnTo>
                  <a:lnTo>
                    <a:pt x="1130" y="1732"/>
                  </a:lnTo>
                  <a:lnTo>
                    <a:pt x="1146" y="1750"/>
                  </a:lnTo>
                  <a:lnTo>
                    <a:pt x="1146" y="1750"/>
                  </a:lnTo>
                  <a:lnTo>
                    <a:pt x="1164" y="1770"/>
                  </a:lnTo>
                  <a:lnTo>
                    <a:pt x="1180" y="1792"/>
                  </a:lnTo>
                  <a:lnTo>
                    <a:pt x="1192" y="1810"/>
                  </a:lnTo>
                  <a:lnTo>
                    <a:pt x="1194" y="1818"/>
                  </a:lnTo>
                  <a:lnTo>
                    <a:pt x="1194" y="1822"/>
                  </a:lnTo>
                  <a:lnTo>
                    <a:pt x="1194" y="1822"/>
                  </a:lnTo>
                  <a:lnTo>
                    <a:pt x="1192" y="1828"/>
                  </a:lnTo>
                  <a:lnTo>
                    <a:pt x="1188" y="1834"/>
                  </a:lnTo>
                  <a:lnTo>
                    <a:pt x="1180" y="1838"/>
                  </a:lnTo>
                  <a:lnTo>
                    <a:pt x="1176" y="1838"/>
                  </a:lnTo>
                  <a:lnTo>
                    <a:pt x="1170" y="1838"/>
                  </a:lnTo>
                  <a:lnTo>
                    <a:pt x="1170" y="1838"/>
                  </a:lnTo>
                  <a:lnTo>
                    <a:pt x="1158" y="1836"/>
                  </a:lnTo>
                  <a:lnTo>
                    <a:pt x="1152" y="1838"/>
                  </a:lnTo>
                  <a:lnTo>
                    <a:pt x="1148" y="1842"/>
                  </a:lnTo>
                  <a:lnTo>
                    <a:pt x="1146" y="1846"/>
                  </a:lnTo>
                  <a:lnTo>
                    <a:pt x="1146" y="1846"/>
                  </a:lnTo>
                  <a:lnTo>
                    <a:pt x="1148" y="1850"/>
                  </a:lnTo>
                  <a:lnTo>
                    <a:pt x="1152" y="1856"/>
                  </a:lnTo>
                  <a:lnTo>
                    <a:pt x="1160" y="1860"/>
                  </a:lnTo>
                  <a:lnTo>
                    <a:pt x="1170" y="1862"/>
                  </a:lnTo>
                  <a:lnTo>
                    <a:pt x="1170" y="1862"/>
                  </a:lnTo>
                  <a:lnTo>
                    <a:pt x="1184" y="1862"/>
                  </a:lnTo>
                  <a:lnTo>
                    <a:pt x="1186" y="1862"/>
                  </a:lnTo>
                  <a:lnTo>
                    <a:pt x="1186" y="1862"/>
                  </a:lnTo>
                  <a:lnTo>
                    <a:pt x="1192" y="1864"/>
                  </a:lnTo>
                  <a:lnTo>
                    <a:pt x="1206" y="1866"/>
                  </a:lnTo>
                  <a:lnTo>
                    <a:pt x="1224" y="1868"/>
                  </a:lnTo>
                  <a:lnTo>
                    <a:pt x="1234" y="1866"/>
                  </a:lnTo>
                  <a:lnTo>
                    <a:pt x="1242" y="1862"/>
                  </a:lnTo>
                  <a:lnTo>
                    <a:pt x="1242" y="1862"/>
                  </a:lnTo>
                  <a:lnTo>
                    <a:pt x="1256" y="1852"/>
                  </a:lnTo>
                  <a:lnTo>
                    <a:pt x="1266" y="1840"/>
                  </a:lnTo>
                  <a:lnTo>
                    <a:pt x="1272" y="1828"/>
                  </a:lnTo>
                  <a:lnTo>
                    <a:pt x="1274" y="1822"/>
                  </a:lnTo>
                  <a:lnTo>
                    <a:pt x="1274" y="1814"/>
                  </a:lnTo>
                  <a:lnTo>
                    <a:pt x="1274" y="1814"/>
                  </a:lnTo>
                  <a:lnTo>
                    <a:pt x="1272" y="1800"/>
                  </a:lnTo>
                  <a:lnTo>
                    <a:pt x="1266" y="1786"/>
                  </a:lnTo>
                  <a:lnTo>
                    <a:pt x="1262" y="1772"/>
                  </a:lnTo>
                  <a:lnTo>
                    <a:pt x="1258" y="1758"/>
                  </a:lnTo>
                  <a:lnTo>
                    <a:pt x="1258" y="1758"/>
                  </a:lnTo>
                  <a:lnTo>
                    <a:pt x="1256" y="1740"/>
                  </a:lnTo>
                  <a:lnTo>
                    <a:pt x="1258" y="1716"/>
                  </a:lnTo>
                  <a:lnTo>
                    <a:pt x="1258" y="1690"/>
                  </a:lnTo>
                  <a:lnTo>
                    <a:pt x="1258" y="1661"/>
                  </a:lnTo>
                  <a:lnTo>
                    <a:pt x="1258" y="1661"/>
                  </a:lnTo>
                  <a:lnTo>
                    <a:pt x="1258" y="1647"/>
                  </a:lnTo>
                  <a:lnTo>
                    <a:pt x="1260" y="1631"/>
                  </a:lnTo>
                  <a:lnTo>
                    <a:pt x="1264" y="1599"/>
                  </a:lnTo>
                  <a:lnTo>
                    <a:pt x="1264" y="1585"/>
                  </a:lnTo>
                  <a:lnTo>
                    <a:pt x="1262" y="1573"/>
                  </a:lnTo>
                  <a:lnTo>
                    <a:pt x="1258" y="1563"/>
                  </a:lnTo>
                  <a:lnTo>
                    <a:pt x="1254" y="1559"/>
                  </a:lnTo>
                  <a:lnTo>
                    <a:pt x="1250" y="1557"/>
                  </a:lnTo>
                  <a:lnTo>
                    <a:pt x="1250" y="1557"/>
                  </a:lnTo>
                  <a:lnTo>
                    <a:pt x="1240" y="1553"/>
                  </a:lnTo>
                  <a:lnTo>
                    <a:pt x="1234" y="1547"/>
                  </a:lnTo>
                  <a:lnTo>
                    <a:pt x="1222" y="1539"/>
                  </a:lnTo>
                  <a:lnTo>
                    <a:pt x="1216" y="1537"/>
                  </a:lnTo>
                  <a:lnTo>
                    <a:pt x="1208" y="1535"/>
                  </a:lnTo>
                  <a:lnTo>
                    <a:pt x="1198" y="1537"/>
                  </a:lnTo>
                  <a:lnTo>
                    <a:pt x="1186" y="1541"/>
                  </a:lnTo>
                  <a:lnTo>
                    <a:pt x="1186" y="1541"/>
                  </a:lnTo>
                  <a:lnTo>
                    <a:pt x="1166" y="1549"/>
                  </a:lnTo>
                  <a:lnTo>
                    <a:pt x="1158" y="1555"/>
                  </a:lnTo>
                  <a:lnTo>
                    <a:pt x="1146" y="1561"/>
                  </a:lnTo>
                  <a:lnTo>
                    <a:pt x="1122" y="1565"/>
                  </a:lnTo>
                  <a:lnTo>
                    <a:pt x="1122" y="1565"/>
                  </a:lnTo>
                  <a:lnTo>
                    <a:pt x="1100" y="1569"/>
                  </a:lnTo>
                  <a:lnTo>
                    <a:pt x="1068" y="1577"/>
                  </a:lnTo>
                  <a:lnTo>
                    <a:pt x="994" y="1599"/>
                  </a:lnTo>
                  <a:lnTo>
                    <a:pt x="920" y="1623"/>
                  </a:lnTo>
                  <a:lnTo>
                    <a:pt x="866" y="1637"/>
                  </a:lnTo>
                  <a:lnTo>
                    <a:pt x="866" y="1637"/>
                  </a:lnTo>
                  <a:lnTo>
                    <a:pt x="786" y="1653"/>
                  </a:lnTo>
                  <a:lnTo>
                    <a:pt x="786" y="1653"/>
                  </a:lnTo>
                  <a:lnTo>
                    <a:pt x="794" y="1645"/>
                  </a:lnTo>
                  <a:lnTo>
                    <a:pt x="800" y="1637"/>
                  </a:lnTo>
                  <a:lnTo>
                    <a:pt x="808" y="1621"/>
                  </a:lnTo>
                  <a:lnTo>
                    <a:pt x="818" y="1597"/>
                  </a:lnTo>
                  <a:lnTo>
                    <a:pt x="818" y="1597"/>
                  </a:lnTo>
                  <a:lnTo>
                    <a:pt x="826" y="1581"/>
                  </a:lnTo>
                  <a:lnTo>
                    <a:pt x="842" y="1553"/>
                  </a:lnTo>
                  <a:lnTo>
                    <a:pt x="852" y="1537"/>
                  </a:lnTo>
                  <a:lnTo>
                    <a:pt x="864" y="1521"/>
                  </a:lnTo>
                  <a:lnTo>
                    <a:pt x="876" y="1505"/>
                  </a:lnTo>
                  <a:lnTo>
                    <a:pt x="890" y="1493"/>
                  </a:lnTo>
                  <a:lnTo>
                    <a:pt x="890" y="1493"/>
                  </a:lnTo>
                  <a:lnTo>
                    <a:pt x="916" y="1471"/>
                  </a:lnTo>
                  <a:lnTo>
                    <a:pt x="940" y="1447"/>
                  </a:lnTo>
                  <a:lnTo>
                    <a:pt x="952" y="1431"/>
                  </a:lnTo>
                  <a:lnTo>
                    <a:pt x="964" y="1413"/>
                  </a:lnTo>
                  <a:lnTo>
                    <a:pt x="978" y="1391"/>
                  </a:lnTo>
                  <a:lnTo>
                    <a:pt x="994" y="1365"/>
                  </a:lnTo>
                  <a:lnTo>
                    <a:pt x="994" y="1365"/>
                  </a:lnTo>
                  <a:lnTo>
                    <a:pt x="1002" y="1349"/>
                  </a:lnTo>
                  <a:lnTo>
                    <a:pt x="1008" y="1331"/>
                  </a:lnTo>
                  <a:lnTo>
                    <a:pt x="1012" y="1313"/>
                  </a:lnTo>
                  <a:lnTo>
                    <a:pt x="1016" y="1293"/>
                  </a:lnTo>
                  <a:lnTo>
                    <a:pt x="1022" y="1251"/>
                  </a:lnTo>
                  <a:lnTo>
                    <a:pt x="1026" y="1207"/>
                  </a:lnTo>
                  <a:lnTo>
                    <a:pt x="1028" y="1168"/>
                  </a:lnTo>
                  <a:lnTo>
                    <a:pt x="1026" y="1138"/>
                  </a:lnTo>
                  <a:lnTo>
                    <a:pt x="1026" y="1108"/>
                  </a:lnTo>
                  <a:lnTo>
                    <a:pt x="1074" y="1076"/>
                  </a:lnTo>
                  <a:lnTo>
                    <a:pt x="1074" y="1076"/>
                  </a:lnTo>
                  <a:lnTo>
                    <a:pt x="1026" y="970"/>
                  </a:lnTo>
                  <a:lnTo>
                    <a:pt x="1026" y="970"/>
                  </a:lnTo>
                  <a:lnTo>
                    <a:pt x="1034" y="964"/>
                  </a:lnTo>
                  <a:lnTo>
                    <a:pt x="1034" y="964"/>
                  </a:lnTo>
                  <a:lnTo>
                    <a:pt x="1040" y="958"/>
                  </a:lnTo>
                  <a:lnTo>
                    <a:pt x="1042" y="946"/>
                  </a:lnTo>
                  <a:lnTo>
                    <a:pt x="1044" y="934"/>
                  </a:lnTo>
                  <a:lnTo>
                    <a:pt x="1044" y="920"/>
                  </a:lnTo>
                  <a:lnTo>
                    <a:pt x="1044" y="894"/>
                  </a:lnTo>
                  <a:lnTo>
                    <a:pt x="1042" y="876"/>
                  </a:lnTo>
                  <a:lnTo>
                    <a:pt x="1042" y="876"/>
                  </a:lnTo>
                  <a:lnTo>
                    <a:pt x="1042" y="852"/>
                  </a:lnTo>
                  <a:lnTo>
                    <a:pt x="1042" y="828"/>
                  </a:lnTo>
                  <a:lnTo>
                    <a:pt x="1042" y="828"/>
                  </a:lnTo>
                  <a:lnTo>
                    <a:pt x="1040" y="814"/>
                  </a:lnTo>
                  <a:lnTo>
                    <a:pt x="1036" y="796"/>
                  </a:lnTo>
                  <a:lnTo>
                    <a:pt x="1032" y="778"/>
                  </a:lnTo>
                  <a:lnTo>
                    <a:pt x="1032" y="770"/>
                  </a:lnTo>
                  <a:lnTo>
                    <a:pt x="1034" y="764"/>
                  </a:lnTo>
                  <a:lnTo>
                    <a:pt x="1034" y="764"/>
                  </a:lnTo>
                  <a:lnTo>
                    <a:pt x="1040" y="748"/>
                  </a:lnTo>
                  <a:lnTo>
                    <a:pt x="1044" y="726"/>
                  </a:lnTo>
                  <a:lnTo>
                    <a:pt x="1058" y="675"/>
                  </a:lnTo>
                  <a:lnTo>
                    <a:pt x="1058" y="675"/>
                  </a:lnTo>
                  <a:lnTo>
                    <a:pt x="1074" y="629"/>
                  </a:lnTo>
                  <a:lnTo>
                    <a:pt x="1090" y="587"/>
                  </a:lnTo>
                  <a:lnTo>
                    <a:pt x="1090" y="587"/>
                  </a:lnTo>
                  <a:lnTo>
                    <a:pt x="1094" y="577"/>
                  </a:lnTo>
                  <a:lnTo>
                    <a:pt x="1096" y="565"/>
                  </a:lnTo>
                  <a:lnTo>
                    <a:pt x="1100" y="537"/>
                  </a:lnTo>
                  <a:lnTo>
                    <a:pt x="1106" y="483"/>
                  </a:lnTo>
                  <a:lnTo>
                    <a:pt x="1106" y="483"/>
                  </a:lnTo>
                  <a:lnTo>
                    <a:pt x="1108" y="453"/>
                  </a:lnTo>
                  <a:lnTo>
                    <a:pt x="1108" y="413"/>
                  </a:lnTo>
                  <a:lnTo>
                    <a:pt x="1106" y="363"/>
                  </a:lnTo>
                  <a:lnTo>
                    <a:pt x="1106" y="363"/>
                  </a:lnTo>
                  <a:lnTo>
                    <a:pt x="1116" y="353"/>
                  </a:lnTo>
                  <a:lnTo>
                    <a:pt x="1122" y="345"/>
                  </a:lnTo>
                  <a:lnTo>
                    <a:pt x="1122" y="341"/>
                  </a:lnTo>
                  <a:lnTo>
                    <a:pt x="1122" y="339"/>
                  </a:lnTo>
                  <a:lnTo>
                    <a:pt x="1122" y="339"/>
                  </a:lnTo>
                  <a:lnTo>
                    <a:pt x="1104" y="331"/>
                  </a:lnTo>
                  <a:lnTo>
                    <a:pt x="1060" y="315"/>
                  </a:lnTo>
                  <a:lnTo>
                    <a:pt x="928" y="269"/>
                  </a:lnTo>
                  <a:lnTo>
                    <a:pt x="738" y="202"/>
                  </a:lnTo>
                  <a:lnTo>
                    <a:pt x="738" y="204"/>
                  </a:lnTo>
                  <a:lnTo>
                    <a:pt x="738" y="204"/>
                  </a:lnTo>
                  <a:lnTo>
                    <a:pt x="694" y="192"/>
                  </a:lnTo>
                  <a:lnTo>
                    <a:pt x="640" y="182"/>
                  </a:lnTo>
                  <a:lnTo>
                    <a:pt x="578" y="170"/>
                  </a:lnTo>
                  <a:lnTo>
                    <a:pt x="578" y="170"/>
                  </a:lnTo>
                  <a:lnTo>
                    <a:pt x="552" y="172"/>
                  </a:lnTo>
                  <a:lnTo>
                    <a:pt x="528" y="172"/>
                  </a:lnTo>
                  <a:lnTo>
                    <a:pt x="506" y="170"/>
                  </a:lnTo>
                  <a:lnTo>
                    <a:pt x="506" y="170"/>
                  </a:lnTo>
                  <a:lnTo>
                    <a:pt x="486" y="164"/>
                  </a:lnTo>
                  <a:lnTo>
                    <a:pt x="466" y="156"/>
                  </a:lnTo>
                  <a:lnTo>
                    <a:pt x="442" y="146"/>
                  </a:lnTo>
                  <a:lnTo>
                    <a:pt x="458" y="138"/>
                  </a:lnTo>
                  <a:lnTo>
                    <a:pt x="458" y="138"/>
                  </a:lnTo>
                  <a:lnTo>
                    <a:pt x="448" y="126"/>
                  </a:lnTo>
                  <a:lnTo>
                    <a:pt x="440" y="118"/>
                  </a:lnTo>
                  <a:lnTo>
                    <a:pt x="434" y="114"/>
                  </a:lnTo>
                  <a:lnTo>
                    <a:pt x="434" y="114"/>
                  </a:lnTo>
                  <a:lnTo>
                    <a:pt x="432" y="114"/>
                  </a:lnTo>
                  <a:lnTo>
                    <a:pt x="430" y="110"/>
                  </a:lnTo>
                  <a:lnTo>
                    <a:pt x="420" y="98"/>
                  </a:lnTo>
                  <a:lnTo>
                    <a:pt x="404" y="80"/>
                  </a:lnTo>
                  <a:lnTo>
                    <a:pt x="392" y="70"/>
                  </a:lnTo>
                  <a:lnTo>
                    <a:pt x="378" y="58"/>
                  </a:lnTo>
                  <a:lnTo>
                    <a:pt x="378" y="58"/>
                  </a:lnTo>
                  <a:lnTo>
                    <a:pt x="360" y="46"/>
                  </a:lnTo>
                  <a:lnTo>
                    <a:pt x="338" y="34"/>
                  </a:lnTo>
                  <a:lnTo>
                    <a:pt x="312" y="24"/>
                  </a:lnTo>
                  <a:lnTo>
                    <a:pt x="286" y="14"/>
                  </a:lnTo>
                  <a:lnTo>
                    <a:pt x="258" y="8"/>
                  </a:lnTo>
                  <a:lnTo>
                    <a:pt x="232" y="2"/>
                  </a:lnTo>
                  <a:lnTo>
                    <a:pt x="208" y="0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50" y="8"/>
                  </a:lnTo>
                  <a:lnTo>
                    <a:pt x="116" y="18"/>
                  </a:lnTo>
                  <a:lnTo>
                    <a:pt x="102" y="22"/>
                  </a:lnTo>
                  <a:lnTo>
                    <a:pt x="90" y="28"/>
                  </a:lnTo>
                  <a:lnTo>
                    <a:pt x="80" y="34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64" y="60"/>
                  </a:lnTo>
                  <a:lnTo>
                    <a:pt x="56" y="82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2" y="122"/>
                  </a:lnTo>
                  <a:lnTo>
                    <a:pt x="32" y="140"/>
                  </a:lnTo>
                  <a:lnTo>
                    <a:pt x="18" y="162"/>
                  </a:lnTo>
                  <a:lnTo>
                    <a:pt x="18" y="162"/>
                  </a:lnTo>
                  <a:lnTo>
                    <a:pt x="10" y="176"/>
                  </a:lnTo>
                  <a:lnTo>
                    <a:pt x="6" y="196"/>
                  </a:lnTo>
                  <a:lnTo>
                    <a:pt x="2" y="218"/>
                  </a:lnTo>
                  <a:lnTo>
                    <a:pt x="0" y="245"/>
                  </a:lnTo>
                  <a:lnTo>
                    <a:pt x="0" y="271"/>
                  </a:lnTo>
                  <a:lnTo>
                    <a:pt x="2" y="295"/>
                  </a:lnTo>
                  <a:lnTo>
                    <a:pt x="4" y="319"/>
                  </a:lnTo>
                  <a:lnTo>
                    <a:pt x="10" y="339"/>
                  </a:lnTo>
                  <a:lnTo>
                    <a:pt x="10" y="339"/>
                  </a:lnTo>
                  <a:lnTo>
                    <a:pt x="26" y="387"/>
                  </a:lnTo>
                  <a:lnTo>
                    <a:pt x="30" y="403"/>
                  </a:lnTo>
                  <a:lnTo>
                    <a:pt x="34" y="427"/>
                  </a:lnTo>
                  <a:lnTo>
                    <a:pt x="34" y="427"/>
                  </a:lnTo>
                  <a:lnTo>
                    <a:pt x="34" y="443"/>
                  </a:lnTo>
                  <a:lnTo>
                    <a:pt x="34" y="461"/>
                  </a:lnTo>
                  <a:lnTo>
                    <a:pt x="28" y="497"/>
                  </a:lnTo>
                  <a:lnTo>
                    <a:pt x="22" y="527"/>
                  </a:lnTo>
                  <a:lnTo>
                    <a:pt x="18" y="539"/>
                  </a:lnTo>
                  <a:lnTo>
                    <a:pt x="42" y="531"/>
                  </a:lnTo>
                  <a:lnTo>
                    <a:pt x="42" y="531"/>
                  </a:lnTo>
                  <a:lnTo>
                    <a:pt x="42" y="547"/>
                  </a:lnTo>
                  <a:lnTo>
                    <a:pt x="40" y="565"/>
                  </a:lnTo>
                  <a:lnTo>
                    <a:pt x="42" y="587"/>
                  </a:lnTo>
                  <a:lnTo>
                    <a:pt x="42" y="587"/>
                  </a:lnTo>
                  <a:lnTo>
                    <a:pt x="44" y="599"/>
                  </a:lnTo>
                  <a:lnTo>
                    <a:pt x="50" y="613"/>
                  </a:lnTo>
                  <a:lnTo>
                    <a:pt x="62" y="639"/>
                  </a:lnTo>
                  <a:lnTo>
                    <a:pt x="76" y="659"/>
                  </a:lnTo>
                  <a:lnTo>
                    <a:pt x="82" y="667"/>
                  </a:lnTo>
                  <a:lnTo>
                    <a:pt x="90" y="635"/>
                  </a:lnTo>
                  <a:close/>
                  <a:moveTo>
                    <a:pt x="1018" y="950"/>
                  </a:moveTo>
                  <a:lnTo>
                    <a:pt x="1014" y="944"/>
                  </a:lnTo>
                  <a:lnTo>
                    <a:pt x="1026" y="940"/>
                  </a:lnTo>
                  <a:lnTo>
                    <a:pt x="1018" y="950"/>
                  </a:lnTo>
                  <a:close/>
                  <a:moveTo>
                    <a:pt x="1002" y="918"/>
                  </a:moveTo>
                  <a:lnTo>
                    <a:pt x="998" y="908"/>
                  </a:lnTo>
                  <a:lnTo>
                    <a:pt x="998" y="908"/>
                  </a:lnTo>
                  <a:lnTo>
                    <a:pt x="1000" y="908"/>
                  </a:lnTo>
                  <a:lnTo>
                    <a:pt x="1002" y="908"/>
                  </a:lnTo>
                  <a:lnTo>
                    <a:pt x="1002" y="908"/>
                  </a:lnTo>
                  <a:lnTo>
                    <a:pt x="1002" y="908"/>
                  </a:lnTo>
                  <a:lnTo>
                    <a:pt x="1004" y="910"/>
                  </a:lnTo>
                  <a:lnTo>
                    <a:pt x="1002" y="918"/>
                  </a:lnTo>
                  <a:lnTo>
                    <a:pt x="1002" y="918"/>
                  </a:lnTo>
                  <a:close/>
                  <a:moveTo>
                    <a:pt x="896" y="461"/>
                  </a:moveTo>
                  <a:lnTo>
                    <a:pt x="894" y="457"/>
                  </a:lnTo>
                  <a:lnTo>
                    <a:pt x="894" y="457"/>
                  </a:lnTo>
                  <a:lnTo>
                    <a:pt x="962" y="499"/>
                  </a:lnTo>
                  <a:lnTo>
                    <a:pt x="962" y="499"/>
                  </a:lnTo>
                  <a:lnTo>
                    <a:pt x="968" y="501"/>
                  </a:lnTo>
                  <a:lnTo>
                    <a:pt x="974" y="501"/>
                  </a:lnTo>
                  <a:lnTo>
                    <a:pt x="984" y="497"/>
                  </a:lnTo>
                  <a:lnTo>
                    <a:pt x="992" y="493"/>
                  </a:lnTo>
                  <a:lnTo>
                    <a:pt x="994" y="491"/>
                  </a:lnTo>
                  <a:lnTo>
                    <a:pt x="994" y="491"/>
                  </a:lnTo>
                  <a:lnTo>
                    <a:pt x="990" y="555"/>
                  </a:lnTo>
                  <a:lnTo>
                    <a:pt x="990" y="555"/>
                  </a:lnTo>
                  <a:lnTo>
                    <a:pt x="986" y="539"/>
                  </a:lnTo>
                  <a:lnTo>
                    <a:pt x="986" y="539"/>
                  </a:lnTo>
                  <a:lnTo>
                    <a:pt x="984" y="533"/>
                  </a:lnTo>
                  <a:lnTo>
                    <a:pt x="978" y="525"/>
                  </a:lnTo>
                  <a:lnTo>
                    <a:pt x="956" y="505"/>
                  </a:lnTo>
                  <a:lnTo>
                    <a:pt x="926" y="483"/>
                  </a:lnTo>
                  <a:lnTo>
                    <a:pt x="896" y="461"/>
                  </a:lnTo>
                  <a:lnTo>
                    <a:pt x="896" y="461"/>
                  </a:lnTo>
                  <a:close/>
                  <a:moveTo>
                    <a:pt x="106" y="659"/>
                  </a:move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lnTo>
                    <a:pt x="106" y="659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F9FF6B9B-7E07-F421-7C7E-446810849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6841" y="2702105"/>
              <a:ext cx="157907" cy="311238"/>
            </a:xfrm>
            <a:custGeom>
              <a:avLst/>
              <a:gdLst>
                <a:gd name="T0" fmla="*/ 40 w 138"/>
                <a:gd name="T1" fmla="*/ 0 h 272"/>
                <a:gd name="T2" fmla="*/ 22 w 138"/>
                <a:gd name="T3" fmla="*/ 4 h 272"/>
                <a:gd name="T4" fmla="*/ 10 w 138"/>
                <a:gd name="T5" fmla="*/ 12 h 272"/>
                <a:gd name="T6" fmla="*/ 4 w 138"/>
                <a:gd name="T7" fmla="*/ 26 h 272"/>
                <a:gd name="T8" fmla="*/ 0 w 138"/>
                <a:gd name="T9" fmla="*/ 40 h 272"/>
                <a:gd name="T10" fmla="*/ 2 w 138"/>
                <a:gd name="T11" fmla="*/ 92 h 272"/>
                <a:gd name="T12" fmla="*/ 8 w 138"/>
                <a:gd name="T13" fmla="*/ 144 h 272"/>
                <a:gd name="T14" fmla="*/ 16 w 138"/>
                <a:gd name="T15" fmla="*/ 208 h 272"/>
                <a:gd name="T16" fmla="*/ 16 w 138"/>
                <a:gd name="T17" fmla="*/ 236 h 272"/>
                <a:gd name="T18" fmla="*/ 20 w 138"/>
                <a:gd name="T19" fmla="*/ 248 h 272"/>
                <a:gd name="T20" fmla="*/ 24 w 138"/>
                <a:gd name="T21" fmla="*/ 248 h 272"/>
                <a:gd name="T22" fmla="*/ 28 w 138"/>
                <a:gd name="T23" fmla="*/ 242 h 272"/>
                <a:gd name="T24" fmla="*/ 40 w 138"/>
                <a:gd name="T25" fmla="*/ 196 h 272"/>
                <a:gd name="T26" fmla="*/ 48 w 138"/>
                <a:gd name="T27" fmla="*/ 144 h 272"/>
                <a:gd name="T28" fmla="*/ 76 w 138"/>
                <a:gd name="T29" fmla="*/ 182 h 272"/>
                <a:gd name="T30" fmla="*/ 80 w 138"/>
                <a:gd name="T31" fmla="*/ 192 h 272"/>
                <a:gd name="T32" fmla="*/ 96 w 138"/>
                <a:gd name="T33" fmla="*/ 240 h 272"/>
                <a:gd name="T34" fmla="*/ 98 w 138"/>
                <a:gd name="T35" fmla="*/ 256 h 272"/>
                <a:gd name="T36" fmla="*/ 102 w 138"/>
                <a:gd name="T37" fmla="*/ 272 h 272"/>
                <a:gd name="T38" fmla="*/ 104 w 138"/>
                <a:gd name="T39" fmla="*/ 272 h 272"/>
                <a:gd name="T40" fmla="*/ 108 w 138"/>
                <a:gd name="T41" fmla="*/ 266 h 272"/>
                <a:gd name="T42" fmla="*/ 110 w 138"/>
                <a:gd name="T43" fmla="*/ 244 h 272"/>
                <a:gd name="T44" fmla="*/ 128 w 138"/>
                <a:gd name="T45" fmla="*/ 240 h 272"/>
                <a:gd name="T46" fmla="*/ 132 w 138"/>
                <a:gd name="T47" fmla="*/ 232 h 272"/>
                <a:gd name="T48" fmla="*/ 136 w 138"/>
                <a:gd name="T49" fmla="*/ 216 h 272"/>
                <a:gd name="T50" fmla="*/ 134 w 138"/>
                <a:gd name="T51" fmla="*/ 210 h 272"/>
                <a:gd name="T52" fmla="*/ 136 w 138"/>
                <a:gd name="T53" fmla="*/ 192 h 272"/>
                <a:gd name="T54" fmla="*/ 138 w 138"/>
                <a:gd name="T55" fmla="*/ 176 h 272"/>
                <a:gd name="T56" fmla="*/ 136 w 138"/>
                <a:gd name="T57" fmla="*/ 152 h 272"/>
                <a:gd name="T58" fmla="*/ 128 w 138"/>
                <a:gd name="T59" fmla="*/ 124 h 272"/>
                <a:gd name="T60" fmla="*/ 114 w 138"/>
                <a:gd name="T61" fmla="*/ 86 h 272"/>
                <a:gd name="T62" fmla="*/ 94 w 138"/>
                <a:gd name="T63" fmla="*/ 42 h 272"/>
                <a:gd name="T64" fmla="*/ 76 w 138"/>
                <a:gd name="T65" fmla="*/ 18 h 272"/>
                <a:gd name="T66" fmla="*/ 52 w 138"/>
                <a:gd name="T67" fmla="*/ 2 h 272"/>
                <a:gd name="T68" fmla="*/ 40 w 138"/>
                <a:gd name="T6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8" h="272">
                  <a:moveTo>
                    <a:pt x="40" y="0"/>
                  </a:moveTo>
                  <a:lnTo>
                    <a:pt x="40" y="0"/>
                  </a:lnTo>
                  <a:lnTo>
                    <a:pt x="30" y="2"/>
                  </a:lnTo>
                  <a:lnTo>
                    <a:pt x="22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62"/>
                  </a:lnTo>
                  <a:lnTo>
                    <a:pt x="2" y="92"/>
                  </a:lnTo>
                  <a:lnTo>
                    <a:pt x="8" y="144"/>
                  </a:lnTo>
                  <a:lnTo>
                    <a:pt x="8" y="144"/>
                  </a:lnTo>
                  <a:lnTo>
                    <a:pt x="12" y="176"/>
                  </a:lnTo>
                  <a:lnTo>
                    <a:pt x="16" y="208"/>
                  </a:lnTo>
                  <a:lnTo>
                    <a:pt x="16" y="208"/>
                  </a:lnTo>
                  <a:lnTo>
                    <a:pt x="16" y="236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4" y="248"/>
                  </a:lnTo>
                  <a:lnTo>
                    <a:pt x="24" y="248"/>
                  </a:lnTo>
                  <a:lnTo>
                    <a:pt x="26" y="246"/>
                  </a:lnTo>
                  <a:lnTo>
                    <a:pt x="28" y="242"/>
                  </a:lnTo>
                  <a:lnTo>
                    <a:pt x="32" y="230"/>
                  </a:lnTo>
                  <a:lnTo>
                    <a:pt x="40" y="196"/>
                  </a:lnTo>
                  <a:lnTo>
                    <a:pt x="48" y="144"/>
                  </a:lnTo>
                  <a:lnTo>
                    <a:pt x="48" y="144"/>
                  </a:lnTo>
                  <a:lnTo>
                    <a:pt x="64" y="166"/>
                  </a:lnTo>
                  <a:lnTo>
                    <a:pt x="76" y="182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88" y="218"/>
                  </a:lnTo>
                  <a:lnTo>
                    <a:pt x="96" y="240"/>
                  </a:lnTo>
                  <a:lnTo>
                    <a:pt x="96" y="240"/>
                  </a:lnTo>
                  <a:lnTo>
                    <a:pt x="98" y="256"/>
                  </a:lnTo>
                  <a:lnTo>
                    <a:pt x="100" y="268"/>
                  </a:lnTo>
                  <a:lnTo>
                    <a:pt x="102" y="272"/>
                  </a:lnTo>
                  <a:lnTo>
                    <a:pt x="104" y="272"/>
                  </a:lnTo>
                  <a:lnTo>
                    <a:pt x="104" y="272"/>
                  </a:lnTo>
                  <a:lnTo>
                    <a:pt x="106" y="270"/>
                  </a:lnTo>
                  <a:lnTo>
                    <a:pt x="108" y="266"/>
                  </a:lnTo>
                  <a:lnTo>
                    <a:pt x="110" y="256"/>
                  </a:lnTo>
                  <a:lnTo>
                    <a:pt x="110" y="244"/>
                  </a:lnTo>
                  <a:lnTo>
                    <a:pt x="112" y="240"/>
                  </a:lnTo>
                  <a:lnTo>
                    <a:pt x="128" y="240"/>
                  </a:lnTo>
                  <a:lnTo>
                    <a:pt x="128" y="240"/>
                  </a:lnTo>
                  <a:lnTo>
                    <a:pt x="132" y="232"/>
                  </a:lnTo>
                  <a:lnTo>
                    <a:pt x="136" y="224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34" y="210"/>
                  </a:lnTo>
                  <a:lnTo>
                    <a:pt x="136" y="204"/>
                  </a:lnTo>
                  <a:lnTo>
                    <a:pt x="136" y="192"/>
                  </a:lnTo>
                  <a:lnTo>
                    <a:pt x="136" y="192"/>
                  </a:lnTo>
                  <a:lnTo>
                    <a:pt x="138" y="176"/>
                  </a:lnTo>
                  <a:lnTo>
                    <a:pt x="138" y="166"/>
                  </a:lnTo>
                  <a:lnTo>
                    <a:pt x="136" y="152"/>
                  </a:lnTo>
                  <a:lnTo>
                    <a:pt x="136" y="152"/>
                  </a:lnTo>
                  <a:lnTo>
                    <a:pt x="128" y="124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02" y="58"/>
                  </a:lnTo>
                  <a:lnTo>
                    <a:pt x="94" y="42"/>
                  </a:lnTo>
                  <a:lnTo>
                    <a:pt x="86" y="30"/>
                  </a:lnTo>
                  <a:lnTo>
                    <a:pt x="76" y="18"/>
                  </a:lnTo>
                  <a:lnTo>
                    <a:pt x="64" y="8"/>
                  </a:lnTo>
                  <a:lnTo>
                    <a:pt x="52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D757C62-AE8F-9996-1B1D-3DACA7B3D662}"/>
              </a:ext>
            </a:extLst>
          </p:cNvPr>
          <p:cNvGrpSpPr/>
          <p:nvPr/>
        </p:nvGrpSpPr>
        <p:grpSpPr>
          <a:xfrm>
            <a:off x="7173261" y="4090088"/>
            <a:ext cx="1590516" cy="2261050"/>
            <a:chOff x="7187901" y="3910440"/>
            <a:chExt cx="1590516" cy="2261050"/>
          </a:xfrm>
        </p:grpSpPr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458E5A22-0E57-D8D2-6545-CC45237C5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901" y="3910440"/>
              <a:ext cx="1585939" cy="2261050"/>
            </a:xfrm>
            <a:custGeom>
              <a:avLst/>
              <a:gdLst>
                <a:gd name="T0" fmla="*/ 482 w 1386"/>
                <a:gd name="T1" fmla="*/ 82 h 1976"/>
                <a:gd name="T2" fmla="*/ 266 w 1386"/>
                <a:gd name="T3" fmla="*/ 14 h 1976"/>
                <a:gd name="T4" fmla="*/ 70 w 1386"/>
                <a:gd name="T5" fmla="*/ 54 h 1976"/>
                <a:gd name="T6" fmla="*/ 28 w 1386"/>
                <a:gd name="T7" fmla="*/ 152 h 1976"/>
                <a:gd name="T8" fmla="*/ 0 w 1386"/>
                <a:gd name="T9" fmla="*/ 270 h 1976"/>
                <a:gd name="T10" fmla="*/ 42 w 1386"/>
                <a:gd name="T11" fmla="*/ 437 h 1976"/>
                <a:gd name="T12" fmla="*/ 56 w 1386"/>
                <a:gd name="T13" fmla="*/ 491 h 1976"/>
                <a:gd name="T14" fmla="*/ 98 w 1386"/>
                <a:gd name="T15" fmla="*/ 579 h 1976"/>
                <a:gd name="T16" fmla="*/ 170 w 1386"/>
                <a:gd name="T17" fmla="*/ 611 h 1976"/>
                <a:gd name="T18" fmla="*/ 194 w 1386"/>
                <a:gd name="T19" fmla="*/ 619 h 1976"/>
                <a:gd name="T20" fmla="*/ 258 w 1386"/>
                <a:gd name="T21" fmla="*/ 523 h 1976"/>
                <a:gd name="T22" fmla="*/ 284 w 1386"/>
                <a:gd name="T23" fmla="*/ 451 h 1976"/>
                <a:gd name="T24" fmla="*/ 304 w 1386"/>
                <a:gd name="T25" fmla="*/ 429 h 1976"/>
                <a:gd name="T26" fmla="*/ 322 w 1386"/>
                <a:gd name="T27" fmla="*/ 427 h 1976"/>
                <a:gd name="T28" fmla="*/ 344 w 1386"/>
                <a:gd name="T29" fmla="*/ 415 h 1976"/>
                <a:gd name="T30" fmla="*/ 402 w 1386"/>
                <a:gd name="T31" fmla="*/ 411 h 1976"/>
                <a:gd name="T32" fmla="*/ 410 w 1386"/>
                <a:gd name="T33" fmla="*/ 435 h 1976"/>
                <a:gd name="T34" fmla="*/ 442 w 1386"/>
                <a:gd name="T35" fmla="*/ 435 h 1976"/>
                <a:gd name="T36" fmla="*/ 490 w 1386"/>
                <a:gd name="T37" fmla="*/ 427 h 1976"/>
                <a:gd name="T38" fmla="*/ 530 w 1386"/>
                <a:gd name="T39" fmla="*/ 459 h 1976"/>
                <a:gd name="T40" fmla="*/ 530 w 1386"/>
                <a:gd name="T41" fmla="*/ 495 h 1976"/>
                <a:gd name="T42" fmla="*/ 522 w 1386"/>
                <a:gd name="T43" fmla="*/ 603 h 1976"/>
                <a:gd name="T44" fmla="*/ 578 w 1386"/>
                <a:gd name="T45" fmla="*/ 507 h 1976"/>
                <a:gd name="T46" fmla="*/ 616 w 1386"/>
                <a:gd name="T47" fmla="*/ 617 h 1976"/>
                <a:gd name="T48" fmla="*/ 646 w 1386"/>
                <a:gd name="T49" fmla="*/ 537 h 1976"/>
                <a:gd name="T50" fmla="*/ 836 w 1386"/>
                <a:gd name="T51" fmla="*/ 625 h 1976"/>
                <a:gd name="T52" fmla="*/ 874 w 1386"/>
                <a:gd name="T53" fmla="*/ 667 h 1976"/>
                <a:gd name="T54" fmla="*/ 882 w 1386"/>
                <a:gd name="T55" fmla="*/ 699 h 1976"/>
                <a:gd name="T56" fmla="*/ 530 w 1386"/>
                <a:gd name="T57" fmla="*/ 1022 h 1976"/>
                <a:gd name="T58" fmla="*/ 434 w 1386"/>
                <a:gd name="T59" fmla="*/ 1148 h 1976"/>
                <a:gd name="T60" fmla="*/ 498 w 1386"/>
                <a:gd name="T61" fmla="*/ 1269 h 1976"/>
                <a:gd name="T62" fmla="*/ 670 w 1386"/>
                <a:gd name="T63" fmla="*/ 1529 h 1976"/>
                <a:gd name="T64" fmla="*/ 744 w 1386"/>
                <a:gd name="T65" fmla="*/ 1645 h 1976"/>
                <a:gd name="T66" fmla="*/ 626 w 1386"/>
                <a:gd name="T67" fmla="*/ 1685 h 1976"/>
                <a:gd name="T68" fmla="*/ 596 w 1386"/>
                <a:gd name="T69" fmla="*/ 1719 h 1976"/>
                <a:gd name="T70" fmla="*/ 632 w 1386"/>
                <a:gd name="T71" fmla="*/ 1746 h 1976"/>
                <a:gd name="T72" fmla="*/ 772 w 1386"/>
                <a:gd name="T73" fmla="*/ 1762 h 1976"/>
                <a:gd name="T74" fmla="*/ 682 w 1386"/>
                <a:gd name="T75" fmla="*/ 1818 h 1976"/>
                <a:gd name="T76" fmla="*/ 578 w 1386"/>
                <a:gd name="T77" fmla="*/ 1862 h 1976"/>
                <a:gd name="T78" fmla="*/ 554 w 1386"/>
                <a:gd name="T79" fmla="*/ 1886 h 1976"/>
                <a:gd name="T80" fmla="*/ 600 w 1386"/>
                <a:gd name="T81" fmla="*/ 1954 h 1976"/>
                <a:gd name="T82" fmla="*/ 706 w 1386"/>
                <a:gd name="T83" fmla="*/ 1974 h 1976"/>
                <a:gd name="T84" fmla="*/ 922 w 1386"/>
                <a:gd name="T85" fmla="*/ 1910 h 1976"/>
                <a:gd name="T86" fmla="*/ 946 w 1386"/>
                <a:gd name="T87" fmla="*/ 1934 h 1976"/>
                <a:gd name="T88" fmla="*/ 1002 w 1386"/>
                <a:gd name="T89" fmla="*/ 1918 h 1976"/>
                <a:gd name="T90" fmla="*/ 1008 w 1386"/>
                <a:gd name="T91" fmla="*/ 1846 h 1976"/>
                <a:gd name="T92" fmla="*/ 978 w 1386"/>
                <a:gd name="T93" fmla="*/ 1798 h 1976"/>
                <a:gd name="T94" fmla="*/ 954 w 1386"/>
                <a:gd name="T95" fmla="*/ 1731 h 1976"/>
                <a:gd name="T96" fmla="*/ 978 w 1386"/>
                <a:gd name="T97" fmla="*/ 1713 h 1976"/>
                <a:gd name="T98" fmla="*/ 922 w 1386"/>
                <a:gd name="T99" fmla="*/ 1605 h 1976"/>
                <a:gd name="T100" fmla="*/ 908 w 1386"/>
                <a:gd name="T101" fmla="*/ 1551 h 1976"/>
                <a:gd name="T102" fmla="*/ 878 w 1386"/>
                <a:gd name="T103" fmla="*/ 1405 h 1976"/>
                <a:gd name="T104" fmla="*/ 1170 w 1386"/>
                <a:gd name="T105" fmla="*/ 1116 h 1976"/>
                <a:gd name="T106" fmla="*/ 1328 w 1386"/>
                <a:gd name="T107" fmla="*/ 932 h 1976"/>
                <a:gd name="T108" fmla="*/ 1356 w 1386"/>
                <a:gd name="T109" fmla="*/ 747 h 1976"/>
                <a:gd name="T110" fmla="*/ 1376 w 1386"/>
                <a:gd name="T111" fmla="*/ 567 h 1976"/>
                <a:gd name="T112" fmla="*/ 1364 w 1386"/>
                <a:gd name="T113" fmla="*/ 489 h 1976"/>
                <a:gd name="T114" fmla="*/ 1274 w 1386"/>
                <a:gd name="T115" fmla="*/ 266 h 1976"/>
                <a:gd name="T116" fmla="*/ 1114 w 1386"/>
                <a:gd name="T117" fmla="*/ 10 h 1976"/>
                <a:gd name="T118" fmla="*/ 1026 w 1386"/>
                <a:gd name="T119" fmla="*/ 2 h 1976"/>
                <a:gd name="T120" fmla="*/ 862 w 1386"/>
                <a:gd name="T121" fmla="*/ 30 h 1976"/>
                <a:gd name="T122" fmla="*/ 736 w 1386"/>
                <a:gd name="T123" fmla="*/ 52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6" h="1976">
                  <a:moveTo>
                    <a:pt x="570" y="66"/>
                  </a:moveTo>
                  <a:lnTo>
                    <a:pt x="570" y="66"/>
                  </a:lnTo>
                  <a:lnTo>
                    <a:pt x="566" y="64"/>
                  </a:lnTo>
                  <a:lnTo>
                    <a:pt x="558" y="64"/>
                  </a:lnTo>
                  <a:lnTo>
                    <a:pt x="530" y="60"/>
                  </a:lnTo>
                  <a:lnTo>
                    <a:pt x="490" y="58"/>
                  </a:lnTo>
                  <a:lnTo>
                    <a:pt x="482" y="82"/>
                  </a:lnTo>
                  <a:lnTo>
                    <a:pt x="442" y="74"/>
                  </a:lnTo>
                  <a:lnTo>
                    <a:pt x="442" y="74"/>
                  </a:lnTo>
                  <a:lnTo>
                    <a:pt x="394" y="54"/>
                  </a:lnTo>
                  <a:lnTo>
                    <a:pt x="344" y="36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66" y="14"/>
                  </a:lnTo>
                  <a:lnTo>
                    <a:pt x="248" y="12"/>
                  </a:lnTo>
                  <a:lnTo>
                    <a:pt x="214" y="12"/>
                  </a:lnTo>
                  <a:lnTo>
                    <a:pt x="178" y="14"/>
                  </a:lnTo>
                  <a:lnTo>
                    <a:pt x="146" y="22"/>
                  </a:lnTo>
                  <a:lnTo>
                    <a:pt x="116" y="30"/>
                  </a:lnTo>
                  <a:lnTo>
                    <a:pt x="90" y="42"/>
                  </a:lnTo>
                  <a:lnTo>
                    <a:pt x="70" y="54"/>
                  </a:lnTo>
                  <a:lnTo>
                    <a:pt x="64" y="60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0" y="80"/>
                  </a:lnTo>
                  <a:lnTo>
                    <a:pt x="44" y="94"/>
                  </a:lnTo>
                  <a:lnTo>
                    <a:pt x="34" y="126"/>
                  </a:lnTo>
                  <a:lnTo>
                    <a:pt x="28" y="152"/>
                  </a:lnTo>
                  <a:lnTo>
                    <a:pt x="26" y="162"/>
                  </a:lnTo>
                  <a:lnTo>
                    <a:pt x="26" y="162"/>
                  </a:lnTo>
                  <a:lnTo>
                    <a:pt x="20" y="174"/>
                  </a:lnTo>
                  <a:lnTo>
                    <a:pt x="10" y="206"/>
                  </a:lnTo>
                  <a:lnTo>
                    <a:pt x="6" y="226"/>
                  </a:lnTo>
                  <a:lnTo>
                    <a:pt x="2" y="248"/>
                  </a:lnTo>
                  <a:lnTo>
                    <a:pt x="0" y="270"/>
                  </a:lnTo>
                  <a:lnTo>
                    <a:pt x="2" y="290"/>
                  </a:lnTo>
                  <a:lnTo>
                    <a:pt x="2" y="290"/>
                  </a:lnTo>
                  <a:lnTo>
                    <a:pt x="6" y="311"/>
                  </a:lnTo>
                  <a:lnTo>
                    <a:pt x="12" y="333"/>
                  </a:lnTo>
                  <a:lnTo>
                    <a:pt x="28" y="379"/>
                  </a:lnTo>
                  <a:lnTo>
                    <a:pt x="40" y="421"/>
                  </a:lnTo>
                  <a:lnTo>
                    <a:pt x="42" y="437"/>
                  </a:lnTo>
                  <a:lnTo>
                    <a:pt x="42" y="451"/>
                  </a:lnTo>
                  <a:lnTo>
                    <a:pt x="42" y="451"/>
                  </a:lnTo>
                  <a:lnTo>
                    <a:pt x="36" y="483"/>
                  </a:lnTo>
                  <a:lnTo>
                    <a:pt x="34" y="491"/>
                  </a:lnTo>
                  <a:lnTo>
                    <a:pt x="58" y="483"/>
                  </a:lnTo>
                  <a:lnTo>
                    <a:pt x="58" y="483"/>
                  </a:lnTo>
                  <a:lnTo>
                    <a:pt x="56" y="491"/>
                  </a:lnTo>
                  <a:lnTo>
                    <a:pt x="56" y="501"/>
                  </a:lnTo>
                  <a:lnTo>
                    <a:pt x="58" y="515"/>
                  </a:lnTo>
                  <a:lnTo>
                    <a:pt x="58" y="515"/>
                  </a:lnTo>
                  <a:lnTo>
                    <a:pt x="60" y="523"/>
                  </a:lnTo>
                  <a:lnTo>
                    <a:pt x="66" y="533"/>
                  </a:lnTo>
                  <a:lnTo>
                    <a:pt x="80" y="555"/>
                  </a:lnTo>
                  <a:lnTo>
                    <a:pt x="98" y="579"/>
                  </a:lnTo>
                  <a:lnTo>
                    <a:pt x="106" y="555"/>
                  </a:lnTo>
                  <a:lnTo>
                    <a:pt x="122" y="595"/>
                  </a:lnTo>
                  <a:lnTo>
                    <a:pt x="146" y="563"/>
                  </a:lnTo>
                  <a:lnTo>
                    <a:pt x="146" y="563"/>
                  </a:lnTo>
                  <a:lnTo>
                    <a:pt x="154" y="583"/>
                  </a:lnTo>
                  <a:lnTo>
                    <a:pt x="162" y="599"/>
                  </a:lnTo>
                  <a:lnTo>
                    <a:pt x="170" y="611"/>
                  </a:lnTo>
                  <a:lnTo>
                    <a:pt x="170" y="611"/>
                  </a:lnTo>
                  <a:lnTo>
                    <a:pt x="178" y="617"/>
                  </a:lnTo>
                  <a:lnTo>
                    <a:pt x="186" y="623"/>
                  </a:lnTo>
                  <a:lnTo>
                    <a:pt x="190" y="623"/>
                  </a:lnTo>
                  <a:lnTo>
                    <a:pt x="192" y="621"/>
                  </a:lnTo>
                  <a:lnTo>
                    <a:pt x="194" y="619"/>
                  </a:lnTo>
                  <a:lnTo>
                    <a:pt x="194" y="619"/>
                  </a:lnTo>
                  <a:lnTo>
                    <a:pt x="202" y="601"/>
                  </a:lnTo>
                  <a:lnTo>
                    <a:pt x="210" y="591"/>
                  </a:lnTo>
                  <a:lnTo>
                    <a:pt x="218" y="579"/>
                  </a:lnTo>
                  <a:lnTo>
                    <a:pt x="218" y="579"/>
                  </a:lnTo>
                  <a:lnTo>
                    <a:pt x="240" y="551"/>
                  </a:lnTo>
                  <a:lnTo>
                    <a:pt x="258" y="523"/>
                  </a:lnTo>
                  <a:lnTo>
                    <a:pt x="258" y="523"/>
                  </a:lnTo>
                  <a:lnTo>
                    <a:pt x="262" y="515"/>
                  </a:lnTo>
                  <a:lnTo>
                    <a:pt x="264" y="501"/>
                  </a:lnTo>
                  <a:lnTo>
                    <a:pt x="270" y="473"/>
                  </a:lnTo>
                  <a:lnTo>
                    <a:pt x="274" y="435"/>
                  </a:lnTo>
                  <a:lnTo>
                    <a:pt x="274" y="435"/>
                  </a:lnTo>
                  <a:lnTo>
                    <a:pt x="278" y="445"/>
                  </a:lnTo>
                  <a:lnTo>
                    <a:pt x="284" y="451"/>
                  </a:lnTo>
                  <a:lnTo>
                    <a:pt x="286" y="451"/>
                  </a:lnTo>
                  <a:lnTo>
                    <a:pt x="290" y="451"/>
                  </a:lnTo>
                  <a:lnTo>
                    <a:pt x="290" y="451"/>
                  </a:lnTo>
                  <a:lnTo>
                    <a:pt x="294" y="449"/>
                  </a:lnTo>
                  <a:lnTo>
                    <a:pt x="296" y="445"/>
                  </a:lnTo>
                  <a:lnTo>
                    <a:pt x="300" y="437"/>
                  </a:lnTo>
                  <a:lnTo>
                    <a:pt x="304" y="429"/>
                  </a:lnTo>
                  <a:lnTo>
                    <a:pt x="304" y="427"/>
                  </a:lnTo>
                  <a:lnTo>
                    <a:pt x="306" y="427"/>
                  </a:lnTo>
                  <a:lnTo>
                    <a:pt x="306" y="427"/>
                  </a:lnTo>
                  <a:lnTo>
                    <a:pt x="310" y="427"/>
                  </a:lnTo>
                  <a:lnTo>
                    <a:pt x="314" y="427"/>
                  </a:lnTo>
                  <a:lnTo>
                    <a:pt x="318" y="425"/>
                  </a:lnTo>
                  <a:lnTo>
                    <a:pt x="322" y="427"/>
                  </a:lnTo>
                  <a:lnTo>
                    <a:pt x="322" y="427"/>
                  </a:lnTo>
                  <a:lnTo>
                    <a:pt x="326" y="429"/>
                  </a:lnTo>
                  <a:lnTo>
                    <a:pt x="330" y="429"/>
                  </a:lnTo>
                  <a:lnTo>
                    <a:pt x="338" y="427"/>
                  </a:lnTo>
                  <a:lnTo>
                    <a:pt x="338" y="427"/>
                  </a:lnTo>
                  <a:lnTo>
                    <a:pt x="340" y="419"/>
                  </a:lnTo>
                  <a:lnTo>
                    <a:pt x="344" y="415"/>
                  </a:lnTo>
                  <a:lnTo>
                    <a:pt x="348" y="413"/>
                  </a:lnTo>
                  <a:lnTo>
                    <a:pt x="354" y="411"/>
                  </a:lnTo>
                  <a:lnTo>
                    <a:pt x="354" y="411"/>
                  </a:lnTo>
                  <a:lnTo>
                    <a:pt x="382" y="407"/>
                  </a:lnTo>
                  <a:lnTo>
                    <a:pt x="394" y="407"/>
                  </a:lnTo>
                  <a:lnTo>
                    <a:pt x="398" y="409"/>
                  </a:lnTo>
                  <a:lnTo>
                    <a:pt x="402" y="411"/>
                  </a:lnTo>
                  <a:lnTo>
                    <a:pt x="402" y="411"/>
                  </a:lnTo>
                  <a:lnTo>
                    <a:pt x="404" y="415"/>
                  </a:lnTo>
                  <a:lnTo>
                    <a:pt x="406" y="417"/>
                  </a:lnTo>
                  <a:lnTo>
                    <a:pt x="406" y="423"/>
                  </a:lnTo>
                  <a:lnTo>
                    <a:pt x="406" y="429"/>
                  </a:lnTo>
                  <a:lnTo>
                    <a:pt x="408" y="433"/>
                  </a:lnTo>
                  <a:lnTo>
                    <a:pt x="410" y="435"/>
                  </a:lnTo>
                  <a:lnTo>
                    <a:pt x="410" y="435"/>
                  </a:lnTo>
                  <a:lnTo>
                    <a:pt x="416" y="437"/>
                  </a:lnTo>
                  <a:lnTo>
                    <a:pt x="422" y="437"/>
                  </a:lnTo>
                  <a:lnTo>
                    <a:pt x="426" y="435"/>
                  </a:lnTo>
                  <a:lnTo>
                    <a:pt x="426" y="435"/>
                  </a:lnTo>
                  <a:lnTo>
                    <a:pt x="430" y="435"/>
                  </a:lnTo>
                  <a:lnTo>
                    <a:pt x="442" y="435"/>
                  </a:lnTo>
                  <a:lnTo>
                    <a:pt x="442" y="435"/>
                  </a:lnTo>
                  <a:lnTo>
                    <a:pt x="450" y="435"/>
                  </a:lnTo>
                  <a:lnTo>
                    <a:pt x="458" y="433"/>
                  </a:lnTo>
                  <a:lnTo>
                    <a:pt x="464" y="429"/>
                  </a:lnTo>
                  <a:lnTo>
                    <a:pt x="466" y="427"/>
                  </a:lnTo>
                  <a:lnTo>
                    <a:pt x="466" y="379"/>
                  </a:lnTo>
                  <a:lnTo>
                    <a:pt x="490" y="427"/>
                  </a:lnTo>
                  <a:lnTo>
                    <a:pt x="522" y="395"/>
                  </a:lnTo>
                  <a:lnTo>
                    <a:pt x="522" y="395"/>
                  </a:lnTo>
                  <a:lnTo>
                    <a:pt x="544" y="423"/>
                  </a:lnTo>
                  <a:lnTo>
                    <a:pt x="544" y="423"/>
                  </a:lnTo>
                  <a:lnTo>
                    <a:pt x="536" y="447"/>
                  </a:lnTo>
                  <a:lnTo>
                    <a:pt x="532" y="455"/>
                  </a:lnTo>
                  <a:lnTo>
                    <a:pt x="530" y="459"/>
                  </a:lnTo>
                  <a:lnTo>
                    <a:pt x="530" y="459"/>
                  </a:lnTo>
                  <a:lnTo>
                    <a:pt x="528" y="459"/>
                  </a:lnTo>
                  <a:lnTo>
                    <a:pt x="528" y="461"/>
                  </a:lnTo>
                  <a:lnTo>
                    <a:pt x="528" y="469"/>
                  </a:lnTo>
                  <a:lnTo>
                    <a:pt x="530" y="483"/>
                  </a:lnTo>
                  <a:lnTo>
                    <a:pt x="530" y="483"/>
                  </a:lnTo>
                  <a:lnTo>
                    <a:pt x="530" y="495"/>
                  </a:lnTo>
                  <a:lnTo>
                    <a:pt x="530" y="513"/>
                  </a:lnTo>
                  <a:lnTo>
                    <a:pt x="530" y="539"/>
                  </a:lnTo>
                  <a:lnTo>
                    <a:pt x="530" y="539"/>
                  </a:lnTo>
                  <a:lnTo>
                    <a:pt x="528" y="571"/>
                  </a:lnTo>
                  <a:lnTo>
                    <a:pt x="524" y="593"/>
                  </a:lnTo>
                  <a:lnTo>
                    <a:pt x="524" y="599"/>
                  </a:lnTo>
                  <a:lnTo>
                    <a:pt x="522" y="603"/>
                  </a:lnTo>
                  <a:lnTo>
                    <a:pt x="522" y="603"/>
                  </a:lnTo>
                  <a:lnTo>
                    <a:pt x="522" y="605"/>
                  </a:lnTo>
                  <a:lnTo>
                    <a:pt x="526" y="611"/>
                  </a:lnTo>
                  <a:lnTo>
                    <a:pt x="540" y="623"/>
                  </a:lnTo>
                  <a:lnTo>
                    <a:pt x="562" y="643"/>
                  </a:lnTo>
                  <a:lnTo>
                    <a:pt x="578" y="507"/>
                  </a:lnTo>
                  <a:lnTo>
                    <a:pt x="578" y="507"/>
                  </a:lnTo>
                  <a:lnTo>
                    <a:pt x="588" y="563"/>
                  </a:lnTo>
                  <a:lnTo>
                    <a:pt x="594" y="601"/>
                  </a:lnTo>
                  <a:lnTo>
                    <a:pt x="598" y="613"/>
                  </a:lnTo>
                  <a:lnTo>
                    <a:pt x="602" y="619"/>
                  </a:lnTo>
                  <a:lnTo>
                    <a:pt x="602" y="619"/>
                  </a:lnTo>
                  <a:lnTo>
                    <a:pt x="608" y="619"/>
                  </a:lnTo>
                  <a:lnTo>
                    <a:pt x="616" y="617"/>
                  </a:lnTo>
                  <a:lnTo>
                    <a:pt x="622" y="611"/>
                  </a:lnTo>
                  <a:lnTo>
                    <a:pt x="626" y="603"/>
                  </a:lnTo>
                  <a:lnTo>
                    <a:pt x="626" y="603"/>
                  </a:lnTo>
                  <a:lnTo>
                    <a:pt x="624" y="571"/>
                  </a:lnTo>
                  <a:lnTo>
                    <a:pt x="618" y="509"/>
                  </a:lnTo>
                  <a:lnTo>
                    <a:pt x="618" y="509"/>
                  </a:lnTo>
                  <a:lnTo>
                    <a:pt x="646" y="537"/>
                  </a:lnTo>
                  <a:lnTo>
                    <a:pt x="656" y="547"/>
                  </a:lnTo>
                  <a:lnTo>
                    <a:pt x="666" y="555"/>
                  </a:lnTo>
                  <a:lnTo>
                    <a:pt x="666" y="555"/>
                  </a:lnTo>
                  <a:lnTo>
                    <a:pt x="684" y="565"/>
                  </a:lnTo>
                  <a:lnTo>
                    <a:pt x="710" y="577"/>
                  </a:lnTo>
                  <a:lnTo>
                    <a:pt x="776" y="603"/>
                  </a:lnTo>
                  <a:lnTo>
                    <a:pt x="836" y="625"/>
                  </a:lnTo>
                  <a:lnTo>
                    <a:pt x="866" y="635"/>
                  </a:lnTo>
                  <a:lnTo>
                    <a:pt x="866" y="635"/>
                  </a:lnTo>
                  <a:lnTo>
                    <a:pt x="868" y="637"/>
                  </a:lnTo>
                  <a:lnTo>
                    <a:pt x="870" y="641"/>
                  </a:lnTo>
                  <a:lnTo>
                    <a:pt x="874" y="651"/>
                  </a:lnTo>
                  <a:lnTo>
                    <a:pt x="874" y="667"/>
                  </a:lnTo>
                  <a:lnTo>
                    <a:pt x="874" y="667"/>
                  </a:lnTo>
                  <a:lnTo>
                    <a:pt x="872" y="673"/>
                  </a:lnTo>
                  <a:lnTo>
                    <a:pt x="872" y="677"/>
                  </a:lnTo>
                  <a:lnTo>
                    <a:pt x="874" y="683"/>
                  </a:lnTo>
                  <a:lnTo>
                    <a:pt x="874" y="683"/>
                  </a:lnTo>
                  <a:lnTo>
                    <a:pt x="882" y="691"/>
                  </a:lnTo>
                  <a:lnTo>
                    <a:pt x="884" y="695"/>
                  </a:lnTo>
                  <a:lnTo>
                    <a:pt x="882" y="699"/>
                  </a:lnTo>
                  <a:lnTo>
                    <a:pt x="882" y="699"/>
                  </a:lnTo>
                  <a:lnTo>
                    <a:pt x="864" y="721"/>
                  </a:lnTo>
                  <a:lnTo>
                    <a:pt x="850" y="739"/>
                  </a:lnTo>
                  <a:lnTo>
                    <a:pt x="882" y="755"/>
                  </a:lnTo>
                  <a:lnTo>
                    <a:pt x="562" y="996"/>
                  </a:lnTo>
                  <a:lnTo>
                    <a:pt x="562" y="996"/>
                  </a:lnTo>
                  <a:lnTo>
                    <a:pt x="530" y="1022"/>
                  </a:lnTo>
                  <a:lnTo>
                    <a:pt x="510" y="1040"/>
                  </a:lnTo>
                  <a:lnTo>
                    <a:pt x="490" y="1062"/>
                  </a:lnTo>
                  <a:lnTo>
                    <a:pt x="470" y="1084"/>
                  </a:lnTo>
                  <a:lnTo>
                    <a:pt x="454" y="1106"/>
                  </a:lnTo>
                  <a:lnTo>
                    <a:pt x="442" y="1128"/>
                  </a:lnTo>
                  <a:lnTo>
                    <a:pt x="436" y="1138"/>
                  </a:lnTo>
                  <a:lnTo>
                    <a:pt x="434" y="1148"/>
                  </a:lnTo>
                  <a:lnTo>
                    <a:pt x="434" y="1148"/>
                  </a:lnTo>
                  <a:lnTo>
                    <a:pt x="432" y="1168"/>
                  </a:lnTo>
                  <a:lnTo>
                    <a:pt x="430" y="1188"/>
                  </a:lnTo>
                  <a:lnTo>
                    <a:pt x="430" y="1224"/>
                  </a:lnTo>
                  <a:lnTo>
                    <a:pt x="432" y="1250"/>
                  </a:lnTo>
                  <a:lnTo>
                    <a:pt x="434" y="1261"/>
                  </a:lnTo>
                  <a:lnTo>
                    <a:pt x="498" y="1269"/>
                  </a:lnTo>
                  <a:lnTo>
                    <a:pt x="498" y="1269"/>
                  </a:lnTo>
                  <a:lnTo>
                    <a:pt x="568" y="1385"/>
                  </a:lnTo>
                  <a:lnTo>
                    <a:pt x="622" y="1469"/>
                  </a:lnTo>
                  <a:lnTo>
                    <a:pt x="644" y="1501"/>
                  </a:lnTo>
                  <a:lnTo>
                    <a:pt x="658" y="1517"/>
                  </a:lnTo>
                  <a:lnTo>
                    <a:pt x="658" y="1517"/>
                  </a:lnTo>
                  <a:lnTo>
                    <a:pt x="670" y="1529"/>
                  </a:lnTo>
                  <a:lnTo>
                    <a:pt x="684" y="1543"/>
                  </a:lnTo>
                  <a:lnTo>
                    <a:pt x="716" y="1581"/>
                  </a:lnTo>
                  <a:lnTo>
                    <a:pt x="754" y="1629"/>
                  </a:lnTo>
                  <a:lnTo>
                    <a:pt x="754" y="1629"/>
                  </a:lnTo>
                  <a:lnTo>
                    <a:pt x="754" y="1631"/>
                  </a:lnTo>
                  <a:lnTo>
                    <a:pt x="750" y="1637"/>
                  </a:lnTo>
                  <a:lnTo>
                    <a:pt x="744" y="1645"/>
                  </a:lnTo>
                  <a:lnTo>
                    <a:pt x="730" y="1653"/>
                  </a:lnTo>
                  <a:lnTo>
                    <a:pt x="730" y="1653"/>
                  </a:lnTo>
                  <a:lnTo>
                    <a:pt x="706" y="1663"/>
                  </a:lnTo>
                  <a:lnTo>
                    <a:pt x="676" y="1673"/>
                  </a:lnTo>
                  <a:lnTo>
                    <a:pt x="646" y="1681"/>
                  </a:lnTo>
                  <a:lnTo>
                    <a:pt x="626" y="1685"/>
                  </a:lnTo>
                  <a:lnTo>
                    <a:pt x="626" y="1685"/>
                  </a:lnTo>
                  <a:lnTo>
                    <a:pt x="616" y="1687"/>
                  </a:lnTo>
                  <a:lnTo>
                    <a:pt x="606" y="1693"/>
                  </a:lnTo>
                  <a:lnTo>
                    <a:pt x="598" y="1701"/>
                  </a:lnTo>
                  <a:lnTo>
                    <a:pt x="594" y="1709"/>
                  </a:lnTo>
                  <a:lnTo>
                    <a:pt x="594" y="1709"/>
                  </a:lnTo>
                  <a:lnTo>
                    <a:pt x="594" y="1713"/>
                  </a:lnTo>
                  <a:lnTo>
                    <a:pt x="596" y="1719"/>
                  </a:lnTo>
                  <a:lnTo>
                    <a:pt x="602" y="1729"/>
                  </a:lnTo>
                  <a:lnTo>
                    <a:pt x="610" y="1738"/>
                  </a:lnTo>
                  <a:lnTo>
                    <a:pt x="614" y="1742"/>
                  </a:lnTo>
                  <a:lnTo>
                    <a:pt x="618" y="1742"/>
                  </a:lnTo>
                  <a:lnTo>
                    <a:pt x="618" y="1742"/>
                  </a:lnTo>
                  <a:lnTo>
                    <a:pt x="624" y="1744"/>
                  </a:lnTo>
                  <a:lnTo>
                    <a:pt x="632" y="1746"/>
                  </a:lnTo>
                  <a:lnTo>
                    <a:pt x="644" y="1748"/>
                  </a:lnTo>
                  <a:lnTo>
                    <a:pt x="658" y="1750"/>
                  </a:lnTo>
                  <a:lnTo>
                    <a:pt x="778" y="1750"/>
                  </a:lnTo>
                  <a:lnTo>
                    <a:pt x="778" y="1750"/>
                  </a:lnTo>
                  <a:lnTo>
                    <a:pt x="778" y="1752"/>
                  </a:lnTo>
                  <a:lnTo>
                    <a:pt x="776" y="1756"/>
                  </a:lnTo>
                  <a:lnTo>
                    <a:pt x="772" y="1762"/>
                  </a:lnTo>
                  <a:lnTo>
                    <a:pt x="762" y="1766"/>
                  </a:lnTo>
                  <a:lnTo>
                    <a:pt x="762" y="1766"/>
                  </a:lnTo>
                  <a:lnTo>
                    <a:pt x="754" y="1770"/>
                  </a:lnTo>
                  <a:lnTo>
                    <a:pt x="744" y="1776"/>
                  </a:lnTo>
                  <a:lnTo>
                    <a:pt x="720" y="1794"/>
                  </a:lnTo>
                  <a:lnTo>
                    <a:pt x="694" y="1812"/>
                  </a:lnTo>
                  <a:lnTo>
                    <a:pt x="682" y="1818"/>
                  </a:lnTo>
                  <a:lnTo>
                    <a:pt x="674" y="1822"/>
                  </a:lnTo>
                  <a:lnTo>
                    <a:pt x="674" y="1822"/>
                  </a:lnTo>
                  <a:lnTo>
                    <a:pt x="654" y="1830"/>
                  </a:lnTo>
                  <a:lnTo>
                    <a:pt x="626" y="1844"/>
                  </a:lnTo>
                  <a:lnTo>
                    <a:pt x="600" y="1856"/>
                  </a:lnTo>
                  <a:lnTo>
                    <a:pt x="588" y="1860"/>
                  </a:lnTo>
                  <a:lnTo>
                    <a:pt x="578" y="1862"/>
                  </a:lnTo>
                  <a:lnTo>
                    <a:pt x="578" y="1862"/>
                  </a:lnTo>
                  <a:lnTo>
                    <a:pt x="566" y="1864"/>
                  </a:lnTo>
                  <a:lnTo>
                    <a:pt x="562" y="1868"/>
                  </a:lnTo>
                  <a:lnTo>
                    <a:pt x="558" y="1870"/>
                  </a:lnTo>
                  <a:lnTo>
                    <a:pt x="556" y="1878"/>
                  </a:lnTo>
                  <a:lnTo>
                    <a:pt x="554" y="1886"/>
                  </a:lnTo>
                  <a:lnTo>
                    <a:pt x="554" y="1886"/>
                  </a:lnTo>
                  <a:lnTo>
                    <a:pt x="554" y="1898"/>
                  </a:lnTo>
                  <a:lnTo>
                    <a:pt x="558" y="1914"/>
                  </a:lnTo>
                  <a:lnTo>
                    <a:pt x="562" y="1934"/>
                  </a:lnTo>
                  <a:lnTo>
                    <a:pt x="562" y="1934"/>
                  </a:lnTo>
                  <a:lnTo>
                    <a:pt x="568" y="1938"/>
                  </a:lnTo>
                  <a:lnTo>
                    <a:pt x="584" y="1946"/>
                  </a:lnTo>
                  <a:lnTo>
                    <a:pt x="600" y="1954"/>
                  </a:lnTo>
                  <a:lnTo>
                    <a:pt x="610" y="1958"/>
                  </a:lnTo>
                  <a:lnTo>
                    <a:pt x="610" y="1958"/>
                  </a:lnTo>
                  <a:lnTo>
                    <a:pt x="650" y="1968"/>
                  </a:lnTo>
                  <a:lnTo>
                    <a:pt x="680" y="1974"/>
                  </a:lnTo>
                  <a:lnTo>
                    <a:pt x="694" y="1976"/>
                  </a:lnTo>
                  <a:lnTo>
                    <a:pt x="706" y="1974"/>
                  </a:lnTo>
                  <a:lnTo>
                    <a:pt x="706" y="1974"/>
                  </a:lnTo>
                  <a:lnTo>
                    <a:pt x="764" y="1964"/>
                  </a:lnTo>
                  <a:lnTo>
                    <a:pt x="802" y="1958"/>
                  </a:lnTo>
                  <a:lnTo>
                    <a:pt x="802" y="1958"/>
                  </a:lnTo>
                  <a:lnTo>
                    <a:pt x="856" y="1934"/>
                  </a:lnTo>
                  <a:lnTo>
                    <a:pt x="896" y="1916"/>
                  </a:lnTo>
                  <a:lnTo>
                    <a:pt x="912" y="1912"/>
                  </a:lnTo>
                  <a:lnTo>
                    <a:pt x="922" y="1910"/>
                  </a:lnTo>
                  <a:lnTo>
                    <a:pt x="922" y="1910"/>
                  </a:lnTo>
                  <a:lnTo>
                    <a:pt x="928" y="1912"/>
                  </a:lnTo>
                  <a:lnTo>
                    <a:pt x="930" y="1914"/>
                  </a:lnTo>
                  <a:lnTo>
                    <a:pt x="936" y="1924"/>
                  </a:lnTo>
                  <a:lnTo>
                    <a:pt x="938" y="1928"/>
                  </a:lnTo>
                  <a:lnTo>
                    <a:pt x="942" y="1932"/>
                  </a:lnTo>
                  <a:lnTo>
                    <a:pt x="946" y="1934"/>
                  </a:lnTo>
                  <a:lnTo>
                    <a:pt x="954" y="1934"/>
                  </a:lnTo>
                  <a:lnTo>
                    <a:pt x="954" y="1934"/>
                  </a:lnTo>
                  <a:lnTo>
                    <a:pt x="970" y="1932"/>
                  </a:lnTo>
                  <a:lnTo>
                    <a:pt x="984" y="1930"/>
                  </a:lnTo>
                  <a:lnTo>
                    <a:pt x="994" y="1926"/>
                  </a:lnTo>
                  <a:lnTo>
                    <a:pt x="998" y="1922"/>
                  </a:lnTo>
                  <a:lnTo>
                    <a:pt x="1002" y="1918"/>
                  </a:lnTo>
                  <a:lnTo>
                    <a:pt x="1002" y="1918"/>
                  </a:lnTo>
                  <a:lnTo>
                    <a:pt x="1006" y="1908"/>
                  </a:lnTo>
                  <a:lnTo>
                    <a:pt x="1008" y="1898"/>
                  </a:lnTo>
                  <a:lnTo>
                    <a:pt x="1010" y="1878"/>
                  </a:lnTo>
                  <a:lnTo>
                    <a:pt x="1010" y="1878"/>
                  </a:lnTo>
                  <a:lnTo>
                    <a:pt x="1010" y="1864"/>
                  </a:lnTo>
                  <a:lnTo>
                    <a:pt x="1008" y="1846"/>
                  </a:lnTo>
                  <a:lnTo>
                    <a:pt x="1006" y="1832"/>
                  </a:lnTo>
                  <a:lnTo>
                    <a:pt x="1002" y="1822"/>
                  </a:lnTo>
                  <a:lnTo>
                    <a:pt x="1002" y="1822"/>
                  </a:lnTo>
                  <a:lnTo>
                    <a:pt x="996" y="1816"/>
                  </a:lnTo>
                  <a:lnTo>
                    <a:pt x="988" y="1810"/>
                  </a:lnTo>
                  <a:lnTo>
                    <a:pt x="982" y="1802"/>
                  </a:lnTo>
                  <a:lnTo>
                    <a:pt x="978" y="1798"/>
                  </a:lnTo>
                  <a:lnTo>
                    <a:pt x="978" y="1798"/>
                  </a:lnTo>
                  <a:lnTo>
                    <a:pt x="974" y="1786"/>
                  </a:lnTo>
                  <a:lnTo>
                    <a:pt x="962" y="1766"/>
                  </a:lnTo>
                  <a:lnTo>
                    <a:pt x="962" y="1766"/>
                  </a:lnTo>
                  <a:lnTo>
                    <a:pt x="956" y="1754"/>
                  </a:lnTo>
                  <a:lnTo>
                    <a:pt x="954" y="1742"/>
                  </a:lnTo>
                  <a:lnTo>
                    <a:pt x="954" y="1731"/>
                  </a:lnTo>
                  <a:lnTo>
                    <a:pt x="954" y="1725"/>
                  </a:lnTo>
                  <a:lnTo>
                    <a:pt x="954" y="1725"/>
                  </a:lnTo>
                  <a:lnTo>
                    <a:pt x="956" y="1723"/>
                  </a:lnTo>
                  <a:lnTo>
                    <a:pt x="960" y="1721"/>
                  </a:lnTo>
                  <a:lnTo>
                    <a:pt x="970" y="1719"/>
                  </a:lnTo>
                  <a:lnTo>
                    <a:pt x="974" y="1715"/>
                  </a:lnTo>
                  <a:lnTo>
                    <a:pt x="978" y="1713"/>
                  </a:lnTo>
                  <a:lnTo>
                    <a:pt x="978" y="1707"/>
                  </a:lnTo>
                  <a:lnTo>
                    <a:pt x="978" y="1701"/>
                  </a:lnTo>
                  <a:lnTo>
                    <a:pt x="978" y="1701"/>
                  </a:lnTo>
                  <a:lnTo>
                    <a:pt x="970" y="1683"/>
                  </a:lnTo>
                  <a:lnTo>
                    <a:pt x="960" y="1665"/>
                  </a:lnTo>
                  <a:lnTo>
                    <a:pt x="946" y="1645"/>
                  </a:lnTo>
                  <a:lnTo>
                    <a:pt x="922" y="1605"/>
                  </a:lnTo>
                  <a:lnTo>
                    <a:pt x="922" y="1605"/>
                  </a:lnTo>
                  <a:lnTo>
                    <a:pt x="924" y="1605"/>
                  </a:lnTo>
                  <a:lnTo>
                    <a:pt x="924" y="1599"/>
                  </a:lnTo>
                  <a:lnTo>
                    <a:pt x="922" y="1587"/>
                  </a:lnTo>
                  <a:lnTo>
                    <a:pt x="914" y="1565"/>
                  </a:lnTo>
                  <a:lnTo>
                    <a:pt x="914" y="1565"/>
                  </a:lnTo>
                  <a:lnTo>
                    <a:pt x="908" y="1551"/>
                  </a:lnTo>
                  <a:lnTo>
                    <a:pt x="904" y="1535"/>
                  </a:lnTo>
                  <a:lnTo>
                    <a:pt x="898" y="1503"/>
                  </a:lnTo>
                  <a:lnTo>
                    <a:pt x="894" y="1473"/>
                  </a:lnTo>
                  <a:lnTo>
                    <a:pt x="890" y="1445"/>
                  </a:lnTo>
                  <a:lnTo>
                    <a:pt x="890" y="1445"/>
                  </a:lnTo>
                  <a:lnTo>
                    <a:pt x="886" y="1429"/>
                  </a:lnTo>
                  <a:lnTo>
                    <a:pt x="878" y="1405"/>
                  </a:lnTo>
                  <a:lnTo>
                    <a:pt x="856" y="1349"/>
                  </a:lnTo>
                  <a:lnTo>
                    <a:pt x="826" y="1277"/>
                  </a:lnTo>
                  <a:lnTo>
                    <a:pt x="970" y="1285"/>
                  </a:lnTo>
                  <a:lnTo>
                    <a:pt x="970" y="1285"/>
                  </a:lnTo>
                  <a:lnTo>
                    <a:pt x="1012" y="1250"/>
                  </a:lnTo>
                  <a:lnTo>
                    <a:pt x="1112" y="1166"/>
                  </a:lnTo>
                  <a:lnTo>
                    <a:pt x="1170" y="1116"/>
                  </a:lnTo>
                  <a:lnTo>
                    <a:pt x="1224" y="1064"/>
                  </a:lnTo>
                  <a:lnTo>
                    <a:pt x="1272" y="1014"/>
                  </a:lnTo>
                  <a:lnTo>
                    <a:pt x="1292" y="992"/>
                  </a:lnTo>
                  <a:lnTo>
                    <a:pt x="1306" y="972"/>
                  </a:lnTo>
                  <a:lnTo>
                    <a:pt x="1306" y="972"/>
                  </a:lnTo>
                  <a:lnTo>
                    <a:pt x="1318" y="952"/>
                  </a:lnTo>
                  <a:lnTo>
                    <a:pt x="1328" y="932"/>
                  </a:lnTo>
                  <a:lnTo>
                    <a:pt x="1336" y="912"/>
                  </a:lnTo>
                  <a:lnTo>
                    <a:pt x="1342" y="890"/>
                  </a:lnTo>
                  <a:lnTo>
                    <a:pt x="1348" y="870"/>
                  </a:lnTo>
                  <a:lnTo>
                    <a:pt x="1352" y="848"/>
                  </a:lnTo>
                  <a:lnTo>
                    <a:pt x="1356" y="810"/>
                  </a:lnTo>
                  <a:lnTo>
                    <a:pt x="1356" y="776"/>
                  </a:lnTo>
                  <a:lnTo>
                    <a:pt x="1356" y="747"/>
                  </a:lnTo>
                  <a:lnTo>
                    <a:pt x="1354" y="723"/>
                  </a:lnTo>
                  <a:lnTo>
                    <a:pt x="1386" y="691"/>
                  </a:lnTo>
                  <a:lnTo>
                    <a:pt x="1370" y="571"/>
                  </a:lnTo>
                  <a:lnTo>
                    <a:pt x="1370" y="571"/>
                  </a:lnTo>
                  <a:lnTo>
                    <a:pt x="1372" y="571"/>
                  </a:lnTo>
                  <a:lnTo>
                    <a:pt x="1374" y="569"/>
                  </a:lnTo>
                  <a:lnTo>
                    <a:pt x="1376" y="567"/>
                  </a:lnTo>
                  <a:lnTo>
                    <a:pt x="1378" y="563"/>
                  </a:lnTo>
                  <a:lnTo>
                    <a:pt x="1380" y="555"/>
                  </a:lnTo>
                  <a:lnTo>
                    <a:pt x="1380" y="545"/>
                  </a:lnTo>
                  <a:lnTo>
                    <a:pt x="1378" y="531"/>
                  </a:lnTo>
                  <a:lnTo>
                    <a:pt x="1378" y="531"/>
                  </a:lnTo>
                  <a:lnTo>
                    <a:pt x="1374" y="513"/>
                  </a:lnTo>
                  <a:lnTo>
                    <a:pt x="1364" y="489"/>
                  </a:lnTo>
                  <a:lnTo>
                    <a:pt x="1352" y="467"/>
                  </a:lnTo>
                  <a:lnTo>
                    <a:pt x="1340" y="443"/>
                  </a:lnTo>
                  <a:lnTo>
                    <a:pt x="1316" y="403"/>
                  </a:lnTo>
                  <a:lnTo>
                    <a:pt x="1306" y="387"/>
                  </a:lnTo>
                  <a:lnTo>
                    <a:pt x="1322" y="371"/>
                  </a:lnTo>
                  <a:lnTo>
                    <a:pt x="1322" y="371"/>
                  </a:lnTo>
                  <a:lnTo>
                    <a:pt x="1274" y="266"/>
                  </a:lnTo>
                  <a:lnTo>
                    <a:pt x="1274" y="266"/>
                  </a:lnTo>
                  <a:lnTo>
                    <a:pt x="1258" y="236"/>
                  </a:lnTo>
                  <a:lnTo>
                    <a:pt x="1238" y="200"/>
                  </a:lnTo>
                  <a:lnTo>
                    <a:pt x="1190" y="118"/>
                  </a:lnTo>
                  <a:lnTo>
                    <a:pt x="1144" y="46"/>
                  </a:lnTo>
                  <a:lnTo>
                    <a:pt x="1126" y="22"/>
                  </a:lnTo>
                  <a:lnTo>
                    <a:pt x="1114" y="10"/>
                  </a:lnTo>
                  <a:lnTo>
                    <a:pt x="1114" y="10"/>
                  </a:lnTo>
                  <a:lnTo>
                    <a:pt x="1106" y="6"/>
                  </a:lnTo>
                  <a:lnTo>
                    <a:pt x="1096" y="2"/>
                  </a:lnTo>
                  <a:lnTo>
                    <a:pt x="1076" y="0"/>
                  </a:lnTo>
                  <a:lnTo>
                    <a:pt x="1052" y="0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992" y="8"/>
                  </a:lnTo>
                  <a:lnTo>
                    <a:pt x="954" y="16"/>
                  </a:lnTo>
                  <a:lnTo>
                    <a:pt x="916" y="22"/>
                  </a:lnTo>
                  <a:lnTo>
                    <a:pt x="890" y="26"/>
                  </a:lnTo>
                  <a:lnTo>
                    <a:pt x="890" y="26"/>
                  </a:lnTo>
                  <a:lnTo>
                    <a:pt x="878" y="28"/>
                  </a:lnTo>
                  <a:lnTo>
                    <a:pt x="862" y="30"/>
                  </a:lnTo>
                  <a:lnTo>
                    <a:pt x="824" y="40"/>
                  </a:lnTo>
                  <a:lnTo>
                    <a:pt x="788" y="48"/>
                  </a:lnTo>
                  <a:lnTo>
                    <a:pt x="776" y="50"/>
                  </a:lnTo>
                  <a:lnTo>
                    <a:pt x="770" y="50"/>
                  </a:lnTo>
                  <a:lnTo>
                    <a:pt x="770" y="50"/>
                  </a:lnTo>
                  <a:lnTo>
                    <a:pt x="760" y="50"/>
                  </a:lnTo>
                  <a:lnTo>
                    <a:pt x="736" y="52"/>
                  </a:lnTo>
                  <a:lnTo>
                    <a:pt x="668" y="58"/>
                  </a:lnTo>
                  <a:lnTo>
                    <a:pt x="600" y="64"/>
                  </a:lnTo>
                  <a:lnTo>
                    <a:pt x="578" y="66"/>
                  </a:lnTo>
                  <a:lnTo>
                    <a:pt x="570" y="66"/>
                  </a:lnTo>
                  <a:lnTo>
                    <a:pt x="570" y="66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DB8B82E5-9BF1-D5AF-D921-7ABE4F2F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602" y="4435653"/>
              <a:ext cx="315815" cy="350142"/>
            </a:xfrm>
            <a:custGeom>
              <a:avLst/>
              <a:gdLst>
                <a:gd name="T0" fmla="*/ 112 w 276"/>
                <a:gd name="T1" fmla="*/ 0 h 306"/>
                <a:gd name="T2" fmla="*/ 66 w 276"/>
                <a:gd name="T3" fmla="*/ 4 h 306"/>
                <a:gd name="T4" fmla="*/ 40 w 276"/>
                <a:gd name="T5" fmla="*/ 12 h 306"/>
                <a:gd name="T6" fmla="*/ 22 w 276"/>
                <a:gd name="T7" fmla="*/ 24 h 306"/>
                <a:gd name="T8" fmla="*/ 16 w 276"/>
                <a:gd name="T9" fmla="*/ 32 h 306"/>
                <a:gd name="T10" fmla="*/ 10 w 276"/>
                <a:gd name="T11" fmla="*/ 64 h 306"/>
                <a:gd name="T12" fmla="*/ 8 w 276"/>
                <a:gd name="T13" fmla="*/ 160 h 306"/>
                <a:gd name="T14" fmla="*/ 8 w 276"/>
                <a:gd name="T15" fmla="*/ 184 h 306"/>
                <a:gd name="T16" fmla="*/ 2 w 276"/>
                <a:gd name="T17" fmla="*/ 216 h 306"/>
                <a:gd name="T18" fmla="*/ 0 w 276"/>
                <a:gd name="T19" fmla="*/ 234 h 306"/>
                <a:gd name="T20" fmla="*/ 6 w 276"/>
                <a:gd name="T21" fmla="*/ 240 h 306"/>
                <a:gd name="T22" fmla="*/ 8 w 276"/>
                <a:gd name="T23" fmla="*/ 240 h 306"/>
                <a:gd name="T24" fmla="*/ 14 w 276"/>
                <a:gd name="T25" fmla="*/ 236 h 306"/>
                <a:gd name="T26" fmla="*/ 34 w 276"/>
                <a:gd name="T27" fmla="*/ 198 h 306"/>
                <a:gd name="T28" fmla="*/ 52 w 276"/>
                <a:gd name="T29" fmla="*/ 172 h 306"/>
                <a:gd name="T30" fmla="*/ 66 w 276"/>
                <a:gd name="T31" fmla="*/ 160 h 306"/>
                <a:gd name="T32" fmla="*/ 72 w 276"/>
                <a:gd name="T33" fmla="*/ 160 h 306"/>
                <a:gd name="T34" fmla="*/ 94 w 276"/>
                <a:gd name="T35" fmla="*/ 168 h 306"/>
                <a:gd name="T36" fmla="*/ 116 w 276"/>
                <a:gd name="T37" fmla="*/ 184 h 306"/>
                <a:gd name="T38" fmla="*/ 144 w 276"/>
                <a:gd name="T39" fmla="*/ 216 h 306"/>
                <a:gd name="T40" fmla="*/ 156 w 276"/>
                <a:gd name="T41" fmla="*/ 238 h 306"/>
                <a:gd name="T42" fmla="*/ 182 w 276"/>
                <a:gd name="T43" fmla="*/ 288 h 306"/>
                <a:gd name="T44" fmla="*/ 196 w 276"/>
                <a:gd name="T45" fmla="*/ 306 h 306"/>
                <a:gd name="T46" fmla="*/ 200 w 276"/>
                <a:gd name="T47" fmla="*/ 304 h 306"/>
                <a:gd name="T48" fmla="*/ 208 w 276"/>
                <a:gd name="T49" fmla="*/ 280 h 306"/>
                <a:gd name="T50" fmla="*/ 210 w 276"/>
                <a:gd name="T51" fmla="*/ 266 h 306"/>
                <a:gd name="T52" fmla="*/ 208 w 276"/>
                <a:gd name="T53" fmla="*/ 264 h 306"/>
                <a:gd name="T54" fmla="*/ 182 w 276"/>
                <a:gd name="T55" fmla="*/ 210 h 306"/>
                <a:gd name="T56" fmla="*/ 160 w 276"/>
                <a:gd name="T57" fmla="*/ 160 h 306"/>
                <a:gd name="T58" fmla="*/ 236 w 276"/>
                <a:gd name="T59" fmla="*/ 236 h 306"/>
                <a:gd name="T60" fmla="*/ 254 w 276"/>
                <a:gd name="T61" fmla="*/ 248 h 306"/>
                <a:gd name="T62" fmla="*/ 256 w 276"/>
                <a:gd name="T63" fmla="*/ 248 h 306"/>
                <a:gd name="T64" fmla="*/ 272 w 276"/>
                <a:gd name="T65" fmla="*/ 238 h 306"/>
                <a:gd name="T66" fmla="*/ 276 w 276"/>
                <a:gd name="T67" fmla="*/ 232 h 306"/>
                <a:gd name="T68" fmla="*/ 272 w 276"/>
                <a:gd name="T69" fmla="*/ 224 h 306"/>
                <a:gd name="T70" fmla="*/ 200 w 276"/>
                <a:gd name="T71" fmla="*/ 136 h 306"/>
                <a:gd name="T72" fmla="*/ 208 w 276"/>
                <a:gd name="T73" fmla="*/ 146 h 306"/>
                <a:gd name="T74" fmla="*/ 238 w 276"/>
                <a:gd name="T75" fmla="*/ 176 h 306"/>
                <a:gd name="T76" fmla="*/ 258 w 276"/>
                <a:gd name="T77" fmla="*/ 188 h 306"/>
                <a:gd name="T78" fmla="*/ 264 w 276"/>
                <a:gd name="T79" fmla="*/ 184 h 306"/>
                <a:gd name="T80" fmla="*/ 266 w 276"/>
                <a:gd name="T81" fmla="*/ 180 h 306"/>
                <a:gd name="T82" fmla="*/ 260 w 276"/>
                <a:gd name="T83" fmla="*/ 162 h 306"/>
                <a:gd name="T84" fmla="*/ 240 w 276"/>
                <a:gd name="T85" fmla="*/ 134 h 306"/>
                <a:gd name="T86" fmla="*/ 208 w 276"/>
                <a:gd name="T87" fmla="*/ 96 h 306"/>
                <a:gd name="T88" fmla="*/ 216 w 276"/>
                <a:gd name="T89" fmla="*/ 104 h 306"/>
                <a:gd name="T90" fmla="*/ 242 w 276"/>
                <a:gd name="T91" fmla="*/ 122 h 306"/>
                <a:gd name="T92" fmla="*/ 254 w 276"/>
                <a:gd name="T93" fmla="*/ 126 h 306"/>
                <a:gd name="T94" fmla="*/ 256 w 276"/>
                <a:gd name="T95" fmla="*/ 124 h 306"/>
                <a:gd name="T96" fmla="*/ 256 w 276"/>
                <a:gd name="T97" fmla="*/ 120 h 306"/>
                <a:gd name="T98" fmla="*/ 250 w 276"/>
                <a:gd name="T99" fmla="*/ 108 h 306"/>
                <a:gd name="T100" fmla="*/ 220 w 276"/>
                <a:gd name="T101" fmla="*/ 72 h 306"/>
                <a:gd name="T102" fmla="*/ 174 w 276"/>
                <a:gd name="T103" fmla="*/ 32 h 306"/>
                <a:gd name="T104" fmla="*/ 130 w 276"/>
                <a:gd name="T105" fmla="*/ 4 h 306"/>
                <a:gd name="T106" fmla="*/ 112 w 276"/>
                <a:gd name="T107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" h="306">
                  <a:moveTo>
                    <a:pt x="112" y="0"/>
                  </a:moveTo>
                  <a:lnTo>
                    <a:pt x="112" y="0"/>
                  </a:lnTo>
                  <a:lnTo>
                    <a:pt x="82" y="2"/>
                  </a:lnTo>
                  <a:lnTo>
                    <a:pt x="66" y="4"/>
                  </a:lnTo>
                  <a:lnTo>
                    <a:pt x="52" y="8"/>
                  </a:lnTo>
                  <a:lnTo>
                    <a:pt x="40" y="12"/>
                  </a:lnTo>
                  <a:lnTo>
                    <a:pt x="30" y="18"/>
                  </a:lnTo>
                  <a:lnTo>
                    <a:pt x="22" y="24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2" y="44"/>
                  </a:lnTo>
                  <a:lnTo>
                    <a:pt x="10" y="64"/>
                  </a:lnTo>
                  <a:lnTo>
                    <a:pt x="10" y="114"/>
                  </a:lnTo>
                  <a:lnTo>
                    <a:pt x="8" y="160"/>
                  </a:lnTo>
                  <a:lnTo>
                    <a:pt x="8" y="184"/>
                  </a:lnTo>
                  <a:lnTo>
                    <a:pt x="8" y="184"/>
                  </a:lnTo>
                  <a:lnTo>
                    <a:pt x="4" y="196"/>
                  </a:lnTo>
                  <a:lnTo>
                    <a:pt x="2" y="216"/>
                  </a:lnTo>
                  <a:lnTo>
                    <a:pt x="0" y="226"/>
                  </a:lnTo>
                  <a:lnTo>
                    <a:pt x="0" y="234"/>
                  </a:lnTo>
                  <a:lnTo>
                    <a:pt x="4" y="240"/>
                  </a:lnTo>
                  <a:lnTo>
                    <a:pt x="6" y="240"/>
                  </a:lnTo>
                  <a:lnTo>
                    <a:pt x="8" y="240"/>
                  </a:lnTo>
                  <a:lnTo>
                    <a:pt x="8" y="240"/>
                  </a:lnTo>
                  <a:lnTo>
                    <a:pt x="12" y="238"/>
                  </a:lnTo>
                  <a:lnTo>
                    <a:pt x="14" y="236"/>
                  </a:lnTo>
                  <a:lnTo>
                    <a:pt x="20" y="226"/>
                  </a:lnTo>
                  <a:lnTo>
                    <a:pt x="34" y="198"/>
                  </a:lnTo>
                  <a:lnTo>
                    <a:pt x="42" y="184"/>
                  </a:lnTo>
                  <a:lnTo>
                    <a:pt x="52" y="172"/>
                  </a:lnTo>
                  <a:lnTo>
                    <a:pt x="62" y="162"/>
                  </a:lnTo>
                  <a:lnTo>
                    <a:pt x="66" y="160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84" y="162"/>
                  </a:lnTo>
                  <a:lnTo>
                    <a:pt x="94" y="168"/>
                  </a:lnTo>
                  <a:lnTo>
                    <a:pt x="106" y="176"/>
                  </a:lnTo>
                  <a:lnTo>
                    <a:pt x="116" y="184"/>
                  </a:lnTo>
                  <a:lnTo>
                    <a:pt x="132" y="202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56" y="238"/>
                  </a:lnTo>
                  <a:lnTo>
                    <a:pt x="174" y="272"/>
                  </a:lnTo>
                  <a:lnTo>
                    <a:pt x="182" y="288"/>
                  </a:lnTo>
                  <a:lnTo>
                    <a:pt x="190" y="300"/>
                  </a:lnTo>
                  <a:lnTo>
                    <a:pt x="196" y="306"/>
                  </a:lnTo>
                  <a:lnTo>
                    <a:pt x="198" y="306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8" y="280"/>
                  </a:lnTo>
                  <a:lnTo>
                    <a:pt x="210" y="270"/>
                  </a:lnTo>
                  <a:lnTo>
                    <a:pt x="210" y="266"/>
                  </a:lnTo>
                  <a:lnTo>
                    <a:pt x="208" y="264"/>
                  </a:lnTo>
                  <a:lnTo>
                    <a:pt x="208" y="264"/>
                  </a:lnTo>
                  <a:lnTo>
                    <a:pt x="198" y="246"/>
                  </a:lnTo>
                  <a:lnTo>
                    <a:pt x="182" y="210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204" y="206"/>
                  </a:lnTo>
                  <a:lnTo>
                    <a:pt x="236" y="236"/>
                  </a:lnTo>
                  <a:lnTo>
                    <a:pt x="250" y="246"/>
                  </a:lnTo>
                  <a:lnTo>
                    <a:pt x="254" y="248"/>
                  </a:lnTo>
                  <a:lnTo>
                    <a:pt x="256" y="248"/>
                  </a:lnTo>
                  <a:lnTo>
                    <a:pt x="256" y="248"/>
                  </a:lnTo>
                  <a:lnTo>
                    <a:pt x="264" y="244"/>
                  </a:lnTo>
                  <a:lnTo>
                    <a:pt x="272" y="238"/>
                  </a:lnTo>
                  <a:lnTo>
                    <a:pt x="274" y="236"/>
                  </a:lnTo>
                  <a:lnTo>
                    <a:pt x="276" y="232"/>
                  </a:lnTo>
                  <a:lnTo>
                    <a:pt x="276" y="228"/>
                  </a:lnTo>
                  <a:lnTo>
                    <a:pt x="272" y="224"/>
                  </a:lnTo>
                  <a:lnTo>
                    <a:pt x="272" y="224"/>
                  </a:lnTo>
                  <a:lnTo>
                    <a:pt x="200" y="136"/>
                  </a:lnTo>
                  <a:lnTo>
                    <a:pt x="200" y="136"/>
                  </a:lnTo>
                  <a:lnTo>
                    <a:pt x="208" y="146"/>
                  </a:lnTo>
                  <a:lnTo>
                    <a:pt x="228" y="166"/>
                  </a:lnTo>
                  <a:lnTo>
                    <a:pt x="238" y="176"/>
                  </a:lnTo>
                  <a:lnTo>
                    <a:pt x="248" y="184"/>
                  </a:lnTo>
                  <a:lnTo>
                    <a:pt x="258" y="188"/>
                  </a:lnTo>
                  <a:lnTo>
                    <a:pt x="262" y="186"/>
                  </a:lnTo>
                  <a:lnTo>
                    <a:pt x="264" y="184"/>
                  </a:lnTo>
                  <a:lnTo>
                    <a:pt x="264" y="184"/>
                  </a:lnTo>
                  <a:lnTo>
                    <a:pt x="266" y="180"/>
                  </a:lnTo>
                  <a:lnTo>
                    <a:pt x="266" y="176"/>
                  </a:lnTo>
                  <a:lnTo>
                    <a:pt x="260" y="162"/>
                  </a:lnTo>
                  <a:lnTo>
                    <a:pt x="252" y="148"/>
                  </a:lnTo>
                  <a:lnTo>
                    <a:pt x="240" y="134"/>
                  </a:lnTo>
                  <a:lnTo>
                    <a:pt x="218" y="108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16" y="104"/>
                  </a:lnTo>
                  <a:lnTo>
                    <a:pt x="234" y="116"/>
                  </a:lnTo>
                  <a:lnTo>
                    <a:pt x="242" y="122"/>
                  </a:lnTo>
                  <a:lnTo>
                    <a:pt x="250" y="126"/>
                  </a:lnTo>
                  <a:lnTo>
                    <a:pt x="254" y="126"/>
                  </a:lnTo>
                  <a:lnTo>
                    <a:pt x="256" y="126"/>
                  </a:lnTo>
                  <a:lnTo>
                    <a:pt x="256" y="124"/>
                  </a:lnTo>
                  <a:lnTo>
                    <a:pt x="256" y="120"/>
                  </a:lnTo>
                  <a:lnTo>
                    <a:pt x="256" y="120"/>
                  </a:lnTo>
                  <a:lnTo>
                    <a:pt x="254" y="114"/>
                  </a:lnTo>
                  <a:lnTo>
                    <a:pt x="250" y="108"/>
                  </a:lnTo>
                  <a:lnTo>
                    <a:pt x="238" y="92"/>
                  </a:lnTo>
                  <a:lnTo>
                    <a:pt x="220" y="72"/>
                  </a:lnTo>
                  <a:lnTo>
                    <a:pt x="198" y="50"/>
                  </a:lnTo>
                  <a:lnTo>
                    <a:pt x="174" y="32"/>
                  </a:lnTo>
                  <a:lnTo>
                    <a:pt x="150" y="16"/>
                  </a:lnTo>
                  <a:lnTo>
                    <a:pt x="130" y="4"/>
                  </a:lnTo>
                  <a:lnTo>
                    <a:pt x="120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853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pptxj59_腰痛、腰を押さえる人物のシルエット</dc:title>
  <dc:subject>pptxj59_腰痛、腰を押さえる人物のシルエット</dc:subject>
  <dc:creator>でじけろお</dc:creator>
  <cp:revision>1</cp:revision>
  <dcterms:created xsi:type="dcterms:W3CDTF">2018-05-20T00:31:01Z</dcterms:created>
  <dcterms:modified xsi:type="dcterms:W3CDTF">2022-05-07T09:23:24Z</dcterms:modified>
  <cp:version>1</cp:version>
</cp:coreProperties>
</file>