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4" r:id="rId2"/>
    <p:sldId id="3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腹痛、おなかを押さえる人物のシルエット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54CAD0E-C462-BE84-109F-423AD0B793AA}"/>
              </a:ext>
            </a:extLst>
          </p:cNvPr>
          <p:cNvGrpSpPr/>
          <p:nvPr/>
        </p:nvGrpSpPr>
        <p:grpSpPr>
          <a:xfrm>
            <a:off x="1595145" y="3827621"/>
            <a:ext cx="919455" cy="2589974"/>
            <a:chOff x="125413" y="12700"/>
            <a:chExt cx="1092201" cy="307657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FCD9EBE9-83DF-DE0C-7E82-7EE5B1A53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1" y="12700"/>
              <a:ext cx="1046163" cy="3076575"/>
            </a:xfrm>
            <a:custGeom>
              <a:avLst/>
              <a:gdLst>
                <a:gd name="T0" fmla="*/ 294 w 659"/>
                <a:gd name="T1" fmla="*/ 186 h 1938"/>
                <a:gd name="T2" fmla="*/ 271 w 659"/>
                <a:gd name="T3" fmla="*/ 222 h 1938"/>
                <a:gd name="T4" fmla="*/ 183 w 659"/>
                <a:gd name="T5" fmla="*/ 283 h 1938"/>
                <a:gd name="T6" fmla="*/ 125 w 659"/>
                <a:gd name="T7" fmla="*/ 325 h 1938"/>
                <a:gd name="T8" fmla="*/ 93 w 659"/>
                <a:gd name="T9" fmla="*/ 376 h 1938"/>
                <a:gd name="T10" fmla="*/ 80 w 659"/>
                <a:gd name="T11" fmla="*/ 450 h 1938"/>
                <a:gd name="T12" fmla="*/ 33 w 659"/>
                <a:gd name="T13" fmla="*/ 688 h 1938"/>
                <a:gd name="T14" fmla="*/ 28 w 659"/>
                <a:gd name="T15" fmla="*/ 860 h 1938"/>
                <a:gd name="T16" fmla="*/ 24 w 659"/>
                <a:gd name="T17" fmla="*/ 1182 h 1938"/>
                <a:gd name="T18" fmla="*/ 60 w 659"/>
                <a:gd name="T19" fmla="*/ 1411 h 1938"/>
                <a:gd name="T20" fmla="*/ 165 w 659"/>
                <a:gd name="T21" fmla="*/ 1443 h 1938"/>
                <a:gd name="T22" fmla="*/ 199 w 659"/>
                <a:gd name="T23" fmla="*/ 1582 h 1938"/>
                <a:gd name="T24" fmla="*/ 212 w 659"/>
                <a:gd name="T25" fmla="*/ 1711 h 1938"/>
                <a:gd name="T26" fmla="*/ 191 w 659"/>
                <a:gd name="T27" fmla="*/ 1739 h 1938"/>
                <a:gd name="T28" fmla="*/ 133 w 659"/>
                <a:gd name="T29" fmla="*/ 1773 h 1938"/>
                <a:gd name="T30" fmla="*/ 94 w 659"/>
                <a:gd name="T31" fmla="*/ 1793 h 1938"/>
                <a:gd name="T32" fmla="*/ 39 w 659"/>
                <a:gd name="T33" fmla="*/ 1809 h 1938"/>
                <a:gd name="T34" fmla="*/ 36 w 659"/>
                <a:gd name="T35" fmla="*/ 1836 h 1938"/>
                <a:gd name="T36" fmla="*/ 54 w 659"/>
                <a:gd name="T37" fmla="*/ 1854 h 1938"/>
                <a:gd name="T38" fmla="*/ 143 w 659"/>
                <a:gd name="T39" fmla="*/ 1859 h 1938"/>
                <a:gd name="T40" fmla="*/ 147 w 659"/>
                <a:gd name="T41" fmla="*/ 1890 h 1938"/>
                <a:gd name="T42" fmla="*/ 147 w 659"/>
                <a:gd name="T43" fmla="*/ 1906 h 1938"/>
                <a:gd name="T44" fmla="*/ 168 w 659"/>
                <a:gd name="T45" fmla="*/ 1927 h 1938"/>
                <a:gd name="T46" fmla="*/ 208 w 659"/>
                <a:gd name="T47" fmla="*/ 1938 h 1938"/>
                <a:gd name="T48" fmla="*/ 305 w 659"/>
                <a:gd name="T49" fmla="*/ 1931 h 1938"/>
                <a:gd name="T50" fmla="*/ 408 w 659"/>
                <a:gd name="T51" fmla="*/ 1904 h 1938"/>
                <a:gd name="T52" fmla="*/ 433 w 659"/>
                <a:gd name="T53" fmla="*/ 1884 h 1938"/>
                <a:gd name="T54" fmla="*/ 432 w 659"/>
                <a:gd name="T55" fmla="*/ 1848 h 1938"/>
                <a:gd name="T56" fmla="*/ 410 w 659"/>
                <a:gd name="T57" fmla="*/ 1815 h 1938"/>
                <a:gd name="T58" fmla="*/ 392 w 659"/>
                <a:gd name="T59" fmla="*/ 1775 h 1938"/>
                <a:gd name="T60" fmla="*/ 388 w 659"/>
                <a:gd name="T61" fmla="*/ 1765 h 1938"/>
                <a:gd name="T62" fmla="*/ 385 w 659"/>
                <a:gd name="T63" fmla="*/ 1639 h 1938"/>
                <a:gd name="T64" fmla="*/ 363 w 659"/>
                <a:gd name="T65" fmla="*/ 1553 h 1938"/>
                <a:gd name="T66" fmla="*/ 306 w 659"/>
                <a:gd name="T67" fmla="*/ 1435 h 1938"/>
                <a:gd name="T68" fmla="*/ 400 w 659"/>
                <a:gd name="T69" fmla="*/ 1360 h 1938"/>
                <a:gd name="T70" fmla="*/ 396 w 659"/>
                <a:gd name="T71" fmla="*/ 1035 h 1938"/>
                <a:gd name="T72" fmla="*/ 382 w 659"/>
                <a:gd name="T73" fmla="*/ 883 h 1938"/>
                <a:gd name="T74" fmla="*/ 424 w 659"/>
                <a:gd name="T75" fmla="*/ 672 h 1938"/>
                <a:gd name="T76" fmla="*/ 455 w 659"/>
                <a:gd name="T77" fmla="*/ 544 h 1938"/>
                <a:gd name="T78" fmla="*/ 497 w 659"/>
                <a:gd name="T79" fmla="*/ 411 h 1938"/>
                <a:gd name="T80" fmla="*/ 504 w 659"/>
                <a:gd name="T81" fmla="*/ 466 h 1938"/>
                <a:gd name="T82" fmla="*/ 515 w 659"/>
                <a:gd name="T83" fmla="*/ 500 h 1938"/>
                <a:gd name="T84" fmla="*/ 521 w 659"/>
                <a:gd name="T85" fmla="*/ 544 h 1938"/>
                <a:gd name="T86" fmla="*/ 554 w 659"/>
                <a:gd name="T87" fmla="*/ 605 h 1938"/>
                <a:gd name="T88" fmla="*/ 587 w 659"/>
                <a:gd name="T89" fmla="*/ 573 h 1938"/>
                <a:gd name="T90" fmla="*/ 609 w 659"/>
                <a:gd name="T91" fmla="*/ 566 h 1938"/>
                <a:gd name="T92" fmla="*/ 620 w 659"/>
                <a:gd name="T93" fmla="*/ 594 h 1938"/>
                <a:gd name="T94" fmla="*/ 634 w 659"/>
                <a:gd name="T95" fmla="*/ 566 h 1938"/>
                <a:gd name="T96" fmla="*/ 653 w 659"/>
                <a:gd name="T97" fmla="*/ 444 h 1938"/>
                <a:gd name="T98" fmla="*/ 653 w 659"/>
                <a:gd name="T99" fmla="*/ 271 h 1938"/>
                <a:gd name="T100" fmla="*/ 620 w 659"/>
                <a:gd name="T101" fmla="*/ 189 h 1938"/>
                <a:gd name="T102" fmla="*/ 608 w 659"/>
                <a:gd name="T103" fmla="*/ 114 h 1938"/>
                <a:gd name="T104" fmla="*/ 598 w 659"/>
                <a:gd name="T105" fmla="*/ 78 h 1938"/>
                <a:gd name="T106" fmla="*/ 574 w 659"/>
                <a:gd name="T107" fmla="*/ 38 h 1938"/>
                <a:gd name="T108" fmla="*/ 526 w 659"/>
                <a:gd name="T109" fmla="*/ 17 h 1938"/>
                <a:gd name="T110" fmla="*/ 504 w 659"/>
                <a:gd name="T111" fmla="*/ 17 h 1938"/>
                <a:gd name="T112" fmla="*/ 399 w 659"/>
                <a:gd name="T113" fmla="*/ 0 h 1938"/>
                <a:gd name="T114" fmla="*/ 399 w 659"/>
                <a:gd name="T115" fmla="*/ 11 h 1938"/>
                <a:gd name="T116" fmla="*/ 389 w 659"/>
                <a:gd name="T117" fmla="*/ 23 h 1938"/>
                <a:gd name="T118" fmla="*/ 332 w 659"/>
                <a:gd name="T119" fmla="*/ 45 h 1938"/>
                <a:gd name="T120" fmla="*/ 312 w 659"/>
                <a:gd name="T121" fmla="*/ 61 h 1938"/>
                <a:gd name="T122" fmla="*/ 310 w 659"/>
                <a:gd name="T123" fmla="*/ 89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9" h="1938">
                  <a:moveTo>
                    <a:pt x="316" y="122"/>
                  </a:moveTo>
                  <a:lnTo>
                    <a:pt x="316" y="122"/>
                  </a:lnTo>
                  <a:lnTo>
                    <a:pt x="312" y="136"/>
                  </a:lnTo>
                  <a:lnTo>
                    <a:pt x="300" y="168"/>
                  </a:lnTo>
                  <a:lnTo>
                    <a:pt x="294" y="186"/>
                  </a:lnTo>
                  <a:lnTo>
                    <a:pt x="285" y="201"/>
                  </a:lnTo>
                  <a:lnTo>
                    <a:pt x="278" y="215"/>
                  </a:lnTo>
                  <a:lnTo>
                    <a:pt x="276" y="220"/>
                  </a:lnTo>
                  <a:lnTo>
                    <a:pt x="271" y="222"/>
                  </a:lnTo>
                  <a:lnTo>
                    <a:pt x="271" y="222"/>
                  </a:lnTo>
                  <a:lnTo>
                    <a:pt x="253" y="235"/>
                  </a:lnTo>
                  <a:lnTo>
                    <a:pt x="230" y="253"/>
                  </a:lnTo>
                  <a:lnTo>
                    <a:pt x="205" y="269"/>
                  </a:lnTo>
                  <a:lnTo>
                    <a:pt x="194" y="278"/>
                  </a:lnTo>
                  <a:lnTo>
                    <a:pt x="183" y="283"/>
                  </a:lnTo>
                  <a:lnTo>
                    <a:pt x="183" y="283"/>
                  </a:lnTo>
                  <a:lnTo>
                    <a:pt x="172" y="289"/>
                  </a:lnTo>
                  <a:lnTo>
                    <a:pt x="156" y="299"/>
                  </a:lnTo>
                  <a:lnTo>
                    <a:pt x="141" y="310"/>
                  </a:lnTo>
                  <a:lnTo>
                    <a:pt x="125" y="325"/>
                  </a:lnTo>
                  <a:lnTo>
                    <a:pt x="118" y="333"/>
                  </a:lnTo>
                  <a:lnTo>
                    <a:pt x="111" y="343"/>
                  </a:lnTo>
                  <a:lnTo>
                    <a:pt x="104" y="353"/>
                  </a:lnTo>
                  <a:lnTo>
                    <a:pt x="97" y="364"/>
                  </a:lnTo>
                  <a:lnTo>
                    <a:pt x="93" y="376"/>
                  </a:lnTo>
                  <a:lnTo>
                    <a:pt x="87" y="389"/>
                  </a:lnTo>
                  <a:lnTo>
                    <a:pt x="85" y="403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0" y="450"/>
                  </a:lnTo>
                  <a:lnTo>
                    <a:pt x="75" y="487"/>
                  </a:lnTo>
                  <a:lnTo>
                    <a:pt x="60" y="570"/>
                  </a:lnTo>
                  <a:lnTo>
                    <a:pt x="44" y="644"/>
                  </a:lnTo>
                  <a:lnTo>
                    <a:pt x="33" y="688"/>
                  </a:lnTo>
                  <a:lnTo>
                    <a:pt x="33" y="688"/>
                  </a:lnTo>
                  <a:lnTo>
                    <a:pt x="25" y="729"/>
                  </a:lnTo>
                  <a:lnTo>
                    <a:pt x="14" y="787"/>
                  </a:lnTo>
                  <a:lnTo>
                    <a:pt x="0" y="860"/>
                  </a:lnTo>
                  <a:lnTo>
                    <a:pt x="28" y="860"/>
                  </a:lnTo>
                  <a:lnTo>
                    <a:pt x="28" y="860"/>
                  </a:lnTo>
                  <a:lnTo>
                    <a:pt x="25" y="966"/>
                  </a:lnTo>
                  <a:lnTo>
                    <a:pt x="22" y="1064"/>
                  </a:lnTo>
                  <a:lnTo>
                    <a:pt x="22" y="1160"/>
                  </a:lnTo>
                  <a:lnTo>
                    <a:pt x="22" y="1160"/>
                  </a:lnTo>
                  <a:lnTo>
                    <a:pt x="24" y="1182"/>
                  </a:lnTo>
                  <a:lnTo>
                    <a:pt x="25" y="1206"/>
                  </a:lnTo>
                  <a:lnTo>
                    <a:pt x="29" y="1253"/>
                  </a:lnTo>
                  <a:lnTo>
                    <a:pt x="37" y="1299"/>
                  </a:lnTo>
                  <a:lnTo>
                    <a:pt x="44" y="1342"/>
                  </a:lnTo>
                  <a:lnTo>
                    <a:pt x="60" y="1411"/>
                  </a:lnTo>
                  <a:lnTo>
                    <a:pt x="67" y="1438"/>
                  </a:lnTo>
                  <a:lnTo>
                    <a:pt x="67" y="1438"/>
                  </a:lnTo>
                  <a:lnTo>
                    <a:pt x="94" y="1440"/>
                  </a:lnTo>
                  <a:lnTo>
                    <a:pt x="125" y="1442"/>
                  </a:lnTo>
                  <a:lnTo>
                    <a:pt x="165" y="1443"/>
                  </a:lnTo>
                  <a:lnTo>
                    <a:pt x="165" y="1443"/>
                  </a:lnTo>
                  <a:lnTo>
                    <a:pt x="186" y="1524"/>
                  </a:lnTo>
                  <a:lnTo>
                    <a:pt x="195" y="1560"/>
                  </a:lnTo>
                  <a:lnTo>
                    <a:pt x="199" y="1582"/>
                  </a:lnTo>
                  <a:lnTo>
                    <a:pt x="199" y="1582"/>
                  </a:lnTo>
                  <a:lnTo>
                    <a:pt x="209" y="1653"/>
                  </a:lnTo>
                  <a:lnTo>
                    <a:pt x="212" y="1673"/>
                  </a:lnTo>
                  <a:lnTo>
                    <a:pt x="213" y="1691"/>
                  </a:lnTo>
                  <a:lnTo>
                    <a:pt x="213" y="1707"/>
                  </a:lnTo>
                  <a:lnTo>
                    <a:pt x="212" y="1711"/>
                  </a:lnTo>
                  <a:lnTo>
                    <a:pt x="210" y="1715"/>
                  </a:lnTo>
                  <a:lnTo>
                    <a:pt x="210" y="1715"/>
                  </a:lnTo>
                  <a:lnTo>
                    <a:pt x="204" y="1725"/>
                  </a:lnTo>
                  <a:lnTo>
                    <a:pt x="197" y="1734"/>
                  </a:lnTo>
                  <a:lnTo>
                    <a:pt x="191" y="1739"/>
                  </a:lnTo>
                  <a:lnTo>
                    <a:pt x="186" y="1743"/>
                  </a:lnTo>
                  <a:lnTo>
                    <a:pt x="166" y="1754"/>
                  </a:lnTo>
                  <a:lnTo>
                    <a:pt x="166" y="1754"/>
                  </a:lnTo>
                  <a:lnTo>
                    <a:pt x="147" y="1765"/>
                  </a:lnTo>
                  <a:lnTo>
                    <a:pt x="133" y="1773"/>
                  </a:lnTo>
                  <a:lnTo>
                    <a:pt x="123" y="1780"/>
                  </a:lnTo>
                  <a:lnTo>
                    <a:pt x="111" y="1787"/>
                  </a:lnTo>
                  <a:lnTo>
                    <a:pt x="111" y="1787"/>
                  </a:lnTo>
                  <a:lnTo>
                    <a:pt x="102" y="1790"/>
                  </a:lnTo>
                  <a:lnTo>
                    <a:pt x="94" y="1793"/>
                  </a:lnTo>
                  <a:lnTo>
                    <a:pt x="72" y="1798"/>
                  </a:lnTo>
                  <a:lnTo>
                    <a:pt x="53" y="1802"/>
                  </a:lnTo>
                  <a:lnTo>
                    <a:pt x="44" y="1807"/>
                  </a:lnTo>
                  <a:lnTo>
                    <a:pt x="39" y="1809"/>
                  </a:lnTo>
                  <a:lnTo>
                    <a:pt x="39" y="1809"/>
                  </a:lnTo>
                  <a:lnTo>
                    <a:pt x="36" y="1814"/>
                  </a:lnTo>
                  <a:lnTo>
                    <a:pt x="33" y="1818"/>
                  </a:lnTo>
                  <a:lnTo>
                    <a:pt x="33" y="1822"/>
                  </a:lnTo>
                  <a:lnTo>
                    <a:pt x="33" y="1826"/>
                  </a:lnTo>
                  <a:lnTo>
                    <a:pt x="36" y="1836"/>
                  </a:lnTo>
                  <a:lnTo>
                    <a:pt x="39" y="1843"/>
                  </a:lnTo>
                  <a:lnTo>
                    <a:pt x="39" y="1843"/>
                  </a:lnTo>
                  <a:lnTo>
                    <a:pt x="42" y="1845"/>
                  </a:lnTo>
                  <a:lnTo>
                    <a:pt x="44" y="1848"/>
                  </a:lnTo>
                  <a:lnTo>
                    <a:pt x="54" y="1854"/>
                  </a:lnTo>
                  <a:lnTo>
                    <a:pt x="67" y="1858"/>
                  </a:lnTo>
                  <a:lnTo>
                    <a:pt x="78" y="1859"/>
                  </a:lnTo>
                  <a:lnTo>
                    <a:pt x="78" y="1859"/>
                  </a:lnTo>
                  <a:lnTo>
                    <a:pt x="102" y="1859"/>
                  </a:lnTo>
                  <a:lnTo>
                    <a:pt x="143" y="1859"/>
                  </a:lnTo>
                  <a:lnTo>
                    <a:pt x="194" y="1859"/>
                  </a:lnTo>
                  <a:lnTo>
                    <a:pt x="194" y="1859"/>
                  </a:lnTo>
                  <a:lnTo>
                    <a:pt x="184" y="1865"/>
                  </a:lnTo>
                  <a:lnTo>
                    <a:pt x="165" y="1876"/>
                  </a:lnTo>
                  <a:lnTo>
                    <a:pt x="147" y="1890"/>
                  </a:lnTo>
                  <a:lnTo>
                    <a:pt x="140" y="1895"/>
                  </a:lnTo>
                  <a:lnTo>
                    <a:pt x="138" y="1898"/>
                  </a:lnTo>
                  <a:lnTo>
                    <a:pt x="138" y="1898"/>
                  </a:lnTo>
                  <a:lnTo>
                    <a:pt x="141" y="1902"/>
                  </a:lnTo>
                  <a:lnTo>
                    <a:pt x="147" y="1906"/>
                  </a:lnTo>
                  <a:lnTo>
                    <a:pt x="154" y="1912"/>
                  </a:lnTo>
                  <a:lnTo>
                    <a:pt x="161" y="1920"/>
                  </a:lnTo>
                  <a:lnTo>
                    <a:pt x="161" y="1920"/>
                  </a:lnTo>
                  <a:lnTo>
                    <a:pt x="163" y="1924"/>
                  </a:lnTo>
                  <a:lnTo>
                    <a:pt x="168" y="1927"/>
                  </a:lnTo>
                  <a:lnTo>
                    <a:pt x="176" y="1931"/>
                  </a:lnTo>
                  <a:lnTo>
                    <a:pt x="187" y="1934"/>
                  </a:lnTo>
                  <a:lnTo>
                    <a:pt x="199" y="1937"/>
                  </a:lnTo>
                  <a:lnTo>
                    <a:pt x="199" y="1937"/>
                  </a:lnTo>
                  <a:lnTo>
                    <a:pt x="208" y="1938"/>
                  </a:lnTo>
                  <a:lnTo>
                    <a:pt x="220" y="1938"/>
                  </a:lnTo>
                  <a:lnTo>
                    <a:pt x="251" y="1938"/>
                  </a:lnTo>
                  <a:lnTo>
                    <a:pt x="281" y="1936"/>
                  </a:lnTo>
                  <a:lnTo>
                    <a:pt x="295" y="1934"/>
                  </a:lnTo>
                  <a:lnTo>
                    <a:pt x="305" y="1931"/>
                  </a:lnTo>
                  <a:lnTo>
                    <a:pt x="305" y="1931"/>
                  </a:lnTo>
                  <a:lnTo>
                    <a:pt x="338" y="1923"/>
                  </a:lnTo>
                  <a:lnTo>
                    <a:pt x="371" y="1915"/>
                  </a:lnTo>
                  <a:lnTo>
                    <a:pt x="371" y="1915"/>
                  </a:lnTo>
                  <a:lnTo>
                    <a:pt x="408" y="1904"/>
                  </a:lnTo>
                  <a:lnTo>
                    <a:pt x="424" y="1898"/>
                  </a:lnTo>
                  <a:lnTo>
                    <a:pt x="429" y="1895"/>
                  </a:lnTo>
                  <a:lnTo>
                    <a:pt x="432" y="1893"/>
                  </a:lnTo>
                  <a:lnTo>
                    <a:pt x="432" y="1893"/>
                  </a:lnTo>
                  <a:lnTo>
                    <a:pt x="433" y="1884"/>
                  </a:lnTo>
                  <a:lnTo>
                    <a:pt x="435" y="1870"/>
                  </a:lnTo>
                  <a:lnTo>
                    <a:pt x="435" y="1857"/>
                  </a:lnTo>
                  <a:lnTo>
                    <a:pt x="433" y="1851"/>
                  </a:lnTo>
                  <a:lnTo>
                    <a:pt x="432" y="1848"/>
                  </a:lnTo>
                  <a:lnTo>
                    <a:pt x="432" y="1848"/>
                  </a:lnTo>
                  <a:lnTo>
                    <a:pt x="426" y="1843"/>
                  </a:lnTo>
                  <a:lnTo>
                    <a:pt x="419" y="1833"/>
                  </a:lnTo>
                  <a:lnTo>
                    <a:pt x="413" y="1822"/>
                  </a:lnTo>
                  <a:lnTo>
                    <a:pt x="410" y="1815"/>
                  </a:lnTo>
                  <a:lnTo>
                    <a:pt x="410" y="1815"/>
                  </a:lnTo>
                  <a:lnTo>
                    <a:pt x="407" y="1807"/>
                  </a:lnTo>
                  <a:lnTo>
                    <a:pt x="401" y="1794"/>
                  </a:lnTo>
                  <a:lnTo>
                    <a:pt x="393" y="1776"/>
                  </a:lnTo>
                  <a:lnTo>
                    <a:pt x="393" y="1776"/>
                  </a:lnTo>
                  <a:lnTo>
                    <a:pt x="392" y="1775"/>
                  </a:lnTo>
                  <a:lnTo>
                    <a:pt x="392" y="1776"/>
                  </a:lnTo>
                  <a:lnTo>
                    <a:pt x="389" y="1777"/>
                  </a:lnTo>
                  <a:lnTo>
                    <a:pt x="389" y="1777"/>
                  </a:lnTo>
                  <a:lnTo>
                    <a:pt x="388" y="1776"/>
                  </a:lnTo>
                  <a:lnTo>
                    <a:pt x="388" y="1765"/>
                  </a:lnTo>
                  <a:lnTo>
                    <a:pt x="388" y="1765"/>
                  </a:lnTo>
                  <a:lnTo>
                    <a:pt x="388" y="1736"/>
                  </a:lnTo>
                  <a:lnTo>
                    <a:pt x="388" y="1690"/>
                  </a:lnTo>
                  <a:lnTo>
                    <a:pt x="386" y="1664"/>
                  </a:lnTo>
                  <a:lnTo>
                    <a:pt x="385" y="1639"/>
                  </a:lnTo>
                  <a:lnTo>
                    <a:pt x="382" y="1614"/>
                  </a:lnTo>
                  <a:lnTo>
                    <a:pt x="377" y="1593"/>
                  </a:lnTo>
                  <a:lnTo>
                    <a:pt x="377" y="1593"/>
                  </a:lnTo>
                  <a:lnTo>
                    <a:pt x="368" y="1565"/>
                  </a:lnTo>
                  <a:lnTo>
                    <a:pt x="363" y="1553"/>
                  </a:lnTo>
                  <a:lnTo>
                    <a:pt x="356" y="1540"/>
                  </a:lnTo>
                  <a:lnTo>
                    <a:pt x="343" y="1515"/>
                  </a:lnTo>
                  <a:lnTo>
                    <a:pt x="343" y="1515"/>
                  </a:lnTo>
                  <a:lnTo>
                    <a:pt x="306" y="1435"/>
                  </a:lnTo>
                  <a:lnTo>
                    <a:pt x="306" y="1435"/>
                  </a:lnTo>
                  <a:lnTo>
                    <a:pt x="343" y="1426"/>
                  </a:lnTo>
                  <a:lnTo>
                    <a:pt x="372" y="1418"/>
                  </a:lnTo>
                  <a:lnTo>
                    <a:pt x="399" y="1410"/>
                  </a:lnTo>
                  <a:lnTo>
                    <a:pt x="399" y="1410"/>
                  </a:lnTo>
                  <a:lnTo>
                    <a:pt x="400" y="1360"/>
                  </a:lnTo>
                  <a:lnTo>
                    <a:pt x="403" y="1246"/>
                  </a:lnTo>
                  <a:lnTo>
                    <a:pt x="403" y="1180"/>
                  </a:lnTo>
                  <a:lnTo>
                    <a:pt x="401" y="1114"/>
                  </a:lnTo>
                  <a:lnTo>
                    <a:pt x="399" y="1057"/>
                  </a:lnTo>
                  <a:lnTo>
                    <a:pt x="396" y="1035"/>
                  </a:lnTo>
                  <a:lnTo>
                    <a:pt x="393" y="1016"/>
                  </a:lnTo>
                  <a:lnTo>
                    <a:pt x="393" y="1016"/>
                  </a:lnTo>
                  <a:lnTo>
                    <a:pt x="377" y="919"/>
                  </a:lnTo>
                  <a:lnTo>
                    <a:pt x="371" y="888"/>
                  </a:lnTo>
                  <a:lnTo>
                    <a:pt x="382" y="883"/>
                  </a:lnTo>
                  <a:lnTo>
                    <a:pt x="354" y="705"/>
                  </a:lnTo>
                  <a:lnTo>
                    <a:pt x="354" y="705"/>
                  </a:lnTo>
                  <a:lnTo>
                    <a:pt x="367" y="700"/>
                  </a:lnTo>
                  <a:lnTo>
                    <a:pt x="396" y="687"/>
                  </a:lnTo>
                  <a:lnTo>
                    <a:pt x="424" y="672"/>
                  </a:lnTo>
                  <a:lnTo>
                    <a:pt x="433" y="666"/>
                  </a:lnTo>
                  <a:lnTo>
                    <a:pt x="436" y="663"/>
                  </a:lnTo>
                  <a:lnTo>
                    <a:pt x="437" y="661"/>
                  </a:lnTo>
                  <a:lnTo>
                    <a:pt x="437" y="661"/>
                  </a:lnTo>
                  <a:lnTo>
                    <a:pt x="455" y="544"/>
                  </a:lnTo>
                  <a:lnTo>
                    <a:pt x="469" y="451"/>
                  </a:lnTo>
                  <a:lnTo>
                    <a:pt x="479" y="375"/>
                  </a:lnTo>
                  <a:lnTo>
                    <a:pt x="479" y="375"/>
                  </a:lnTo>
                  <a:lnTo>
                    <a:pt x="489" y="393"/>
                  </a:lnTo>
                  <a:lnTo>
                    <a:pt x="497" y="411"/>
                  </a:lnTo>
                  <a:lnTo>
                    <a:pt x="501" y="421"/>
                  </a:lnTo>
                  <a:lnTo>
                    <a:pt x="503" y="433"/>
                  </a:lnTo>
                  <a:lnTo>
                    <a:pt x="504" y="447"/>
                  </a:lnTo>
                  <a:lnTo>
                    <a:pt x="504" y="466"/>
                  </a:lnTo>
                  <a:lnTo>
                    <a:pt x="504" y="466"/>
                  </a:lnTo>
                  <a:lnTo>
                    <a:pt x="503" y="503"/>
                  </a:lnTo>
                  <a:lnTo>
                    <a:pt x="503" y="522"/>
                  </a:lnTo>
                  <a:lnTo>
                    <a:pt x="504" y="533"/>
                  </a:lnTo>
                  <a:lnTo>
                    <a:pt x="515" y="500"/>
                  </a:lnTo>
                  <a:lnTo>
                    <a:pt x="515" y="500"/>
                  </a:lnTo>
                  <a:lnTo>
                    <a:pt x="515" y="503"/>
                  </a:lnTo>
                  <a:lnTo>
                    <a:pt x="514" y="511"/>
                  </a:lnTo>
                  <a:lnTo>
                    <a:pt x="516" y="525"/>
                  </a:lnTo>
                  <a:lnTo>
                    <a:pt x="521" y="544"/>
                  </a:lnTo>
                  <a:lnTo>
                    <a:pt x="521" y="544"/>
                  </a:lnTo>
                  <a:lnTo>
                    <a:pt x="525" y="557"/>
                  </a:lnTo>
                  <a:lnTo>
                    <a:pt x="530" y="568"/>
                  </a:lnTo>
                  <a:lnTo>
                    <a:pt x="541" y="587"/>
                  </a:lnTo>
                  <a:lnTo>
                    <a:pt x="550" y="600"/>
                  </a:lnTo>
                  <a:lnTo>
                    <a:pt x="554" y="605"/>
                  </a:lnTo>
                  <a:lnTo>
                    <a:pt x="559" y="522"/>
                  </a:lnTo>
                  <a:lnTo>
                    <a:pt x="570" y="566"/>
                  </a:lnTo>
                  <a:lnTo>
                    <a:pt x="581" y="550"/>
                  </a:lnTo>
                  <a:lnTo>
                    <a:pt x="581" y="550"/>
                  </a:lnTo>
                  <a:lnTo>
                    <a:pt x="587" y="573"/>
                  </a:lnTo>
                  <a:lnTo>
                    <a:pt x="590" y="589"/>
                  </a:lnTo>
                  <a:lnTo>
                    <a:pt x="591" y="593"/>
                  </a:lnTo>
                  <a:lnTo>
                    <a:pt x="592" y="594"/>
                  </a:lnTo>
                  <a:lnTo>
                    <a:pt x="592" y="594"/>
                  </a:lnTo>
                  <a:lnTo>
                    <a:pt x="609" y="566"/>
                  </a:lnTo>
                  <a:lnTo>
                    <a:pt x="609" y="566"/>
                  </a:lnTo>
                  <a:lnTo>
                    <a:pt x="613" y="584"/>
                  </a:lnTo>
                  <a:lnTo>
                    <a:pt x="617" y="594"/>
                  </a:lnTo>
                  <a:lnTo>
                    <a:pt x="619" y="595"/>
                  </a:lnTo>
                  <a:lnTo>
                    <a:pt x="620" y="594"/>
                  </a:lnTo>
                  <a:lnTo>
                    <a:pt x="620" y="594"/>
                  </a:lnTo>
                  <a:lnTo>
                    <a:pt x="622" y="590"/>
                  </a:lnTo>
                  <a:lnTo>
                    <a:pt x="626" y="586"/>
                  </a:lnTo>
                  <a:lnTo>
                    <a:pt x="630" y="579"/>
                  </a:lnTo>
                  <a:lnTo>
                    <a:pt x="634" y="566"/>
                  </a:lnTo>
                  <a:lnTo>
                    <a:pt x="640" y="550"/>
                  </a:lnTo>
                  <a:lnTo>
                    <a:pt x="645" y="525"/>
                  </a:lnTo>
                  <a:lnTo>
                    <a:pt x="649" y="490"/>
                  </a:lnTo>
                  <a:lnTo>
                    <a:pt x="653" y="444"/>
                  </a:lnTo>
                  <a:lnTo>
                    <a:pt x="653" y="444"/>
                  </a:lnTo>
                  <a:lnTo>
                    <a:pt x="656" y="397"/>
                  </a:lnTo>
                  <a:lnTo>
                    <a:pt x="658" y="357"/>
                  </a:lnTo>
                  <a:lnTo>
                    <a:pt x="659" y="324"/>
                  </a:lnTo>
                  <a:lnTo>
                    <a:pt x="658" y="296"/>
                  </a:lnTo>
                  <a:lnTo>
                    <a:pt x="653" y="271"/>
                  </a:lnTo>
                  <a:lnTo>
                    <a:pt x="648" y="250"/>
                  </a:lnTo>
                  <a:lnTo>
                    <a:pt x="641" y="231"/>
                  </a:lnTo>
                  <a:lnTo>
                    <a:pt x="631" y="211"/>
                  </a:lnTo>
                  <a:lnTo>
                    <a:pt x="622" y="193"/>
                  </a:lnTo>
                  <a:lnTo>
                    <a:pt x="620" y="189"/>
                  </a:lnTo>
                  <a:lnTo>
                    <a:pt x="620" y="189"/>
                  </a:lnTo>
                  <a:lnTo>
                    <a:pt x="616" y="165"/>
                  </a:lnTo>
                  <a:lnTo>
                    <a:pt x="609" y="128"/>
                  </a:lnTo>
                  <a:lnTo>
                    <a:pt x="609" y="128"/>
                  </a:lnTo>
                  <a:lnTo>
                    <a:pt x="608" y="114"/>
                  </a:lnTo>
                  <a:lnTo>
                    <a:pt x="608" y="103"/>
                  </a:lnTo>
                  <a:lnTo>
                    <a:pt x="606" y="96"/>
                  </a:lnTo>
                  <a:lnTo>
                    <a:pt x="605" y="90"/>
                  </a:lnTo>
                  <a:lnTo>
                    <a:pt x="602" y="85"/>
                  </a:lnTo>
                  <a:lnTo>
                    <a:pt x="598" y="78"/>
                  </a:lnTo>
                  <a:lnTo>
                    <a:pt x="598" y="78"/>
                  </a:lnTo>
                  <a:lnTo>
                    <a:pt x="590" y="64"/>
                  </a:lnTo>
                  <a:lnTo>
                    <a:pt x="583" y="52"/>
                  </a:lnTo>
                  <a:lnTo>
                    <a:pt x="577" y="42"/>
                  </a:lnTo>
                  <a:lnTo>
                    <a:pt x="574" y="38"/>
                  </a:lnTo>
                  <a:lnTo>
                    <a:pt x="570" y="34"/>
                  </a:lnTo>
                  <a:lnTo>
                    <a:pt x="570" y="34"/>
                  </a:lnTo>
                  <a:lnTo>
                    <a:pt x="559" y="28"/>
                  </a:lnTo>
                  <a:lnTo>
                    <a:pt x="547" y="23"/>
                  </a:lnTo>
                  <a:lnTo>
                    <a:pt x="526" y="17"/>
                  </a:lnTo>
                  <a:lnTo>
                    <a:pt x="526" y="17"/>
                  </a:lnTo>
                  <a:lnTo>
                    <a:pt x="522" y="16"/>
                  </a:lnTo>
                  <a:lnTo>
                    <a:pt x="518" y="17"/>
                  </a:lnTo>
                  <a:lnTo>
                    <a:pt x="511" y="18"/>
                  </a:lnTo>
                  <a:lnTo>
                    <a:pt x="504" y="17"/>
                  </a:lnTo>
                  <a:lnTo>
                    <a:pt x="460" y="6"/>
                  </a:lnTo>
                  <a:lnTo>
                    <a:pt x="443" y="6"/>
                  </a:lnTo>
                  <a:lnTo>
                    <a:pt x="443" y="6"/>
                  </a:lnTo>
                  <a:lnTo>
                    <a:pt x="418" y="3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399" y="2"/>
                  </a:lnTo>
                  <a:lnTo>
                    <a:pt x="399" y="6"/>
                  </a:lnTo>
                  <a:lnTo>
                    <a:pt x="399" y="11"/>
                  </a:lnTo>
                  <a:lnTo>
                    <a:pt x="399" y="11"/>
                  </a:lnTo>
                  <a:lnTo>
                    <a:pt x="397" y="13"/>
                  </a:lnTo>
                  <a:lnTo>
                    <a:pt x="393" y="17"/>
                  </a:lnTo>
                  <a:lnTo>
                    <a:pt x="393" y="17"/>
                  </a:lnTo>
                  <a:lnTo>
                    <a:pt x="390" y="20"/>
                  </a:lnTo>
                  <a:lnTo>
                    <a:pt x="389" y="23"/>
                  </a:lnTo>
                  <a:lnTo>
                    <a:pt x="386" y="27"/>
                  </a:lnTo>
                  <a:lnTo>
                    <a:pt x="382" y="28"/>
                  </a:lnTo>
                  <a:lnTo>
                    <a:pt x="382" y="28"/>
                  </a:lnTo>
                  <a:lnTo>
                    <a:pt x="360" y="35"/>
                  </a:lnTo>
                  <a:lnTo>
                    <a:pt x="332" y="45"/>
                  </a:lnTo>
                  <a:lnTo>
                    <a:pt x="332" y="45"/>
                  </a:lnTo>
                  <a:lnTo>
                    <a:pt x="327" y="46"/>
                  </a:lnTo>
                  <a:lnTo>
                    <a:pt x="323" y="49"/>
                  </a:lnTo>
                  <a:lnTo>
                    <a:pt x="316" y="54"/>
                  </a:lnTo>
                  <a:lnTo>
                    <a:pt x="312" y="61"/>
                  </a:lnTo>
                  <a:lnTo>
                    <a:pt x="310" y="67"/>
                  </a:lnTo>
                  <a:lnTo>
                    <a:pt x="310" y="67"/>
                  </a:lnTo>
                  <a:lnTo>
                    <a:pt x="310" y="74"/>
                  </a:lnTo>
                  <a:lnTo>
                    <a:pt x="310" y="81"/>
                  </a:lnTo>
                  <a:lnTo>
                    <a:pt x="310" y="89"/>
                  </a:lnTo>
                  <a:lnTo>
                    <a:pt x="316" y="1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BAEA36F8-56AB-EE78-D2EF-3C10102CF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13" y="1022350"/>
              <a:ext cx="268288" cy="250825"/>
            </a:xfrm>
            <a:custGeom>
              <a:avLst/>
              <a:gdLst>
                <a:gd name="T0" fmla="*/ 156 w 169"/>
                <a:gd name="T1" fmla="*/ 47 h 158"/>
                <a:gd name="T2" fmla="*/ 104 w 169"/>
                <a:gd name="T3" fmla="*/ 18 h 158"/>
                <a:gd name="T4" fmla="*/ 84 w 169"/>
                <a:gd name="T5" fmla="*/ 8 h 158"/>
                <a:gd name="T6" fmla="*/ 60 w 169"/>
                <a:gd name="T7" fmla="*/ 0 h 158"/>
                <a:gd name="T8" fmla="*/ 53 w 169"/>
                <a:gd name="T9" fmla="*/ 1 h 158"/>
                <a:gd name="T10" fmla="*/ 51 w 169"/>
                <a:gd name="T11" fmla="*/ 8 h 158"/>
                <a:gd name="T12" fmla="*/ 54 w 169"/>
                <a:gd name="T13" fmla="*/ 14 h 158"/>
                <a:gd name="T14" fmla="*/ 69 w 169"/>
                <a:gd name="T15" fmla="*/ 26 h 158"/>
                <a:gd name="T16" fmla="*/ 79 w 169"/>
                <a:gd name="T17" fmla="*/ 34 h 158"/>
                <a:gd name="T18" fmla="*/ 80 w 169"/>
                <a:gd name="T19" fmla="*/ 40 h 158"/>
                <a:gd name="T20" fmla="*/ 79 w 169"/>
                <a:gd name="T21" fmla="*/ 41 h 158"/>
                <a:gd name="T22" fmla="*/ 65 w 169"/>
                <a:gd name="T23" fmla="*/ 50 h 158"/>
                <a:gd name="T24" fmla="*/ 46 w 169"/>
                <a:gd name="T25" fmla="*/ 52 h 158"/>
                <a:gd name="T26" fmla="*/ 40 w 169"/>
                <a:gd name="T27" fmla="*/ 52 h 158"/>
                <a:gd name="T28" fmla="*/ 21 w 169"/>
                <a:gd name="T29" fmla="*/ 50 h 158"/>
                <a:gd name="T30" fmla="*/ 11 w 169"/>
                <a:gd name="T31" fmla="*/ 48 h 158"/>
                <a:gd name="T32" fmla="*/ 7 w 169"/>
                <a:gd name="T33" fmla="*/ 52 h 158"/>
                <a:gd name="T34" fmla="*/ 8 w 169"/>
                <a:gd name="T35" fmla="*/ 57 h 158"/>
                <a:gd name="T36" fmla="*/ 18 w 169"/>
                <a:gd name="T37" fmla="*/ 66 h 158"/>
                <a:gd name="T38" fmla="*/ 28 w 169"/>
                <a:gd name="T39" fmla="*/ 73 h 158"/>
                <a:gd name="T40" fmla="*/ 29 w 169"/>
                <a:gd name="T41" fmla="*/ 75 h 158"/>
                <a:gd name="T42" fmla="*/ 35 w 169"/>
                <a:gd name="T43" fmla="*/ 82 h 158"/>
                <a:gd name="T44" fmla="*/ 40 w 169"/>
                <a:gd name="T45" fmla="*/ 86 h 158"/>
                <a:gd name="T46" fmla="*/ 42 w 169"/>
                <a:gd name="T47" fmla="*/ 87 h 158"/>
                <a:gd name="T48" fmla="*/ 29 w 169"/>
                <a:gd name="T49" fmla="*/ 91 h 158"/>
                <a:gd name="T50" fmla="*/ 17 w 169"/>
                <a:gd name="T51" fmla="*/ 93 h 158"/>
                <a:gd name="T52" fmla="*/ 3 w 169"/>
                <a:gd name="T53" fmla="*/ 95 h 158"/>
                <a:gd name="T54" fmla="*/ 0 w 169"/>
                <a:gd name="T55" fmla="*/ 100 h 158"/>
                <a:gd name="T56" fmla="*/ 1 w 169"/>
                <a:gd name="T57" fmla="*/ 102 h 158"/>
                <a:gd name="T58" fmla="*/ 12 w 169"/>
                <a:gd name="T59" fmla="*/ 109 h 158"/>
                <a:gd name="T60" fmla="*/ 24 w 169"/>
                <a:gd name="T61" fmla="*/ 113 h 158"/>
                <a:gd name="T62" fmla="*/ 40 w 169"/>
                <a:gd name="T63" fmla="*/ 119 h 158"/>
                <a:gd name="T64" fmla="*/ 33 w 169"/>
                <a:gd name="T65" fmla="*/ 126 h 158"/>
                <a:gd name="T66" fmla="*/ 29 w 169"/>
                <a:gd name="T67" fmla="*/ 133 h 158"/>
                <a:gd name="T68" fmla="*/ 29 w 169"/>
                <a:gd name="T69" fmla="*/ 136 h 158"/>
                <a:gd name="T70" fmla="*/ 35 w 169"/>
                <a:gd name="T71" fmla="*/ 138 h 158"/>
                <a:gd name="T72" fmla="*/ 51 w 169"/>
                <a:gd name="T73" fmla="*/ 141 h 158"/>
                <a:gd name="T74" fmla="*/ 48 w 169"/>
                <a:gd name="T75" fmla="*/ 144 h 158"/>
                <a:gd name="T76" fmla="*/ 44 w 169"/>
                <a:gd name="T77" fmla="*/ 152 h 158"/>
                <a:gd name="T78" fmla="*/ 50 w 169"/>
                <a:gd name="T79" fmla="*/ 156 h 158"/>
                <a:gd name="T80" fmla="*/ 57 w 169"/>
                <a:gd name="T81" fmla="*/ 158 h 158"/>
                <a:gd name="T82" fmla="*/ 97 w 169"/>
                <a:gd name="T83" fmla="*/ 156 h 158"/>
                <a:gd name="T84" fmla="*/ 116 w 169"/>
                <a:gd name="T85" fmla="*/ 151 h 158"/>
                <a:gd name="T86" fmla="*/ 134 w 169"/>
                <a:gd name="T87" fmla="*/ 141 h 158"/>
                <a:gd name="T88" fmla="*/ 148 w 169"/>
                <a:gd name="T89" fmla="*/ 131 h 158"/>
                <a:gd name="T90" fmla="*/ 162 w 169"/>
                <a:gd name="T91" fmla="*/ 122 h 158"/>
                <a:gd name="T92" fmla="*/ 166 w 169"/>
                <a:gd name="T93" fmla="*/ 111 h 158"/>
                <a:gd name="T94" fmla="*/ 167 w 169"/>
                <a:gd name="T95" fmla="*/ 102 h 158"/>
                <a:gd name="T96" fmla="*/ 167 w 169"/>
                <a:gd name="T97" fmla="*/ 69 h 158"/>
                <a:gd name="T98" fmla="*/ 163 w 169"/>
                <a:gd name="T99" fmla="*/ 57 h 158"/>
                <a:gd name="T100" fmla="*/ 156 w 169"/>
                <a:gd name="T101" fmla="*/ 4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9" h="158">
                  <a:moveTo>
                    <a:pt x="156" y="47"/>
                  </a:moveTo>
                  <a:lnTo>
                    <a:pt x="156" y="47"/>
                  </a:lnTo>
                  <a:lnTo>
                    <a:pt x="127" y="30"/>
                  </a:lnTo>
                  <a:lnTo>
                    <a:pt x="104" y="1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71" y="2"/>
                  </a:lnTo>
                  <a:lnTo>
                    <a:pt x="60" y="0"/>
                  </a:lnTo>
                  <a:lnTo>
                    <a:pt x="55" y="0"/>
                  </a:lnTo>
                  <a:lnTo>
                    <a:pt x="53" y="1"/>
                  </a:lnTo>
                  <a:lnTo>
                    <a:pt x="51" y="4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4" y="14"/>
                  </a:lnTo>
                  <a:lnTo>
                    <a:pt x="58" y="18"/>
                  </a:lnTo>
                  <a:lnTo>
                    <a:pt x="69" y="26"/>
                  </a:lnTo>
                  <a:lnTo>
                    <a:pt x="75" y="30"/>
                  </a:lnTo>
                  <a:lnTo>
                    <a:pt x="79" y="34"/>
                  </a:lnTo>
                  <a:lnTo>
                    <a:pt x="80" y="37"/>
                  </a:lnTo>
                  <a:lnTo>
                    <a:pt x="80" y="40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2" y="47"/>
                  </a:lnTo>
                  <a:lnTo>
                    <a:pt x="65" y="50"/>
                  </a:lnTo>
                  <a:lnTo>
                    <a:pt x="57" y="51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0" y="52"/>
                  </a:lnTo>
                  <a:lnTo>
                    <a:pt x="33" y="51"/>
                  </a:lnTo>
                  <a:lnTo>
                    <a:pt x="21" y="50"/>
                  </a:lnTo>
                  <a:lnTo>
                    <a:pt x="15" y="48"/>
                  </a:lnTo>
                  <a:lnTo>
                    <a:pt x="11" y="48"/>
                  </a:lnTo>
                  <a:lnTo>
                    <a:pt x="8" y="50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8" y="57"/>
                  </a:lnTo>
                  <a:lnTo>
                    <a:pt x="10" y="59"/>
                  </a:lnTo>
                  <a:lnTo>
                    <a:pt x="18" y="66"/>
                  </a:lnTo>
                  <a:lnTo>
                    <a:pt x="25" y="70"/>
                  </a:lnTo>
                  <a:lnTo>
                    <a:pt x="28" y="73"/>
                  </a:lnTo>
                  <a:lnTo>
                    <a:pt x="29" y="75"/>
                  </a:lnTo>
                  <a:lnTo>
                    <a:pt x="29" y="75"/>
                  </a:lnTo>
                  <a:lnTo>
                    <a:pt x="30" y="79"/>
                  </a:lnTo>
                  <a:lnTo>
                    <a:pt x="35" y="82"/>
                  </a:lnTo>
                  <a:lnTo>
                    <a:pt x="40" y="86"/>
                  </a:lnTo>
                  <a:lnTo>
                    <a:pt x="40" y="86"/>
                  </a:lnTo>
                  <a:lnTo>
                    <a:pt x="42" y="86"/>
                  </a:lnTo>
                  <a:lnTo>
                    <a:pt x="42" y="87"/>
                  </a:lnTo>
                  <a:lnTo>
                    <a:pt x="39" y="90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17" y="93"/>
                  </a:lnTo>
                  <a:lnTo>
                    <a:pt x="7" y="94"/>
                  </a:lnTo>
                  <a:lnTo>
                    <a:pt x="3" y="95"/>
                  </a:lnTo>
                  <a:lnTo>
                    <a:pt x="1" y="98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7" y="107"/>
                  </a:lnTo>
                  <a:lnTo>
                    <a:pt x="12" y="109"/>
                  </a:lnTo>
                  <a:lnTo>
                    <a:pt x="24" y="113"/>
                  </a:lnTo>
                  <a:lnTo>
                    <a:pt x="24" y="113"/>
                  </a:lnTo>
                  <a:lnTo>
                    <a:pt x="35" y="118"/>
                  </a:lnTo>
                  <a:lnTo>
                    <a:pt x="40" y="119"/>
                  </a:lnTo>
                  <a:lnTo>
                    <a:pt x="40" y="119"/>
                  </a:lnTo>
                  <a:lnTo>
                    <a:pt x="33" y="126"/>
                  </a:lnTo>
                  <a:lnTo>
                    <a:pt x="29" y="131"/>
                  </a:lnTo>
                  <a:lnTo>
                    <a:pt x="29" y="133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30" y="137"/>
                  </a:lnTo>
                  <a:lnTo>
                    <a:pt x="35" y="138"/>
                  </a:lnTo>
                  <a:lnTo>
                    <a:pt x="42" y="140"/>
                  </a:lnTo>
                  <a:lnTo>
                    <a:pt x="51" y="141"/>
                  </a:lnTo>
                  <a:lnTo>
                    <a:pt x="51" y="141"/>
                  </a:lnTo>
                  <a:lnTo>
                    <a:pt x="48" y="144"/>
                  </a:lnTo>
                  <a:lnTo>
                    <a:pt x="44" y="148"/>
                  </a:lnTo>
                  <a:lnTo>
                    <a:pt x="44" y="152"/>
                  </a:lnTo>
                  <a:lnTo>
                    <a:pt x="46" y="154"/>
                  </a:lnTo>
                  <a:lnTo>
                    <a:pt x="50" y="156"/>
                  </a:lnTo>
                  <a:lnTo>
                    <a:pt x="57" y="158"/>
                  </a:lnTo>
                  <a:lnTo>
                    <a:pt x="57" y="158"/>
                  </a:lnTo>
                  <a:lnTo>
                    <a:pt x="76" y="158"/>
                  </a:lnTo>
                  <a:lnTo>
                    <a:pt x="97" y="156"/>
                  </a:lnTo>
                  <a:lnTo>
                    <a:pt x="107" y="154"/>
                  </a:lnTo>
                  <a:lnTo>
                    <a:pt x="116" y="151"/>
                  </a:lnTo>
                  <a:lnTo>
                    <a:pt x="126" y="147"/>
                  </a:lnTo>
                  <a:lnTo>
                    <a:pt x="134" y="141"/>
                  </a:lnTo>
                  <a:lnTo>
                    <a:pt x="134" y="141"/>
                  </a:lnTo>
                  <a:lnTo>
                    <a:pt x="148" y="131"/>
                  </a:lnTo>
                  <a:lnTo>
                    <a:pt x="158" y="125"/>
                  </a:lnTo>
                  <a:lnTo>
                    <a:pt x="162" y="122"/>
                  </a:lnTo>
                  <a:lnTo>
                    <a:pt x="165" y="116"/>
                  </a:lnTo>
                  <a:lnTo>
                    <a:pt x="166" y="111"/>
                  </a:lnTo>
                  <a:lnTo>
                    <a:pt x="167" y="102"/>
                  </a:lnTo>
                  <a:lnTo>
                    <a:pt x="167" y="102"/>
                  </a:lnTo>
                  <a:lnTo>
                    <a:pt x="169" y="84"/>
                  </a:lnTo>
                  <a:lnTo>
                    <a:pt x="167" y="69"/>
                  </a:lnTo>
                  <a:lnTo>
                    <a:pt x="166" y="64"/>
                  </a:lnTo>
                  <a:lnTo>
                    <a:pt x="163" y="57"/>
                  </a:lnTo>
                  <a:lnTo>
                    <a:pt x="161" y="51"/>
                  </a:lnTo>
                  <a:lnTo>
                    <a:pt x="156" y="47"/>
                  </a:lnTo>
                  <a:lnTo>
                    <a:pt x="156" y="47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4E7A9BE-2579-CFE1-E5A9-D6DF317046FB}"/>
              </a:ext>
            </a:extLst>
          </p:cNvPr>
          <p:cNvGrpSpPr/>
          <p:nvPr/>
        </p:nvGrpSpPr>
        <p:grpSpPr>
          <a:xfrm>
            <a:off x="4509762" y="3827621"/>
            <a:ext cx="886475" cy="2532018"/>
            <a:chOff x="4765675" y="128588"/>
            <a:chExt cx="1049338" cy="2997200"/>
          </a:xfrm>
        </p:grpSpPr>
        <p:sp>
          <p:nvSpPr>
            <p:cNvPr id="9" name="Freeform 28">
              <a:extLst>
                <a:ext uri="{FF2B5EF4-FFF2-40B4-BE49-F238E27FC236}">
                  <a16:creationId xmlns:a16="http://schemas.microsoft.com/office/drawing/2014/main" id="{00FE7770-6F98-B5E0-F35B-9A231FFE2F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5675" y="128588"/>
              <a:ext cx="1049338" cy="2997200"/>
            </a:xfrm>
            <a:custGeom>
              <a:avLst/>
              <a:gdLst>
                <a:gd name="T0" fmla="*/ 158 w 661"/>
                <a:gd name="T1" fmla="*/ 225 h 1888"/>
                <a:gd name="T2" fmla="*/ 126 w 661"/>
                <a:gd name="T3" fmla="*/ 276 h 1888"/>
                <a:gd name="T4" fmla="*/ 121 w 661"/>
                <a:gd name="T5" fmla="*/ 311 h 1888"/>
                <a:gd name="T6" fmla="*/ 123 w 661"/>
                <a:gd name="T7" fmla="*/ 334 h 1888"/>
                <a:gd name="T8" fmla="*/ 109 w 661"/>
                <a:gd name="T9" fmla="*/ 342 h 1888"/>
                <a:gd name="T10" fmla="*/ 70 w 661"/>
                <a:gd name="T11" fmla="*/ 369 h 1888"/>
                <a:gd name="T12" fmla="*/ 35 w 661"/>
                <a:gd name="T13" fmla="*/ 441 h 1888"/>
                <a:gd name="T14" fmla="*/ 15 w 661"/>
                <a:gd name="T15" fmla="*/ 707 h 1888"/>
                <a:gd name="T16" fmla="*/ 50 w 661"/>
                <a:gd name="T17" fmla="*/ 983 h 1888"/>
                <a:gd name="T18" fmla="*/ 100 w 661"/>
                <a:gd name="T19" fmla="*/ 1443 h 1888"/>
                <a:gd name="T20" fmla="*/ 146 w 661"/>
                <a:gd name="T21" fmla="*/ 1755 h 1888"/>
                <a:gd name="T22" fmla="*/ 95 w 661"/>
                <a:gd name="T23" fmla="*/ 1845 h 1888"/>
                <a:gd name="T24" fmla="*/ 123 w 661"/>
                <a:gd name="T25" fmla="*/ 1873 h 1888"/>
                <a:gd name="T26" fmla="*/ 173 w 661"/>
                <a:gd name="T27" fmla="*/ 1872 h 1888"/>
                <a:gd name="T28" fmla="*/ 211 w 661"/>
                <a:gd name="T29" fmla="*/ 1835 h 1888"/>
                <a:gd name="T30" fmla="*/ 217 w 661"/>
                <a:gd name="T31" fmla="*/ 1784 h 1888"/>
                <a:gd name="T32" fmla="*/ 258 w 661"/>
                <a:gd name="T33" fmla="*/ 1272 h 1888"/>
                <a:gd name="T34" fmla="*/ 286 w 661"/>
                <a:gd name="T35" fmla="*/ 1148 h 1888"/>
                <a:gd name="T36" fmla="*/ 361 w 661"/>
                <a:gd name="T37" fmla="*/ 1760 h 1888"/>
                <a:gd name="T38" fmla="*/ 332 w 661"/>
                <a:gd name="T39" fmla="*/ 1835 h 1888"/>
                <a:gd name="T40" fmla="*/ 314 w 661"/>
                <a:gd name="T41" fmla="*/ 1858 h 1888"/>
                <a:gd name="T42" fmla="*/ 319 w 661"/>
                <a:gd name="T43" fmla="*/ 1884 h 1888"/>
                <a:gd name="T44" fmla="*/ 361 w 661"/>
                <a:gd name="T45" fmla="*/ 1885 h 1888"/>
                <a:gd name="T46" fmla="*/ 421 w 661"/>
                <a:gd name="T47" fmla="*/ 1860 h 1888"/>
                <a:gd name="T48" fmla="*/ 436 w 661"/>
                <a:gd name="T49" fmla="*/ 1835 h 1888"/>
                <a:gd name="T50" fmla="*/ 441 w 661"/>
                <a:gd name="T51" fmla="*/ 1820 h 1888"/>
                <a:gd name="T52" fmla="*/ 473 w 661"/>
                <a:gd name="T53" fmla="*/ 1719 h 1888"/>
                <a:gd name="T54" fmla="*/ 486 w 661"/>
                <a:gd name="T55" fmla="*/ 1507 h 1888"/>
                <a:gd name="T56" fmla="*/ 471 w 661"/>
                <a:gd name="T57" fmla="*/ 993 h 1888"/>
                <a:gd name="T58" fmla="*/ 525 w 661"/>
                <a:gd name="T59" fmla="*/ 770 h 1888"/>
                <a:gd name="T60" fmla="*/ 627 w 661"/>
                <a:gd name="T61" fmla="*/ 715 h 1888"/>
                <a:gd name="T62" fmla="*/ 661 w 661"/>
                <a:gd name="T63" fmla="*/ 672 h 1888"/>
                <a:gd name="T64" fmla="*/ 651 w 661"/>
                <a:gd name="T65" fmla="*/ 592 h 1888"/>
                <a:gd name="T66" fmla="*/ 525 w 661"/>
                <a:gd name="T67" fmla="*/ 354 h 1888"/>
                <a:gd name="T68" fmla="*/ 486 w 661"/>
                <a:gd name="T69" fmla="*/ 326 h 1888"/>
                <a:gd name="T70" fmla="*/ 440 w 661"/>
                <a:gd name="T71" fmla="*/ 298 h 1888"/>
                <a:gd name="T72" fmla="*/ 416 w 661"/>
                <a:gd name="T73" fmla="*/ 246 h 1888"/>
                <a:gd name="T74" fmla="*/ 406 w 661"/>
                <a:gd name="T75" fmla="*/ 226 h 1888"/>
                <a:gd name="T76" fmla="*/ 401 w 661"/>
                <a:gd name="T77" fmla="*/ 196 h 1888"/>
                <a:gd name="T78" fmla="*/ 396 w 661"/>
                <a:gd name="T79" fmla="*/ 161 h 1888"/>
                <a:gd name="T80" fmla="*/ 376 w 661"/>
                <a:gd name="T81" fmla="*/ 127 h 1888"/>
                <a:gd name="T82" fmla="*/ 361 w 661"/>
                <a:gd name="T83" fmla="*/ 40 h 1888"/>
                <a:gd name="T84" fmla="*/ 311 w 661"/>
                <a:gd name="T85" fmla="*/ 10 h 1888"/>
                <a:gd name="T86" fmla="*/ 231 w 661"/>
                <a:gd name="T87" fmla="*/ 0 h 1888"/>
                <a:gd name="T88" fmla="*/ 186 w 661"/>
                <a:gd name="T89" fmla="*/ 30 h 1888"/>
                <a:gd name="T90" fmla="*/ 166 w 661"/>
                <a:gd name="T91" fmla="*/ 65 h 1888"/>
                <a:gd name="T92" fmla="*/ 151 w 661"/>
                <a:gd name="T93" fmla="*/ 119 h 1888"/>
                <a:gd name="T94" fmla="*/ 90 w 661"/>
                <a:gd name="T95" fmla="*/ 577 h 1888"/>
                <a:gd name="T96" fmla="*/ 90 w 661"/>
                <a:gd name="T97" fmla="*/ 579 h 1888"/>
                <a:gd name="T98" fmla="*/ 126 w 661"/>
                <a:gd name="T99" fmla="*/ 677 h 1888"/>
                <a:gd name="T100" fmla="*/ 131 w 661"/>
                <a:gd name="T101" fmla="*/ 712 h 1888"/>
                <a:gd name="T102" fmla="*/ 105 w 661"/>
                <a:gd name="T103" fmla="*/ 707 h 1888"/>
                <a:gd name="T104" fmla="*/ 90 w 661"/>
                <a:gd name="T105" fmla="*/ 579 h 1888"/>
                <a:gd name="T106" fmla="*/ 551 w 661"/>
                <a:gd name="T107" fmla="*/ 622 h 1888"/>
                <a:gd name="T108" fmla="*/ 461 w 661"/>
                <a:gd name="T109" fmla="*/ 662 h 1888"/>
                <a:gd name="T110" fmla="*/ 501 w 661"/>
                <a:gd name="T111" fmla="*/ 512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1" h="1888">
                  <a:moveTo>
                    <a:pt x="156" y="181"/>
                  </a:moveTo>
                  <a:lnTo>
                    <a:pt x="156" y="181"/>
                  </a:lnTo>
                  <a:lnTo>
                    <a:pt x="157" y="186"/>
                  </a:lnTo>
                  <a:lnTo>
                    <a:pt x="158" y="199"/>
                  </a:lnTo>
                  <a:lnTo>
                    <a:pt x="159" y="216"/>
                  </a:lnTo>
                  <a:lnTo>
                    <a:pt x="158" y="225"/>
                  </a:lnTo>
                  <a:lnTo>
                    <a:pt x="156" y="231"/>
                  </a:lnTo>
                  <a:lnTo>
                    <a:pt x="156" y="231"/>
                  </a:lnTo>
                  <a:lnTo>
                    <a:pt x="148" y="245"/>
                  </a:lnTo>
                  <a:lnTo>
                    <a:pt x="139" y="257"/>
                  </a:lnTo>
                  <a:lnTo>
                    <a:pt x="126" y="276"/>
                  </a:lnTo>
                  <a:lnTo>
                    <a:pt x="126" y="276"/>
                  </a:lnTo>
                  <a:lnTo>
                    <a:pt x="124" y="281"/>
                  </a:lnTo>
                  <a:lnTo>
                    <a:pt x="123" y="287"/>
                  </a:lnTo>
                  <a:lnTo>
                    <a:pt x="121" y="301"/>
                  </a:lnTo>
                  <a:lnTo>
                    <a:pt x="121" y="301"/>
                  </a:lnTo>
                  <a:lnTo>
                    <a:pt x="119" y="306"/>
                  </a:lnTo>
                  <a:lnTo>
                    <a:pt x="121" y="311"/>
                  </a:lnTo>
                  <a:lnTo>
                    <a:pt x="121" y="316"/>
                  </a:lnTo>
                  <a:lnTo>
                    <a:pt x="121" y="321"/>
                  </a:lnTo>
                  <a:lnTo>
                    <a:pt x="121" y="321"/>
                  </a:lnTo>
                  <a:lnTo>
                    <a:pt x="121" y="325"/>
                  </a:lnTo>
                  <a:lnTo>
                    <a:pt x="122" y="327"/>
                  </a:lnTo>
                  <a:lnTo>
                    <a:pt x="123" y="334"/>
                  </a:lnTo>
                  <a:lnTo>
                    <a:pt x="123" y="336"/>
                  </a:lnTo>
                  <a:lnTo>
                    <a:pt x="123" y="339"/>
                  </a:lnTo>
                  <a:lnTo>
                    <a:pt x="121" y="340"/>
                  </a:lnTo>
                  <a:lnTo>
                    <a:pt x="115" y="341"/>
                  </a:lnTo>
                  <a:lnTo>
                    <a:pt x="115" y="341"/>
                  </a:lnTo>
                  <a:lnTo>
                    <a:pt x="109" y="342"/>
                  </a:lnTo>
                  <a:lnTo>
                    <a:pt x="102" y="345"/>
                  </a:lnTo>
                  <a:lnTo>
                    <a:pt x="88" y="354"/>
                  </a:lnTo>
                  <a:lnTo>
                    <a:pt x="75" y="361"/>
                  </a:lnTo>
                  <a:lnTo>
                    <a:pt x="70" y="366"/>
                  </a:lnTo>
                  <a:lnTo>
                    <a:pt x="70" y="366"/>
                  </a:lnTo>
                  <a:lnTo>
                    <a:pt x="70" y="369"/>
                  </a:lnTo>
                  <a:lnTo>
                    <a:pt x="65" y="376"/>
                  </a:lnTo>
                  <a:lnTo>
                    <a:pt x="65" y="376"/>
                  </a:lnTo>
                  <a:lnTo>
                    <a:pt x="58" y="390"/>
                  </a:lnTo>
                  <a:lnTo>
                    <a:pt x="48" y="413"/>
                  </a:lnTo>
                  <a:lnTo>
                    <a:pt x="35" y="441"/>
                  </a:lnTo>
                  <a:lnTo>
                    <a:pt x="35" y="441"/>
                  </a:lnTo>
                  <a:lnTo>
                    <a:pt x="18" y="542"/>
                  </a:lnTo>
                  <a:lnTo>
                    <a:pt x="5" y="612"/>
                  </a:lnTo>
                  <a:lnTo>
                    <a:pt x="2" y="637"/>
                  </a:lnTo>
                  <a:lnTo>
                    <a:pt x="0" y="647"/>
                  </a:lnTo>
                  <a:lnTo>
                    <a:pt x="0" y="647"/>
                  </a:lnTo>
                  <a:lnTo>
                    <a:pt x="15" y="707"/>
                  </a:lnTo>
                  <a:lnTo>
                    <a:pt x="115" y="787"/>
                  </a:lnTo>
                  <a:lnTo>
                    <a:pt x="115" y="787"/>
                  </a:lnTo>
                  <a:lnTo>
                    <a:pt x="83" y="884"/>
                  </a:lnTo>
                  <a:lnTo>
                    <a:pt x="60" y="952"/>
                  </a:lnTo>
                  <a:lnTo>
                    <a:pt x="50" y="983"/>
                  </a:lnTo>
                  <a:lnTo>
                    <a:pt x="50" y="983"/>
                  </a:lnTo>
                  <a:lnTo>
                    <a:pt x="55" y="987"/>
                  </a:lnTo>
                  <a:lnTo>
                    <a:pt x="65" y="992"/>
                  </a:lnTo>
                  <a:lnTo>
                    <a:pt x="80" y="998"/>
                  </a:lnTo>
                  <a:lnTo>
                    <a:pt x="105" y="1354"/>
                  </a:lnTo>
                  <a:lnTo>
                    <a:pt x="105" y="1354"/>
                  </a:lnTo>
                  <a:lnTo>
                    <a:pt x="100" y="1443"/>
                  </a:lnTo>
                  <a:lnTo>
                    <a:pt x="97" y="1506"/>
                  </a:lnTo>
                  <a:lnTo>
                    <a:pt x="95" y="1539"/>
                  </a:lnTo>
                  <a:lnTo>
                    <a:pt x="95" y="1539"/>
                  </a:lnTo>
                  <a:lnTo>
                    <a:pt x="115" y="1651"/>
                  </a:lnTo>
                  <a:lnTo>
                    <a:pt x="136" y="1755"/>
                  </a:lnTo>
                  <a:lnTo>
                    <a:pt x="146" y="1755"/>
                  </a:lnTo>
                  <a:lnTo>
                    <a:pt x="146" y="1755"/>
                  </a:lnTo>
                  <a:lnTo>
                    <a:pt x="121" y="1796"/>
                  </a:lnTo>
                  <a:lnTo>
                    <a:pt x="103" y="1826"/>
                  </a:lnTo>
                  <a:lnTo>
                    <a:pt x="97" y="1838"/>
                  </a:lnTo>
                  <a:lnTo>
                    <a:pt x="95" y="1845"/>
                  </a:lnTo>
                  <a:lnTo>
                    <a:pt x="95" y="1845"/>
                  </a:lnTo>
                  <a:lnTo>
                    <a:pt x="97" y="1850"/>
                  </a:lnTo>
                  <a:lnTo>
                    <a:pt x="100" y="1855"/>
                  </a:lnTo>
                  <a:lnTo>
                    <a:pt x="104" y="1860"/>
                  </a:lnTo>
                  <a:lnTo>
                    <a:pt x="110" y="1865"/>
                  </a:lnTo>
                  <a:lnTo>
                    <a:pt x="117" y="1870"/>
                  </a:lnTo>
                  <a:lnTo>
                    <a:pt x="123" y="1873"/>
                  </a:lnTo>
                  <a:lnTo>
                    <a:pt x="129" y="1875"/>
                  </a:lnTo>
                  <a:lnTo>
                    <a:pt x="136" y="1875"/>
                  </a:lnTo>
                  <a:lnTo>
                    <a:pt x="136" y="1875"/>
                  </a:lnTo>
                  <a:lnTo>
                    <a:pt x="149" y="1874"/>
                  </a:lnTo>
                  <a:lnTo>
                    <a:pt x="166" y="1873"/>
                  </a:lnTo>
                  <a:lnTo>
                    <a:pt x="173" y="1872"/>
                  </a:lnTo>
                  <a:lnTo>
                    <a:pt x="179" y="1869"/>
                  </a:lnTo>
                  <a:lnTo>
                    <a:pt x="186" y="1865"/>
                  </a:lnTo>
                  <a:lnTo>
                    <a:pt x="191" y="1860"/>
                  </a:lnTo>
                  <a:lnTo>
                    <a:pt x="191" y="1860"/>
                  </a:lnTo>
                  <a:lnTo>
                    <a:pt x="199" y="1848"/>
                  </a:lnTo>
                  <a:lnTo>
                    <a:pt x="211" y="1835"/>
                  </a:lnTo>
                  <a:lnTo>
                    <a:pt x="218" y="1824"/>
                  </a:lnTo>
                  <a:lnTo>
                    <a:pt x="221" y="1819"/>
                  </a:lnTo>
                  <a:lnTo>
                    <a:pt x="221" y="1815"/>
                  </a:lnTo>
                  <a:lnTo>
                    <a:pt x="221" y="1815"/>
                  </a:lnTo>
                  <a:lnTo>
                    <a:pt x="219" y="1803"/>
                  </a:lnTo>
                  <a:lnTo>
                    <a:pt x="217" y="1784"/>
                  </a:lnTo>
                  <a:lnTo>
                    <a:pt x="216" y="1760"/>
                  </a:lnTo>
                  <a:lnTo>
                    <a:pt x="226" y="1755"/>
                  </a:lnTo>
                  <a:lnTo>
                    <a:pt x="236" y="1409"/>
                  </a:lnTo>
                  <a:lnTo>
                    <a:pt x="236" y="1409"/>
                  </a:lnTo>
                  <a:lnTo>
                    <a:pt x="242" y="1366"/>
                  </a:lnTo>
                  <a:lnTo>
                    <a:pt x="258" y="1272"/>
                  </a:lnTo>
                  <a:lnTo>
                    <a:pt x="267" y="1225"/>
                  </a:lnTo>
                  <a:lnTo>
                    <a:pt x="274" y="1182"/>
                  </a:lnTo>
                  <a:lnTo>
                    <a:pt x="282" y="1155"/>
                  </a:lnTo>
                  <a:lnTo>
                    <a:pt x="284" y="1148"/>
                  </a:lnTo>
                  <a:lnTo>
                    <a:pt x="284" y="1148"/>
                  </a:lnTo>
                  <a:lnTo>
                    <a:pt x="286" y="1148"/>
                  </a:lnTo>
                  <a:lnTo>
                    <a:pt x="286" y="1148"/>
                  </a:lnTo>
                  <a:lnTo>
                    <a:pt x="291" y="1165"/>
                  </a:lnTo>
                  <a:lnTo>
                    <a:pt x="298" y="1197"/>
                  </a:lnTo>
                  <a:lnTo>
                    <a:pt x="318" y="1289"/>
                  </a:lnTo>
                  <a:lnTo>
                    <a:pt x="346" y="1419"/>
                  </a:lnTo>
                  <a:lnTo>
                    <a:pt x="361" y="1760"/>
                  </a:lnTo>
                  <a:lnTo>
                    <a:pt x="376" y="1760"/>
                  </a:lnTo>
                  <a:lnTo>
                    <a:pt x="376" y="1760"/>
                  </a:lnTo>
                  <a:lnTo>
                    <a:pt x="354" y="1799"/>
                  </a:lnTo>
                  <a:lnTo>
                    <a:pt x="339" y="1824"/>
                  </a:lnTo>
                  <a:lnTo>
                    <a:pt x="333" y="1833"/>
                  </a:lnTo>
                  <a:lnTo>
                    <a:pt x="332" y="1835"/>
                  </a:lnTo>
                  <a:lnTo>
                    <a:pt x="331" y="1835"/>
                  </a:lnTo>
                  <a:lnTo>
                    <a:pt x="331" y="1835"/>
                  </a:lnTo>
                  <a:lnTo>
                    <a:pt x="328" y="1835"/>
                  </a:lnTo>
                  <a:lnTo>
                    <a:pt x="326" y="1838"/>
                  </a:lnTo>
                  <a:lnTo>
                    <a:pt x="319" y="1845"/>
                  </a:lnTo>
                  <a:lnTo>
                    <a:pt x="314" y="1858"/>
                  </a:lnTo>
                  <a:lnTo>
                    <a:pt x="312" y="1864"/>
                  </a:lnTo>
                  <a:lnTo>
                    <a:pt x="311" y="1870"/>
                  </a:lnTo>
                  <a:lnTo>
                    <a:pt x="311" y="1870"/>
                  </a:lnTo>
                  <a:lnTo>
                    <a:pt x="312" y="1875"/>
                  </a:lnTo>
                  <a:lnTo>
                    <a:pt x="314" y="1880"/>
                  </a:lnTo>
                  <a:lnTo>
                    <a:pt x="319" y="1884"/>
                  </a:lnTo>
                  <a:lnTo>
                    <a:pt x="327" y="1885"/>
                  </a:lnTo>
                  <a:lnTo>
                    <a:pt x="334" y="1887"/>
                  </a:lnTo>
                  <a:lnTo>
                    <a:pt x="343" y="1888"/>
                  </a:lnTo>
                  <a:lnTo>
                    <a:pt x="352" y="1887"/>
                  </a:lnTo>
                  <a:lnTo>
                    <a:pt x="361" y="1885"/>
                  </a:lnTo>
                  <a:lnTo>
                    <a:pt x="361" y="1885"/>
                  </a:lnTo>
                  <a:lnTo>
                    <a:pt x="379" y="1882"/>
                  </a:lnTo>
                  <a:lnTo>
                    <a:pt x="397" y="1877"/>
                  </a:lnTo>
                  <a:lnTo>
                    <a:pt x="404" y="1874"/>
                  </a:lnTo>
                  <a:lnTo>
                    <a:pt x="411" y="1870"/>
                  </a:lnTo>
                  <a:lnTo>
                    <a:pt x="417" y="1865"/>
                  </a:lnTo>
                  <a:lnTo>
                    <a:pt x="421" y="1860"/>
                  </a:lnTo>
                  <a:lnTo>
                    <a:pt x="421" y="1860"/>
                  </a:lnTo>
                  <a:lnTo>
                    <a:pt x="427" y="1850"/>
                  </a:lnTo>
                  <a:lnTo>
                    <a:pt x="432" y="1843"/>
                  </a:lnTo>
                  <a:lnTo>
                    <a:pt x="435" y="1839"/>
                  </a:lnTo>
                  <a:lnTo>
                    <a:pt x="436" y="1835"/>
                  </a:lnTo>
                  <a:lnTo>
                    <a:pt x="436" y="1835"/>
                  </a:lnTo>
                  <a:lnTo>
                    <a:pt x="435" y="1829"/>
                  </a:lnTo>
                  <a:lnTo>
                    <a:pt x="435" y="1826"/>
                  </a:lnTo>
                  <a:lnTo>
                    <a:pt x="436" y="1825"/>
                  </a:lnTo>
                  <a:lnTo>
                    <a:pt x="437" y="1823"/>
                  </a:lnTo>
                  <a:lnTo>
                    <a:pt x="441" y="1820"/>
                  </a:lnTo>
                  <a:lnTo>
                    <a:pt x="441" y="1820"/>
                  </a:lnTo>
                  <a:lnTo>
                    <a:pt x="452" y="1813"/>
                  </a:lnTo>
                  <a:lnTo>
                    <a:pt x="456" y="1810"/>
                  </a:lnTo>
                  <a:lnTo>
                    <a:pt x="456" y="1770"/>
                  </a:lnTo>
                  <a:lnTo>
                    <a:pt x="466" y="1770"/>
                  </a:lnTo>
                  <a:lnTo>
                    <a:pt x="466" y="1770"/>
                  </a:lnTo>
                  <a:lnTo>
                    <a:pt x="473" y="1719"/>
                  </a:lnTo>
                  <a:lnTo>
                    <a:pt x="480" y="1672"/>
                  </a:lnTo>
                  <a:lnTo>
                    <a:pt x="486" y="1625"/>
                  </a:lnTo>
                  <a:lnTo>
                    <a:pt x="486" y="1625"/>
                  </a:lnTo>
                  <a:lnTo>
                    <a:pt x="487" y="1608"/>
                  </a:lnTo>
                  <a:lnTo>
                    <a:pt x="487" y="1582"/>
                  </a:lnTo>
                  <a:lnTo>
                    <a:pt x="486" y="1507"/>
                  </a:lnTo>
                  <a:lnTo>
                    <a:pt x="481" y="1304"/>
                  </a:lnTo>
                  <a:lnTo>
                    <a:pt x="475" y="1108"/>
                  </a:lnTo>
                  <a:lnTo>
                    <a:pt x="471" y="1013"/>
                  </a:lnTo>
                  <a:lnTo>
                    <a:pt x="471" y="1013"/>
                  </a:lnTo>
                  <a:lnTo>
                    <a:pt x="471" y="995"/>
                  </a:lnTo>
                  <a:lnTo>
                    <a:pt x="471" y="993"/>
                  </a:lnTo>
                  <a:lnTo>
                    <a:pt x="491" y="993"/>
                  </a:lnTo>
                  <a:lnTo>
                    <a:pt x="461" y="787"/>
                  </a:lnTo>
                  <a:lnTo>
                    <a:pt x="491" y="772"/>
                  </a:lnTo>
                  <a:lnTo>
                    <a:pt x="501" y="782"/>
                  </a:lnTo>
                  <a:lnTo>
                    <a:pt x="501" y="782"/>
                  </a:lnTo>
                  <a:lnTo>
                    <a:pt x="525" y="770"/>
                  </a:lnTo>
                  <a:lnTo>
                    <a:pt x="547" y="758"/>
                  </a:lnTo>
                  <a:lnTo>
                    <a:pt x="571" y="747"/>
                  </a:lnTo>
                  <a:lnTo>
                    <a:pt x="571" y="747"/>
                  </a:lnTo>
                  <a:lnTo>
                    <a:pt x="598" y="733"/>
                  </a:lnTo>
                  <a:lnTo>
                    <a:pt x="613" y="725"/>
                  </a:lnTo>
                  <a:lnTo>
                    <a:pt x="627" y="715"/>
                  </a:lnTo>
                  <a:lnTo>
                    <a:pt x="641" y="705"/>
                  </a:lnTo>
                  <a:lnTo>
                    <a:pt x="651" y="695"/>
                  </a:lnTo>
                  <a:lnTo>
                    <a:pt x="655" y="688"/>
                  </a:lnTo>
                  <a:lnTo>
                    <a:pt x="658" y="683"/>
                  </a:lnTo>
                  <a:lnTo>
                    <a:pt x="660" y="677"/>
                  </a:lnTo>
                  <a:lnTo>
                    <a:pt x="661" y="672"/>
                  </a:lnTo>
                  <a:lnTo>
                    <a:pt x="661" y="672"/>
                  </a:lnTo>
                  <a:lnTo>
                    <a:pt x="661" y="649"/>
                  </a:lnTo>
                  <a:lnTo>
                    <a:pt x="660" y="626"/>
                  </a:lnTo>
                  <a:lnTo>
                    <a:pt x="657" y="614"/>
                  </a:lnTo>
                  <a:lnTo>
                    <a:pt x="655" y="603"/>
                  </a:lnTo>
                  <a:lnTo>
                    <a:pt x="651" y="592"/>
                  </a:lnTo>
                  <a:lnTo>
                    <a:pt x="646" y="582"/>
                  </a:lnTo>
                  <a:lnTo>
                    <a:pt x="646" y="582"/>
                  </a:lnTo>
                  <a:lnTo>
                    <a:pt x="621" y="534"/>
                  </a:lnTo>
                  <a:lnTo>
                    <a:pt x="581" y="455"/>
                  </a:lnTo>
                  <a:lnTo>
                    <a:pt x="540" y="379"/>
                  </a:lnTo>
                  <a:lnTo>
                    <a:pt x="525" y="354"/>
                  </a:lnTo>
                  <a:lnTo>
                    <a:pt x="520" y="345"/>
                  </a:lnTo>
                  <a:lnTo>
                    <a:pt x="516" y="341"/>
                  </a:lnTo>
                  <a:lnTo>
                    <a:pt x="516" y="341"/>
                  </a:lnTo>
                  <a:lnTo>
                    <a:pt x="507" y="335"/>
                  </a:lnTo>
                  <a:lnTo>
                    <a:pt x="500" y="331"/>
                  </a:lnTo>
                  <a:lnTo>
                    <a:pt x="486" y="326"/>
                  </a:lnTo>
                  <a:lnTo>
                    <a:pt x="486" y="326"/>
                  </a:lnTo>
                  <a:lnTo>
                    <a:pt x="467" y="319"/>
                  </a:lnTo>
                  <a:lnTo>
                    <a:pt x="451" y="311"/>
                  </a:lnTo>
                  <a:lnTo>
                    <a:pt x="451" y="311"/>
                  </a:lnTo>
                  <a:lnTo>
                    <a:pt x="446" y="306"/>
                  </a:lnTo>
                  <a:lnTo>
                    <a:pt x="440" y="298"/>
                  </a:lnTo>
                  <a:lnTo>
                    <a:pt x="435" y="290"/>
                  </a:lnTo>
                  <a:lnTo>
                    <a:pt x="431" y="281"/>
                  </a:lnTo>
                  <a:lnTo>
                    <a:pt x="431" y="281"/>
                  </a:lnTo>
                  <a:lnTo>
                    <a:pt x="423" y="263"/>
                  </a:lnTo>
                  <a:lnTo>
                    <a:pt x="416" y="246"/>
                  </a:lnTo>
                  <a:lnTo>
                    <a:pt x="416" y="246"/>
                  </a:lnTo>
                  <a:lnTo>
                    <a:pt x="414" y="242"/>
                  </a:lnTo>
                  <a:lnTo>
                    <a:pt x="413" y="241"/>
                  </a:lnTo>
                  <a:lnTo>
                    <a:pt x="409" y="240"/>
                  </a:lnTo>
                  <a:lnTo>
                    <a:pt x="408" y="238"/>
                  </a:lnTo>
                  <a:lnTo>
                    <a:pt x="407" y="236"/>
                  </a:lnTo>
                  <a:lnTo>
                    <a:pt x="406" y="226"/>
                  </a:lnTo>
                  <a:lnTo>
                    <a:pt x="406" y="226"/>
                  </a:lnTo>
                  <a:lnTo>
                    <a:pt x="404" y="213"/>
                  </a:lnTo>
                  <a:lnTo>
                    <a:pt x="403" y="207"/>
                  </a:lnTo>
                  <a:lnTo>
                    <a:pt x="402" y="202"/>
                  </a:lnTo>
                  <a:lnTo>
                    <a:pt x="401" y="196"/>
                  </a:lnTo>
                  <a:lnTo>
                    <a:pt x="401" y="196"/>
                  </a:lnTo>
                  <a:lnTo>
                    <a:pt x="401" y="188"/>
                  </a:lnTo>
                  <a:lnTo>
                    <a:pt x="402" y="179"/>
                  </a:lnTo>
                  <a:lnTo>
                    <a:pt x="402" y="176"/>
                  </a:lnTo>
                  <a:lnTo>
                    <a:pt x="401" y="171"/>
                  </a:lnTo>
                  <a:lnTo>
                    <a:pt x="399" y="166"/>
                  </a:lnTo>
                  <a:lnTo>
                    <a:pt x="396" y="161"/>
                  </a:lnTo>
                  <a:lnTo>
                    <a:pt x="396" y="161"/>
                  </a:lnTo>
                  <a:lnTo>
                    <a:pt x="388" y="151"/>
                  </a:lnTo>
                  <a:lnTo>
                    <a:pt x="382" y="144"/>
                  </a:lnTo>
                  <a:lnTo>
                    <a:pt x="376" y="141"/>
                  </a:lnTo>
                  <a:lnTo>
                    <a:pt x="376" y="141"/>
                  </a:lnTo>
                  <a:lnTo>
                    <a:pt x="376" y="127"/>
                  </a:lnTo>
                  <a:lnTo>
                    <a:pt x="376" y="97"/>
                  </a:lnTo>
                  <a:lnTo>
                    <a:pt x="373" y="79"/>
                  </a:lnTo>
                  <a:lnTo>
                    <a:pt x="371" y="63"/>
                  </a:lnTo>
                  <a:lnTo>
                    <a:pt x="367" y="49"/>
                  </a:lnTo>
                  <a:lnTo>
                    <a:pt x="364" y="44"/>
                  </a:lnTo>
                  <a:lnTo>
                    <a:pt x="361" y="40"/>
                  </a:lnTo>
                  <a:lnTo>
                    <a:pt x="361" y="40"/>
                  </a:lnTo>
                  <a:lnTo>
                    <a:pt x="346" y="29"/>
                  </a:lnTo>
                  <a:lnTo>
                    <a:pt x="331" y="19"/>
                  </a:lnTo>
                  <a:lnTo>
                    <a:pt x="317" y="13"/>
                  </a:lnTo>
                  <a:lnTo>
                    <a:pt x="311" y="10"/>
                  </a:lnTo>
                  <a:lnTo>
                    <a:pt x="311" y="10"/>
                  </a:lnTo>
                  <a:lnTo>
                    <a:pt x="291" y="5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49" y="0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227" y="0"/>
                  </a:lnTo>
                  <a:lnTo>
                    <a:pt x="222" y="3"/>
                  </a:lnTo>
                  <a:lnTo>
                    <a:pt x="209" y="10"/>
                  </a:lnTo>
                  <a:lnTo>
                    <a:pt x="197" y="20"/>
                  </a:lnTo>
                  <a:lnTo>
                    <a:pt x="186" y="30"/>
                  </a:lnTo>
                  <a:lnTo>
                    <a:pt x="186" y="30"/>
                  </a:lnTo>
                  <a:lnTo>
                    <a:pt x="181" y="35"/>
                  </a:lnTo>
                  <a:lnTo>
                    <a:pt x="177" y="40"/>
                  </a:lnTo>
                  <a:lnTo>
                    <a:pt x="172" y="49"/>
                  </a:lnTo>
                  <a:lnTo>
                    <a:pt x="169" y="58"/>
                  </a:lnTo>
                  <a:lnTo>
                    <a:pt x="166" y="65"/>
                  </a:lnTo>
                  <a:lnTo>
                    <a:pt x="166" y="65"/>
                  </a:lnTo>
                  <a:lnTo>
                    <a:pt x="162" y="72"/>
                  </a:lnTo>
                  <a:lnTo>
                    <a:pt x="159" y="80"/>
                  </a:lnTo>
                  <a:lnTo>
                    <a:pt x="156" y="95"/>
                  </a:lnTo>
                  <a:lnTo>
                    <a:pt x="156" y="95"/>
                  </a:lnTo>
                  <a:lnTo>
                    <a:pt x="152" y="112"/>
                  </a:lnTo>
                  <a:lnTo>
                    <a:pt x="151" y="119"/>
                  </a:lnTo>
                  <a:lnTo>
                    <a:pt x="151" y="125"/>
                  </a:lnTo>
                  <a:lnTo>
                    <a:pt x="151" y="125"/>
                  </a:lnTo>
                  <a:lnTo>
                    <a:pt x="153" y="156"/>
                  </a:lnTo>
                  <a:lnTo>
                    <a:pt x="156" y="181"/>
                  </a:lnTo>
                  <a:lnTo>
                    <a:pt x="156" y="181"/>
                  </a:lnTo>
                  <a:close/>
                  <a:moveTo>
                    <a:pt x="90" y="577"/>
                  </a:moveTo>
                  <a:lnTo>
                    <a:pt x="90" y="577"/>
                  </a:lnTo>
                  <a:lnTo>
                    <a:pt x="90" y="579"/>
                  </a:lnTo>
                  <a:lnTo>
                    <a:pt x="90" y="579"/>
                  </a:lnTo>
                  <a:lnTo>
                    <a:pt x="90" y="577"/>
                  </a:lnTo>
                  <a:lnTo>
                    <a:pt x="90" y="577"/>
                  </a:lnTo>
                  <a:close/>
                  <a:moveTo>
                    <a:pt x="90" y="579"/>
                  </a:moveTo>
                  <a:lnTo>
                    <a:pt x="90" y="579"/>
                  </a:lnTo>
                  <a:lnTo>
                    <a:pt x="98" y="599"/>
                  </a:lnTo>
                  <a:lnTo>
                    <a:pt x="109" y="631"/>
                  </a:lnTo>
                  <a:lnTo>
                    <a:pt x="121" y="661"/>
                  </a:lnTo>
                  <a:lnTo>
                    <a:pt x="124" y="672"/>
                  </a:lnTo>
                  <a:lnTo>
                    <a:pt x="126" y="677"/>
                  </a:lnTo>
                  <a:lnTo>
                    <a:pt x="126" y="677"/>
                  </a:lnTo>
                  <a:lnTo>
                    <a:pt x="127" y="686"/>
                  </a:lnTo>
                  <a:lnTo>
                    <a:pt x="129" y="697"/>
                  </a:lnTo>
                  <a:lnTo>
                    <a:pt x="132" y="707"/>
                  </a:lnTo>
                  <a:lnTo>
                    <a:pt x="132" y="711"/>
                  </a:lnTo>
                  <a:lnTo>
                    <a:pt x="131" y="712"/>
                  </a:lnTo>
                  <a:lnTo>
                    <a:pt x="131" y="712"/>
                  </a:lnTo>
                  <a:lnTo>
                    <a:pt x="126" y="712"/>
                  </a:lnTo>
                  <a:lnTo>
                    <a:pt x="118" y="712"/>
                  </a:lnTo>
                  <a:lnTo>
                    <a:pt x="110" y="711"/>
                  </a:lnTo>
                  <a:lnTo>
                    <a:pt x="108" y="710"/>
                  </a:lnTo>
                  <a:lnTo>
                    <a:pt x="105" y="707"/>
                  </a:lnTo>
                  <a:lnTo>
                    <a:pt x="105" y="707"/>
                  </a:lnTo>
                  <a:lnTo>
                    <a:pt x="75" y="652"/>
                  </a:lnTo>
                  <a:lnTo>
                    <a:pt x="75" y="652"/>
                  </a:lnTo>
                  <a:lnTo>
                    <a:pt x="83" y="621"/>
                  </a:lnTo>
                  <a:lnTo>
                    <a:pt x="90" y="579"/>
                  </a:lnTo>
                  <a:lnTo>
                    <a:pt x="90" y="579"/>
                  </a:lnTo>
                  <a:close/>
                  <a:moveTo>
                    <a:pt x="501" y="512"/>
                  </a:moveTo>
                  <a:lnTo>
                    <a:pt x="501" y="512"/>
                  </a:lnTo>
                  <a:lnTo>
                    <a:pt x="503" y="518"/>
                  </a:lnTo>
                  <a:lnTo>
                    <a:pt x="508" y="532"/>
                  </a:lnTo>
                  <a:lnTo>
                    <a:pt x="526" y="569"/>
                  </a:lnTo>
                  <a:lnTo>
                    <a:pt x="551" y="622"/>
                  </a:lnTo>
                  <a:lnTo>
                    <a:pt x="511" y="662"/>
                  </a:lnTo>
                  <a:lnTo>
                    <a:pt x="466" y="707"/>
                  </a:lnTo>
                  <a:lnTo>
                    <a:pt x="466" y="707"/>
                  </a:lnTo>
                  <a:lnTo>
                    <a:pt x="463" y="690"/>
                  </a:lnTo>
                  <a:lnTo>
                    <a:pt x="462" y="674"/>
                  </a:lnTo>
                  <a:lnTo>
                    <a:pt x="461" y="662"/>
                  </a:lnTo>
                  <a:lnTo>
                    <a:pt x="461" y="662"/>
                  </a:lnTo>
                  <a:lnTo>
                    <a:pt x="462" y="652"/>
                  </a:lnTo>
                  <a:lnTo>
                    <a:pt x="467" y="634"/>
                  </a:lnTo>
                  <a:lnTo>
                    <a:pt x="481" y="584"/>
                  </a:lnTo>
                  <a:lnTo>
                    <a:pt x="501" y="512"/>
                  </a:lnTo>
                  <a:lnTo>
                    <a:pt x="501" y="51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29">
              <a:extLst>
                <a:ext uri="{FF2B5EF4-FFF2-40B4-BE49-F238E27FC236}">
                  <a16:creationId xmlns:a16="http://schemas.microsoft.com/office/drawing/2014/main" id="{C57DA3CA-AEFB-0547-4766-263B08386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4138" y="1243013"/>
              <a:ext cx="304800" cy="257175"/>
            </a:xfrm>
            <a:custGeom>
              <a:avLst/>
              <a:gdLst>
                <a:gd name="T0" fmla="*/ 173 w 192"/>
                <a:gd name="T1" fmla="*/ 19 h 162"/>
                <a:gd name="T2" fmla="*/ 150 w 192"/>
                <a:gd name="T3" fmla="*/ 5 h 162"/>
                <a:gd name="T4" fmla="*/ 113 w 192"/>
                <a:gd name="T5" fmla="*/ 1 h 162"/>
                <a:gd name="T6" fmla="*/ 72 w 192"/>
                <a:gd name="T7" fmla="*/ 0 h 162"/>
                <a:gd name="T8" fmla="*/ 60 w 192"/>
                <a:gd name="T9" fmla="*/ 8 h 162"/>
                <a:gd name="T10" fmla="*/ 62 w 192"/>
                <a:gd name="T11" fmla="*/ 13 h 162"/>
                <a:gd name="T12" fmla="*/ 107 w 192"/>
                <a:gd name="T13" fmla="*/ 23 h 162"/>
                <a:gd name="T14" fmla="*/ 113 w 192"/>
                <a:gd name="T15" fmla="*/ 28 h 162"/>
                <a:gd name="T16" fmla="*/ 103 w 192"/>
                <a:gd name="T17" fmla="*/ 39 h 162"/>
                <a:gd name="T18" fmla="*/ 87 w 192"/>
                <a:gd name="T19" fmla="*/ 43 h 162"/>
                <a:gd name="T20" fmla="*/ 46 w 192"/>
                <a:gd name="T21" fmla="*/ 51 h 162"/>
                <a:gd name="T22" fmla="*/ 20 w 192"/>
                <a:gd name="T23" fmla="*/ 60 h 162"/>
                <a:gd name="T24" fmla="*/ 8 w 192"/>
                <a:gd name="T25" fmla="*/ 69 h 162"/>
                <a:gd name="T26" fmla="*/ 20 w 192"/>
                <a:gd name="T27" fmla="*/ 70 h 162"/>
                <a:gd name="T28" fmla="*/ 65 w 192"/>
                <a:gd name="T29" fmla="*/ 70 h 162"/>
                <a:gd name="T30" fmla="*/ 87 w 192"/>
                <a:gd name="T31" fmla="*/ 74 h 162"/>
                <a:gd name="T32" fmla="*/ 80 w 192"/>
                <a:gd name="T33" fmla="*/ 80 h 162"/>
                <a:gd name="T34" fmla="*/ 65 w 192"/>
                <a:gd name="T35" fmla="*/ 85 h 162"/>
                <a:gd name="T36" fmla="*/ 38 w 192"/>
                <a:gd name="T37" fmla="*/ 94 h 162"/>
                <a:gd name="T38" fmla="*/ 15 w 192"/>
                <a:gd name="T39" fmla="*/ 97 h 162"/>
                <a:gd name="T40" fmla="*/ 5 w 192"/>
                <a:gd name="T41" fmla="*/ 100 h 162"/>
                <a:gd name="T42" fmla="*/ 0 w 192"/>
                <a:gd name="T43" fmla="*/ 107 h 162"/>
                <a:gd name="T44" fmla="*/ 5 w 192"/>
                <a:gd name="T45" fmla="*/ 110 h 162"/>
                <a:gd name="T46" fmla="*/ 43 w 192"/>
                <a:gd name="T47" fmla="*/ 109 h 162"/>
                <a:gd name="T48" fmla="*/ 85 w 192"/>
                <a:gd name="T49" fmla="*/ 105 h 162"/>
                <a:gd name="T50" fmla="*/ 105 w 192"/>
                <a:gd name="T51" fmla="*/ 98 h 162"/>
                <a:gd name="T52" fmla="*/ 105 w 192"/>
                <a:gd name="T53" fmla="*/ 100 h 162"/>
                <a:gd name="T54" fmla="*/ 85 w 192"/>
                <a:gd name="T55" fmla="*/ 114 h 162"/>
                <a:gd name="T56" fmla="*/ 50 w 192"/>
                <a:gd name="T57" fmla="*/ 125 h 162"/>
                <a:gd name="T58" fmla="*/ 28 w 192"/>
                <a:gd name="T59" fmla="*/ 129 h 162"/>
                <a:gd name="T60" fmla="*/ 25 w 192"/>
                <a:gd name="T61" fmla="*/ 134 h 162"/>
                <a:gd name="T62" fmla="*/ 26 w 192"/>
                <a:gd name="T63" fmla="*/ 137 h 162"/>
                <a:gd name="T64" fmla="*/ 55 w 192"/>
                <a:gd name="T65" fmla="*/ 140 h 162"/>
                <a:gd name="T66" fmla="*/ 82 w 192"/>
                <a:gd name="T67" fmla="*/ 133 h 162"/>
                <a:gd name="T68" fmla="*/ 96 w 192"/>
                <a:gd name="T69" fmla="*/ 134 h 162"/>
                <a:gd name="T70" fmla="*/ 80 w 192"/>
                <a:gd name="T71" fmla="*/ 145 h 162"/>
                <a:gd name="T72" fmla="*/ 58 w 192"/>
                <a:gd name="T73" fmla="*/ 156 h 162"/>
                <a:gd name="T74" fmla="*/ 60 w 192"/>
                <a:gd name="T75" fmla="*/ 161 h 162"/>
                <a:gd name="T76" fmla="*/ 76 w 192"/>
                <a:gd name="T77" fmla="*/ 161 h 162"/>
                <a:gd name="T78" fmla="*/ 115 w 192"/>
                <a:gd name="T79" fmla="*/ 145 h 162"/>
                <a:gd name="T80" fmla="*/ 167 w 192"/>
                <a:gd name="T81" fmla="*/ 115 h 162"/>
                <a:gd name="T82" fmla="*/ 190 w 192"/>
                <a:gd name="T83" fmla="*/ 95 h 162"/>
                <a:gd name="T84" fmla="*/ 192 w 192"/>
                <a:gd name="T85" fmla="*/ 80 h 162"/>
                <a:gd name="T86" fmla="*/ 191 w 192"/>
                <a:gd name="T87" fmla="*/ 51 h 162"/>
                <a:gd name="T88" fmla="*/ 180 w 192"/>
                <a:gd name="T89" fmla="*/ 2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2" h="162">
                  <a:moveTo>
                    <a:pt x="180" y="25"/>
                  </a:moveTo>
                  <a:lnTo>
                    <a:pt x="180" y="25"/>
                  </a:lnTo>
                  <a:lnTo>
                    <a:pt x="173" y="19"/>
                  </a:lnTo>
                  <a:lnTo>
                    <a:pt x="166" y="14"/>
                  </a:lnTo>
                  <a:lnTo>
                    <a:pt x="158" y="9"/>
                  </a:lnTo>
                  <a:lnTo>
                    <a:pt x="150" y="5"/>
                  </a:lnTo>
                  <a:lnTo>
                    <a:pt x="150" y="5"/>
                  </a:lnTo>
                  <a:lnTo>
                    <a:pt x="136" y="3"/>
                  </a:lnTo>
                  <a:lnTo>
                    <a:pt x="113" y="1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66" y="3"/>
                  </a:lnTo>
                  <a:lnTo>
                    <a:pt x="61" y="6"/>
                  </a:lnTo>
                  <a:lnTo>
                    <a:pt x="60" y="8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2" y="13"/>
                  </a:lnTo>
                  <a:lnTo>
                    <a:pt x="70" y="14"/>
                  </a:lnTo>
                  <a:lnTo>
                    <a:pt x="88" y="19"/>
                  </a:lnTo>
                  <a:lnTo>
                    <a:pt x="107" y="23"/>
                  </a:lnTo>
                  <a:lnTo>
                    <a:pt x="115" y="25"/>
                  </a:lnTo>
                  <a:lnTo>
                    <a:pt x="115" y="25"/>
                  </a:lnTo>
                  <a:lnTo>
                    <a:pt x="113" y="28"/>
                  </a:lnTo>
                  <a:lnTo>
                    <a:pt x="111" y="31"/>
                  </a:lnTo>
                  <a:lnTo>
                    <a:pt x="107" y="36"/>
                  </a:lnTo>
                  <a:lnTo>
                    <a:pt x="103" y="39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87" y="43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46" y="51"/>
                  </a:lnTo>
                  <a:lnTo>
                    <a:pt x="30" y="56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0" y="67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20" y="70"/>
                  </a:lnTo>
                  <a:lnTo>
                    <a:pt x="36" y="70"/>
                  </a:lnTo>
                  <a:lnTo>
                    <a:pt x="55" y="70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80" y="73"/>
                  </a:lnTo>
                  <a:lnTo>
                    <a:pt x="87" y="74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80" y="80"/>
                  </a:lnTo>
                  <a:lnTo>
                    <a:pt x="71" y="83"/>
                  </a:lnTo>
                  <a:lnTo>
                    <a:pt x="65" y="85"/>
                  </a:lnTo>
                  <a:lnTo>
                    <a:pt x="65" y="85"/>
                  </a:lnTo>
                  <a:lnTo>
                    <a:pt x="57" y="88"/>
                  </a:lnTo>
                  <a:lnTo>
                    <a:pt x="48" y="90"/>
                  </a:lnTo>
                  <a:lnTo>
                    <a:pt x="38" y="94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15" y="97"/>
                  </a:lnTo>
                  <a:lnTo>
                    <a:pt x="8" y="98"/>
                  </a:lnTo>
                  <a:lnTo>
                    <a:pt x="6" y="99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2" y="104"/>
                  </a:lnTo>
                  <a:lnTo>
                    <a:pt x="0" y="107"/>
                  </a:lnTo>
                  <a:lnTo>
                    <a:pt x="0" y="108"/>
                  </a:lnTo>
                  <a:lnTo>
                    <a:pt x="0" y="109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20" y="110"/>
                  </a:lnTo>
                  <a:lnTo>
                    <a:pt x="43" y="109"/>
                  </a:lnTo>
                  <a:lnTo>
                    <a:pt x="68" y="108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93" y="103"/>
                  </a:lnTo>
                  <a:lnTo>
                    <a:pt x="101" y="99"/>
                  </a:lnTo>
                  <a:lnTo>
                    <a:pt x="105" y="98"/>
                  </a:lnTo>
                  <a:lnTo>
                    <a:pt x="105" y="99"/>
                  </a:lnTo>
                  <a:lnTo>
                    <a:pt x="105" y="100"/>
                  </a:lnTo>
                  <a:lnTo>
                    <a:pt x="105" y="100"/>
                  </a:lnTo>
                  <a:lnTo>
                    <a:pt x="102" y="103"/>
                  </a:lnTo>
                  <a:lnTo>
                    <a:pt x="98" y="107"/>
                  </a:lnTo>
                  <a:lnTo>
                    <a:pt x="85" y="114"/>
                  </a:lnTo>
                  <a:lnTo>
                    <a:pt x="67" y="122"/>
                  </a:lnTo>
                  <a:lnTo>
                    <a:pt x="58" y="124"/>
                  </a:lnTo>
                  <a:lnTo>
                    <a:pt x="50" y="125"/>
                  </a:lnTo>
                  <a:lnTo>
                    <a:pt x="50" y="125"/>
                  </a:lnTo>
                  <a:lnTo>
                    <a:pt x="37" y="127"/>
                  </a:lnTo>
                  <a:lnTo>
                    <a:pt x="28" y="129"/>
                  </a:lnTo>
                  <a:lnTo>
                    <a:pt x="26" y="130"/>
                  </a:lnTo>
                  <a:lnTo>
                    <a:pt x="25" y="132"/>
                  </a:lnTo>
                  <a:lnTo>
                    <a:pt x="25" y="134"/>
                  </a:lnTo>
                  <a:lnTo>
                    <a:pt x="25" y="135"/>
                  </a:lnTo>
                  <a:lnTo>
                    <a:pt x="25" y="135"/>
                  </a:lnTo>
                  <a:lnTo>
                    <a:pt x="26" y="137"/>
                  </a:lnTo>
                  <a:lnTo>
                    <a:pt x="30" y="138"/>
                  </a:lnTo>
                  <a:lnTo>
                    <a:pt x="37" y="139"/>
                  </a:lnTo>
                  <a:lnTo>
                    <a:pt x="55" y="140"/>
                  </a:lnTo>
                  <a:lnTo>
                    <a:pt x="55" y="140"/>
                  </a:lnTo>
                  <a:lnTo>
                    <a:pt x="66" y="138"/>
                  </a:lnTo>
                  <a:lnTo>
                    <a:pt x="82" y="133"/>
                  </a:lnTo>
                  <a:lnTo>
                    <a:pt x="105" y="125"/>
                  </a:lnTo>
                  <a:lnTo>
                    <a:pt x="105" y="125"/>
                  </a:lnTo>
                  <a:lnTo>
                    <a:pt x="96" y="134"/>
                  </a:lnTo>
                  <a:lnTo>
                    <a:pt x="87" y="140"/>
                  </a:lnTo>
                  <a:lnTo>
                    <a:pt x="80" y="145"/>
                  </a:lnTo>
                  <a:lnTo>
                    <a:pt x="80" y="145"/>
                  </a:lnTo>
                  <a:lnTo>
                    <a:pt x="63" y="152"/>
                  </a:lnTo>
                  <a:lnTo>
                    <a:pt x="61" y="154"/>
                  </a:lnTo>
                  <a:lnTo>
                    <a:pt x="58" y="156"/>
                  </a:lnTo>
                  <a:lnTo>
                    <a:pt x="58" y="158"/>
                  </a:lnTo>
                  <a:lnTo>
                    <a:pt x="60" y="161"/>
                  </a:lnTo>
                  <a:lnTo>
                    <a:pt x="60" y="161"/>
                  </a:lnTo>
                  <a:lnTo>
                    <a:pt x="63" y="162"/>
                  </a:lnTo>
                  <a:lnTo>
                    <a:pt x="70" y="162"/>
                  </a:lnTo>
                  <a:lnTo>
                    <a:pt x="76" y="161"/>
                  </a:lnTo>
                  <a:lnTo>
                    <a:pt x="85" y="158"/>
                  </a:lnTo>
                  <a:lnTo>
                    <a:pt x="115" y="145"/>
                  </a:lnTo>
                  <a:lnTo>
                    <a:pt x="115" y="145"/>
                  </a:lnTo>
                  <a:lnTo>
                    <a:pt x="131" y="138"/>
                  </a:lnTo>
                  <a:lnTo>
                    <a:pt x="156" y="124"/>
                  </a:lnTo>
                  <a:lnTo>
                    <a:pt x="167" y="115"/>
                  </a:lnTo>
                  <a:lnTo>
                    <a:pt x="177" y="108"/>
                  </a:lnTo>
                  <a:lnTo>
                    <a:pt x="186" y="102"/>
                  </a:lnTo>
                  <a:lnTo>
                    <a:pt x="190" y="95"/>
                  </a:lnTo>
                  <a:lnTo>
                    <a:pt x="190" y="95"/>
                  </a:lnTo>
                  <a:lnTo>
                    <a:pt x="191" y="89"/>
                  </a:lnTo>
                  <a:lnTo>
                    <a:pt x="192" y="80"/>
                  </a:lnTo>
                  <a:lnTo>
                    <a:pt x="192" y="72"/>
                  </a:lnTo>
                  <a:lnTo>
                    <a:pt x="192" y="61"/>
                  </a:lnTo>
                  <a:lnTo>
                    <a:pt x="191" y="51"/>
                  </a:lnTo>
                  <a:lnTo>
                    <a:pt x="189" y="41"/>
                  </a:lnTo>
                  <a:lnTo>
                    <a:pt x="185" y="33"/>
                  </a:lnTo>
                  <a:lnTo>
                    <a:pt x="180" y="25"/>
                  </a:lnTo>
                  <a:lnTo>
                    <a:pt x="180" y="25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30">
              <a:extLst>
                <a:ext uri="{FF2B5EF4-FFF2-40B4-BE49-F238E27FC236}">
                  <a16:creationId xmlns:a16="http://schemas.microsoft.com/office/drawing/2014/main" id="{C3F74C56-C917-AF84-9CC0-D265F97AA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5063" y="1239838"/>
              <a:ext cx="223838" cy="261938"/>
            </a:xfrm>
            <a:custGeom>
              <a:avLst/>
              <a:gdLst>
                <a:gd name="T0" fmla="*/ 28 w 141"/>
                <a:gd name="T1" fmla="*/ 12 h 165"/>
                <a:gd name="T2" fmla="*/ 35 w 141"/>
                <a:gd name="T3" fmla="*/ 5 h 165"/>
                <a:gd name="T4" fmla="*/ 48 w 141"/>
                <a:gd name="T5" fmla="*/ 2 h 165"/>
                <a:gd name="T6" fmla="*/ 74 w 141"/>
                <a:gd name="T7" fmla="*/ 0 h 165"/>
                <a:gd name="T8" fmla="*/ 90 w 141"/>
                <a:gd name="T9" fmla="*/ 1 h 165"/>
                <a:gd name="T10" fmla="*/ 93 w 141"/>
                <a:gd name="T11" fmla="*/ 2 h 165"/>
                <a:gd name="T12" fmla="*/ 95 w 141"/>
                <a:gd name="T13" fmla="*/ 12 h 165"/>
                <a:gd name="T14" fmla="*/ 93 w 141"/>
                <a:gd name="T15" fmla="*/ 16 h 165"/>
                <a:gd name="T16" fmla="*/ 88 w 141"/>
                <a:gd name="T17" fmla="*/ 17 h 165"/>
                <a:gd name="T18" fmla="*/ 79 w 141"/>
                <a:gd name="T19" fmla="*/ 17 h 165"/>
                <a:gd name="T20" fmla="*/ 58 w 141"/>
                <a:gd name="T21" fmla="*/ 22 h 165"/>
                <a:gd name="T22" fmla="*/ 56 w 141"/>
                <a:gd name="T23" fmla="*/ 23 h 165"/>
                <a:gd name="T24" fmla="*/ 55 w 141"/>
                <a:gd name="T25" fmla="*/ 30 h 165"/>
                <a:gd name="T26" fmla="*/ 58 w 141"/>
                <a:gd name="T27" fmla="*/ 32 h 165"/>
                <a:gd name="T28" fmla="*/ 78 w 141"/>
                <a:gd name="T29" fmla="*/ 42 h 165"/>
                <a:gd name="T30" fmla="*/ 116 w 141"/>
                <a:gd name="T31" fmla="*/ 56 h 165"/>
                <a:gd name="T32" fmla="*/ 136 w 141"/>
                <a:gd name="T33" fmla="*/ 66 h 165"/>
                <a:gd name="T34" fmla="*/ 138 w 141"/>
                <a:gd name="T35" fmla="*/ 67 h 165"/>
                <a:gd name="T36" fmla="*/ 139 w 141"/>
                <a:gd name="T37" fmla="*/ 70 h 165"/>
                <a:gd name="T38" fmla="*/ 141 w 141"/>
                <a:gd name="T39" fmla="*/ 71 h 165"/>
                <a:gd name="T40" fmla="*/ 133 w 141"/>
                <a:gd name="T41" fmla="*/ 72 h 165"/>
                <a:gd name="T42" fmla="*/ 104 w 141"/>
                <a:gd name="T43" fmla="*/ 74 h 165"/>
                <a:gd name="T44" fmla="*/ 78 w 141"/>
                <a:gd name="T45" fmla="*/ 72 h 165"/>
                <a:gd name="T46" fmla="*/ 69 w 141"/>
                <a:gd name="T47" fmla="*/ 70 h 165"/>
                <a:gd name="T48" fmla="*/ 65 w 141"/>
                <a:gd name="T49" fmla="*/ 69 h 165"/>
                <a:gd name="T50" fmla="*/ 68 w 141"/>
                <a:gd name="T51" fmla="*/ 72 h 165"/>
                <a:gd name="T52" fmla="*/ 75 w 141"/>
                <a:gd name="T53" fmla="*/ 79 h 165"/>
                <a:gd name="T54" fmla="*/ 118 w 141"/>
                <a:gd name="T55" fmla="*/ 92 h 165"/>
                <a:gd name="T56" fmla="*/ 131 w 141"/>
                <a:gd name="T57" fmla="*/ 97 h 165"/>
                <a:gd name="T58" fmla="*/ 133 w 141"/>
                <a:gd name="T59" fmla="*/ 102 h 165"/>
                <a:gd name="T60" fmla="*/ 129 w 141"/>
                <a:gd name="T61" fmla="*/ 105 h 165"/>
                <a:gd name="T62" fmla="*/ 116 w 141"/>
                <a:gd name="T63" fmla="*/ 107 h 165"/>
                <a:gd name="T64" fmla="*/ 108 w 141"/>
                <a:gd name="T65" fmla="*/ 107 h 165"/>
                <a:gd name="T66" fmla="*/ 68 w 141"/>
                <a:gd name="T67" fmla="*/ 102 h 165"/>
                <a:gd name="T68" fmla="*/ 69 w 141"/>
                <a:gd name="T69" fmla="*/ 104 h 165"/>
                <a:gd name="T70" fmla="*/ 81 w 141"/>
                <a:gd name="T71" fmla="*/ 114 h 165"/>
                <a:gd name="T72" fmla="*/ 88 w 141"/>
                <a:gd name="T73" fmla="*/ 117 h 165"/>
                <a:gd name="T74" fmla="*/ 116 w 141"/>
                <a:gd name="T75" fmla="*/ 129 h 165"/>
                <a:gd name="T76" fmla="*/ 123 w 141"/>
                <a:gd name="T77" fmla="*/ 132 h 165"/>
                <a:gd name="T78" fmla="*/ 125 w 141"/>
                <a:gd name="T79" fmla="*/ 136 h 165"/>
                <a:gd name="T80" fmla="*/ 123 w 141"/>
                <a:gd name="T81" fmla="*/ 137 h 165"/>
                <a:gd name="T82" fmla="*/ 118 w 141"/>
                <a:gd name="T83" fmla="*/ 139 h 165"/>
                <a:gd name="T84" fmla="*/ 103 w 141"/>
                <a:gd name="T85" fmla="*/ 139 h 165"/>
                <a:gd name="T86" fmla="*/ 93 w 141"/>
                <a:gd name="T87" fmla="*/ 137 h 165"/>
                <a:gd name="T88" fmla="*/ 73 w 141"/>
                <a:gd name="T89" fmla="*/ 132 h 165"/>
                <a:gd name="T90" fmla="*/ 84 w 141"/>
                <a:gd name="T91" fmla="*/ 140 h 165"/>
                <a:gd name="T92" fmla="*/ 96 w 141"/>
                <a:gd name="T93" fmla="*/ 150 h 165"/>
                <a:gd name="T94" fmla="*/ 98 w 141"/>
                <a:gd name="T95" fmla="*/ 152 h 165"/>
                <a:gd name="T96" fmla="*/ 100 w 141"/>
                <a:gd name="T97" fmla="*/ 163 h 165"/>
                <a:gd name="T98" fmla="*/ 98 w 141"/>
                <a:gd name="T99" fmla="*/ 165 h 165"/>
                <a:gd name="T100" fmla="*/ 88 w 141"/>
                <a:gd name="T101" fmla="*/ 163 h 165"/>
                <a:gd name="T102" fmla="*/ 69 w 141"/>
                <a:gd name="T103" fmla="*/ 152 h 165"/>
                <a:gd name="T104" fmla="*/ 35 w 141"/>
                <a:gd name="T105" fmla="*/ 130 h 165"/>
                <a:gd name="T106" fmla="*/ 18 w 141"/>
                <a:gd name="T107" fmla="*/ 114 h 165"/>
                <a:gd name="T108" fmla="*/ 13 w 141"/>
                <a:gd name="T109" fmla="*/ 107 h 165"/>
                <a:gd name="T110" fmla="*/ 1 w 141"/>
                <a:gd name="T111" fmla="*/ 75 h 165"/>
                <a:gd name="T112" fmla="*/ 0 w 141"/>
                <a:gd name="T113" fmla="*/ 57 h 165"/>
                <a:gd name="T114" fmla="*/ 2 w 141"/>
                <a:gd name="T115" fmla="*/ 42 h 165"/>
                <a:gd name="T116" fmla="*/ 9 w 141"/>
                <a:gd name="T117" fmla="*/ 31 h 165"/>
                <a:gd name="T118" fmla="*/ 28 w 141"/>
                <a:gd name="T119" fmla="*/ 1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1" h="165">
                  <a:moveTo>
                    <a:pt x="28" y="12"/>
                  </a:moveTo>
                  <a:lnTo>
                    <a:pt x="28" y="12"/>
                  </a:lnTo>
                  <a:lnTo>
                    <a:pt x="31" y="8"/>
                  </a:lnTo>
                  <a:lnTo>
                    <a:pt x="35" y="5"/>
                  </a:lnTo>
                  <a:lnTo>
                    <a:pt x="40" y="3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74" y="0"/>
                  </a:lnTo>
                  <a:lnTo>
                    <a:pt x="86" y="0"/>
                  </a:lnTo>
                  <a:lnTo>
                    <a:pt x="90" y="1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4" y="7"/>
                  </a:lnTo>
                  <a:lnTo>
                    <a:pt x="95" y="12"/>
                  </a:lnTo>
                  <a:lnTo>
                    <a:pt x="94" y="15"/>
                  </a:lnTo>
                  <a:lnTo>
                    <a:pt x="93" y="16"/>
                  </a:lnTo>
                  <a:lnTo>
                    <a:pt x="90" y="17"/>
                  </a:lnTo>
                  <a:lnTo>
                    <a:pt x="88" y="17"/>
                  </a:lnTo>
                  <a:lnTo>
                    <a:pt x="88" y="17"/>
                  </a:lnTo>
                  <a:lnTo>
                    <a:pt x="79" y="17"/>
                  </a:lnTo>
                  <a:lnTo>
                    <a:pt x="70" y="20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6" y="23"/>
                  </a:lnTo>
                  <a:lnTo>
                    <a:pt x="55" y="26"/>
                  </a:lnTo>
                  <a:lnTo>
                    <a:pt x="55" y="30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61" y="36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116" y="56"/>
                  </a:lnTo>
                  <a:lnTo>
                    <a:pt x="131" y="63"/>
                  </a:lnTo>
                  <a:lnTo>
                    <a:pt x="136" y="66"/>
                  </a:lnTo>
                  <a:lnTo>
                    <a:pt x="138" y="67"/>
                  </a:lnTo>
                  <a:lnTo>
                    <a:pt x="138" y="67"/>
                  </a:lnTo>
                  <a:lnTo>
                    <a:pt x="138" y="69"/>
                  </a:lnTo>
                  <a:lnTo>
                    <a:pt x="139" y="70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0" y="71"/>
                  </a:lnTo>
                  <a:lnTo>
                    <a:pt x="133" y="72"/>
                  </a:lnTo>
                  <a:lnTo>
                    <a:pt x="133" y="72"/>
                  </a:lnTo>
                  <a:lnTo>
                    <a:pt x="104" y="74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73" y="71"/>
                  </a:lnTo>
                  <a:lnTo>
                    <a:pt x="69" y="70"/>
                  </a:lnTo>
                  <a:lnTo>
                    <a:pt x="65" y="69"/>
                  </a:lnTo>
                  <a:lnTo>
                    <a:pt x="65" y="69"/>
                  </a:lnTo>
                  <a:lnTo>
                    <a:pt x="68" y="72"/>
                  </a:lnTo>
                  <a:lnTo>
                    <a:pt x="68" y="72"/>
                  </a:lnTo>
                  <a:lnTo>
                    <a:pt x="70" y="76"/>
                  </a:lnTo>
                  <a:lnTo>
                    <a:pt x="75" y="79"/>
                  </a:lnTo>
                  <a:lnTo>
                    <a:pt x="90" y="84"/>
                  </a:lnTo>
                  <a:lnTo>
                    <a:pt x="118" y="92"/>
                  </a:lnTo>
                  <a:lnTo>
                    <a:pt x="118" y="92"/>
                  </a:lnTo>
                  <a:lnTo>
                    <a:pt x="131" y="97"/>
                  </a:lnTo>
                  <a:lnTo>
                    <a:pt x="134" y="100"/>
                  </a:lnTo>
                  <a:lnTo>
                    <a:pt x="133" y="102"/>
                  </a:lnTo>
                  <a:lnTo>
                    <a:pt x="133" y="102"/>
                  </a:lnTo>
                  <a:lnTo>
                    <a:pt x="129" y="105"/>
                  </a:lnTo>
                  <a:lnTo>
                    <a:pt x="123" y="106"/>
                  </a:lnTo>
                  <a:lnTo>
                    <a:pt x="116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84" y="105"/>
                  </a:lnTo>
                  <a:lnTo>
                    <a:pt x="68" y="102"/>
                  </a:lnTo>
                  <a:lnTo>
                    <a:pt x="68" y="102"/>
                  </a:lnTo>
                  <a:lnTo>
                    <a:pt x="69" y="104"/>
                  </a:lnTo>
                  <a:lnTo>
                    <a:pt x="75" y="109"/>
                  </a:lnTo>
                  <a:lnTo>
                    <a:pt x="81" y="114"/>
                  </a:lnTo>
                  <a:lnTo>
                    <a:pt x="88" y="117"/>
                  </a:lnTo>
                  <a:lnTo>
                    <a:pt x="88" y="117"/>
                  </a:lnTo>
                  <a:lnTo>
                    <a:pt x="106" y="124"/>
                  </a:lnTo>
                  <a:lnTo>
                    <a:pt x="116" y="129"/>
                  </a:lnTo>
                  <a:lnTo>
                    <a:pt x="120" y="131"/>
                  </a:lnTo>
                  <a:lnTo>
                    <a:pt x="123" y="132"/>
                  </a:lnTo>
                  <a:lnTo>
                    <a:pt x="123" y="132"/>
                  </a:lnTo>
                  <a:lnTo>
                    <a:pt x="125" y="136"/>
                  </a:lnTo>
                  <a:lnTo>
                    <a:pt x="125" y="136"/>
                  </a:lnTo>
                  <a:lnTo>
                    <a:pt x="123" y="137"/>
                  </a:lnTo>
                  <a:lnTo>
                    <a:pt x="123" y="137"/>
                  </a:lnTo>
                  <a:lnTo>
                    <a:pt x="118" y="139"/>
                  </a:lnTo>
                  <a:lnTo>
                    <a:pt x="110" y="139"/>
                  </a:lnTo>
                  <a:lnTo>
                    <a:pt x="103" y="139"/>
                  </a:lnTo>
                  <a:lnTo>
                    <a:pt x="93" y="137"/>
                  </a:lnTo>
                  <a:lnTo>
                    <a:pt x="93" y="137"/>
                  </a:lnTo>
                  <a:lnTo>
                    <a:pt x="79" y="134"/>
                  </a:lnTo>
                  <a:lnTo>
                    <a:pt x="73" y="132"/>
                  </a:lnTo>
                  <a:lnTo>
                    <a:pt x="73" y="132"/>
                  </a:lnTo>
                  <a:lnTo>
                    <a:pt x="84" y="140"/>
                  </a:lnTo>
                  <a:lnTo>
                    <a:pt x="94" y="147"/>
                  </a:lnTo>
                  <a:lnTo>
                    <a:pt x="96" y="150"/>
                  </a:lnTo>
                  <a:lnTo>
                    <a:pt x="98" y="152"/>
                  </a:lnTo>
                  <a:lnTo>
                    <a:pt x="98" y="152"/>
                  </a:lnTo>
                  <a:lnTo>
                    <a:pt x="99" y="158"/>
                  </a:lnTo>
                  <a:lnTo>
                    <a:pt x="100" y="163"/>
                  </a:lnTo>
                  <a:lnTo>
                    <a:pt x="100" y="164"/>
                  </a:lnTo>
                  <a:lnTo>
                    <a:pt x="98" y="165"/>
                  </a:lnTo>
                  <a:lnTo>
                    <a:pt x="94" y="165"/>
                  </a:lnTo>
                  <a:lnTo>
                    <a:pt x="88" y="163"/>
                  </a:lnTo>
                  <a:lnTo>
                    <a:pt x="88" y="163"/>
                  </a:lnTo>
                  <a:lnTo>
                    <a:pt x="69" y="152"/>
                  </a:lnTo>
                  <a:lnTo>
                    <a:pt x="45" y="137"/>
                  </a:lnTo>
                  <a:lnTo>
                    <a:pt x="35" y="130"/>
                  </a:lnTo>
                  <a:lnTo>
                    <a:pt x="25" y="121"/>
                  </a:lnTo>
                  <a:lnTo>
                    <a:pt x="18" y="114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6" y="92"/>
                  </a:lnTo>
                  <a:lnTo>
                    <a:pt x="1" y="75"/>
                  </a:lnTo>
                  <a:lnTo>
                    <a:pt x="0" y="66"/>
                  </a:lnTo>
                  <a:lnTo>
                    <a:pt x="0" y="57"/>
                  </a:lnTo>
                  <a:lnTo>
                    <a:pt x="0" y="50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9" y="31"/>
                  </a:lnTo>
                  <a:lnTo>
                    <a:pt x="16" y="23"/>
                  </a:lnTo>
                  <a:lnTo>
                    <a:pt x="28" y="12"/>
                  </a:lnTo>
                  <a:lnTo>
                    <a:pt x="28" y="12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0932F2B-1599-E3DF-01DA-69E54FB1B209}"/>
              </a:ext>
            </a:extLst>
          </p:cNvPr>
          <p:cNvGrpSpPr/>
          <p:nvPr/>
        </p:nvGrpSpPr>
        <p:grpSpPr>
          <a:xfrm>
            <a:off x="7206916" y="972245"/>
            <a:ext cx="1449806" cy="2456756"/>
            <a:chOff x="8348663" y="4227513"/>
            <a:chExt cx="1366838" cy="2316163"/>
          </a:xfrm>
        </p:grpSpPr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C7EBB9FC-ED17-DEA8-BEC6-57C1CD696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8663" y="4227513"/>
              <a:ext cx="1366838" cy="2316163"/>
            </a:xfrm>
            <a:custGeom>
              <a:avLst/>
              <a:gdLst>
                <a:gd name="T0" fmla="*/ 200 w 861"/>
                <a:gd name="T1" fmla="*/ 23 h 1459"/>
                <a:gd name="T2" fmla="*/ 180 w 861"/>
                <a:gd name="T3" fmla="*/ 30 h 1459"/>
                <a:gd name="T4" fmla="*/ 133 w 861"/>
                <a:gd name="T5" fmla="*/ 73 h 1459"/>
                <a:gd name="T6" fmla="*/ 88 w 861"/>
                <a:gd name="T7" fmla="*/ 104 h 1459"/>
                <a:gd name="T8" fmla="*/ 85 w 861"/>
                <a:gd name="T9" fmla="*/ 153 h 1459"/>
                <a:gd name="T10" fmla="*/ 100 w 861"/>
                <a:gd name="T11" fmla="*/ 211 h 1459"/>
                <a:gd name="T12" fmla="*/ 140 w 861"/>
                <a:gd name="T13" fmla="*/ 253 h 1459"/>
                <a:gd name="T14" fmla="*/ 165 w 861"/>
                <a:gd name="T15" fmla="*/ 281 h 1459"/>
                <a:gd name="T16" fmla="*/ 59 w 861"/>
                <a:gd name="T17" fmla="*/ 406 h 1459"/>
                <a:gd name="T18" fmla="*/ 44 w 861"/>
                <a:gd name="T19" fmla="*/ 606 h 1459"/>
                <a:gd name="T20" fmla="*/ 36 w 861"/>
                <a:gd name="T21" fmla="*/ 769 h 1459"/>
                <a:gd name="T22" fmla="*/ 70 w 861"/>
                <a:gd name="T23" fmla="*/ 791 h 1459"/>
                <a:gd name="T24" fmla="*/ 175 w 861"/>
                <a:gd name="T25" fmla="*/ 958 h 1459"/>
                <a:gd name="T26" fmla="*/ 220 w 861"/>
                <a:gd name="T27" fmla="*/ 1152 h 1459"/>
                <a:gd name="T28" fmla="*/ 125 w 861"/>
                <a:gd name="T29" fmla="*/ 1219 h 1459"/>
                <a:gd name="T30" fmla="*/ 80 w 861"/>
                <a:gd name="T31" fmla="*/ 1189 h 1459"/>
                <a:gd name="T32" fmla="*/ 45 w 861"/>
                <a:gd name="T33" fmla="*/ 1179 h 1459"/>
                <a:gd name="T34" fmla="*/ 15 w 861"/>
                <a:gd name="T35" fmla="*/ 1214 h 1459"/>
                <a:gd name="T36" fmla="*/ 0 w 861"/>
                <a:gd name="T37" fmla="*/ 1329 h 1459"/>
                <a:gd name="T38" fmla="*/ 35 w 861"/>
                <a:gd name="T39" fmla="*/ 1364 h 1459"/>
                <a:gd name="T40" fmla="*/ 68 w 861"/>
                <a:gd name="T41" fmla="*/ 1368 h 1459"/>
                <a:gd name="T42" fmla="*/ 89 w 861"/>
                <a:gd name="T43" fmla="*/ 1368 h 1459"/>
                <a:gd name="T44" fmla="*/ 90 w 861"/>
                <a:gd name="T45" fmla="*/ 1344 h 1459"/>
                <a:gd name="T46" fmla="*/ 83 w 861"/>
                <a:gd name="T47" fmla="*/ 1296 h 1459"/>
                <a:gd name="T48" fmla="*/ 103 w 861"/>
                <a:gd name="T49" fmla="*/ 1295 h 1459"/>
                <a:gd name="T50" fmla="*/ 248 w 861"/>
                <a:gd name="T51" fmla="*/ 1433 h 1459"/>
                <a:gd name="T52" fmla="*/ 330 w 861"/>
                <a:gd name="T53" fmla="*/ 1459 h 1459"/>
                <a:gd name="T54" fmla="*/ 399 w 861"/>
                <a:gd name="T55" fmla="*/ 1444 h 1459"/>
                <a:gd name="T56" fmla="*/ 429 w 861"/>
                <a:gd name="T57" fmla="*/ 1250 h 1459"/>
                <a:gd name="T58" fmla="*/ 456 w 861"/>
                <a:gd name="T59" fmla="*/ 1073 h 1459"/>
                <a:gd name="T60" fmla="*/ 621 w 861"/>
                <a:gd name="T61" fmla="*/ 1026 h 1459"/>
                <a:gd name="T62" fmla="*/ 681 w 861"/>
                <a:gd name="T63" fmla="*/ 1029 h 1459"/>
                <a:gd name="T64" fmla="*/ 638 w 861"/>
                <a:gd name="T65" fmla="*/ 1204 h 1459"/>
                <a:gd name="T66" fmla="*/ 647 w 861"/>
                <a:gd name="T67" fmla="*/ 1257 h 1459"/>
                <a:gd name="T68" fmla="*/ 629 w 861"/>
                <a:gd name="T69" fmla="*/ 1323 h 1459"/>
                <a:gd name="T70" fmla="*/ 644 w 861"/>
                <a:gd name="T71" fmla="*/ 1364 h 1459"/>
                <a:gd name="T72" fmla="*/ 713 w 861"/>
                <a:gd name="T73" fmla="*/ 1353 h 1459"/>
                <a:gd name="T74" fmla="*/ 815 w 861"/>
                <a:gd name="T75" fmla="*/ 1370 h 1459"/>
                <a:gd name="T76" fmla="*/ 852 w 861"/>
                <a:gd name="T77" fmla="*/ 1374 h 1459"/>
                <a:gd name="T78" fmla="*/ 861 w 861"/>
                <a:gd name="T79" fmla="*/ 1354 h 1459"/>
                <a:gd name="T80" fmla="*/ 816 w 861"/>
                <a:gd name="T81" fmla="*/ 1334 h 1459"/>
                <a:gd name="T82" fmla="*/ 732 w 861"/>
                <a:gd name="T83" fmla="*/ 1264 h 1459"/>
                <a:gd name="T84" fmla="*/ 741 w 861"/>
                <a:gd name="T85" fmla="*/ 1244 h 1459"/>
                <a:gd name="T86" fmla="*/ 763 w 861"/>
                <a:gd name="T87" fmla="*/ 1153 h 1459"/>
                <a:gd name="T88" fmla="*/ 836 w 861"/>
                <a:gd name="T89" fmla="*/ 973 h 1459"/>
                <a:gd name="T90" fmla="*/ 826 w 861"/>
                <a:gd name="T91" fmla="*/ 908 h 1459"/>
                <a:gd name="T92" fmla="*/ 664 w 861"/>
                <a:gd name="T93" fmla="*/ 853 h 1459"/>
                <a:gd name="T94" fmla="*/ 524 w 861"/>
                <a:gd name="T95" fmla="*/ 818 h 1459"/>
                <a:gd name="T96" fmla="*/ 496 w 861"/>
                <a:gd name="T97" fmla="*/ 683 h 1459"/>
                <a:gd name="T98" fmla="*/ 412 w 861"/>
                <a:gd name="T99" fmla="*/ 410 h 1459"/>
                <a:gd name="T100" fmla="*/ 378 w 861"/>
                <a:gd name="T101" fmla="*/ 351 h 1459"/>
                <a:gd name="T102" fmla="*/ 313 w 861"/>
                <a:gd name="T103" fmla="*/ 331 h 1459"/>
                <a:gd name="T104" fmla="*/ 305 w 861"/>
                <a:gd name="T105" fmla="*/ 311 h 1459"/>
                <a:gd name="T106" fmla="*/ 335 w 861"/>
                <a:gd name="T107" fmla="*/ 281 h 1459"/>
                <a:gd name="T108" fmla="*/ 333 w 861"/>
                <a:gd name="T109" fmla="*/ 215 h 1459"/>
                <a:gd name="T110" fmla="*/ 315 w 861"/>
                <a:gd name="T111" fmla="*/ 121 h 1459"/>
                <a:gd name="T112" fmla="*/ 297 w 861"/>
                <a:gd name="T113" fmla="*/ 75 h 1459"/>
                <a:gd name="T114" fmla="*/ 260 w 861"/>
                <a:gd name="T115" fmla="*/ 40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1" h="1459">
                  <a:moveTo>
                    <a:pt x="225" y="30"/>
                  </a:moveTo>
                  <a:lnTo>
                    <a:pt x="215" y="0"/>
                  </a:lnTo>
                  <a:lnTo>
                    <a:pt x="215" y="0"/>
                  </a:lnTo>
                  <a:lnTo>
                    <a:pt x="205" y="25"/>
                  </a:lnTo>
                  <a:lnTo>
                    <a:pt x="205" y="25"/>
                  </a:lnTo>
                  <a:lnTo>
                    <a:pt x="204" y="25"/>
                  </a:lnTo>
                  <a:lnTo>
                    <a:pt x="200" y="23"/>
                  </a:lnTo>
                  <a:lnTo>
                    <a:pt x="193" y="17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3" y="14"/>
                  </a:lnTo>
                  <a:lnTo>
                    <a:pt x="183" y="22"/>
                  </a:lnTo>
                  <a:lnTo>
                    <a:pt x="182" y="27"/>
                  </a:lnTo>
                  <a:lnTo>
                    <a:pt x="180" y="30"/>
                  </a:lnTo>
                  <a:lnTo>
                    <a:pt x="180" y="30"/>
                  </a:lnTo>
                  <a:lnTo>
                    <a:pt x="175" y="39"/>
                  </a:lnTo>
                  <a:lnTo>
                    <a:pt x="169" y="47"/>
                  </a:lnTo>
                  <a:lnTo>
                    <a:pt x="160" y="55"/>
                  </a:lnTo>
                  <a:lnTo>
                    <a:pt x="160" y="55"/>
                  </a:lnTo>
                  <a:lnTo>
                    <a:pt x="147" y="65"/>
                  </a:lnTo>
                  <a:lnTo>
                    <a:pt x="133" y="73"/>
                  </a:lnTo>
                  <a:lnTo>
                    <a:pt x="120" y="80"/>
                  </a:lnTo>
                  <a:lnTo>
                    <a:pt x="120" y="80"/>
                  </a:lnTo>
                  <a:lnTo>
                    <a:pt x="109" y="85"/>
                  </a:lnTo>
                  <a:lnTo>
                    <a:pt x="99" y="92"/>
                  </a:lnTo>
                  <a:lnTo>
                    <a:pt x="95" y="96"/>
                  </a:lnTo>
                  <a:lnTo>
                    <a:pt x="92" y="99"/>
                  </a:lnTo>
                  <a:lnTo>
                    <a:pt x="88" y="10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4" y="117"/>
                  </a:lnTo>
                  <a:lnTo>
                    <a:pt x="83" y="124"/>
                  </a:lnTo>
                  <a:lnTo>
                    <a:pt x="84" y="138"/>
                  </a:lnTo>
                  <a:lnTo>
                    <a:pt x="85" y="149"/>
                  </a:lnTo>
                  <a:lnTo>
                    <a:pt x="85" y="153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5" y="158"/>
                  </a:lnTo>
                  <a:lnTo>
                    <a:pt x="87" y="164"/>
                  </a:lnTo>
                  <a:lnTo>
                    <a:pt x="92" y="181"/>
                  </a:lnTo>
                  <a:lnTo>
                    <a:pt x="100" y="211"/>
                  </a:lnTo>
                  <a:lnTo>
                    <a:pt x="100" y="211"/>
                  </a:lnTo>
                  <a:lnTo>
                    <a:pt x="103" y="216"/>
                  </a:lnTo>
                  <a:lnTo>
                    <a:pt x="105" y="218"/>
                  </a:lnTo>
                  <a:lnTo>
                    <a:pt x="109" y="221"/>
                  </a:lnTo>
                  <a:lnTo>
                    <a:pt x="115" y="226"/>
                  </a:lnTo>
                  <a:lnTo>
                    <a:pt x="115" y="226"/>
                  </a:lnTo>
                  <a:lnTo>
                    <a:pt x="133" y="245"/>
                  </a:lnTo>
                  <a:lnTo>
                    <a:pt x="140" y="253"/>
                  </a:lnTo>
                  <a:lnTo>
                    <a:pt x="144" y="256"/>
                  </a:lnTo>
                  <a:lnTo>
                    <a:pt x="145" y="256"/>
                  </a:lnTo>
                  <a:lnTo>
                    <a:pt x="145" y="256"/>
                  </a:lnTo>
                  <a:lnTo>
                    <a:pt x="147" y="257"/>
                  </a:lnTo>
                  <a:lnTo>
                    <a:pt x="149" y="260"/>
                  </a:lnTo>
                  <a:lnTo>
                    <a:pt x="157" y="269"/>
                  </a:lnTo>
                  <a:lnTo>
                    <a:pt x="165" y="281"/>
                  </a:lnTo>
                  <a:lnTo>
                    <a:pt x="170" y="331"/>
                  </a:lnTo>
                  <a:lnTo>
                    <a:pt x="170" y="331"/>
                  </a:lnTo>
                  <a:lnTo>
                    <a:pt x="122" y="361"/>
                  </a:lnTo>
                  <a:lnTo>
                    <a:pt x="70" y="391"/>
                  </a:lnTo>
                  <a:lnTo>
                    <a:pt x="70" y="391"/>
                  </a:lnTo>
                  <a:lnTo>
                    <a:pt x="65" y="396"/>
                  </a:lnTo>
                  <a:lnTo>
                    <a:pt x="59" y="406"/>
                  </a:lnTo>
                  <a:lnTo>
                    <a:pt x="53" y="416"/>
                  </a:lnTo>
                  <a:lnTo>
                    <a:pt x="50" y="419"/>
                  </a:lnTo>
                  <a:lnTo>
                    <a:pt x="50" y="421"/>
                  </a:lnTo>
                  <a:lnTo>
                    <a:pt x="50" y="421"/>
                  </a:lnTo>
                  <a:lnTo>
                    <a:pt x="50" y="455"/>
                  </a:lnTo>
                  <a:lnTo>
                    <a:pt x="48" y="528"/>
                  </a:lnTo>
                  <a:lnTo>
                    <a:pt x="44" y="606"/>
                  </a:lnTo>
                  <a:lnTo>
                    <a:pt x="40" y="652"/>
                  </a:lnTo>
                  <a:lnTo>
                    <a:pt x="40" y="652"/>
                  </a:lnTo>
                  <a:lnTo>
                    <a:pt x="38" y="680"/>
                  </a:lnTo>
                  <a:lnTo>
                    <a:pt x="36" y="717"/>
                  </a:lnTo>
                  <a:lnTo>
                    <a:pt x="35" y="767"/>
                  </a:lnTo>
                  <a:lnTo>
                    <a:pt x="35" y="767"/>
                  </a:lnTo>
                  <a:lnTo>
                    <a:pt x="36" y="769"/>
                  </a:lnTo>
                  <a:lnTo>
                    <a:pt x="38" y="771"/>
                  </a:lnTo>
                  <a:lnTo>
                    <a:pt x="44" y="775"/>
                  </a:lnTo>
                  <a:lnTo>
                    <a:pt x="52" y="779"/>
                  </a:lnTo>
                  <a:lnTo>
                    <a:pt x="55" y="782"/>
                  </a:lnTo>
                  <a:lnTo>
                    <a:pt x="55" y="782"/>
                  </a:lnTo>
                  <a:lnTo>
                    <a:pt x="60" y="785"/>
                  </a:lnTo>
                  <a:lnTo>
                    <a:pt x="70" y="791"/>
                  </a:lnTo>
                  <a:lnTo>
                    <a:pt x="102" y="806"/>
                  </a:lnTo>
                  <a:lnTo>
                    <a:pt x="145" y="828"/>
                  </a:lnTo>
                  <a:lnTo>
                    <a:pt x="145" y="828"/>
                  </a:lnTo>
                  <a:lnTo>
                    <a:pt x="160" y="886"/>
                  </a:lnTo>
                  <a:lnTo>
                    <a:pt x="172" y="930"/>
                  </a:lnTo>
                  <a:lnTo>
                    <a:pt x="174" y="948"/>
                  </a:lnTo>
                  <a:lnTo>
                    <a:pt x="175" y="958"/>
                  </a:lnTo>
                  <a:lnTo>
                    <a:pt x="175" y="958"/>
                  </a:lnTo>
                  <a:lnTo>
                    <a:pt x="175" y="974"/>
                  </a:lnTo>
                  <a:lnTo>
                    <a:pt x="178" y="994"/>
                  </a:lnTo>
                  <a:lnTo>
                    <a:pt x="180" y="1018"/>
                  </a:lnTo>
                  <a:lnTo>
                    <a:pt x="200" y="1028"/>
                  </a:lnTo>
                  <a:lnTo>
                    <a:pt x="200" y="1028"/>
                  </a:lnTo>
                  <a:lnTo>
                    <a:pt x="220" y="1152"/>
                  </a:lnTo>
                  <a:lnTo>
                    <a:pt x="234" y="1236"/>
                  </a:lnTo>
                  <a:lnTo>
                    <a:pt x="240" y="1274"/>
                  </a:lnTo>
                  <a:lnTo>
                    <a:pt x="240" y="1274"/>
                  </a:lnTo>
                  <a:lnTo>
                    <a:pt x="235" y="1271"/>
                  </a:lnTo>
                  <a:lnTo>
                    <a:pt x="223" y="1264"/>
                  </a:lnTo>
                  <a:lnTo>
                    <a:pt x="183" y="1245"/>
                  </a:lnTo>
                  <a:lnTo>
                    <a:pt x="125" y="1219"/>
                  </a:lnTo>
                  <a:lnTo>
                    <a:pt x="115" y="1219"/>
                  </a:lnTo>
                  <a:lnTo>
                    <a:pt x="115" y="1219"/>
                  </a:lnTo>
                  <a:lnTo>
                    <a:pt x="113" y="1216"/>
                  </a:lnTo>
                  <a:lnTo>
                    <a:pt x="107" y="1209"/>
                  </a:lnTo>
                  <a:lnTo>
                    <a:pt x="95" y="1199"/>
                  </a:lnTo>
                  <a:lnTo>
                    <a:pt x="88" y="1194"/>
                  </a:lnTo>
                  <a:lnTo>
                    <a:pt x="80" y="1189"/>
                  </a:lnTo>
                  <a:lnTo>
                    <a:pt x="80" y="1189"/>
                  </a:lnTo>
                  <a:lnTo>
                    <a:pt x="68" y="1181"/>
                  </a:lnTo>
                  <a:lnTo>
                    <a:pt x="59" y="1177"/>
                  </a:lnTo>
                  <a:lnTo>
                    <a:pt x="57" y="1176"/>
                  </a:lnTo>
                  <a:lnTo>
                    <a:pt x="53" y="1176"/>
                  </a:lnTo>
                  <a:lnTo>
                    <a:pt x="45" y="1179"/>
                  </a:lnTo>
                  <a:lnTo>
                    <a:pt x="45" y="1179"/>
                  </a:lnTo>
                  <a:lnTo>
                    <a:pt x="35" y="1184"/>
                  </a:lnTo>
                  <a:lnTo>
                    <a:pt x="31" y="1186"/>
                  </a:lnTo>
                  <a:lnTo>
                    <a:pt x="26" y="1190"/>
                  </a:lnTo>
                  <a:lnTo>
                    <a:pt x="23" y="1195"/>
                  </a:lnTo>
                  <a:lnTo>
                    <a:pt x="20" y="1200"/>
                  </a:lnTo>
                  <a:lnTo>
                    <a:pt x="18" y="1206"/>
                  </a:lnTo>
                  <a:lnTo>
                    <a:pt x="15" y="1214"/>
                  </a:lnTo>
                  <a:lnTo>
                    <a:pt x="15" y="1214"/>
                  </a:lnTo>
                  <a:lnTo>
                    <a:pt x="6" y="1260"/>
                  </a:lnTo>
                  <a:lnTo>
                    <a:pt x="3" y="1286"/>
                  </a:lnTo>
                  <a:lnTo>
                    <a:pt x="0" y="1304"/>
                  </a:lnTo>
                  <a:lnTo>
                    <a:pt x="0" y="1304"/>
                  </a:lnTo>
                  <a:lnTo>
                    <a:pt x="0" y="1316"/>
                  </a:lnTo>
                  <a:lnTo>
                    <a:pt x="0" y="1329"/>
                  </a:lnTo>
                  <a:lnTo>
                    <a:pt x="1" y="1339"/>
                  </a:lnTo>
                  <a:lnTo>
                    <a:pt x="3" y="1341"/>
                  </a:lnTo>
                  <a:lnTo>
                    <a:pt x="5" y="1344"/>
                  </a:lnTo>
                  <a:lnTo>
                    <a:pt x="5" y="1344"/>
                  </a:lnTo>
                  <a:lnTo>
                    <a:pt x="19" y="1354"/>
                  </a:lnTo>
                  <a:lnTo>
                    <a:pt x="28" y="1360"/>
                  </a:lnTo>
                  <a:lnTo>
                    <a:pt x="35" y="1364"/>
                  </a:lnTo>
                  <a:lnTo>
                    <a:pt x="35" y="1364"/>
                  </a:lnTo>
                  <a:lnTo>
                    <a:pt x="43" y="1365"/>
                  </a:lnTo>
                  <a:lnTo>
                    <a:pt x="50" y="1365"/>
                  </a:lnTo>
                  <a:lnTo>
                    <a:pt x="57" y="1364"/>
                  </a:lnTo>
                  <a:lnTo>
                    <a:pt x="60" y="1364"/>
                  </a:lnTo>
                  <a:lnTo>
                    <a:pt x="60" y="1364"/>
                  </a:lnTo>
                  <a:lnTo>
                    <a:pt x="68" y="1368"/>
                  </a:lnTo>
                  <a:lnTo>
                    <a:pt x="72" y="1369"/>
                  </a:lnTo>
                  <a:lnTo>
                    <a:pt x="75" y="1369"/>
                  </a:lnTo>
                  <a:lnTo>
                    <a:pt x="75" y="1369"/>
                  </a:lnTo>
                  <a:lnTo>
                    <a:pt x="79" y="1369"/>
                  </a:lnTo>
                  <a:lnTo>
                    <a:pt x="84" y="1369"/>
                  </a:lnTo>
                  <a:lnTo>
                    <a:pt x="87" y="1369"/>
                  </a:lnTo>
                  <a:lnTo>
                    <a:pt x="89" y="1368"/>
                  </a:lnTo>
                  <a:lnTo>
                    <a:pt x="90" y="1367"/>
                  </a:lnTo>
                  <a:lnTo>
                    <a:pt x="90" y="1364"/>
                  </a:lnTo>
                  <a:lnTo>
                    <a:pt x="90" y="1364"/>
                  </a:lnTo>
                  <a:lnTo>
                    <a:pt x="92" y="1358"/>
                  </a:lnTo>
                  <a:lnTo>
                    <a:pt x="93" y="1353"/>
                  </a:lnTo>
                  <a:lnTo>
                    <a:pt x="93" y="1349"/>
                  </a:lnTo>
                  <a:lnTo>
                    <a:pt x="90" y="1344"/>
                  </a:lnTo>
                  <a:lnTo>
                    <a:pt x="90" y="1344"/>
                  </a:lnTo>
                  <a:lnTo>
                    <a:pt x="88" y="1341"/>
                  </a:lnTo>
                  <a:lnTo>
                    <a:pt x="87" y="1340"/>
                  </a:lnTo>
                  <a:lnTo>
                    <a:pt x="85" y="1334"/>
                  </a:lnTo>
                  <a:lnTo>
                    <a:pt x="85" y="1334"/>
                  </a:lnTo>
                  <a:lnTo>
                    <a:pt x="84" y="1319"/>
                  </a:lnTo>
                  <a:lnTo>
                    <a:pt x="83" y="1296"/>
                  </a:lnTo>
                  <a:lnTo>
                    <a:pt x="83" y="1278"/>
                  </a:lnTo>
                  <a:lnTo>
                    <a:pt x="84" y="1273"/>
                  </a:lnTo>
                  <a:lnTo>
                    <a:pt x="84" y="1273"/>
                  </a:lnTo>
                  <a:lnTo>
                    <a:pt x="85" y="1274"/>
                  </a:lnTo>
                  <a:lnTo>
                    <a:pt x="85" y="1274"/>
                  </a:lnTo>
                  <a:lnTo>
                    <a:pt x="90" y="1281"/>
                  </a:lnTo>
                  <a:lnTo>
                    <a:pt x="103" y="1295"/>
                  </a:lnTo>
                  <a:lnTo>
                    <a:pt x="138" y="1334"/>
                  </a:lnTo>
                  <a:lnTo>
                    <a:pt x="174" y="1373"/>
                  </a:lnTo>
                  <a:lnTo>
                    <a:pt x="195" y="1394"/>
                  </a:lnTo>
                  <a:lnTo>
                    <a:pt x="195" y="1394"/>
                  </a:lnTo>
                  <a:lnTo>
                    <a:pt x="214" y="1409"/>
                  </a:lnTo>
                  <a:lnTo>
                    <a:pt x="230" y="1420"/>
                  </a:lnTo>
                  <a:lnTo>
                    <a:pt x="248" y="1433"/>
                  </a:lnTo>
                  <a:lnTo>
                    <a:pt x="269" y="1444"/>
                  </a:lnTo>
                  <a:lnTo>
                    <a:pt x="290" y="1453"/>
                  </a:lnTo>
                  <a:lnTo>
                    <a:pt x="300" y="1457"/>
                  </a:lnTo>
                  <a:lnTo>
                    <a:pt x="310" y="1459"/>
                  </a:lnTo>
                  <a:lnTo>
                    <a:pt x="320" y="1459"/>
                  </a:lnTo>
                  <a:lnTo>
                    <a:pt x="330" y="1459"/>
                  </a:lnTo>
                  <a:lnTo>
                    <a:pt x="330" y="1459"/>
                  </a:lnTo>
                  <a:lnTo>
                    <a:pt x="347" y="1458"/>
                  </a:lnTo>
                  <a:lnTo>
                    <a:pt x="361" y="1457"/>
                  </a:lnTo>
                  <a:lnTo>
                    <a:pt x="372" y="1457"/>
                  </a:lnTo>
                  <a:lnTo>
                    <a:pt x="381" y="1456"/>
                  </a:lnTo>
                  <a:lnTo>
                    <a:pt x="387" y="1454"/>
                  </a:lnTo>
                  <a:lnTo>
                    <a:pt x="393" y="1451"/>
                  </a:lnTo>
                  <a:lnTo>
                    <a:pt x="399" y="1444"/>
                  </a:lnTo>
                  <a:lnTo>
                    <a:pt x="406" y="1434"/>
                  </a:lnTo>
                  <a:lnTo>
                    <a:pt x="406" y="1434"/>
                  </a:lnTo>
                  <a:lnTo>
                    <a:pt x="409" y="1425"/>
                  </a:lnTo>
                  <a:lnTo>
                    <a:pt x="412" y="1410"/>
                  </a:lnTo>
                  <a:lnTo>
                    <a:pt x="418" y="1368"/>
                  </a:lnTo>
                  <a:lnTo>
                    <a:pt x="424" y="1313"/>
                  </a:lnTo>
                  <a:lnTo>
                    <a:pt x="429" y="1250"/>
                  </a:lnTo>
                  <a:lnTo>
                    <a:pt x="436" y="1189"/>
                  </a:lnTo>
                  <a:lnTo>
                    <a:pt x="442" y="1133"/>
                  </a:lnTo>
                  <a:lnTo>
                    <a:pt x="446" y="1111"/>
                  </a:lnTo>
                  <a:lnTo>
                    <a:pt x="448" y="1093"/>
                  </a:lnTo>
                  <a:lnTo>
                    <a:pt x="452" y="1081"/>
                  </a:lnTo>
                  <a:lnTo>
                    <a:pt x="454" y="1076"/>
                  </a:lnTo>
                  <a:lnTo>
                    <a:pt x="456" y="1073"/>
                  </a:lnTo>
                  <a:lnTo>
                    <a:pt x="456" y="1073"/>
                  </a:lnTo>
                  <a:lnTo>
                    <a:pt x="462" y="1069"/>
                  </a:lnTo>
                  <a:lnTo>
                    <a:pt x="472" y="1064"/>
                  </a:lnTo>
                  <a:lnTo>
                    <a:pt x="501" y="1054"/>
                  </a:lnTo>
                  <a:lnTo>
                    <a:pt x="538" y="1044"/>
                  </a:lnTo>
                  <a:lnTo>
                    <a:pt x="581" y="1034"/>
                  </a:lnTo>
                  <a:lnTo>
                    <a:pt x="621" y="1026"/>
                  </a:lnTo>
                  <a:lnTo>
                    <a:pt x="654" y="1019"/>
                  </a:lnTo>
                  <a:lnTo>
                    <a:pt x="678" y="1017"/>
                  </a:lnTo>
                  <a:lnTo>
                    <a:pt x="685" y="1017"/>
                  </a:lnTo>
                  <a:lnTo>
                    <a:pt x="686" y="1017"/>
                  </a:lnTo>
                  <a:lnTo>
                    <a:pt x="686" y="1018"/>
                  </a:lnTo>
                  <a:lnTo>
                    <a:pt x="686" y="1018"/>
                  </a:lnTo>
                  <a:lnTo>
                    <a:pt x="681" y="1029"/>
                  </a:lnTo>
                  <a:lnTo>
                    <a:pt x="676" y="1048"/>
                  </a:lnTo>
                  <a:lnTo>
                    <a:pt x="661" y="1093"/>
                  </a:lnTo>
                  <a:lnTo>
                    <a:pt x="661" y="1093"/>
                  </a:lnTo>
                  <a:lnTo>
                    <a:pt x="657" y="1108"/>
                  </a:lnTo>
                  <a:lnTo>
                    <a:pt x="652" y="1130"/>
                  </a:lnTo>
                  <a:lnTo>
                    <a:pt x="642" y="1180"/>
                  </a:lnTo>
                  <a:lnTo>
                    <a:pt x="638" y="1204"/>
                  </a:lnTo>
                  <a:lnTo>
                    <a:pt x="636" y="1225"/>
                  </a:lnTo>
                  <a:lnTo>
                    <a:pt x="634" y="1241"/>
                  </a:lnTo>
                  <a:lnTo>
                    <a:pt x="634" y="1246"/>
                  </a:lnTo>
                  <a:lnTo>
                    <a:pt x="636" y="1249"/>
                  </a:lnTo>
                  <a:lnTo>
                    <a:pt x="636" y="1249"/>
                  </a:lnTo>
                  <a:lnTo>
                    <a:pt x="641" y="1254"/>
                  </a:lnTo>
                  <a:lnTo>
                    <a:pt x="647" y="1257"/>
                  </a:lnTo>
                  <a:lnTo>
                    <a:pt x="651" y="1259"/>
                  </a:lnTo>
                  <a:lnTo>
                    <a:pt x="651" y="1259"/>
                  </a:lnTo>
                  <a:lnTo>
                    <a:pt x="648" y="1261"/>
                  </a:lnTo>
                  <a:lnTo>
                    <a:pt x="646" y="1270"/>
                  </a:lnTo>
                  <a:lnTo>
                    <a:pt x="637" y="1295"/>
                  </a:lnTo>
                  <a:lnTo>
                    <a:pt x="632" y="1309"/>
                  </a:lnTo>
                  <a:lnTo>
                    <a:pt x="629" y="1323"/>
                  </a:lnTo>
                  <a:lnTo>
                    <a:pt x="629" y="1335"/>
                  </a:lnTo>
                  <a:lnTo>
                    <a:pt x="629" y="1340"/>
                  </a:lnTo>
                  <a:lnTo>
                    <a:pt x="631" y="1344"/>
                  </a:lnTo>
                  <a:lnTo>
                    <a:pt x="631" y="1344"/>
                  </a:lnTo>
                  <a:lnTo>
                    <a:pt x="637" y="1355"/>
                  </a:lnTo>
                  <a:lnTo>
                    <a:pt x="642" y="1362"/>
                  </a:lnTo>
                  <a:lnTo>
                    <a:pt x="644" y="1364"/>
                  </a:lnTo>
                  <a:lnTo>
                    <a:pt x="648" y="1364"/>
                  </a:lnTo>
                  <a:lnTo>
                    <a:pt x="652" y="1364"/>
                  </a:lnTo>
                  <a:lnTo>
                    <a:pt x="656" y="1364"/>
                  </a:lnTo>
                  <a:lnTo>
                    <a:pt x="656" y="1364"/>
                  </a:lnTo>
                  <a:lnTo>
                    <a:pt x="686" y="1357"/>
                  </a:lnTo>
                  <a:lnTo>
                    <a:pt x="705" y="1354"/>
                  </a:lnTo>
                  <a:lnTo>
                    <a:pt x="713" y="1353"/>
                  </a:lnTo>
                  <a:lnTo>
                    <a:pt x="721" y="1354"/>
                  </a:lnTo>
                  <a:lnTo>
                    <a:pt x="721" y="1354"/>
                  </a:lnTo>
                  <a:lnTo>
                    <a:pt x="760" y="1363"/>
                  </a:lnTo>
                  <a:lnTo>
                    <a:pt x="780" y="1367"/>
                  </a:lnTo>
                  <a:lnTo>
                    <a:pt x="796" y="1369"/>
                  </a:lnTo>
                  <a:lnTo>
                    <a:pt x="796" y="1369"/>
                  </a:lnTo>
                  <a:lnTo>
                    <a:pt x="815" y="1370"/>
                  </a:lnTo>
                  <a:lnTo>
                    <a:pt x="826" y="1369"/>
                  </a:lnTo>
                  <a:lnTo>
                    <a:pt x="826" y="1369"/>
                  </a:lnTo>
                  <a:lnTo>
                    <a:pt x="828" y="1369"/>
                  </a:lnTo>
                  <a:lnTo>
                    <a:pt x="833" y="1370"/>
                  </a:lnTo>
                  <a:lnTo>
                    <a:pt x="843" y="1373"/>
                  </a:lnTo>
                  <a:lnTo>
                    <a:pt x="847" y="1374"/>
                  </a:lnTo>
                  <a:lnTo>
                    <a:pt x="852" y="1374"/>
                  </a:lnTo>
                  <a:lnTo>
                    <a:pt x="855" y="1373"/>
                  </a:lnTo>
                  <a:lnTo>
                    <a:pt x="856" y="1369"/>
                  </a:lnTo>
                  <a:lnTo>
                    <a:pt x="856" y="1369"/>
                  </a:lnTo>
                  <a:lnTo>
                    <a:pt x="857" y="1365"/>
                  </a:lnTo>
                  <a:lnTo>
                    <a:pt x="858" y="1362"/>
                  </a:lnTo>
                  <a:lnTo>
                    <a:pt x="861" y="1357"/>
                  </a:lnTo>
                  <a:lnTo>
                    <a:pt x="861" y="1354"/>
                  </a:lnTo>
                  <a:lnTo>
                    <a:pt x="860" y="1353"/>
                  </a:lnTo>
                  <a:lnTo>
                    <a:pt x="856" y="1350"/>
                  </a:lnTo>
                  <a:lnTo>
                    <a:pt x="851" y="1349"/>
                  </a:lnTo>
                  <a:lnTo>
                    <a:pt x="851" y="1349"/>
                  </a:lnTo>
                  <a:lnTo>
                    <a:pt x="836" y="1345"/>
                  </a:lnTo>
                  <a:lnTo>
                    <a:pt x="816" y="1334"/>
                  </a:lnTo>
                  <a:lnTo>
                    <a:pt x="816" y="1334"/>
                  </a:lnTo>
                  <a:lnTo>
                    <a:pt x="801" y="1325"/>
                  </a:lnTo>
                  <a:lnTo>
                    <a:pt x="790" y="1316"/>
                  </a:lnTo>
                  <a:lnTo>
                    <a:pt x="766" y="1299"/>
                  </a:lnTo>
                  <a:lnTo>
                    <a:pt x="766" y="1299"/>
                  </a:lnTo>
                  <a:lnTo>
                    <a:pt x="752" y="1286"/>
                  </a:lnTo>
                  <a:lnTo>
                    <a:pt x="740" y="1274"/>
                  </a:lnTo>
                  <a:lnTo>
                    <a:pt x="732" y="1264"/>
                  </a:lnTo>
                  <a:lnTo>
                    <a:pt x="730" y="1260"/>
                  </a:lnTo>
                  <a:lnTo>
                    <a:pt x="731" y="1259"/>
                  </a:lnTo>
                  <a:lnTo>
                    <a:pt x="731" y="1259"/>
                  </a:lnTo>
                  <a:lnTo>
                    <a:pt x="735" y="1255"/>
                  </a:lnTo>
                  <a:lnTo>
                    <a:pt x="738" y="1250"/>
                  </a:lnTo>
                  <a:lnTo>
                    <a:pt x="741" y="1244"/>
                  </a:lnTo>
                  <a:lnTo>
                    <a:pt x="741" y="1244"/>
                  </a:lnTo>
                  <a:lnTo>
                    <a:pt x="741" y="1237"/>
                  </a:lnTo>
                  <a:lnTo>
                    <a:pt x="740" y="1224"/>
                  </a:lnTo>
                  <a:lnTo>
                    <a:pt x="741" y="1205"/>
                  </a:lnTo>
                  <a:lnTo>
                    <a:pt x="743" y="1196"/>
                  </a:lnTo>
                  <a:lnTo>
                    <a:pt x="746" y="1189"/>
                  </a:lnTo>
                  <a:lnTo>
                    <a:pt x="746" y="1189"/>
                  </a:lnTo>
                  <a:lnTo>
                    <a:pt x="763" y="1153"/>
                  </a:lnTo>
                  <a:lnTo>
                    <a:pt x="793" y="1090"/>
                  </a:lnTo>
                  <a:lnTo>
                    <a:pt x="808" y="1054"/>
                  </a:lnTo>
                  <a:lnTo>
                    <a:pt x="821" y="1022"/>
                  </a:lnTo>
                  <a:lnTo>
                    <a:pt x="831" y="994"/>
                  </a:lnTo>
                  <a:lnTo>
                    <a:pt x="835" y="982"/>
                  </a:lnTo>
                  <a:lnTo>
                    <a:pt x="836" y="973"/>
                  </a:lnTo>
                  <a:lnTo>
                    <a:pt x="836" y="973"/>
                  </a:lnTo>
                  <a:lnTo>
                    <a:pt x="837" y="958"/>
                  </a:lnTo>
                  <a:lnTo>
                    <a:pt x="836" y="945"/>
                  </a:lnTo>
                  <a:lnTo>
                    <a:pt x="836" y="935"/>
                  </a:lnTo>
                  <a:lnTo>
                    <a:pt x="833" y="927"/>
                  </a:lnTo>
                  <a:lnTo>
                    <a:pt x="830" y="914"/>
                  </a:lnTo>
                  <a:lnTo>
                    <a:pt x="826" y="908"/>
                  </a:lnTo>
                  <a:lnTo>
                    <a:pt x="826" y="908"/>
                  </a:lnTo>
                  <a:lnTo>
                    <a:pt x="823" y="904"/>
                  </a:lnTo>
                  <a:lnTo>
                    <a:pt x="818" y="900"/>
                  </a:lnTo>
                  <a:lnTo>
                    <a:pt x="806" y="895"/>
                  </a:lnTo>
                  <a:lnTo>
                    <a:pt x="781" y="888"/>
                  </a:lnTo>
                  <a:lnTo>
                    <a:pt x="781" y="888"/>
                  </a:lnTo>
                  <a:lnTo>
                    <a:pt x="705" y="864"/>
                  </a:lnTo>
                  <a:lnTo>
                    <a:pt x="664" y="853"/>
                  </a:lnTo>
                  <a:lnTo>
                    <a:pt x="631" y="843"/>
                  </a:lnTo>
                  <a:lnTo>
                    <a:pt x="631" y="843"/>
                  </a:lnTo>
                  <a:lnTo>
                    <a:pt x="564" y="828"/>
                  </a:lnTo>
                  <a:lnTo>
                    <a:pt x="537" y="821"/>
                  </a:lnTo>
                  <a:lnTo>
                    <a:pt x="526" y="818"/>
                  </a:lnTo>
                  <a:lnTo>
                    <a:pt x="526" y="818"/>
                  </a:lnTo>
                  <a:lnTo>
                    <a:pt x="524" y="818"/>
                  </a:lnTo>
                  <a:lnTo>
                    <a:pt x="523" y="816"/>
                  </a:lnTo>
                  <a:lnTo>
                    <a:pt x="521" y="811"/>
                  </a:lnTo>
                  <a:lnTo>
                    <a:pt x="516" y="797"/>
                  </a:lnTo>
                  <a:lnTo>
                    <a:pt x="516" y="797"/>
                  </a:lnTo>
                  <a:lnTo>
                    <a:pt x="512" y="781"/>
                  </a:lnTo>
                  <a:lnTo>
                    <a:pt x="507" y="755"/>
                  </a:lnTo>
                  <a:lnTo>
                    <a:pt x="496" y="683"/>
                  </a:lnTo>
                  <a:lnTo>
                    <a:pt x="484" y="612"/>
                  </a:lnTo>
                  <a:lnTo>
                    <a:pt x="476" y="567"/>
                  </a:lnTo>
                  <a:lnTo>
                    <a:pt x="476" y="567"/>
                  </a:lnTo>
                  <a:lnTo>
                    <a:pt x="471" y="551"/>
                  </a:lnTo>
                  <a:lnTo>
                    <a:pt x="462" y="527"/>
                  </a:lnTo>
                  <a:lnTo>
                    <a:pt x="438" y="468"/>
                  </a:lnTo>
                  <a:lnTo>
                    <a:pt x="412" y="410"/>
                  </a:lnTo>
                  <a:lnTo>
                    <a:pt x="402" y="389"/>
                  </a:lnTo>
                  <a:lnTo>
                    <a:pt x="396" y="376"/>
                  </a:lnTo>
                  <a:lnTo>
                    <a:pt x="396" y="376"/>
                  </a:lnTo>
                  <a:lnTo>
                    <a:pt x="389" y="365"/>
                  </a:lnTo>
                  <a:lnTo>
                    <a:pt x="384" y="357"/>
                  </a:lnTo>
                  <a:lnTo>
                    <a:pt x="382" y="354"/>
                  </a:lnTo>
                  <a:lnTo>
                    <a:pt x="378" y="351"/>
                  </a:lnTo>
                  <a:lnTo>
                    <a:pt x="366" y="346"/>
                  </a:lnTo>
                  <a:lnTo>
                    <a:pt x="366" y="346"/>
                  </a:lnTo>
                  <a:lnTo>
                    <a:pt x="348" y="342"/>
                  </a:lnTo>
                  <a:lnTo>
                    <a:pt x="330" y="339"/>
                  </a:lnTo>
                  <a:lnTo>
                    <a:pt x="323" y="336"/>
                  </a:lnTo>
                  <a:lnTo>
                    <a:pt x="318" y="334"/>
                  </a:lnTo>
                  <a:lnTo>
                    <a:pt x="313" y="331"/>
                  </a:lnTo>
                  <a:lnTo>
                    <a:pt x="310" y="326"/>
                  </a:lnTo>
                  <a:lnTo>
                    <a:pt x="310" y="326"/>
                  </a:lnTo>
                  <a:lnTo>
                    <a:pt x="308" y="319"/>
                  </a:lnTo>
                  <a:lnTo>
                    <a:pt x="307" y="315"/>
                  </a:lnTo>
                  <a:lnTo>
                    <a:pt x="305" y="314"/>
                  </a:lnTo>
                  <a:lnTo>
                    <a:pt x="305" y="311"/>
                  </a:lnTo>
                  <a:lnTo>
                    <a:pt x="305" y="311"/>
                  </a:lnTo>
                  <a:lnTo>
                    <a:pt x="307" y="310"/>
                  </a:lnTo>
                  <a:lnTo>
                    <a:pt x="310" y="309"/>
                  </a:lnTo>
                  <a:lnTo>
                    <a:pt x="319" y="306"/>
                  </a:lnTo>
                  <a:lnTo>
                    <a:pt x="324" y="302"/>
                  </a:lnTo>
                  <a:lnTo>
                    <a:pt x="329" y="297"/>
                  </a:lnTo>
                  <a:lnTo>
                    <a:pt x="333" y="291"/>
                  </a:lnTo>
                  <a:lnTo>
                    <a:pt x="335" y="281"/>
                  </a:lnTo>
                  <a:lnTo>
                    <a:pt x="335" y="281"/>
                  </a:lnTo>
                  <a:lnTo>
                    <a:pt x="338" y="263"/>
                  </a:lnTo>
                  <a:lnTo>
                    <a:pt x="338" y="252"/>
                  </a:lnTo>
                  <a:lnTo>
                    <a:pt x="338" y="242"/>
                  </a:lnTo>
                  <a:lnTo>
                    <a:pt x="335" y="231"/>
                  </a:lnTo>
                  <a:lnTo>
                    <a:pt x="335" y="231"/>
                  </a:lnTo>
                  <a:lnTo>
                    <a:pt x="333" y="215"/>
                  </a:lnTo>
                  <a:lnTo>
                    <a:pt x="332" y="197"/>
                  </a:lnTo>
                  <a:lnTo>
                    <a:pt x="330" y="166"/>
                  </a:lnTo>
                  <a:lnTo>
                    <a:pt x="330" y="166"/>
                  </a:lnTo>
                  <a:lnTo>
                    <a:pt x="328" y="153"/>
                  </a:lnTo>
                  <a:lnTo>
                    <a:pt x="324" y="139"/>
                  </a:lnTo>
                  <a:lnTo>
                    <a:pt x="319" y="128"/>
                  </a:lnTo>
                  <a:lnTo>
                    <a:pt x="315" y="121"/>
                  </a:lnTo>
                  <a:lnTo>
                    <a:pt x="315" y="121"/>
                  </a:lnTo>
                  <a:lnTo>
                    <a:pt x="304" y="106"/>
                  </a:lnTo>
                  <a:lnTo>
                    <a:pt x="295" y="96"/>
                  </a:lnTo>
                  <a:lnTo>
                    <a:pt x="295" y="96"/>
                  </a:lnTo>
                  <a:lnTo>
                    <a:pt x="297" y="92"/>
                  </a:lnTo>
                  <a:lnTo>
                    <a:pt x="297" y="82"/>
                  </a:lnTo>
                  <a:lnTo>
                    <a:pt x="297" y="75"/>
                  </a:lnTo>
                  <a:lnTo>
                    <a:pt x="295" y="69"/>
                  </a:lnTo>
                  <a:lnTo>
                    <a:pt x="294" y="64"/>
                  </a:lnTo>
                  <a:lnTo>
                    <a:pt x="290" y="60"/>
                  </a:lnTo>
                  <a:lnTo>
                    <a:pt x="290" y="60"/>
                  </a:lnTo>
                  <a:lnTo>
                    <a:pt x="273" y="47"/>
                  </a:lnTo>
                  <a:lnTo>
                    <a:pt x="265" y="43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3" y="39"/>
                  </a:lnTo>
                  <a:lnTo>
                    <a:pt x="242" y="35"/>
                  </a:lnTo>
                  <a:lnTo>
                    <a:pt x="225" y="30"/>
                  </a:lnTo>
                  <a:lnTo>
                    <a:pt x="225" y="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21">
              <a:extLst>
                <a:ext uri="{FF2B5EF4-FFF2-40B4-BE49-F238E27FC236}">
                  <a16:creationId xmlns:a16="http://schemas.microsoft.com/office/drawing/2014/main" id="{A5424D93-BD98-444F-CF7C-E30C2834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5863" y="4545013"/>
              <a:ext cx="58738" cy="57150"/>
            </a:xfrm>
            <a:custGeom>
              <a:avLst/>
              <a:gdLst>
                <a:gd name="T0" fmla="*/ 7 w 37"/>
                <a:gd name="T1" fmla="*/ 1 h 36"/>
                <a:gd name="T2" fmla="*/ 7 w 37"/>
                <a:gd name="T3" fmla="*/ 1 h 36"/>
                <a:gd name="T4" fmla="*/ 2 w 37"/>
                <a:gd name="T5" fmla="*/ 16 h 36"/>
                <a:gd name="T6" fmla="*/ 2 w 37"/>
                <a:gd name="T7" fmla="*/ 16 h 36"/>
                <a:gd name="T8" fmla="*/ 1 w 37"/>
                <a:gd name="T9" fmla="*/ 22 h 36"/>
                <a:gd name="T10" fmla="*/ 0 w 37"/>
                <a:gd name="T11" fmla="*/ 27 h 36"/>
                <a:gd name="T12" fmla="*/ 1 w 37"/>
                <a:gd name="T13" fmla="*/ 32 h 36"/>
                <a:gd name="T14" fmla="*/ 1 w 37"/>
                <a:gd name="T15" fmla="*/ 33 h 36"/>
                <a:gd name="T16" fmla="*/ 4 w 37"/>
                <a:gd name="T17" fmla="*/ 35 h 36"/>
                <a:gd name="T18" fmla="*/ 4 w 37"/>
                <a:gd name="T19" fmla="*/ 35 h 36"/>
                <a:gd name="T20" fmla="*/ 10 w 37"/>
                <a:gd name="T21" fmla="*/ 36 h 36"/>
                <a:gd name="T22" fmla="*/ 22 w 37"/>
                <a:gd name="T23" fmla="*/ 36 h 36"/>
                <a:gd name="T24" fmla="*/ 32 w 37"/>
                <a:gd name="T25" fmla="*/ 35 h 36"/>
                <a:gd name="T26" fmla="*/ 36 w 37"/>
                <a:gd name="T27" fmla="*/ 33 h 36"/>
                <a:gd name="T28" fmla="*/ 37 w 37"/>
                <a:gd name="T29" fmla="*/ 31 h 36"/>
                <a:gd name="T30" fmla="*/ 37 w 37"/>
                <a:gd name="T31" fmla="*/ 31 h 36"/>
                <a:gd name="T32" fmla="*/ 35 w 37"/>
                <a:gd name="T33" fmla="*/ 16 h 36"/>
                <a:gd name="T34" fmla="*/ 32 w 37"/>
                <a:gd name="T35" fmla="*/ 1 h 36"/>
                <a:gd name="T36" fmla="*/ 32 w 37"/>
                <a:gd name="T37" fmla="*/ 1 h 36"/>
                <a:gd name="T38" fmla="*/ 31 w 37"/>
                <a:gd name="T39" fmla="*/ 0 h 36"/>
                <a:gd name="T40" fmla="*/ 27 w 37"/>
                <a:gd name="T41" fmla="*/ 0 h 36"/>
                <a:gd name="T42" fmla="*/ 20 w 37"/>
                <a:gd name="T43" fmla="*/ 0 h 36"/>
                <a:gd name="T44" fmla="*/ 7 w 37"/>
                <a:gd name="T45" fmla="*/ 1 h 36"/>
                <a:gd name="T46" fmla="*/ 7 w 37"/>
                <a:gd name="T4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36">
                  <a:moveTo>
                    <a:pt x="7" y="1"/>
                  </a:moveTo>
                  <a:lnTo>
                    <a:pt x="7" y="1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10" y="36"/>
                  </a:lnTo>
                  <a:lnTo>
                    <a:pt x="22" y="36"/>
                  </a:lnTo>
                  <a:lnTo>
                    <a:pt x="32" y="35"/>
                  </a:lnTo>
                  <a:lnTo>
                    <a:pt x="36" y="33"/>
                  </a:lnTo>
                  <a:lnTo>
                    <a:pt x="37" y="31"/>
                  </a:lnTo>
                  <a:lnTo>
                    <a:pt x="37" y="31"/>
                  </a:lnTo>
                  <a:lnTo>
                    <a:pt x="35" y="16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68EC2DED-6836-68D6-030D-8FF614113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7300" y="5394326"/>
              <a:ext cx="260350" cy="234950"/>
            </a:xfrm>
            <a:custGeom>
              <a:avLst/>
              <a:gdLst>
                <a:gd name="T0" fmla="*/ 7 w 164"/>
                <a:gd name="T1" fmla="*/ 42 h 148"/>
                <a:gd name="T2" fmla="*/ 34 w 164"/>
                <a:gd name="T3" fmla="*/ 21 h 148"/>
                <a:gd name="T4" fmla="*/ 48 w 164"/>
                <a:gd name="T5" fmla="*/ 12 h 148"/>
                <a:gd name="T6" fmla="*/ 55 w 164"/>
                <a:gd name="T7" fmla="*/ 10 h 148"/>
                <a:gd name="T8" fmla="*/ 81 w 164"/>
                <a:gd name="T9" fmla="*/ 4 h 148"/>
                <a:gd name="T10" fmla="*/ 108 w 164"/>
                <a:gd name="T11" fmla="*/ 2 h 148"/>
                <a:gd name="T12" fmla="*/ 114 w 164"/>
                <a:gd name="T13" fmla="*/ 1 h 148"/>
                <a:gd name="T14" fmla="*/ 124 w 164"/>
                <a:gd name="T15" fmla="*/ 0 h 148"/>
                <a:gd name="T16" fmla="*/ 128 w 164"/>
                <a:gd name="T17" fmla="*/ 2 h 148"/>
                <a:gd name="T18" fmla="*/ 130 w 164"/>
                <a:gd name="T19" fmla="*/ 6 h 148"/>
                <a:gd name="T20" fmla="*/ 131 w 164"/>
                <a:gd name="T21" fmla="*/ 11 h 148"/>
                <a:gd name="T22" fmla="*/ 123 w 164"/>
                <a:gd name="T23" fmla="*/ 17 h 148"/>
                <a:gd name="T24" fmla="*/ 113 w 164"/>
                <a:gd name="T25" fmla="*/ 24 h 148"/>
                <a:gd name="T26" fmla="*/ 95 w 164"/>
                <a:gd name="T27" fmla="*/ 30 h 148"/>
                <a:gd name="T28" fmla="*/ 93 w 164"/>
                <a:gd name="T29" fmla="*/ 32 h 148"/>
                <a:gd name="T30" fmla="*/ 94 w 164"/>
                <a:gd name="T31" fmla="*/ 41 h 148"/>
                <a:gd name="T32" fmla="*/ 98 w 164"/>
                <a:gd name="T33" fmla="*/ 42 h 148"/>
                <a:gd name="T34" fmla="*/ 110 w 164"/>
                <a:gd name="T35" fmla="*/ 41 h 148"/>
                <a:gd name="T36" fmla="*/ 139 w 164"/>
                <a:gd name="T37" fmla="*/ 39 h 148"/>
                <a:gd name="T38" fmla="*/ 154 w 164"/>
                <a:gd name="T39" fmla="*/ 40 h 148"/>
                <a:gd name="T40" fmla="*/ 158 w 164"/>
                <a:gd name="T41" fmla="*/ 42 h 148"/>
                <a:gd name="T42" fmla="*/ 160 w 164"/>
                <a:gd name="T43" fmla="*/ 49 h 148"/>
                <a:gd name="T44" fmla="*/ 161 w 164"/>
                <a:gd name="T45" fmla="*/ 52 h 148"/>
                <a:gd name="T46" fmla="*/ 156 w 164"/>
                <a:gd name="T47" fmla="*/ 57 h 148"/>
                <a:gd name="T48" fmla="*/ 143 w 164"/>
                <a:gd name="T49" fmla="*/ 62 h 148"/>
                <a:gd name="T50" fmla="*/ 116 w 164"/>
                <a:gd name="T51" fmla="*/ 71 h 148"/>
                <a:gd name="T52" fmla="*/ 111 w 164"/>
                <a:gd name="T53" fmla="*/ 76 h 148"/>
                <a:gd name="T54" fmla="*/ 113 w 164"/>
                <a:gd name="T55" fmla="*/ 78 h 148"/>
                <a:gd name="T56" fmla="*/ 121 w 164"/>
                <a:gd name="T57" fmla="*/ 79 h 148"/>
                <a:gd name="T58" fmla="*/ 148 w 164"/>
                <a:gd name="T59" fmla="*/ 78 h 148"/>
                <a:gd name="T60" fmla="*/ 160 w 164"/>
                <a:gd name="T61" fmla="*/ 80 h 148"/>
                <a:gd name="T62" fmla="*/ 163 w 164"/>
                <a:gd name="T63" fmla="*/ 83 h 148"/>
                <a:gd name="T64" fmla="*/ 164 w 164"/>
                <a:gd name="T65" fmla="*/ 89 h 148"/>
                <a:gd name="T66" fmla="*/ 161 w 164"/>
                <a:gd name="T67" fmla="*/ 94 h 148"/>
                <a:gd name="T68" fmla="*/ 148 w 164"/>
                <a:gd name="T69" fmla="*/ 98 h 148"/>
                <a:gd name="T70" fmla="*/ 133 w 164"/>
                <a:gd name="T71" fmla="*/ 100 h 148"/>
                <a:gd name="T72" fmla="*/ 114 w 164"/>
                <a:gd name="T73" fmla="*/ 106 h 148"/>
                <a:gd name="T74" fmla="*/ 113 w 164"/>
                <a:gd name="T75" fmla="*/ 108 h 148"/>
                <a:gd name="T76" fmla="*/ 139 w 164"/>
                <a:gd name="T77" fmla="*/ 108 h 148"/>
                <a:gd name="T78" fmla="*/ 161 w 164"/>
                <a:gd name="T79" fmla="*/ 110 h 148"/>
                <a:gd name="T80" fmla="*/ 163 w 164"/>
                <a:gd name="T81" fmla="*/ 113 h 148"/>
                <a:gd name="T82" fmla="*/ 163 w 164"/>
                <a:gd name="T83" fmla="*/ 116 h 148"/>
                <a:gd name="T84" fmla="*/ 160 w 164"/>
                <a:gd name="T85" fmla="*/ 121 h 148"/>
                <a:gd name="T86" fmla="*/ 153 w 164"/>
                <a:gd name="T87" fmla="*/ 123 h 148"/>
                <a:gd name="T88" fmla="*/ 106 w 164"/>
                <a:gd name="T89" fmla="*/ 133 h 148"/>
                <a:gd name="T90" fmla="*/ 103 w 164"/>
                <a:gd name="T91" fmla="*/ 133 h 148"/>
                <a:gd name="T92" fmla="*/ 103 w 164"/>
                <a:gd name="T93" fmla="*/ 133 h 148"/>
                <a:gd name="T94" fmla="*/ 111 w 164"/>
                <a:gd name="T95" fmla="*/ 133 h 148"/>
                <a:gd name="T96" fmla="*/ 134 w 164"/>
                <a:gd name="T97" fmla="*/ 138 h 148"/>
                <a:gd name="T98" fmla="*/ 140 w 164"/>
                <a:gd name="T99" fmla="*/ 141 h 148"/>
                <a:gd name="T100" fmla="*/ 138 w 164"/>
                <a:gd name="T101" fmla="*/ 143 h 148"/>
                <a:gd name="T102" fmla="*/ 120 w 164"/>
                <a:gd name="T103" fmla="*/ 146 h 148"/>
                <a:gd name="T104" fmla="*/ 93 w 164"/>
                <a:gd name="T105" fmla="*/ 148 h 148"/>
                <a:gd name="T106" fmla="*/ 81 w 164"/>
                <a:gd name="T107" fmla="*/ 146 h 148"/>
                <a:gd name="T108" fmla="*/ 54 w 164"/>
                <a:gd name="T109" fmla="*/ 140 h 148"/>
                <a:gd name="T110" fmla="*/ 26 w 164"/>
                <a:gd name="T111" fmla="*/ 129 h 148"/>
                <a:gd name="T112" fmla="*/ 7 w 164"/>
                <a:gd name="T113" fmla="*/ 115 h 148"/>
                <a:gd name="T114" fmla="*/ 2 w 164"/>
                <a:gd name="T115" fmla="*/ 108 h 148"/>
                <a:gd name="T116" fmla="*/ 1 w 164"/>
                <a:gd name="T117" fmla="*/ 99 h 148"/>
                <a:gd name="T118" fmla="*/ 1 w 164"/>
                <a:gd name="T119" fmla="*/ 69 h 148"/>
                <a:gd name="T120" fmla="*/ 7 w 164"/>
                <a:gd name="T121" fmla="*/ 4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4" h="148">
                  <a:moveTo>
                    <a:pt x="7" y="42"/>
                  </a:moveTo>
                  <a:lnTo>
                    <a:pt x="7" y="42"/>
                  </a:lnTo>
                  <a:lnTo>
                    <a:pt x="21" y="30"/>
                  </a:lnTo>
                  <a:lnTo>
                    <a:pt x="34" y="21"/>
                  </a:lnTo>
                  <a:lnTo>
                    <a:pt x="40" y="16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5" y="10"/>
                  </a:lnTo>
                  <a:lnTo>
                    <a:pt x="64" y="7"/>
                  </a:lnTo>
                  <a:lnTo>
                    <a:pt x="81" y="4"/>
                  </a:lnTo>
                  <a:lnTo>
                    <a:pt x="98" y="2"/>
                  </a:lnTo>
                  <a:lnTo>
                    <a:pt x="108" y="2"/>
                  </a:lnTo>
                  <a:lnTo>
                    <a:pt x="108" y="2"/>
                  </a:lnTo>
                  <a:lnTo>
                    <a:pt x="114" y="1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26" y="0"/>
                  </a:lnTo>
                  <a:lnTo>
                    <a:pt x="128" y="2"/>
                  </a:lnTo>
                  <a:lnTo>
                    <a:pt x="128" y="2"/>
                  </a:lnTo>
                  <a:lnTo>
                    <a:pt x="130" y="6"/>
                  </a:lnTo>
                  <a:lnTo>
                    <a:pt x="131" y="9"/>
                  </a:lnTo>
                  <a:lnTo>
                    <a:pt x="131" y="11"/>
                  </a:lnTo>
                  <a:lnTo>
                    <a:pt x="129" y="12"/>
                  </a:lnTo>
                  <a:lnTo>
                    <a:pt x="123" y="17"/>
                  </a:lnTo>
                  <a:lnTo>
                    <a:pt x="123" y="17"/>
                  </a:lnTo>
                  <a:lnTo>
                    <a:pt x="113" y="24"/>
                  </a:lnTo>
                  <a:lnTo>
                    <a:pt x="103" y="27"/>
                  </a:lnTo>
                  <a:lnTo>
                    <a:pt x="95" y="30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9"/>
                  </a:lnTo>
                  <a:lnTo>
                    <a:pt x="94" y="41"/>
                  </a:lnTo>
                  <a:lnTo>
                    <a:pt x="95" y="42"/>
                  </a:lnTo>
                  <a:lnTo>
                    <a:pt x="98" y="42"/>
                  </a:lnTo>
                  <a:lnTo>
                    <a:pt x="98" y="42"/>
                  </a:lnTo>
                  <a:lnTo>
                    <a:pt x="110" y="41"/>
                  </a:lnTo>
                  <a:lnTo>
                    <a:pt x="129" y="39"/>
                  </a:lnTo>
                  <a:lnTo>
                    <a:pt x="139" y="39"/>
                  </a:lnTo>
                  <a:lnTo>
                    <a:pt x="148" y="39"/>
                  </a:lnTo>
                  <a:lnTo>
                    <a:pt x="154" y="40"/>
                  </a:lnTo>
                  <a:lnTo>
                    <a:pt x="156" y="41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60" y="49"/>
                  </a:lnTo>
                  <a:lnTo>
                    <a:pt x="161" y="51"/>
                  </a:lnTo>
                  <a:lnTo>
                    <a:pt x="161" y="52"/>
                  </a:lnTo>
                  <a:lnTo>
                    <a:pt x="160" y="55"/>
                  </a:lnTo>
                  <a:lnTo>
                    <a:pt x="156" y="57"/>
                  </a:lnTo>
                  <a:lnTo>
                    <a:pt x="143" y="62"/>
                  </a:lnTo>
                  <a:lnTo>
                    <a:pt x="143" y="62"/>
                  </a:lnTo>
                  <a:lnTo>
                    <a:pt x="126" y="67"/>
                  </a:lnTo>
                  <a:lnTo>
                    <a:pt x="116" y="71"/>
                  </a:lnTo>
                  <a:lnTo>
                    <a:pt x="113" y="75"/>
                  </a:lnTo>
                  <a:lnTo>
                    <a:pt x="111" y="76"/>
                  </a:lnTo>
                  <a:lnTo>
                    <a:pt x="113" y="78"/>
                  </a:lnTo>
                  <a:lnTo>
                    <a:pt x="113" y="78"/>
                  </a:lnTo>
                  <a:lnTo>
                    <a:pt x="115" y="79"/>
                  </a:lnTo>
                  <a:lnTo>
                    <a:pt x="121" y="79"/>
                  </a:lnTo>
                  <a:lnTo>
                    <a:pt x="139" y="78"/>
                  </a:lnTo>
                  <a:lnTo>
                    <a:pt x="148" y="78"/>
                  </a:lnTo>
                  <a:lnTo>
                    <a:pt x="155" y="79"/>
                  </a:lnTo>
                  <a:lnTo>
                    <a:pt x="160" y="80"/>
                  </a:lnTo>
                  <a:lnTo>
                    <a:pt x="163" y="81"/>
                  </a:lnTo>
                  <a:lnTo>
                    <a:pt x="163" y="83"/>
                  </a:lnTo>
                  <a:lnTo>
                    <a:pt x="163" y="83"/>
                  </a:lnTo>
                  <a:lnTo>
                    <a:pt x="164" y="89"/>
                  </a:lnTo>
                  <a:lnTo>
                    <a:pt x="164" y="93"/>
                  </a:lnTo>
                  <a:lnTo>
                    <a:pt x="161" y="94"/>
                  </a:lnTo>
                  <a:lnTo>
                    <a:pt x="159" y="95"/>
                  </a:lnTo>
                  <a:lnTo>
                    <a:pt x="148" y="98"/>
                  </a:lnTo>
                  <a:lnTo>
                    <a:pt x="148" y="98"/>
                  </a:lnTo>
                  <a:lnTo>
                    <a:pt x="133" y="100"/>
                  </a:lnTo>
                  <a:lnTo>
                    <a:pt x="121" y="104"/>
                  </a:lnTo>
                  <a:lnTo>
                    <a:pt x="114" y="106"/>
                  </a:lnTo>
                  <a:lnTo>
                    <a:pt x="113" y="108"/>
                  </a:lnTo>
                  <a:lnTo>
                    <a:pt x="113" y="108"/>
                  </a:lnTo>
                  <a:lnTo>
                    <a:pt x="113" y="108"/>
                  </a:lnTo>
                  <a:lnTo>
                    <a:pt x="139" y="108"/>
                  </a:lnTo>
                  <a:lnTo>
                    <a:pt x="156" y="109"/>
                  </a:lnTo>
                  <a:lnTo>
                    <a:pt x="161" y="110"/>
                  </a:lnTo>
                  <a:lnTo>
                    <a:pt x="163" y="111"/>
                  </a:lnTo>
                  <a:lnTo>
                    <a:pt x="163" y="113"/>
                  </a:lnTo>
                  <a:lnTo>
                    <a:pt x="163" y="113"/>
                  </a:lnTo>
                  <a:lnTo>
                    <a:pt x="163" y="116"/>
                  </a:lnTo>
                  <a:lnTo>
                    <a:pt x="163" y="119"/>
                  </a:lnTo>
                  <a:lnTo>
                    <a:pt x="160" y="121"/>
                  </a:lnTo>
                  <a:lnTo>
                    <a:pt x="153" y="123"/>
                  </a:lnTo>
                  <a:lnTo>
                    <a:pt x="153" y="123"/>
                  </a:lnTo>
                  <a:lnTo>
                    <a:pt x="121" y="129"/>
                  </a:lnTo>
                  <a:lnTo>
                    <a:pt x="106" y="133"/>
                  </a:lnTo>
                  <a:lnTo>
                    <a:pt x="103" y="133"/>
                  </a:lnTo>
                  <a:lnTo>
                    <a:pt x="103" y="133"/>
                  </a:lnTo>
                  <a:lnTo>
                    <a:pt x="103" y="133"/>
                  </a:lnTo>
                  <a:lnTo>
                    <a:pt x="103" y="133"/>
                  </a:lnTo>
                  <a:lnTo>
                    <a:pt x="106" y="133"/>
                  </a:lnTo>
                  <a:lnTo>
                    <a:pt x="111" y="133"/>
                  </a:lnTo>
                  <a:lnTo>
                    <a:pt x="126" y="135"/>
                  </a:lnTo>
                  <a:lnTo>
                    <a:pt x="134" y="138"/>
                  </a:lnTo>
                  <a:lnTo>
                    <a:pt x="139" y="139"/>
                  </a:lnTo>
                  <a:lnTo>
                    <a:pt x="140" y="141"/>
                  </a:lnTo>
                  <a:lnTo>
                    <a:pt x="138" y="143"/>
                  </a:lnTo>
                  <a:lnTo>
                    <a:pt x="138" y="143"/>
                  </a:lnTo>
                  <a:lnTo>
                    <a:pt x="129" y="145"/>
                  </a:lnTo>
                  <a:lnTo>
                    <a:pt x="120" y="146"/>
                  </a:lnTo>
                  <a:lnTo>
                    <a:pt x="109" y="148"/>
                  </a:lnTo>
                  <a:lnTo>
                    <a:pt x="93" y="148"/>
                  </a:lnTo>
                  <a:lnTo>
                    <a:pt x="93" y="148"/>
                  </a:lnTo>
                  <a:lnTo>
                    <a:pt x="81" y="146"/>
                  </a:lnTo>
                  <a:lnTo>
                    <a:pt x="68" y="144"/>
                  </a:lnTo>
                  <a:lnTo>
                    <a:pt x="54" y="140"/>
                  </a:lnTo>
                  <a:lnTo>
                    <a:pt x="40" y="134"/>
                  </a:lnTo>
                  <a:lnTo>
                    <a:pt x="26" y="129"/>
                  </a:lnTo>
                  <a:lnTo>
                    <a:pt x="15" y="121"/>
                  </a:lnTo>
                  <a:lnTo>
                    <a:pt x="7" y="115"/>
                  </a:lnTo>
                  <a:lnTo>
                    <a:pt x="4" y="111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1" y="99"/>
                  </a:lnTo>
                  <a:lnTo>
                    <a:pt x="0" y="89"/>
                  </a:lnTo>
                  <a:lnTo>
                    <a:pt x="1" y="69"/>
                  </a:lnTo>
                  <a:lnTo>
                    <a:pt x="5" y="50"/>
                  </a:lnTo>
                  <a:lnTo>
                    <a:pt x="7" y="42"/>
                  </a:lnTo>
                  <a:lnTo>
                    <a:pt x="7" y="42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23">
              <a:extLst>
                <a:ext uri="{FF2B5EF4-FFF2-40B4-BE49-F238E27FC236}">
                  <a16:creationId xmlns:a16="http://schemas.microsoft.com/office/drawing/2014/main" id="{6065FAE6-3E8D-55C5-9E1B-4306E3D40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0188" y="5332413"/>
              <a:ext cx="107950" cy="193675"/>
            </a:xfrm>
            <a:custGeom>
              <a:avLst/>
              <a:gdLst>
                <a:gd name="T0" fmla="*/ 30 w 68"/>
                <a:gd name="T1" fmla="*/ 1 h 122"/>
                <a:gd name="T2" fmla="*/ 8 w 68"/>
                <a:gd name="T3" fmla="*/ 0 h 122"/>
                <a:gd name="T4" fmla="*/ 1 w 68"/>
                <a:gd name="T5" fmla="*/ 2 h 122"/>
                <a:gd name="T6" fmla="*/ 0 w 68"/>
                <a:gd name="T7" fmla="*/ 6 h 122"/>
                <a:gd name="T8" fmla="*/ 2 w 68"/>
                <a:gd name="T9" fmla="*/ 9 h 122"/>
                <a:gd name="T10" fmla="*/ 17 w 68"/>
                <a:gd name="T11" fmla="*/ 17 h 122"/>
                <a:gd name="T12" fmla="*/ 30 w 68"/>
                <a:gd name="T13" fmla="*/ 25 h 122"/>
                <a:gd name="T14" fmla="*/ 30 w 68"/>
                <a:gd name="T15" fmla="*/ 26 h 122"/>
                <a:gd name="T16" fmla="*/ 28 w 68"/>
                <a:gd name="T17" fmla="*/ 35 h 122"/>
                <a:gd name="T18" fmla="*/ 25 w 68"/>
                <a:gd name="T19" fmla="*/ 46 h 122"/>
                <a:gd name="T20" fmla="*/ 18 w 68"/>
                <a:gd name="T21" fmla="*/ 53 h 122"/>
                <a:gd name="T22" fmla="*/ 5 w 68"/>
                <a:gd name="T23" fmla="*/ 68 h 122"/>
                <a:gd name="T24" fmla="*/ 5 w 68"/>
                <a:gd name="T25" fmla="*/ 71 h 122"/>
                <a:gd name="T26" fmla="*/ 7 w 68"/>
                <a:gd name="T27" fmla="*/ 71 h 122"/>
                <a:gd name="T28" fmla="*/ 22 w 68"/>
                <a:gd name="T29" fmla="*/ 71 h 122"/>
                <a:gd name="T30" fmla="*/ 35 w 68"/>
                <a:gd name="T31" fmla="*/ 70 h 122"/>
                <a:gd name="T32" fmla="*/ 35 w 68"/>
                <a:gd name="T33" fmla="*/ 71 h 122"/>
                <a:gd name="T34" fmla="*/ 10 w 68"/>
                <a:gd name="T35" fmla="*/ 100 h 122"/>
                <a:gd name="T36" fmla="*/ 8 w 68"/>
                <a:gd name="T37" fmla="*/ 105 h 122"/>
                <a:gd name="T38" fmla="*/ 10 w 68"/>
                <a:gd name="T39" fmla="*/ 106 h 122"/>
                <a:gd name="T40" fmla="*/ 21 w 68"/>
                <a:gd name="T41" fmla="*/ 109 h 122"/>
                <a:gd name="T42" fmla="*/ 30 w 68"/>
                <a:gd name="T43" fmla="*/ 106 h 122"/>
                <a:gd name="T44" fmla="*/ 35 w 68"/>
                <a:gd name="T45" fmla="*/ 106 h 122"/>
                <a:gd name="T46" fmla="*/ 35 w 68"/>
                <a:gd name="T47" fmla="*/ 115 h 122"/>
                <a:gd name="T48" fmla="*/ 37 w 68"/>
                <a:gd name="T49" fmla="*/ 122 h 122"/>
                <a:gd name="T50" fmla="*/ 40 w 68"/>
                <a:gd name="T51" fmla="*/ 122 h 122"/>
                <a:gd name="T52" fmla="*/ 46 w 68"/>
                <a:gd name="T53" fmla="*/ 115 h 122"/>
                <a:gd name="T54" fmla="*/ 57 w 68"/>
                <a:gd name="T55" fmla="*/ 95 h 122"/>
                <a:gd name="T56" fmla="*/ 60 w 68"/>
                <a:gd name="T57" fmla="*/ 86 h 122"/>
                <a:gd name="T58" fmla="*/ 66 w 68"/>
                <a:gd name="T59" fmla="*/ 74 h 122"/>
                <a:gd name="T60" fmla="*/ 68 w 68"/>
                <a:gd name="T61" fmla="*/ 64 h 122"/>
                <a:gd name="T62" fmla="*/ 65 w 68"/>
                <a:gd name="T63" fmla="*/ 51 h 122"/>
                <a:gd name="T64" fmla="*/ 57 w 68"/>
                <a:gd name="T65" fmla="*/ 35 h 122"/>
                <a:gd name="T66" fmla="*/ 45 w 68"/>
                <a:gd name="T67" fmla="*/ 12 h 122"/>
                <a:gd name="T68" fmla="*/ 35 w 68"/>
                <a:gd name="T69" fmla="*/ 2 h 122"/>
                <a:gd name="T70" fmla="*/ 30 w 68"/>
                <a:gd name="T71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" h="122">
                  <a:moveTo>
                    <a:pt x="30" y="1"/>
                  </a:moveTo>
                  <a:lnTo>
                    <a:pt x="30" y="1"/>
                  </a:lnTo>
                  <a:lnTo>
                    <a:pt x="18" y="0"/>
                  </a:lnTo>
                  <a:lnTo>
                    <a:pt x="8" y="0"/>
                  </a:lnTo>
                  <a:lnTo>
                    <a:pt x="5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9"/>
                  </a:lnTo>
                  <a:lnTo>
                    <a:pt x="6" y="12"/>
                  </a:lnTo>
                  <a:lnTo>
                    <a:pt x="17" y="17"/>
                  </a:lnTo>
                  <a:lnTo>
                    <a:pt x="26" y="22"/>
                  </a:lnTo>
                  <a:lnTo>
                    <a:pt x="30" y="2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30"/>
                  </a:lnTo>
                  <a:lnTo>
                    <a:pt x="28" y="35"/>
                  </a:lnTo>
                  <a:lnTo>
                    <a:pt x="27" y="40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18" y="53"/>
                  </a:lnTo>
                  <a:lnTo>
                    <a:pt x="11" y="60"/>
                  </a:lnTo>
                  <a:lnTo>
                    <a:pt x="5" y="68"/>
                  </a:lnTo>
                  <a:lnTo>
                    <a:pt x="3" y="70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7" y="71"/>
                  </a:lnTo>
                  <a:lnTo>
                    <a:pt x="12" y="71"/>
                  </a:lnTo>
                  <a:lnTo>
                    <a:pt x="22" y="71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5" y="71"/>
                  </a:lnTo>
                  <a:lnTo>
                    <a:pt x="35" y="71"/>
                  </a:lnTo>
                  <a:lnTo>
                    <a:pt x="18" y="89"/>
                  </a:lnTo>
                  <a:lnTo>
                    <a:pt x="10" y="100"/>
                  </a:lnTo>
                  <a:lnTo>
                    <a:pt x="8" y="104"/>
                  </a:lnTo>
                  <a:lnTo>
                    <a:pt x="8" y="105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5" y="109"/>
                  </a:lnTo>
                  <a:lnTo>
                    <a:pt x="21" y="109"/>
                  </a:lnTo>
                  <a:lnTo>
                    <a:pt x="30" y="106"/>
                  </a:lnTo>
                  <a:lnTo>
                    <a:pt x="30" y="106"/>
                  </a:lnTo>
                  <a:lnTo>
                    <a:pt x="33" y="106"/>
                  </a:lnTo>
                  <a:lnTo>
                    <a:pt x="35" y="106"/>
                  </a:lnTo>
                  <a:lnTo>
                    <a:pt x="35" y="106"/>
                  </a:lnTo>
                  <a:lnTo>
                    <a:pt x="35" y="115"/>
                  </a:lnTo>
                  <a:lnTo>
                    <a:pt x="36" y="120"/>
                  </a:lnTo>
                  <a:lnTo>
                    <a:pt x="37" y="122"/>
                  </a:lnTo>
                  <a:lnTo>
                    <a:pt x="40" y="122"/>
                  </a:lnTo>
                  <a:lnTo>
                    <a:pt x="40" y="122"/>
                  </a:lnTo>
                  <a:lnTo>
                    <a:pt x="42" y="119"/>
                  </a:lnTo>
                  <a:lnTo>
                    <a:pt x="46" y="115"/>
                  </a:lnTo>
                  <a:lnTo>
                    <a:pt x="52" y="105"/>
                  </a:lnTo>
                  <a:lnTo>
                    <a:pt x="57" y="95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2" y="80"/>
                  </a:lnTo>
                  <a:lnTo>
                    <a:pt x="66" y="74"/>
                  </a:lnTo>
                  <a:lnTo>
                    <a:pt x="67" y="69"/>
                  </a:lnTo>
                  <a:lnTo>
                    <a:pt x="68" y="64"/>
                  </a:lnTo>
                  <a:lnTo>
                    <a:pt x="67" y="59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57" y="35"/>
                  </a:lnTo>
                  <a:lnTo>
                    <a:pt x="48" y="19"/>
                  </a:lnTo>
                  <a:lnTo>
                    <a:pt x="45" y="12"/>
                  </a:lnTo>
                  <a:lnTo>
                    <a:pt x="40" y="6"/>
                  </a:lnTo>
                  <a:lnTo>
                    <a:pt x="35" y="2"/>
                  </a:lnTo>
                  <a:lnTo>
                    <a:pt x="30" y="1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4C0BDE40-D99E-4D21-ADB9-DAE2EA0792B5}"/>
              </a:ext>
            </a:extLst>
          </p:cNvPr>
          <p:cNvGrpSpPr/>
          <p:nvPr/>
        </p:nvGrpSpPr>
        <p:grpSpPr>
          <a:xfrm>
            <a:off x="1479550" y="909700"/>
            <a:ext cx="947585" cy="2543364"/>
            <a:chOff x="3290888" y="1028804"/>
            <a:chExt cx="1035050" cy="2778125"/>
          </a:xfrm>
        </p:grpSpPr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5C7AC249-88F1-ECCC-522D-30EB15FD9F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0888" y="1028804"/>
              <a:ext cx="1035050" cy="2778125"/>
            </a:xfrm>
            <a:custGeom>
              <a:avLst/>
              <a:gdLst>
                <a:gd name="T0" fmla="*/ 279 w 652"/>
                <a:gd name="T1" fmla="*/ 9 h 1750"/>
                <a:gd name="T2" fmla="*/ 250 w 652"/>
                <a:gd name="T3" fmla="*/ 26 h 1750"/>
                <a:gd name="T4" fmla="*/ 220 w 652"/>
                <a:gd name="T5" fmla="*/ 91 h 1750"/>
                <a:gd name="T6" fmla="*/ 215 w 652"/>
                <a:gd name="T7" fmla="*/ 141 h 1750"/>
                <a:gd name="T8" fmla="*/ 211 w 652"/>
                <a:gd name="T9" fmla="*/ 161 h 1750"/>
                <a:gd name="T10" fmla="*/ 234 w 652"/>
                <a:gd name="T11" fmla="*/ 195 h 1750"/>
                <a:gd name="T12" fmla="*/ 245 w 652"/>
                <a:gd name="T13" fmla="*/ 247 h 1750"/>
                <a:gd name="T14" fmla="*/ 240 w 652"/>
                <a:gd name="T15" fmla="*/ 261 h 1750"/>
                <a:gd name="T16" fmla="*/ 110 w 652"/>
                <a:gd name="T17" fmla="*/ 305 h 1750"/>
                <a:gd name="T18" fmla="*/ 74 w 652"/>
                <a:gd name="T19" fmla="*/ 341 h 1750"/>
                <a:gd name="T20" fmla="*/ 36 w 652"/>
                <a:gd name="T21" fmla="*/ 489 h 1750"/>
                <a:gd name="T22" fmla="*/ 12 w 652"/>
                <a:gd name="T23" fmla="*/ 578 h 1750"/>
                <a:gd name="T24" fmla="*/ 1 w 652"/>
                <a:gd name="T25" fmla="*/ 620 h 1750"/>
                <a:gd name="T26" fmla="*/ 75 w 652"/>
                <a:gd name="T27" fmla="*/ 692 h 1750"/>
                <a:gd name="T28" fmla="*/ 132 w 652"/>
                <a:gd name="T29" fmla="*/ 730 h 1750"/>
                <a:gd name="T30" fmla="*/ 115 w 652"/>
                <a:gd name="T31" fmla="*/ 908 h 1750"/>
                <a:gd name="T32" fmla="*/ 114 w 652"/>
                <a:gd name="T33" fmla="*/ 1304 h 1750"/>
                <a:gd name="T34" fmla="*/ 166 w 652"/>
                <a:gd name="T35" fmla="*/ 1580 h 1750"/>
                <a:gd name="T36" fmla="*/ 181 w 652"/>
                <a:gd name="T37" fmla="*/ 1612 h 1750"/>
                <a:gd name="T38" fmla="*/ 134 w 652"/>
                <a:gd name="T39" fmla="*/ 1674 h 1750"/>
                <a:gd name="T40" fmla="*/ 99 w 652"/>
                <a:gd name="T41" fmla="*/ 1706 h 1750"/>
                <a:gd name="T42" fmla="*/ 116 w 652"/>
                <a:gd name="T43" fmla="*/ 1726 h 1750"/>
                <a:gd name="T44" fmla="*/ 140 w 652"/>
                <a:gd name="T45" fmla="*/ 1740 h 1750"/>
                <a:gd name="T46" fmla="*/ 160 w 652"/>
                <a:gd name="T47" fmla="*/ 1745 h 1750"/>
                <a:gd name="T48" fmla="*/ 226 w 652"/>
                <a:gd name="T49" fmla="*/ 1706 h 1750"/>
                <a:gd name="T50" fmla="*/ 265 w 652"/>
                <a:gd name="T51" fmla="*/ 1680 h 1750"/>
                <a:gd name="T52" fmla="*/ 250 w 652"/>
                <a:gd name="T53" fmla="*/ 1611 h 1750"/>
                <a:gd name="T54" fmla="*/ 254 w 652"/>
                <a:gd name="T55" fmla="*/ 1485 h 1750"/>
                <a:gd name="T56" fmla="*/ 316 w 652"/>
                <a:gd name="T57" fmla="*/ 1056 h 1750"/>
                <a:gd name="T58" fmla="*/ 355 w 652"/>
                <a:gd name="T59" fmla="*/ 1421 h 1750"/>
                <a:gd name="T60" fmla="*/ 374 w 652"/>
                <a:gd name="T61" fmla="*/ 1695 h 1750"/>
                <a:gd name="T62" fmla="*/ 405 w 652"/>
                <a:gd name="T63" fmla="*/ 1738 h 1750"/>
                <a:gd name="T64" fmla="*/ 451 w 652"/>
                <a:gd name="T65" fmla="*/ 1739 h 1750"/>
                <a:gd name="T66" fmla="*/ 475 w 652"/>
                <a:gd name="T67" fmla="*/ 1735 h 1750"/>
                <a:gd name="T68" fmla="*/ 491 w 652"/>
                <a:gd name="T69" fmla="*/ 1726 h 1750"/>
                <a:gd name="T70" fmla="*/ 499 w 652"/>
                <a:gd name="T71" fmla="*/ 1710 h 1750"/>
                <a:gd name="T72" fmla="*/ 458 w 652"/>
                <a:gd name="T73" fmla="*/ 1674 h 1750"/>
                <a:gd name="T74" fmla="*/ 436 w 652"/>
                <a:gd name="T75" fmla="*/ 1621 h 1750"/>
                <a:gd name="T76" fmla="*/ 455 w 652"/>
                <a:gd name="T77" fmla="*/ 1605 h 1750"/>
                <a:gd name="T78" fmla="*/ 491 w 652"/>
                <a:gd name="T79" fmla="*/ 1248 h 1750"/>
                <a:gd name="T80" fmla="*/ 503 w 652"/>
                <a:gd name="T81" fmla="*/ 721 h 1750"/>
                <a:gd name="T82" fmla="*/ 638 w 652"/>
                <a:gd name="T83" fmla="*/ 617 h 1750"/>
                <a:gd name="T84" fmla="*/ 650 w 652"/>
                <a:gd name="T85" fmla="*/ 572 h 1750"/>
                <a:gd name="T86" fmla="*/ 545 w 652"/>
                <a:gd name="T87" fmla="*/ 313 h 1750"/>
                <a:gd name="T88" fmla="*/ 503 w 652"/>
                <a:gd name="T89" fmla="*/ 287 h 1750"/>
                <a:gd name="T90" fmla="*/ 423 w 652"/>
                <a:gd name="T91" fmla="*/ 271 h 1750"/>
                <a:gd name="T92" fmla="*/ 395 w 652"/>
                <a:gd name="T93" fmla="*/ 247 h 1750"/>
                <a:gd name="T94" fmla="*/ 391 w 652"/>
                <a:gd name="T95" fmla="*/ 187 h 1750"/>
                <a:gd name="T96" fmla="*/ 416 w 652"/>
                <a:gd name="T97" fmla="*/ 140 h 1750"/>
                <a:gd name="T98" fmla="*/ 406 w 652"/>
                <a:gd name="T99" fmla="*/ 101 h 1750"/>
                <a:gd name="T100" fmla="*/ 391 w 652"/>
                <a:gd name="T101" fmla="*/ 49 h 1750"/>
                <a:gd name="T102" fmla="*/ 374 w 652"/>
                <a:gd name="T103" fmla="*/ 31 h 1750"/>
                <a:gd name="T104" fmla="*/ 340 w 652"/>
                <a:gd name="T105" fmla="*/ 10 h 1750"/>
                <a:gd name="T106" fmla="*/ 142 w 652"/>
                <a:gd name="T107" fmla="*/ 561 h 1750"/>
                <a:gd name="T108" fmla="*/ 145 w 652"/>
                <a:gd name="T109" fmla="*/ 652 h 1750"/>
                <a:gd name="T110" fmla="*/ 110 w 652"/>
                <a:gd name="T111" fmla="*/ 638 h 1750"/>
                <a:gd name="T112" fmla="*/ 85 w 652"/>
                <a:gd name="T113" fmla="*/ 582 h 1750"/>
                <a:gd name="T114" fmla="*/ 510 w 652"/>
                <a:gd name="T115" fmla="*/ 492 h 1750"/>
                <a:gd name="T116" fmla="*/ 564 w 652"/>
                <a:gd name="T117" fmla="*/ 575 h 1750"/>
                <a:gd name="T118" fmla="*/ 510 w 652"/>
                <a:gd name="T119" fmla="*/ 643 h 1750"/>
                <a:gd name="T120" fmla="*/ 485 w 652"/>
                <a:gd name="T121" fmla="*/ 552 h 1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2" h="1750">
                  <a:moveTo>
                    <a:pt x="305" y="10"/>
                  </a:moveTo>
                  <a:lnTo>
                    <a:pt x="305" y="10"/>
                  </a:lnTo>
                  <a:lnTo>
                    <a:pt x="297" y="12"/>
                  </a:lnTo>
                  <a:lnTo>
                    <a:pt x="291" y="12"/>
                  </a:lnTo>
                  <a:lnTo>
                    <a:pt x="285" y="10"/>
                  </a:lnTo>
                  <a:lnTo>
                    <a:pt x="285" y="10"/>
                  </a:lnTo>
                  <a:lnTo>
                    <a:pt x="279" y="9"/>
                  </a:lnTo>
                  <a:lnTo>
                    <a:pt x="272" y="10"/>
                  </a:lnTo>
                  <a:lnTo>
                    <a:pt x="260" y="15"/>
                  </a:lnTo>
                  <a:lnTo>
                    <a:pt x="260" y="15"/>
                  </a:lnTo>
                  <a:lnTo>
                    <a:pt x="256" y="17"/>
                  </a:lnTo>
                  <a:lnTo>
                    <a:pt x="254" y="19"/>
                  </a:lnTo>
                  <a:lnTo>
                    <a:pt x="250" y="26"/>
                  </a:lnTo>
                  <a:lnTo>
                    <a:pt x="250" y="26"/>
                  </a:lnTo>
                  <a:lnTo>
                    <a:pt x="240" y="41"/>
                  </a:lnTo>
                  <a:lnTo>
                    <a:pt x="240" y="41"/>
                  </a:lnTo>
                  <a:lnTo>
                    <a:pt x="234" y="52"/>
                  </a:lnTo>
                  <a:lnTo>
                    <a:pt x="227" y="67"/>
                  </a:lnTo>
                  <a:lnTo>
                    <a:pt x="222" y="82"/>
                  </a:lnTo>
                  <a:lnTo>
                    <a:pt x="220" y="91"/>
                  </a:lnTo>
                  <a:lnTo>
                    <a:pt x="220" y="91"/>
                  </a:lnTo>
                  <a:lnTo>
                    <a:pt x="220" y="94"/>
                  </a:lnTo>
                  <a:lnTo>
                    <a:pt x="217" y="97"/>
                  </a:lnTo>
                  <a:lnTo>
                    <a:pt x="216" y="102"/>
                  </a:lnTo>
                  <a:lnTo>
                    <a:pt x="215" y="111"/>
                  </a:lnTo>
                  <a:lnTo>
                    <a:pt x="215" y="111"/>
                  </a:lnTo>
                  <a:lnTo>
                    <a:pt x="215" y="13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4" y="141"/>
                  </a:lnTo>
                  <a:lnTo>
                    <a:pt x="212" y="143"/>
                  </a:lnTo>
                  <a:lnTo>
                    <a:pt x="210" y="147"/>
                  </a:lnTo>
                  <a:lnTo>
                    <a:pt x="210" y="156"/>
                  </a:lnTo>
                  <a:lnTo>
                    <a:pt x="210" y="156"/>
                  </a:lnTo>
                  <a:lnTo>
                    <a:pt x="211" y="161"/>
                  </a:lnTo>
                  <a:lnTo>
                    <a:pt x="212" y="165"/>
                  </a:lnTo>
                  <a:lnTo>
                    <a:pt x="217" y="171"/>
                  </a:lnTo>
                  <a:lnTo>
                    <a:pt x="222" y="175"/>
                  </a:lnTo>
                  <a:lnTo>
                    <a:pt x="225" y="176"/>
                  </a:lnTo>
                  <a:lnTo>
                    <a:pt x="230" y="186"/>
                  </a:lnTo>
                  <a:lnTo>
                    <a:pt x="230" y="186"/>
                  </a:lnTo>
                  <a:lnTo>
                    <a:pt x="234" y="195"/>
                  </a:lnTo>
                  <a:lnTo>
                    <a:pt x="240" y="216"/>
                  </a:lnTo>
                  <a:lnTo>
                    <a:pt x="240" y="216"/>
                  </a:lnTo>
                  <a:lnTo>
                    <a:pt x="245" y="235"/>
                  </a:lnTo>
                  <a:lnTo>
                    <a:pt x="245" y="241"/>
                  </a:lnTo>
                  <a:lnTo>
                    <a:pt x="245" y="246"/>
                  </a:lnTo>
                  <a:lnTo>
                    <a:pt x="245" y="246"/>
                  </a:lnTo>
                  <a:lnTo>
                    <a:pt x="245" y="247"/>
                  </a:lnTo>
                  <a:lnTo>
                    <a:pt x="247" y="249"/>
                  </a:lnTo>
                  <a:lnTo>
                    <a:pt x="251" y="251"/>
                  </a:lnTo>
                  <a:lnTo>
                    <a:pt x="251" y="254"/>
                  </a:lnTo>
                  <a:lnTo>
                    <a:pt x="251" y="255"/>
                  </a:lnTo>
                  <a:lnTo>
                    <a:pt x="247" y="257"/>
                  </a:lnTo>
                  <a:lnTo>
                    <a:pt x="240" y="261"/>
                  </a:lnTo>
                  <a:lnTo>
                    <a:pt x="240" y="261"/>
                  </a:lnTo>
                  <a:lnTo>
                    <a:pt x="219" y="271"/>
                  </a:lnTo>
                  <a:lnTo>
                    <a:pt x="194" y="284"/>
                  </a:lnTo>
                  <a:lnTo>
                    <a:pt x="167" y="295"/>
                  </a:lnTo>
                  <a:lnTo>
                    <a:pt x="156" y="299"/>
                  </a:lnTo>
                  <a:lnTo>
                    <a:pt x="145" y="301"/>
                  </a:lnTo>
                  <a:lnTo>
                    <a:pt x="145" y="301"/>
                  </a:lnTo>
                  <a:lnTo>
                    <a:pt x="110" y="305"/>
                  </a:lnTo>
                  <a:lnTo>
                    <a:pt x="102" y="308"/>
                  </a:lnTo>
                  <a:lnTo>
                    <a:pt x="95" y="309"/>
                  </a:lnTo>
                  <a:lnTo>
                    <a:pt x="90" y="313"/>
                  </a:lnTo>
                  <a:lnTo>
                    <a:pt x="85" y="316"/>
                  </a:lnTo>
                  <a:lnTo>
                    <a:pt x="85" y="316"/>
                  </a:lnTo>
                  <a:lnTo>
                    <a:pt x="80" y="325"/>
                  </a:lnTo>
                  <a:lnTo>
                    <a:pt x="74" y="341"/>
                  </a:lnTo>
                  <a:lnTo>
                    <a:pt x="59" y="387"/>
                  </a:lnTo>
                  <a:lnTo>
                    <a:pt x="46" y="433"/>
                  </a:lnTo>
                  <a:lnTo>
                    <a:pt x="41" y="450"/>
                  </a:lnTo>
                  <a:lnTo>
                    <a:pt x="40" y="462"/>
                  </a:lnTo>
                  <a:lnTo>
                    <a:pt x="40" y="462"/>
                  </a:lnTo>
                  <a:lnTo>
                    <a:pt x="39" y="476"/>
                  </a:lnTo>
                  <a:lnTo>
                    <a:pt x="36" y="489"/>
                  </a:lnTo>
                  <a:lnTo>
                    <a:pt x="31" y="504"/>
                  </a:lnTo>
                  <a:lnTo>
                    <a:pt x="25" y="517"/>
                  </a:lnTo>
                  <a:lnTo>
                    <a:pt x="25" y="517"/>
                  </a:lnTo>
                  <a:lnTo>
                    <a:pt x="21" y="524"/>
                  </a:lnTo>
                  <a:lnTo>
                    <a:pt x="19" y="533"/>
                  </a:lnTo>
                  <a:lnTo>
                    <a:pt x="15" y="556"/>
                  </a:lnTo>
                  <a:lnTo>
                    <a:pt x="12" y="578"/>
                  </a:lnTo>
                  <a:lnTo>
                    <a:pt x="10" y="597"/>
                  </a:lnTo>
                  <a:lnTo>
                    <a:pt x="10" y="597"/>
                  </a:lnTo>
                  <a:lnTo>
                    <a:pt x="7" y="603"/>
                  </a:lnTo>
                  <a:lnTo>
                    <a:pt x="5" y="608"/>
                  </a:lnTo>
                  <a:lnTo>
                    <a:pt x="1" y="613"/>
                  </a:lnTo>
                  <a:lnTo>
                    <a:pt x="0" y="616"/>
                  </a:lnTo>
                  <a:lnTo>
                    <a:pt x="1" y="620"/>
                  </a:lnTo>
                  <a:lnTo>
                    <a:pt x="3" y="625"/>
                  </a:lnTo>
                  <a:lnTo>
                    <a:pt x="10" y="632"/>
                  </a:lnTo>
                  <a:lnTo>
                    <a:pt x="10" y="632"/>
                  </a:lnTo>
                  <a:lnTo>
                    <a:pt x="26" y="648"/>
                  </a:lnTo>
                  <a:lnTo>
                    <a:pt x="42" y="665"/>
                  </a:lnTo>
                  <a:lnTo>
                    <a:pt x="75" y="692"/>
                  </a:lnTo>
                  <a:lnTo>
                    <a:pt x="75" y="692"/>
                  </a:lnTo>
                  <a:lnTo>
                    <a:pt x="87" y="704"/>
                  </a:lnTo>
                  <a:lnTo>
                    <a:pt x="99" y="711"/>
                  </a:lnTo>
                  <a:lnTo>
                    <a:pt x="115" y="722"/>
                  </a:lnTo>
                  <a:lnTo>
                    <a:pt x="115" y="722"/>
                  </a:lnTo>
                  <a:lnTo>
                    <a:pt x="121" y="726"/>
                  </a:lnTo>
                  <a:lnTo>
                    <a:pt x="127" y="729"/>
                  </a:lnTo>
                  <a:lnTo>
                    <a:pt x="132" y="730"/>
                  </a:lnTo>
                  <a:lnTo>
                    <a:pt x="135" y="732"/>
                  </a:lnTo>
                  <a:lnTo>
                    <a:pt x="135" y="732"/>
                  </a:lnTo>
                  <a:lnTo>
                    <a:pt x="137" y="739"/>
                  </a:lnTo>
                  <a:lnTo>
                    <a:pt x="140" y="742"/>
                  </a:lnTo>
                  <a:lnTo>
                    <a:pt x="105" y="903"/>
                  </a:lnTo>
                  <a:lnTo>
                    <a:pt x="115" y="908"/>
                  </a:lnTo>
                  <a:lnTo>
                    <a:pt x="115" y="908"/>
                  </a:lnTo>
                  <a:lnTo>
                    <a:pt x="115" y="998"/>
                  </a:lnTo>
                  <a:lnTo>
                    <a:pt x="112" y="1093"/>
                  </a:lnTo>
                  <a:lnTo>
                    <a:pt x="110" y="1209"/>
                  </a:lnTo>
                  <a:lnTo>
                    <a:pt x="110" y="1209"/>
                  </a:lnTo>
                  <a:lnTo>
                    <a:pt x="110" y="1240"/>
                  </a:lnTo>
                  <a:lnTo>
                    <a:pt x="111" y="1271"/>
                  </a:lnTo>
                  <a:lnTo>
                    <a:pt x="114" y="1304"/>
                  </a:lnTo>
                  <a:lnTo>
                    <a:pt x="117" y="1337"/>
                  </a:lnTo>
                  <a:lnTo>
                    <a:pt x="121" y="1369"/>
                  </a:lnTo>
                  <a:lnTo>
                    <a:pt x="126" y="1401"/>
                  </a:lnTo>
                  <a:lnTo>
                    <a:pt x="137" y="1459"/>
                  </a:lnTo>
                  <a:lnTo>
                    <a:pt x="149" y="1512"/>
                  </a:lnTo>
                  <a:lnTo>
                    <a:pt x="159" y="1553"/>
                  </a:lnTo>
                  <a:lnTo>
                    <a:pt x="166" y="1580"/>
                  </a:lnTo>
                  <a:lnTo>
                    <a:pt x="170" y="1590"/>
                  </a:lnTo>
                  <a:lnTo>
                    <a:pt x="170" y="1590"/>
                  </a:lnTo>
                  <a:lnTo>
                    <a:pt x="179" y="1592"/>
                  </a:lnTo>
                  <a:lnTo>
                    <a:pt x="185" y="1595"/>
                  </a:lnTo>
                  <a:lnTo>
                    <a:pt x="185" y="1595"/>
                  </a:lnTo>
                  <a:lnTo>
                    <a:pt x="184" y="1600"/>
                  </a:lnTo>
                  <a:lnTo>
                    <a:pt x="181" y="1612"/>
                  </a:lnTo>
                  <a:lnTo>
                    <a:pt x="175" y="1629"/>
                  </a:lnTo>
                  <a:lnTo>
                    <a:pt x="170" y="1636"/>
                  </a:lnTo>
                  <a:lnTo>
                    <a:pt x="165" y="1645"/>
                  </a:lnTo>
                  <a:lnTo>
                    <a:pt x="165" y="1645"/>
                  </a:lnTo>
                  <a:lnTo>
                    <a:pt x="159" y="1653"/>
                  </a:lnTo>
                  <a:lnTo>
                    <a:pt x="150" y="1660"/>
                  </a:lnTo>
                  <a:lnTo>
                    <a:pt x="134" y="1674"/>
                  </a:lnTo>
                  <a:lnTo>
                    <a:pt x="120" y="1685"/>
                  </a:lnTo>
                  <a:lnTo>
                    <a:pt x="114" y="1690"/>
                  </a:lnTo>
                  <a:lnTo>
                    <a:pt x="110" y="1695"/>
                  </a:lnTo>
                  <a:lnTo>
                    <a:pt x="110" y="1695"/>
                  </a:lnTo>
                  <a:lnTo>
                    <a:pt x="107" y="1699"/>
                  </a:lnTo>
                  <a:lnTo>
                    <a:pt x="104" y="1703"/>
                  </a:lnTo>
                  <a:lnTo>
                    <a:pt x="99" y="1706"/>
                  </a:lnTo>
                  <a:lnTo>
                    <a:pt x="97" y="1708"/>
                  </a:lnTo>
                  <a:lnTo>
                    <a:pt x="96" y="1710"/>
                  </a:lnTo>
                  <a:lnTo>
                    <a:pt x="97" y="1713"/>
                  </a:lnTo>
                  <a:lnTo>
                    <a:pt x="100" y="1715"/>
                  </a:lnTo>
                  <a:lnTo>
                    <a:pt x="100" y="1715"/>
                  </a:lnTo>
                  <a:lnTo>
                    <a:pt x="107" y="1721"/>
                  </a:lnTo>
                  <a:lnTo>
                    <a:pt x="116" y="1726"/>
                  </a:lnTo>
                  <a:lnTo>
                    <a:pt x="125" y="1730"/>
                  </a:lnTo>
                  <a:lnTo>
                    <a:pt x="125" y="1730"/>
                  </a:lnTo>
                  <a:lnTo>
                    <a:pt x="125" y="1731"/>
                  </a:lnTo>
                  <a:lnTo>
                    <a:pt x="127" y="1734"/>
                  </a:lnTo>
                  <a:lnTo>
                    <a:pt x="131" y="1736"/>
                  </a:lnTo>
                  <a:lnTo>
                    <a:pt x="140" y="1740"/>
                  </a:lnTo>
                  <a:lnTo>
                    <a:pt x="140" y="1740"/>
                  </a:lnTo>
                  <a:lnTo>
                    <a:pt x="144" y="1742"/>
                  </a:lnTo>
                  <a:lnTo>
                    <a:pt x="146" y="1744"/>
                  </a:lnTo>
                  <a:lnTo>
                    <a:pt x="146" y="1747"/>
                  </a:lnTo>
                  <a:lnTo>
                    <a:pt x="146" y="1748"/>
                  </a:lnTo>
                  <a:lnTo>
                    <a:pt x="146" y="1749"/>
                  </a:lnTo>
                  <a:lnTo>
                    <a:pt x="147" y="1750"/>
                  </a:lnTo>
                  <a:lnTo>
                    <a:pt x="160" y="1745"/>
                  </a:lnTo>
                  <a:lnTo>
                    <a:pt x="160" y="1745"/>
                  </a:lnTo>
                  <a:lnTo>
                    <a:pt x="179" y="1736"/>
                  </a:lnTo>
                  <a:lnTo>
                    <a:pt x="195" y="1728"/>
                  </a:lnTo>
                  <a:lnTo>
                    <a:pt x="209" y="1719"/>
                  </a:lnTo>
                  <a:lnTo>
                    <a:pt x="220" y="1710"/>
                  </a:lnTo>
                  <a:lnTo>
                    <a:pt x="220" y="1710"/>
                  </a:lnTo>
                  <a:lnTo>
                    <a:pt x="226" y="1706"/>
                  </a:lnTo>
                  <a:lnTo>
                    <a:pt x="232" y="1703"/>
                  </a:lnTo>
                  <a:lnTo>
                    <a:pt x="246" y="1696"/>
                  </a:lnTo>
                  <a:lnTo>
                    <a:pt x="259" y="1691"/>
                  </a:lnTo>
                  <a:lnTo>
                    <a:pt x="262" y="1689"/>
                  </a:lnTo>
                  <a:lnTo>
                    <a:pt x="265" y="1685"/>
                  </a:lnTo>
                  <a:lnTo>
                    <a:pt x="265" y="1685"/>
                  </a:lnTo>
                  <a:lnTo>
                    <a:pt x="265" y="1680"/>
                  </a:lnTo>
                  <a:lnTo>
                    <a:pt x="264" y="1671"/>
                  </a:lnTo>
                  <a:lnTo>
                    <a:pt x="260" y="1649"/>
                  </a:lnTo>
                  <a:lnTo>
                    <a:pt x="254" y="1627"/>
                  </a:lnTo>
                  <a:lnTo>
                    <a:pt x="250" y="1615"/>
                  </a:lnTo>
                  <a:lnTo>
                    <a:pt x="250" y="1615"/>
                  </a:lnTo>
                  <a:lnTo>
                    <a:pt x="250" y="1612"/>
                  </a:lnTo>
                  <a:lnTo>
                    <a:pt x="250" y="1611"/>
                  </a:lnTo>
                  <a:lnTo>
                    <a:pt x="251" y="1609"/>
                  </a:lnTo>
                  <a:lnTo>
                    <a:pt x="254" y="1605"/>
                  </a:lnTo>
                  <a:lnTo>
                    <a:pt x="255" y="1600"/>
                  </a:lnTo>
                  <a:lnTo>
                    <a:pt x="255" y="1600"/>
                  </a:lnTo>
                  <a:lnTo>
                    <a:pt x="254" y="1543"/>
                  </a:lnTo>
                  <a:lnTo>
                    <a:pt x="254" y="1502"/>
                  </a:lnTo>
                  <a:lnTo>
                    <a:pt x="254" y="1485"/>
                  </a:lnTo>
                  <a:lnTo>
                    <a:pt x="255" y="1470"/>
                  </a:lnTo>
                  <a:lnTo>
                    <a:pt x="255" y="1470"/>
                  </a:lnTo>
                  <a:lnTo>
                    <a:pt x="266" y="1386"/>
                  </a:lnTo>
                  <a:lnTo>
                    <a:pt x="287" y="1234"/>
                  </a:lnTo>
                  <a:lnTo>
                    <a:pt x="299" y="1159"/>
                  </a:lnTo>
                  <a:lnTo>
                    <a:pt x="309" y="1096"/>
                  </a:lnTo>
                  <a:lnTo>
                    <a:pt x="316" y="1056"/>
                  </a:lnTo>
                  <a:lnTo>
                    <a:pt x="319" y="1047"/>
                  </a:lnTo>
                  <a:lnTo>
                    <a:pt x="320" y="1047"/>
                  </a:lnTo>
                  <a:lnTo>
                    <a:pt x="320" y="1048"/>
                  </a:lnTo>
                  <a:lnTo>
                    <a:pt x="320" y="1048"/>
                  </a:lnTo>
                  <a:lnTo>
                    <a:pt x="329" y="1129"/>
                  </a:lnTo>
                  <a:lnTo>
                    <a:pt x="343" y="1275"/>
                  </a:lnTo>
                  <a:lnTo>
                    <a:pt x="355" y="1421"/>
                  </a:lnTo>
                  <a:lnTo>
                    <a:pt x="360" y="1495"/>
                  </a:lnTo>
                  <a:lnTo>
                    <a:pt x="360" y="1615"/>
                  </a:lnTo>
                  <a:lnTo>
                    <a:pt x="370" y="1615"/>
                  </a:lnTo>
                  <a:lnTo>
                    <a:pt x="370" y="1685"/>
                  </a:lnTo>
                  <a:lnTo>
                    <a:pt x="370" y="1685"/>
                  </a:lnTo>
                  <a:lnTo>
                    <a:pt x="371" y="1691"/>
                  </a:lnTo>
                  <a:lnTo>
                    <a:pt x="374" y="1695"/>
                  </a:lnTo>
                  <a:lnTo>
                    <a:pt x="376" y="1699"/>
                  </a:lnTo>
                  <a:lnTo>
                    <a:pt x="380" y="1705"/>
                  </a:lnTo>
                  <a:lnTo>
                    <a:pt x="380" y="1705"/>
                  </a:lnTo>
                  <a:lnTo>
                    <a:pt x="386" y="1716"/>
                  </a:lnTo>
                  <a:lnTo>
                    <a:pt x="393" y="1724"/>
                  </a:lnTo>
                  <a:lnTo>
                    <a:pt x="399" y="1730"/>
                  </a:lnTo>
                  <a:lnTo>
                    <a:pt x="405" y="1738"/>
                  </a:lnTo>
                  <a:lnTo>
                    <a:pt x="414" y="1743"/>
                  </a:lnTo>
                  <a:lnTo>
                    <a:pt x="421" y="1745"/>
                  </a:lnTo>
                  <a:lnTo>
                    <a:pt x="426" y="1745"/>
                  </a:lnTo>
                  <a:lnTo>
                    <a:pt x="430" y="1745"/>
                  </a:lnTo>
                  <a:lnTo>
                    <a:pt x="430" y="1745"/>
                  </a:lnTo>
                  <a:lnTo>
                    <a:pt x="444" y="1742"/>
                  </a:lnTo>
                  <a:lnTo>
                    <a:pt x="451" y="1739"/>
                  </a:lnTo>
                  <a:lnTo>
                    <a:pt x="454" y="1736"/>
                  </a:lnTo>
                  <a:lnTo>
                    <a:pt x="455" y="1735"/>
                  </a:lnTo>
                  <a:lnTo>
                    <a:pt x="455" y="1735"/>
                  </a:lnTo>
                  <a:lnTo>
                    <a:pt x="465" y="1736"/>
                  </a:lnTo>
                  <a:lnTo>
                    <a:pt x="473" y="1736"/>
                  </a:lnTo>
                  <a:lnTo>
                    <a:pt x="475" y="1736"/>
                  </a:lnTo>
                  <a:lnTo>
                    <a:pt x="475" y="1735"/>
                  </a:lnTo>
                  <a:lnTo>
                    <a:pt x="475" y="1735"/>
                  </a:lnTo>
                  <a:lnTo>
                    <a:pt x="474" y="1733"/>
                  </a:lnTo>
                  <a:lnTo>
                    <a:pt x="475" y="1731"/>
                  </a:lnTo>
                  <a:lnTo>
                    <a:pt x="480" y="1730"/>
                  </a:lnTo>
                  <a:lnTo>
                    <a:pt x="480" y="1730"/>
                  </a:lnTo>
                  <a:lnTo>
                    <a:pt x="486" y="1729"/>
                  </a:lnTo>
                  <a:lnTo>
                    <a:pt x="491" y="1726"/>
                  </a:lnTo>
                  <a:lnTo>
                    <a:pt x="495" y="1724"/>
                  </a:lnTo>
                  <a:lnTo>
                    <a:pt x="495" y="1720"/>
                  </a:lnTo>
                  <a:lnTo>
                    <a:pt x="495" y="1720"/>
                  </a:lnTo>
                  <a:lnTo>
                    <a:pt x="495" y="1718"/>
                  </a:lnTo>
                  <a:lnTo>
                    <a:pt x="496" y="1716"/>
                  </a:lnTo>
                  <a:lnTo>
                    <a:pt x="499" y="1713"/>
                  </a:lnTo>
                  <a:lnTo>
                    <a:pt x="499" y="1710"/>
                  </a:lnTo>
                  <a:lnTo>
                    <a:pt x="498" y="1708"/>
                  </a:lnTo>
                  <a:lnTo>
                    <a:pt x="495" y="1704"/>
                  </a:lnTo>
                  <a:lnTo>
                    <a:pt x="490" y="1700"/>
                  </a:lnTo>
                  <a:lnTo>
                    <a:pt x="490" y="1700"/>
                  </a:lnTo>
                  <a:lnTo>
                    <a:pt x="476" y="1690"/>
                  </a:lnTo>
                  <a:lnTo>
                    <a:pt x="464" y="1679"/>
                  </a:lnTo>
                  <a:lnTo>
                    <a:pt x="458" y="1674"/>
                  </a:lnTo>
                  <a:lnTo>
                    <a:pt x="451" y="1668"/>
                  </a:lnTo>
                  <a:lnTo>
                    <a:pt x="448" y="1661"/>
                  </a:lnTo>
                  <a:lnTo>
                    <a:pt x="445" y="1655"/>
                  </a:lnTo>
                  <a:lnTo>
                    <a:pt x="445" y="1655"/>
                  </a:lnTo>
                  <a:lnTo>
                    <a:pt x="441" y="1641"/>
                  </a:lnTo>
                  <a:lnTo>
                    <a:pt x="438" y="1626"/>
                  </a:lnTo>
                  <a:lnTo>
                    <a:pt x="436" y="1621"/>
                  </a:lnTo>
                  <a:lnTo>
                    <a:pt x="436" y="1615"/>
                  </a:lnTo>
                  <a:lnTo>
                    <a:pt x="438" y="1612"/>
                  </a:lnTo>
                  <a:lnTo>
                    <a:pt x="440" y="1610"/>
                  </a:lnTo>
                  <a:lnTo>
                    <a:pt x="440" y="1610"/>
                  </a:lnTo>
                  <a:lnTo>
                    <a:pt x="450" y="1607"/>
                  </a:lnTo>
                  <a:lnTo>
                    <a:pt x="454" y="1606"/>
                  </a:lnTo>
                  <a:lnTo>
                    <a:pt x="455" y="1605"/>
                  </a:lnTo>
                  <a:lnTo>
                    <a:pt x="455" y="1605"/>
                  </a:lnTo>
                  <a:lnTo>
                    <a:pt x="460" y="1564"/>
                  </a:lnTo>
                  <a:lnTo>
                    <a:pt x="471" y="1471"/>
                  </a:lnTo>
                  <a:lnTo>
                    <a:pt x="483" y="1365"/>
                  </a:lnTo>
                  <a:lnTo>
                    <a:pt x="490" y="1284"/>
                  </a:lnTo>
                  <a:lnTo>
                    <a:pt x="490" y="1284"/>
                  </a:lnTo>
                  <a:lnTo>
                    <a:pt x="491" y="1248"/>
                  </a:lnTo>
                  <a:lnTo>
                    <a:pt x="491" y="1195"/>
                  </a:lnTo>
                  <a:lnTo>
                    <a:pt x="490" y="1073"/>
                  </a:lnTo>
                  <a:lnTo>
                    <a:pt x="485" y="918"/>
                  </a:lnTo>
                  <a:lnTo>
                    <a:pt x="500" y="913"/>
                  </a:lnTo>
                  <a:lnTo>
                    <a:pt x="485" y="732"/>
                  </a:lnTo>
                  <a:lnTo>
                    <a:pt x="485" y="732"/>
                  </a:lnTo>
                  <a:lnTo>
                    <a:pt x="503" y="721"/>
                  </a:lnTo>
                  <a:lnTo>
                    <a:pt x="541" y="696"/>
                  </a:lnTo>
                  <a:lnTo>
                    <a:pt x="586" y="665"/>
                  </a:lnTo>
                  <a:lnTo>
                    <a:pt x="605" y="650"/>
                  </a:lnTo>
                  <a:lnTo>
                    <a:pt x="620" y="637"/>
                  </a:lnTo>
                  <a:lnTo>
                    <a:pt x="620" y="637"/>
                  </a:lnTo>
                  <a:lnTo>
                    <a:pt x="630" y="627"/>
                  </a:lnTo>
                  <a:lnTo>
                    <a:pt x="638" y="617"/>
                  </a:lnTo>
                  <a:lnTo>
                    <a:pt x="644" y="608"/>
                  </a:lnTo>
                  <a:lnTo>
                    <a:pt x="649" y="601"/>
                  </a:lnTo>
                  <a:lnTo>
                    <a:pt x="650" y="595"/>
                  </a:lnTo>
                  <a:lnTo>
                    <a:pt x="652" y="587"/>
                  </a:lnTo>
                  <a:lnTo>
                    <a:pt x="652" y="580"/>
                  </a:lnTo>
                  <a:lnTo>
                    <a:pt x="650" y="572"/>
                  </a:lnTo>
                  <a:lnTo>
                    <a:pt x="650" y="572"/>
                  </a:lnTo>
                  <a:lnTo>
                    <a:pt x="637" y="528"/>
                  </a:lnTo>
                  <a:lnTo>
                    <a:pt x="609" y="450"/>
                  </a:lnTo>
                  <a:lnTo>
                    <a:pt x="579" y="374"/>
                  </a:lnTo>
                  <a:lnTo>
                    <a:pt x="568" y="346"/>
                  </a:lnTo>
                  <a:lnTo>
                    <a:pt x="560" y="331"/>
                  </a:lnTo>
                  <a:lnTo>
                    <a:pt x="560" y="331"/>
                  </a:lnTo>
                  <a:lnTo>
                    <a:pt x="545" y="313"/>
                  </a:lnTo>
                  <a:lnTo>
                    <a:pt x="540" y="306"/>
                  </a:lnTo>
                  <a:lnTo>
                    <a:pt x="540" y="306"/>
                  </a:lnTo>
                  <a:lnTo>
                    <a:pt x="538" y="304"/>
                  </a:lnTo>
                  <a:lnTo>
                    <a:pt x="534" y="301"/>
                  </a:lnTo>
                  <a:lnTo>
                    <a:pt x="525" y="296"/>
                  </a:lnTo>
                  <a:lnTo>
                    <a:pt x="525" y="296"/>
                  </a:lnTo>
                  <a:lnTo>
                    <a:pt x="503" y="287"/>
                  </a:lnTo>
                  <a:lnTo>
                    <a:pt x="489" y="284"/>
                  </a:lnTo>
                  <a:lnTo>
                    <a:pt x="480" y="281"/>
                  </a:lnTo>
                  <a:lnTo>
                    <a:pt x="480" y="281"/>
                  </a:lnTo>
                  <a:lnTo>
                    <a:pt x="453" y="276"/>
                  </a:lnTo>
                  <a:lnTo>
                    <a:pt x="425" y="271"/>
                  </a:lnTo>
                  <a:lnTo>
                    <a:pt x="425" y="271"/>
                  </a:lnTo>
                  <a:lnTo>
                    <a:pt x="423" y="271"/>
                  </a:lnTo>
                  <a:lnTo>
                    <a:pt x="418" y="271"/>
                  </a:lnTo>
                  <a:lnTo>
                    <a:pt x="415" y="270"/>
                  </a:lnTo>
                  <a:lnTo>
                    <a:pt x="411" y="267"/>
                  </a:lnTo>
                  <a:lnTo>
                    <a:pt x="406" y="264"/>
                  </a:lnTo>
                  <a:lnTo>
                    <a:pt x="400" y="256"/>
                  </a:lnTo>
                  <a:lnTo>
                    <a:pt x="400" y="256"/>
                  </a:lnTo>
                  <a:lnTo>
                    <a:pt x="395" y="247"/>
                  </a:lnTo>
                  <a:lnTo>
                    <a:pt x="391" y="236"/>
                  </a:lnTo>
                  <a:lnTo>
                    <a:pt x="389" y="226"/>
                  </a:lnTo>
                  <a:lnTo>
                    <a:pt x="389" y="215"/>
                  </a:lnTo>
                  <a:lnTo>
                    <a:pt x="389" y="198"/>
                  </a:lnTo>
                  <a:lnTo>
                    <a:pt x="390" y="191"/>
                  </a:lnTo>
                  <a:lnTo>
                    <a:pt x="390" y="191"/>
                  </a:lnTo>
                  <a:lnTo>
                    <a:pt x="391" y="187"/>
                  </a:lnTo>
                  <a:lnTo>
                    <a:pt x="395" y="181"/>
                  </a:lnTo>
                  <a:lnTo>
                    <a:pt x="405" y="171"/>
                  </a:lnTo>
                  <a:lnTo>
                    <a:pt x="405" y="171"/>
                  </a:lnTo>
                  <a:lnTo>
                    <a:pt x="408" y="166"/>
                  </a:lnTo>
                  <a:lnTo>
                    <a:pt x="413" y="156"/>
                  </a:lnTo>
                  <a:lnTo>
                    <a:pt x="416" y="145"/>
                  </a:lnTo>
                  <a:lnTo>
                    <a:pt x="416" y="140"/>
                  </a:lnTo>
                  <a:lnTo>
                    <a:pt x="415" y="136"/>
                  </a:lnTo>
                  <a:lnTo>
                    <a:pt x="415" y="136"/>
                  </a:lnTo>
                  <a:lnTo>
                    <a:pt x="408" y="128"/>
                  </a:lnTo>
                  <a:lnTo>
                    <a:pt x="405" y="126"/>
                  </a:lnTo>
                  <a:lnTo>
                    <a:pt x="405" y="126"/>
                  </a:lnTo>
                  <a:lnTo>
                    <a:pt x="406" y="112"/>
                  </a:lnTo>
                  <a:lnTo>
                    <a:pt x="406" y="101"/>
                  </a:lnTo>
                  <a:lnTo>
                    <a:pt x="405" y="91"/>
                  </a:lnTo>
                  <a:lnTo>
                    <a:pt x="405" y="91"/>
                  </a:lnTo>
                  <a:lnTo>
                    <a:pt x="401" y="72"/>
                  </a:lnTo>
                  <a:lnTo>
                    <a:pt x="399" y="63"/>
                  </a:lnTo>
                  <a:lnTo>
                    <a:pt x="395" y="56"/>
                  </a:lnTo>
                  <a:lnTo>
                    <a:pt x="395" y="56"/>
                  </a:lnTo>
                  <a:lnTo>
                    <a:pt x="391" y="49"/>
                  </a:lnTo>
                  <a:lnTo>
                    <a:pt x="390" y="42"/>
                  </a:lnTo>
                  <a:lnTo>
                    <a:pt x="388" y="38"/>
                  </a:lnTo>
                  <a:lnTo>
                    <a:pt x="386" y="36"/>
                  </a:lnTo>
                  <a:lnTo>
                    <a:pt x="385" y="36"/>
                  </a:lnTo>
                  <a:lnTo>
                    <a:pt x="385" y="36"/>
                  </a:lnTo>
                  <a:lnTo>
                    <a:pt x="380" y="34"/>
                  </a:lnTo>
                  <a:lnTo>
                    <a:pt x="374" y="31"/>
                  </a:lnTo>
                  <a:lnTo>
                    <a:pt x="365" y="26"/>
                  </a:lnTo>
                  <a:lnTo>
                    <a:pt x="365" y="26"/>
                  </a:lnTo>
                  <a:lnTo>
                    <a:pt x="356" y="22"/>
                  </a:lnTo>
                  <a:lnTo>
                    <a:pt x="350" y="19"/>
                  </a:lnTo>
                  <a:lnTo>
                    <a:pt x="345" y="15"/>
                  </a:lnTo>
                  <a:lnTo>
                    <a:pt x="345" y="15"/>
                  </a:lnTo>
                  <a:lnTo>
                    <a:pt x="340" y="10"/>
                  </a:lnTo>
                  <a:lnTo>
                    <a:pt x="334" y="5"/>
                  </a:lnTo>
                  <a:lnTo>
                    <a:pt x="325" y="0"/>
                  </a:lnTo>
                  <a:lnTo>
                    <a:pt x="305" y="10"/>
                  </a:lnTo>
                  <a:close/>
                  <a:moveTo>
                    <a:pt x="130" y="507"/>
                  </a:moveTo>
                  <a:lnTo>
                    <a:pt x="130" y="507"/>
                  </a:lnTo>
                  <a:lnTo>
                    <a:pt x="137" y="537"/>
                  </a:lnTo>
                  <a:lnTo>
                    <a:pt x="142" y="561"/>
                  </a:lnTo>
                  <a:lnTo>
                    <a:pt x="145" y="582"/>
                  </a:lnTo>
                  <a:lnTo>
                    <a:pt x="145" y="582"/>
                  </a:lnTo>
                  <a:lnTo>
                    <a:pt x="147" y="618"/>
                  </a:lnTo>
                  <a:lnTo>
                    <a:pt x="147" y="637"/>
                  </a:lnTo>
                  <a:lnTo>
                    <a:pt x="146" y="646"/>
                  </a:lnTo>
                  <a:lnTo>
                    <a:pt x="145" y="652"/>
                  </a:lnTo>
                  <a:lnTo>
                    <a:pt x="145" y="652"/>
                  </a:lnTo>
                  <a:lnTo>
                    <a:pt x="142" y="661"/>
                  </a:lnTo>
                  <a:lnTo>
                    <a:pt x="141" y="664"/>
                  </a:lnTo>
                  <a:lnTo>
                    <a:pt x="140" y="664"/>
                  </a:lnTo>
                  <a:lnTo>
                    <a:pt x="140" y="662"/>
                  </a:lnTo>
                  <a:lnTo>
                    <a:pt x="140" y="662"/>
                  </a:lnTo>
                  <a:lnTo>
                    <a:pt x="122" y="648"/>
                  </a:lnTo>
                  <a:lnTo>
                    <a:pt x="110" y="638"/>
                  </a:lnTo>
                  <a:lnTo>
                    <a:pt x="106" y="635"/>
                  </a:lnTo>
                  <a:lnTo>
                    <a:pt x="105" y="632"/>
                  </a:lnTo>
                  <a:lnTo>
                    <a:pt x="105" y="632"/>
                  </a:lnTo>
                  <a:lnTo>
                    <a:pt x="102" y="623"/>
                  </a:lnTo>
                  <a:lnTo>
                    <a:pt x="95" y="607"/>
                  </a:lnTo>
                  <a:lnTo>
                    <a:pt x="85" y="582"/>
                  </a:lnTo>
                  <a:lnTo>
                    <a:pt x="85" y="582"/>
                  </a:lnTo>
                  <a:lnTo>
                    <a:pt x="86" y="578"/>
                  </a:lnTo>
                  <a:lnTo>
                    <a:pt x="91" y="570"/>
                  </a:lnTo>
                  <a:lnTo>
                    <a:pt x="107" y="543"/>
                  </a:lnTo>
                  <a:lnTo>
                    <a:pt x="130" y="507"/>
                  </a:lnTo>
                  <a:lnTo>
                    <a:pt x="130" y="507"/>
                  </a:lnTo>
                  <a:close/>
                  <a:moveTo>
                    <a:pt x="510" y="492"/>
                  </a:moveTo>
                  <a:lnTo>
                    <a:pt x="510" y="492"/>
                  </a:lnTo>
                  <a:lnTo>
                    <a:pt x="513" y="494"/>
                  </a:lnTo>
                  <a:lnTo>
                    <a:pt x="519" y="503"/>
                  </a:lnTo>
                  <a:lnTo>
                    <a:pt x="538" y="531"/>
                  </a:lnTo>
                  <a:lnTo>
                    <a:pt x="556" y="558"/>
                  </a:lnTo>
                  <a:lnTo>
                    <a:pt x="565" y="572"/>
                  </a:lnTo>
                  <a:lnTo>
                    <a:pt x="565" y="572"/>
                  </a:lnTo>
                  <a:lnTo>
                    <a:pt x="564" y="575"/>
                  </a:lnTo>
                  <a:lnTo>
                    <a:pt x="560" y="582"/>
                  </a:lnTo>
                  <a:lnTo>
                    <a:pt x="546" y="602"/>
                  </a:lnTo>
                  <a:lnTo>
                    <a:pt x="530" y="623"/>
                  </a:lnTo>
                  <a:lnTo>
                    <a:pt x="520" y="637"/>
                  </a:lnTo>
                  <a:lnTo>
                    <a:pt x="520" y="637"/>
                  </a:lnTo>
                  <a:lnTo>
                    <a:pt x="516" y="640"/>
                  </a:lnTo>
                  <a:lnTo>
                    <a:pt x="510" y="643"/>
                  </a:lnTo>
                  <a:lnTo>
                    <a:pt x="498" y="650"/>
                  </a:lnTo>
                  <a:lnTo>
                    <a:pt x="480" y="657"/>
                  </a:lnTo>
                  <a:lnTo>
                    <a:pt x="480" y="657"/>
                  </a:lnTo>
                  <a:lnTo>
                    <a:pt x="481" y="610"/>
                  </a:lnTo>
                  <a:lnTo>
                    <a:pt x="483" y="575"/>
                  </a:lnTo>
                  <a:lnTo>
                    <a:pt x="484" y="561"/>
                  </a:lnTo>
                  <a:lnTo>
                    <a:pt x="485" y="552"/>
                  </a:lnTo>
                  <a:lnTo>
                    <a:pt x="485" y="552"/>
                  </a:lnTo>
                  <a:lnTo>
                    <a:pt x="499" y="517"/>
                  </a:lnTo>
                  <a:lnTo>
                    <a:pt x="506" y="499"/>
                  </a:lnTo>
                  <a:lnTo>
                    <a:pt x="510" y="492"/>
                  </a:lnTo>
                  <a:lnTo>
                    <a:pt x="510" y="49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B905562F-135C-3AC4-36F8-DBA7D62EB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138" y="2060679"/>
              <a:ext cx="252413" cy="236538"/>
            </a:xfrm>
            <a:custGeom>
              <a:avLst/>
              <a:gdLst>
                <a:gd name="T0" fmla="*/ 5 w 159"/>
                <a:gd name="T1" fmla="*/ 7 h 149"/>
                <a:gd name="T2" fmla="*/ 30 w 159"/>
                <a:gd name="T3" fmla="*/ 7 h 149"/>
                <a:gd name="T4" fmla="*/ 37 w 159"/>
                <a:gd name="T5" fmla="*/ 6 h 149"/>
                <a:gd name="T6" fmla="*/ 50 w 159"/>
                <a:gd name="T7" fmla="*/ 2 h 149"/>
                <a:gd name="T8" fmla="*/ 76 w 159"/>
                <a:gd name="T9" fmla="*/ 0 h 149"/>
                <a:gd name="T10" fmla="*/ 100 w 159"/>
                <a:gd name="T11" fmla="*/ 2 h 149"/>
                <a:gd name="T12" fmla="*/ 109 w 159"/>
                <a:gd name="T13" fmla="*/ 5 h 149"/>
                <a:gd name="T14" fmla="*/ 112 w 159"/>
                <a:gd name="T15" fmla="*/ 9 h 149"/>
                <a:gd name="T16" fmla="*/ 110 w 159"/>
                <a:gd name="T17" fmla="*/ 12 h 149"/>
                <a:gd name="T18" fmla="*/ 101 w 159"/>
                <a:gd name="T19" fmla="*/ 17 h 149"/>
                <a:gd name="T20" fmla="*/ 77 w 159"/>
                <a:gd name="T21" fmla="*/ 26 h 149"/>
                <a:gd name="T22" fmla="*/ 70 w 159"/>
                <a:gd name="T23" fmla="*/ 27 h 149"/>
                <a:gd name="T24" fmla="*/ 64 w 159"/>
                <a:gd name="T25" fmla="*/ 27 h 149"/>
                <a:gd name="T26" fmla="*/ 65 w 159"/>
                <a:gd name="T27" fmla="*/ 32 h 149"/>
                <a:gd name="T28" fmla="*/ 69 w 159"/>
                <a:gd name="T29" fmla="*/ 36 h 149"/>
                <a:gd name="T30" fmla="*/ 85 w 159"/>
                <a:gd name="T31" fmla="*/ 47 h 149"/>
                <a:gd name="T32" fmla="*/ 92 w 159"/>
                <a:gd name="T33" fmla="*/ 49 h 149"/>
                <a:gd name="T34" fmla="*/ 120 w 159"/>
                <a:gd name="T35" fmla="*/ 54 h 149"/>
                <a:gd name="T36" fmla="*/ 130 w 159"/>
                <a:gd name="T37" fmla="*/ 57 h 149"/>
                <a:gd name="T38" fmla="*/ 135 w 159"/>
                <a:gd name="T39" fmla="*/ 60 h 149"/>
                <a:gd name="T40" fmla="*/ 142 w 159"/>
                <a:gd name="T41" fmla="*/ 62 h 149"/>
                <a:gd name="T42" fmla="*/ 145 w 159"/>
                <a:gd name="T43" fmla="*/ 67 h 149"/>
                <a:gd name="T44" fmla="*/ 146 w 159"/>
                <a:gd name="T45" fmla="*/ 74 h 149"/>
                <a:gd name="T46" fmla="*/ 144 w 159"/>
                <a:gd name="T47" fmla="*/ 76 h 149"/>
                <a:gd name="T48" fmla="*/ 130 w 159"/>
                <a:gd name="T49" fmla="*/ 77 h 149"/>
                <a:gd name="T50" fmla="*/ 112 w 159"/>
                <a:gd name="T51" fmla="*/ 76 h 149"/>
                <a:gd name="T52" fmla="*/ 70 w 159"/>
                <a:gd name="T53" fmla="*/ 67 h 149"/>
                <a:gd name="T54" fmla="*/ 87 w 159"/>
                <a:gd name="T55" fmla="*/ 76 h 149"/>
                <a:gd name="T56" fmla="*/ 115 w 159"/>
                <a:gd name="T57" fmla="*/ 87 h 149"/>
                <a:gd name="T58" fmla="*/ 140 w 159"/>
                <a:gd name="T59" fmla="*/ 92 h 149"/>
                <a:gd name="T60" fmla="*/ 151 w 159"/>
                <a:gd name="T61" fmla="*/ 98 h 149"/>
                <a:gd name="T62" fmla="*/ 155 w 159"/>
                <a:gd name="T63" fmla="*/ 103 h 149"/>
                <a:gd name="T64" fmla="*/ 155 w 159"/>
                <a:gd name="T65" fmla="*/ 105 h 149"/>
                <a:gd name="T66" fmla="*/ 159 w 159"/>
                <a:gd name="T67" fmla="*/ 111 h 149"/>
                <a:gd name="T68" fmla="*/ 156 w 159"/>
                <a:gd name="T69" fmla="*/ 113 h 149"/>
                <a:gd name="T70" fmla="*/ 145 w 159"/>
                <a:gd name="T71" fmla="*/ 113 h 149"/>
                <a:gd name="T72" fmla="*/ 104 w 159"/>
                <a:gd name="T73" fmla="*/ 104 h 149"/>
                <a:gd name="T74" fmla="*/ 80 w 159"/>
                <a:gd name="T75" fmla="*/ 98 h 149"/>
                <a:gd name="T76" fmla="*/ 92 w 159"/>
                <a:gd name="T77" fmla="*/ 111 h 149"/>
                <a:gd name="T78" fmla="*/ 95 w 159"/>
                <a:gd name="T79" fmla="*/ 113 h 149"/>
                <a:gd name="T80" fmla="*/ 121 w 159"/>
                <a:gd name="T81" fmla="*/ 115 h 149"/>
                <a:gd name="T82" fmla="*/ 144 w 159"/>
                <a:gd name="T83" fmla="*/ 120 h 149"/>
                <a:gd name="T84" fmla="*/ 145 w 159"/>
                <a:gd name="T85" fmla="*/ 123 h 149"/>
                <a:gd name="T86" fmla="*/ 144 w 159"/>
                <a:gd name="T87" fmla="*/ 125 h 149"/>
                <a:gd name="T88" fmla="*/ 132 w 159"/>
                <a:gd name="T89" fmla="*/ 130 h 149"/>
                <a:gd name="T90" fmla="*/ 115 w 159"/>
                <a:gd name="T91" fmla="*/ 133 h 149"/>
                <a:gd name="T92" fmla="*/ 114 w 159"/>
                <a:gd name="T93" fmla="*/ 133 h 149"/>
                <a:gd name="T94" fmla="*/ 115 w 159"/>
                <a:gd name="T95" fmla="*/ 138 h 149"/>
                <a:gd name="T96" fmla="*/ 116 w 159"/>
                <a:gd name="T97" fmla="*/ 143 h 149"/>
                <a:gd name="T98" fmla="*/ 115 w 159"/>
                <a:gd name="T99" fmla="*/ 143 h 149"/>
                <a:gd name="T100" fmla="*/ 107 w 159"/>
                <a:gd name="T101" fmla="*/ 146 h 149"/>
                <a:gd name="T102" fmla="*/ 101 w 159"/>
                <a:gd name="T103" fmla="*/ 149 h 149"/>
                <a:gd name="T104" fmla="*/ 90 w 159"/>
                <a:gd name="T105" fmla="*/ 148 h 149"/>
                <a:gd name="T106" fmla="*/ 74 w 159"/>
                <a:gd name="T107" fmla="*/ 143 h 149"/>
                <a:gd name="T108" fmla="*/ 35 w 159"/>
                <a:gd name="T109" fmla="*/ 125 h 149"/>
                <a:gd name="T110" fmla="*/ 25 w 159"/>
                <a:gd name="T111" fmla="*/ 118 h 149"/>
                <a:gd name="T112" fmla="*/ 0 w 159"/>
                <a:gd name="T113" fmla="*/ 87 h 149"/>
                <a:gd name="T114" fmla="*/ 0 w 159"/>
                <a:gd name="T115" fmla="*/ 82 h 149"/>
                <a:gd name="T116" fmla="*/ 4 w 159"/>
                <a:gd name="T117" fmla="*/ 64 h 149"/>
                <a:gd name="T118" fmla="*/ 5 w 159"/>
                <a:gd name="T119" fmla="*/ 52 h 149"/>
                <a:gd name="T120" fmla="*/ 5 w 159"/>
                <a:gd name="T121" fmla="*/ 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9" h="149">
                  <a:moveTo>
                    <a:pt x="5" y="7"/>
                  </a:moveTo>
                  <a:lnTo>
                    <a:pt x="5" y="7"/>
                  </a:lnTo>
                  <a:lnTo>
                    <a:pt x="17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7" y="6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1" y="1"/>
                  </a:lnTo>
                  <a:lnTo>
                    <a:pt x="76" y="0"/>
                  </a:lnTo>
                  <a:lnTo>
                    <a:pt x="91" y="1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09" y="5"/>
                  </a:lnTo>
                  <a:lnTo>
                    <a:pt x="111" y="6"/>
                  </a:lnTo>
                  <a:lnTo>
                    <a:pt x="112" y="9"/>
                  </a:lnTo>
                  <a:lnTo>
                    <a:pt x="112" y="10"/>
                  </a:lnTo>
                  <a:lnTo>
                    <a:pt x="110" y="12"/>
                  </a:lnTo>
                  <a:lnTo>
                    <a:pt x="110" y="12"/>
                  </a:lnTo>
                  <a:lnTo>
                    <a:pt x="101" y="17"/>
                  </a:lnTo>
                  <a:lnTo>
                    <a:pt x="89" y="22"/>
                  </a:lnTo>
                  <a:lnTo>
                    <a:pt x="77" y="26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66" y="27"/>
                  </a:lnTo>
                  <a:lnTo>
                    <a:pt x="64" y="27"/>
                  </a:lnTo>
                  <a:lnTo>
                    <a:pt x="64" y="30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9" y="36"/>
                  </a:lnTo>
                  <a:lnTo>
                    <a:pt x="75" y="41"/>
                  </a:lnTo>
                  <a:lnTo>
                    <a:pt x="85" y="47"/>
                  </a:lnTo>
                  <a:lnTo>
                    <a:pt x="85" y="47"/>
                  </a:lnTo>
                  <a:lnTo>
                    <a:pt x="92" y="49"/>
                  </a:lnTo>
                  <a:lnTo>
                    <a:pt x="106" y="51"/>
                  </a:lnTo>
                  <a:lnTo>
                    <a:pt x="120" y="54"/>
                  </a:lnTo>
                  <a:lnTo>
                    <a:pt x="126" y="56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35" y="60"/>
                  </a:lnTo>
                  <a:lnTo>
                    <a:pt x="140" y="61"/>
                  </a:lnTo>
                  <a:lnTo>
                    <a:pt x="142" y="62"/>
                  </a:lnTo>
                  <a:lnTo>
                    <a:pt x="145" y="67"/>
                  </a:lnTo>
                  <a:lnTo>
                    <a:pt x="145" y="67"/>
                  </a:lnTo>
                  <a:lnTo>
                    <a:pt x="146" y="72"/>
                  </a:lnTo>
                  <a:lnTo>
                    <a:pt x="146" y="74"/>
                  </a:lnTo>
                  <a:lnTo>
                    <a:pt x="146" y="75"/>
                  </a:lnTo>
                  <a:lnTo>
                    <a:pt x="144" y="76"/>
                  </a:lnTo>
                  <a:lnTo>
                    <a:pt x="141" y="77"/>
                  </a:lnTo>
                  <a:lnTo>
                    <a:pt x="130" y="77"/>
                  </a:lnTo>
                  <a:lnTo>
                    <a:pt x="130" y="77"/>
                  </a:lnTo>
                  <a:lnTo>
                    <a:pt x="112" y="76"/>
                  </a:lnTo>
                  <a:lnTo>
                    <a:pt x="92" y="72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87" y="76"/>
                  </a:lnTo>
                  <a:lnTo>
                    <a:pt x="102" y="82"/>
                  </a:lnTo>
                  <a:lnTo>
                    <a:pt x="115" y="87"/>
                  </a:lnTo>
                  <a:lnTo>
                    <a:pt x="115" y="87"/>
                  </a:lnTo>
                  <a:lnTo>
                    <a:pt x="140" y="92"/>
                  </a:lnTo>
                  <a:lnTo>
                    <a:pt x="146" y="95"/>
                  </a:lnTo>
                  <a:lnTo>
                    <a:pt x="151" y="98"/>
                  </a:lnTo>
                  <a:lnTo>
                    <a:pt x="154" y="100"/>
                  </a:lnTo>
                  <a:lnTo>
                    <a:pt x="155" y="103"/>
                  </a:lnTo>
                  <a:lnTo>
                    <a:pt x="155" y="103"/>
                  </a:lnTo>
                  <a:lnTo>
                    <a:pt x="155" y="105"/>
                  </a:lnTo>
                  <a:lnTo>
                    <a:pt x="156" y="108"/>
                  </a:lnTo>
                  <a:lnTo>
                    <a:pt x="159" y="111"/>
                  </a:lnTo>
                  <a:lnTo>
                    <a:pt x="157" y="113"/>
                  </a:lnTo>
                  <a:lnTo>
                    <a:pt x="156" y="113"/>
                  </a:lnTo>
                  <a:lnTo>
                    <a:pt x="145" y="113"/>
                  </a:lnTo>
                  <a:lnTo>
                    <a:pt x="145" y="113"/>
                  </a:lnTo>
                  <a:lnTo>
                    <a:pt x="125" y="109"/>
                  </a:lnTo>
                  <a:lnTo>
                    <a:pt x="104" y="104"/>
                  </a:lnTo>
                  <a:lnTo>
                    <a:pt x="80" y="98"/>
                  </a:lnTo>
                  <a:lnTo>
                    <a:pt x="80" y="98"/>
                  </a:lnTo>
                  <a:lnTo>
                    <a:pt x="87" y="105"/>
                  </a:lnTo>
                  <a:lnTo>
                    <a:pt x="92" y="111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104" y="113"/>
                  </a:lnTo>
                  <a:lnTo>
                    <a:pt x="121" y="115"/>
                  </a:lnTo>
                  <a:lnTo>
                    <a:pt x="137" y="119"/>
                  </a:lnTo>
                  <a:lnTo>
                    <a:pt x="144" y="120"/>
                  </a:lnTo>
                  <a:lnTo>
                    <a:pt x="145" y="121"/>
                  </a:lnTo>
                  <a:lnTo>
                    <a:pt x="145" y="123"/>
                  </a:lnTo>
                  <a:lnTo>
                    <a:pt x="145" y="123"/>
                  </a:lnTo>
                  <a:lnTo>
                    <a:pt x="144" y="125"/>
                  </a:lnTo>
                  <a:lnTo>
                    <a:pt x="141" y="126"/>
                  </a:lnTo>
                  <a:lnTo>
                    <a:pt x="132" y="130"/>
                  </a:lnTo>
                  <a:lnTo>
                    <a:pt x="122" y="131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14" y="133"/>
                  </a:lnTo>
                  <a:lnTo>
                    <a:pt x="114" y="134"/>
                  </a:lnTo>
                  <a:lnTo>
                    <a:pt x="115" y="138"/>
                  </a:lnTo>
                  <a:lnTo>
                    <a:pt x="116" y="141"/>
                  </a:lnTo>
                  <a:lnTo>
                    <a:pt x="116" y="143"/>
                  </a:lnTo>
                  <a:lnTo>
                    <a:pt x="115" y="143"/>
                  </a:lnTo>
                  <a:lnTo>
                    <a:pt x="115" y="143"/>
                  </a:lnTo>
                  <a:lnTo>
                    <a:pt x="111" y="144"/>
                  </a:lnTo>
                  <a:lnTo>
                    <a:pt x="107" y="146"/>
                  </a:lnTo>
                  <a:lnTo>
                    <a:pt x="105" y="148"/>
                  </a:lnTo>
                  <a:lnTo>
                    <a:pt x="101" y="149"/>
                  </a:lnTo>
                  <a:lnTo>
                    <a:pt x="96" y="149"/>
                  </a:lnTo>
                  <a:lnTo>
                    <a:pt x="90" y="148"/>
                  </a:lnTo>
                  <a:lnTo>
                    <a:pt x="90" y="148"/>
                  </a:lnTo>
                  <a:lnTo>
                    <a:pt x="74" y="143"/>
                  </a:lnTo>
                  <a:lnTo>
                    <a:pt x="54" y="134"/>
                  </a:lnTo>
                  <a:lnTo>
                    <a:pt x="35" y="125"/>
                  </a:lnTo>
                  <a:lnTo>
                    <a:pt x="25" y="118"/>
                  </a:lnTo>
                  <a:lnTo>
                    <a:pt x="25" y="118"/>
                  </a:lnTo>
                  <a:lnTo>
                    <a:pt x="10" y="101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1" y="75"/>
                  </a:lnTo>
                  <a:lnTo>
                    <a:pt x="4" y="64"/>
                  </a:lnTo>
                  <a:lnTo>
                    <a:pt x="5" y="52"/>
                  </a:lnTo>
                  <a:lnTo>
                    <a:pt x="5" y="52"/>
                  </a:lnTo>
                  <a:lnTo>
                    <a:pt x="5" y="25"/>
                  </a:lnTo>
                  <a:lnTo>
                    <a:pt x="5" y="7"/>
                  </a:lnTo>
                  <a:lnTo>
                    <a:pt x="5" y="7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8368B23-C6F1-7E98-A9B8-6AB1860E0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50" y="2040041"/>
              <a:ext cx="282575" cy="231775"/>
            </a:xfrm>
            <a:custGeom>
              <a:avLst/>
              <a:gdLst>
                <a:gd name="T0" fmla="*/ 173 w 178"/>
                <a:gd name="T1" fmla="*/ 20 h 146"/>
                <a:gd name="T2" fmla="*/ 173 w 178"/>
                <a:gd name="T3" fmla="*/ 50 h 146"/>
                <a:gd name="T4" fmla="*/ 173 w 178"/>
                <a:gd name="T5" fmla="*/ 62 h 146"/>
                <a:gd name="T6" fmla="*/ 178 w 178"/>
                <a:gd name="T7" fmla="*/ 90 h 146"/>
                <a:gd name="T8" fmla="*/ 173 w 178"/>
                <a:gd name="T9" fmla="*/ 95 h 146"/>
                <a:gd name="T10" fmla="*/ 151 w 178"/>
                <a:gd name="T11" fmla="*/ 116 h 146"/>
                <a:gd name="T12" fmla="*/ 132 w 178"/>
                <a:gd name="T13" fmla="*/ 127 h 146"/>
                <a:gd name="T14" fmla="*/ 123 w 178"/>
                <a:gd name="T15" fmla="*/ 131 h 146"/>
                <a:gd name="T16" fmla="*/ 83 w 178"/>
                <a:gd name="T17" fmla="*/ 139 h 146"/>
                <a:gd name="T18" fmla="*/ 53 w 178"/>
                <a:gd name="T19" fmla="*/ 146 h 146"/>
                <a:gd name="T20" fmla="*/ 43 w 178"/>
                <a:gd name="T21" fmla="*/ 146 h 146"/>
                <a:gd name="T22" fmla="*/ 43 w 178"/>
                <a:gd name="T23" fmla="*/ 141 h 146"/>
                <a:gd name="T24" fmla="*/ 43 w 178"/>
                <a:gd name="T25" fmla="*/ 139 h 146"/>
                <a:gd name="T26" fmla="*/ 39 w 178"/>
                <a:gd name="T27" fmla="*/ 138 h 146"/>
                <a:gd name="T28" fmla="*/ 28 w 178"/>
                <a:gd name="T29" fmla="*/ 136 h 146"/>
                <a:gd name="T30" fmla="*/ 17 w 178"/>
                <a:gd name="T31" fmla="*/ 131 h 146"/>
                <a:gd name="T32" fmla="*/ 16 w 178"/>
                <a:gd name="T33" fmla="*/ 128 h 146"/>
                <a:gd name="T34" fmla="*/ 18 w 178"/>
                <a:gd name="T35" fmla="*/ 126 h 146"/>
                <a:gd name="T36" fmla="*/ 38 w 178"/>
                <a:gd name="T37" fmla="*/ 117 h 146"/>
                <a:gd name="T38" fmla="*/ 53 w 178"/>
                <a:gd name="T39" fmla="*/ 111 h 146"/>
                <a:gd name="T40" fmla="*/ 49 w 178"/>
                <a:gd name="T41" fmla="*/ 112 h 146"/>
                <a:gd name="T42" fmla="*/ 24 w 178"/>
                <a:gd name="T43" fmla="*/ 112 h 146"/>
                <a:gd name="T44" fmla="*/ 13 w 178"/>
                <a:gd name="T45" fmla="*/ 111 h 146"/>
                <a:gd name="T46" fmla="*/ 4 w 178"/>
                <a:gd name="T47" fmla="*/ 105 h 146"/>
                <a:gd name="T48" fmla="*/ 4 w 178"/>
                <a:gd name="T49" fmla="*/ 103 h 146"/>
                <a:gd name="T50" fmla="*/ 8 w 178"/>
                <a:gd name="T51" fmla="*/ 100 h 146"/>
                <a:gd name="T52" fmla="*/ 27 w 178"/>
                <a:gd name="T53" fmla="*/ 95 h 146"/>
                <a:gd name="T54" fmla="*/ 48 w 178"/>
                <a:gd name="T55" fmla="*/ 90 h 146"/>
                <a:gd name="T56" fmla="*/ 83 w 178"/>
                <a:gd name="T57" fmla="*/ 80 h 146"/>
                <a:gd name="T58" fmla="*/ 23 w 178"/>
                <a:gd name="T59" fmla="*/ 77 h 146"/>
                <a:gd name="T60" fmla="*/ 8 w 178"/>
                <a:gd name="T61" fmla="*/ 75 h 146"/>
                <a:gd name="T62" fmla="*/ 0 w 178"/>
                <a:gd name="T63" fmla="*/ 72 h 146"/>
                <a:gd name="T64" fmla="*/ 3 w 178"/>
                <a:gd name="T65" fmla="*/ 65 h 146"/>
                <a:gd name="T66" fmla="*/ 7 w 178"/>
                <a:gd name="T67" fmla="*/ 63 h 146"/>
                <a:gd name="T68" fmla="*/ 22 w 178"/>
                <a:gd name="T69" fmla="*/ 62 h 146"/>
                <a:gd name="T70" fmla="*/ 33 w 178"/>
                <a:gd name="T71" fmla="*/ 60 h 146"/>
                <a:gd name="T72" fmla="*/ 61 w 178"/>
                <a:gd name="T73" fmla="*/ 57 h 146"/>
                <a:gd name="T74" fmla="*/ 78 w 178"/>
                <a:gd name="T75" fmla="*/ 53 h 146"/>
                <a:gd name="T76" fmla="*/ 83 w 178"/>
                <a:gd name="T77" fmla="*/ 50 h 146"/>
                <a:gd name="T78" fmla="*/ 103 w 178"/>
                <a:gd name="T79" fmla="*/ 35 h 146"/>
                <a:gd name="T80" fmla="*/ 71 w 178"/>
                <a:gd name="T81" fmla="*/ 20 h 146"/>
                <a:gd name="T82" fmla="*/ 63 w 178"/>
                <a:gd name="T83" fmla="*/ 15 h 146"/>
                <a:gd name="T84" fmla="*/ 61 w 178"/>
                <a:gd name="T85" fmla="*/ 13 h 146"/>
                <a:gd name="T86" fmla="*/ 63 w 178"/>
                <a:gd name="T87" fmla="*/ 5 h 146"/>
                <a:gd name="T88" fmla="*/ 64 w 178"/>
                <a:gd name="T89" fmla="*/ 3 h 146"/>
                <a:gd name="T90" fmla="*/ 72 w 178"/>
                <a:gd name="T91" fmla="*/ 0 h 146"/>
                <a:gd name="T92" fmla="*/ 78 w 178"/>
                <a:gd name="T93" fmla="*/ 0 h 146"/>
                <a:gd name="T94" fmla="*/ 92 w 178"/>
                <a:gd name="T95" fmla="*/ 4 h 146"/>
                <a:gd name="T96" fmla="*/ 103 w 178"/>
                <a:gd name="T97" fmla="*/ 5 h 146"/>
                <a:gd name="T98" fmla="*/ 108 w 178"/>
                <a:gd name="T99" fmla="*/ 5 h 146"/>
                <a:gd name="T100" fmla="*/ 123 w 178"/>
                <a:gd name="T101" fmla="*/ 10 h 146"/>
                <a:gd name="T102" fmla="*/ 139 w 178"/>
                <a:gd name="T103" fmla="*/ 17 h 146"/>
                <a:gd name="T104" fmla="*/ 153 w 178"/>
                <a:gd name="T105" fmla="*/ 20 h 146"/>
                <a:gd name="T106" fmla="*/ 166 w 178"/>
                <a:gd name="T107" fmla="*/ 20 h 146"/>
                <a:gd name="T108" fmla="*/ 173 w 178"/>
                <a:gd name="T109" fmla="*/ 2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8" h="146">
                  <a:moveTo>
                    <a:pt x="173" y="20"/>
                  </a:moveTo>
                  <a:lnTo>
                    <a:pt x="173" y="20"/>
                  </a:lnTo>
                  <a:lnTo>
                    <a:pt x="173" y="3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62"/>
                  </a:lnTo>
                  <a:lnTo>
                    <a:pt x="176" y="75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3" y="95"/>
                  </a:lnTo>
                  <a:lnTo>
                    <a:pt x="159" y="108"/>
                  </a:lnTo>
                  <a:lnTo>
                    <a:pt x="151" y="116"/>
                  </a:lnTo>
                  <a:lnTo>
                    <a:pt x="141" y="122"/>
                  </a:lnTo>
                  <a:lnTo>
                    <a:pt x="132" y="127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04" y="136"/>
                  </a:lnTo>
                  <a:lnTo>
                    <a:pt x="83" y="139"/>
                  </a:lnTo>
                  <a:lnTo>
                    <a:pt x="53" y="146"/>
                  </a:lnTo>
                  <a:lnTo>
                    <a:pt x="53" y="146"/>
                  </a:lnTo>
                  <a:lnTo>
                    <a:pt x="47" y="146"/>
                  </a:lnTo>
                  <a:lnTo>
                    <a:pt x="43" y="146"/>
                  </a:lnTo>
                  <a:lnTo>
                    <a:pt x="43" y="143"/>
                  </a:lnTo>
                  <a:lnTo>
                    <a:pt x="43" y="141"/>
                  </a:lnTo>
                  <a:lnTo>
                    <a:pt x="43" y="141"/>
                  </a:lnTo>
                  <a:lnTo>
                    <a:pt x="43" y="139"/>
                  </a:lnTo>
                  <a:lnTo>
                    <a:pt x="43" y="139"/>
                  </a:lnTo>
                  <a:lnTo>
                    <a:pt x="39" y="138"/>
                  </a:lnTo>
                  <a:lnTo>
                    <a:pt x="34" y="137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17" y="131"/>
                  </a:lnTo>
                  <a:lnTo>
                    <a:pt x="16" y="129"/>
                  </a:lnTo>
                  <a:lnTo>
                    <a:pt x="16" y="128"/>
                  </a:lnTo>
                  <a:lnTo>
                    <a:pt x="16" y="127"/>
                  </a:lnTo>
                  <a:lnTo>
                    <a:pt x="18" y="126"/>
                  </a:lnTo>
                  <a:lnTo>
                    <a:pt x="18" y="126"/>
                  </a:lnTo>
                  <a:lnTo>
                    <a:pt x="38" y="117"/>
                  </a:lnTo>
                  <a:lnTo>
                    <a:pt x="48" y="112"/>
                  </a:lnTo>
                  <a:lnTo>
                    <a:pt x="53" y="111"/>
                  </a:lnTo>
                  <a:lnTo>
                    <a:pt x="53" y="111"/>
                  </a:lnTo>
                  <a:lnTo>
                    <a:pt x="49" y="112"/>
                  </a:lnTo>
                  <a:lnTo>
                    <a:pt x="38" y="112"/>
                  </a:lnTo>
                  <a:lnTo>
                    <a:pt x="24" y="112"/>
                  </a:lnTo>
                  <a:lnTo>
                    <a:pt x="13" y="111"/>
                  </a:lnTo>
                  <a:lnTo>
                    <a:pt x="13" y="111"/>
                  </a:lnTo>
                  <a:lnTo>
                    <a:pt x="7" y="108"/>
                  </a:lnTo>
                  <a:lnTo>
                    <a:pt x="4" y="105"/>
                  </a:lnTo>
                  <a:lnTo>
                    <a:pt x="3" y="104"/>
                  </a:lnTo>
                  <a:lnTo>
                    <a:pt x="4" y="103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16" y="98"/>
                  </a:lnTo>
                  <a:lnTo>
                    <a:pt x="27" y="95"/>
                  </a:lnTo>
                  <a:lnTo>
                    <a:pt x="48" y="90"/>
                  </a:lnTo>
                  <a:lnTo>
                    <a:pt x="48" y="90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48" y="79"/>
                  </a:lnTo>
                  <a:lnTo>
                    <a:pt x="23" y="77"/>
                  </a:lnTo>
                  <a:lnTo>
                    <a:pt x="8" y="75"/>
                  </a:lnTo>
                  <a:lnTo>
                    <a:pt x="8" y="75"/>
                  </a:lnTo>
                  <a:lnTo>
                    <a:pt x="3" y="74"/>
                  </a:lnTo>
                  <a:lnTo>
                    <a:pt x="0" y="72"/>
                  </a:lnTo>
                  <a:lnTo>
                    <a:pt x="0" y="68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7" y="63"/>
                  </a:lnTo>
                  <a:lnTo>
                    <a:pt x="13" y="63"/>
                  </a:lnTo>
                  <a:lnTo>
                    <a:pt x="22" y="62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7" y="59"/>
                  </a:lnTo>
                  <a:lnTo>
                    <a:pt x="61" y="57"/>
                  </a:lnTo>
                  <a:lnTo>
                    <a:pt x="73" y="55"/>
                  </a:lnTo>
                  <a:lnTo>
                    <a:pt x="78" y="53"/>
                  </a:lnTo>
                  <a:lnTo>
                    <a:pt x="83" y="50"/>
                  </a:lnTo>
                  <a:lnTo>
                    <a:pt x="83" y="50"/>
                  </a:lnTo>
                  <a:lnTo>
                    <a:pt x="103" y="35"/>
                  </a:lnTo>
                  <a:lnTo>
                    <a:pt x="103" y="35"/>
                  </a:lnTo>
                  <a:lnTo>
                    <a:pt x="84" y="27"/>
                  </a:lnTo>
                  <a:lnTo>
                    <a:pt x="71" y="20"/>
                  </a:lnTo>
                  <a:lnTo>
                    <a:pt x="66" y="18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1" y="13"/>
                  </a:lnTo>
                  <a:lnTo>
                    <a:pt x="61" y="10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3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6" y="1"/>
                  </a:lnTo>
                  <a:lnTo>
                    <a:pt x="92" y="4"/>
                  </a:lnTo>
                  <a:lnTo>
                    <a:pt x="98" y="5"/>
                  </a:lnTo>
                  <a:lnTo>
                    <a:pt x="103" y="5"/>
                  </a:lnTo>
                  <a:lnTo>
                    <a:pt x="103" y="5"/>
                  </a:lnTo>
                  <a:lnTo>
                    <a:pt x="108" y="5"/>
                  </a:lnTo>
                  <a:lnTo>
                    <a:pt x="112" y="6"/>
                  </a:lnTo>
                  <a:lnTo>
                    <a:pt x="123" y="10"/>
                  </a:lnTo>
                  <a:lnTo>
                    <a:pt x="123" y="10"/>
                  </a:lnTo>
                  <a:lnTo>
                    <a:pt x="139" y="17"/>
                  </a:lnTo>
                  <a:lnTo>
                    <a:pt x="153" y="20"/>
                  </a:lnTo>
                  <a:lnTo>
                    <a:pt x="153" y="20"/>
                  </a:lnTo>
                  <a:lnTo>
                    <a:pt x="159" y="20"/>
                  </a:lnTo>
                  <a:lnTo>
                    <a:pt x="166" y="20"/>
                  </a:lnTo>
                  <a:lnTo>
                    <a:pt x="173" y="20"/>
                  </a:lnTo>
                  <a:lnTo>
                    <a:pt x="173" y="2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18C95878-A466-FCC0-A526-E76D5679E465}"/>
              </a:ext>
            </a:extLst>
          </p:cNvPr>
          <p:cNvGrpSpPr/>
          <p:nvPr/>
        </p:nvGrpSpPr>
        <p:grpSpPr>
          <a:xfrm>
            <a:off x="4509762" y="924430"/>
            <a:ext cx="1047408" cy="2570910"/>
            <a:chOff x="8666163" y="49213"/>
            <a:chExt cx="1239838" cy="3043238"/>
          </a:xfrm>
        </p:grpSpPr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B9B283DA-53D5-4BB1-7AFF-4C28E03B06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66163" y="49213"/>
              <a:ext cx="1239838" cy="3043238"/>
            </a:xfrm>
            <a:custGeom>
              <a:avLst/>
              <a:gdLst>
                <a:gd name="T0" fmla="*/ 95 w 781"/>
                <a:gd name="T1" fmla="*/ 1068 h 1917"/>
                <a:gd name="T2" fmla="*/ 105 w 781"/>
                <a:gd name="T3" fmla="*/ 1233 h 1917"/>
                <a:gd name="T4" fmla="*/ 122 w 781"/>
                <a:gd name="T5" fmla="*/ 1528 h 1917"/>
                <a:gd name="T6" fmla="*/ 135 w 781"/>
                <a:gd name="T7" fmla="*/ 1740 h 1917"/>
                <a:gd name="T8" fmla="*/ 105 w 781"/>
                <a:gd name="T9" fmla="*/ 1780 h 1917"/>
                <a:gd name="T10" fmla="*/ 55 w 781"/>
                <a:gd name="T11" fmla="*/ 1810 h 1917"/>
                <a:gd name="T12" fmla="*/ 65 w 781"/>
                <a:gd name="T13" fmla="*/ 1845 h 1917"/>
                <a:gd name="T14" fmla="*/ 120 w 781"/>
                <a:gd name="T15" fmla="*/ 1860 h 1917"/>
                <a:gd name="T16" fmla="*/ 171 w 781"/>
                <a:gd name="T17" fmla="*/ 1830 h 1917"/>
                <a:gd name="T18" fmla="*/ 268 w 781"/>
                <a:gd name="T19" fmla="*/ 1802 h 1917"/>
                <a:gd name="T20" fmla="*/ 281 w 781"/>
                <a:gd name="T21" fmla="*/ 1750 h 1917"/>
                <a:gd name="T22" fmla="*/ 294 w 781"/>
                <a:gd name="T23" fmla="*/ 1198 h 1917"/>
                <a:gd name="T24" fmla="*/ 311 w 781"/>
                <a:gd name="T25" fmla="*/ 1507 h 1917"/>
                <a:gd name="T26" fmla="*/ 281 w 781"/>
                <a:gd name="T27" fmla="*/ 1863 h 1917"/>
                <a:gd name="T28" fmla="*/ 261 w 781"/>
                <a:gd name="T29" fmla="*/ 1876 h 1917"/>
                <a:gd name="T30" fmla="*/ 259 w 781"/>
                <a:gd name="T31" fmla="*/ 1905 h 1917"/>
                <a:gd name="T32" fmla="*/ 311 w 781"/>
                <a:gd name="T33" fmla="*/ 1915 h 1917"/>
                <a:gd name="T34" fmla="*/ 386 w 781"/>
                <a:gd name="T35" fmla="*/ 1910 h 1917"/>
                <a:gd name="T36" fmla="*/ 446 w 781"/>
                <a:gd name="T37" fmla="*/ 1875 h 1917"/>
                <a:gd name="T38" fmla="*/ 462 w 781"/>
                <a:gd name="T39" fmla="*/ 1819 h 1917"/>
                <a:gd name="T40" fmla="*/ 481 w 781"/>
                <a:gd name="T41" fmla="*/ 1737 h 1917"/>
                <a:gd name="T42" fmla="*/ 472 w 781"/>
                <a:gd name="T43" fmla="*/ 1434 h 1917"/>
                <a:gd name="T44" fmla="*/ 486 w 781"/>
                <a:gd name="T45" fmla="*/ 1116 h 1917"/>
                <a:gd name="T46" fmla="*/ 521 w 781"/>
                <a:gd name="T47" fmla="*/ 1043 h 1917"/>
                <a:gd name="T48" fmla="*/ 552 w 781"/>
                <a:gd name="T49" fmla="*/ 870 h 1917"/>
                <a:gd name="T50" fmla="*/ 642 w 781"/>
                <a:gd name="T51" fmla="*/ 812 h 1917"/>
                <a:gd name="T52" fmla="*/ 775 w 781"/>
                <a:gd name="T53" fmla="*/ 641 h 1917"/>
                <a:gd name="T54" fmla="*/ 772 w 781"/>
                <a:gd name="T55" fmla="*/ 602 h 1917"/>
                <a:gd name="T56" fmla="*/ 623 w 781"/>
                <a:gd name="T57" fmla="*/ 409 h 1917"/>
                <a:gd name="T58" fmla="*/ 446 w 781"/>
                <a:gd name="T59" fmla="*/ 306 h 1917"/>
                <a:gd name="T60" fmla="*/ 441 w 781"/>
                <a:gd name="T61" fmla="*/ 231 h 1917"/>
                <a:gd name="T62" fmla="*/ 453 w 781"/>
                <a:gd name="T63" fmla="*/ 193 h 1917"/>
                <a:gd name="T64" fmla="*/ 459 w 781"/>
                <a:gd name="T65" fmla="*/ 153 h 1917"/>
                <a:gd name="T66" fmla="*/ 448 w 781"/>
                <a:gd name="T67" fmla="*/ 95 h 1917"/>
                <a:gd name="T68" fmla="*/ 401 w 781"/>
                <a:gd name="T69" fmla="*/ 21 h 1917"/>
                <a:gd name="T70" fmla="*/ 363 w 781"/>
                <a:gd name="T71" fmla="*/ 5 h 1917"/>
                <a:gd name="T72" fmla="*/ 321 w 781"/>
                <a:gd name="T73" fmla="*/ 0 h 1917"/>
                <a:gd name="T74" fmla="*/ 286 w 781"/>
                <a:gd name="T75" fmla="*/ 30 h 1917"/>
                <a:gd name="T76" fmla="*/ 258 w 781"/>
                <a:gd name="T77" fmla="*/ 58 h 1917"/>
                <a:gd name="T78" fmla="*/ 252 w 781"/>
                <a:gd name="T79" fmla="*/ 88 h 1917"/>
                <a:gd name="T80" fmla="*/ 233 w 781"/>
                <a:gd name="T81" fmla="*/ 127 h 1917"/>
                <a:gd name="T82" fmla="*/ 236 w 781"/>
                <a:gd name="T83" fmla="*/ 165 h 1917"/>
                <a:gd name="T84" fmla="*/ 246 w 781"/>
                <a:gd name="T85" fmla="*/ 216 h 1917"/>
                <a:gd name="T86" fmla="*/ 272 w 781"/>
                <a:gd name="T87" fmla="*/ 280 h 1917"/>
                <a:gd name="T88" fmla="*/ 264 w 781"/>
                <a:gd name="T89" fmla="*/ 317 h 1917"/>
                <a:gd name="T90" fmla="*/ 138 w 781"/>
                <a:gd name="T91" fmla="*/ 357 h 1917"/>
                <a:gd name="T92" fmla="*/ 97 w 781"/>
                <a:gd name="T93" fmla="*/ 374 h 1917"/>
                <a:gd name="T94" fmla="*/ 52 w 781"/>
                <a:gd name="T95" fmla="*/ 504 h 1917"/>
                <a:gd name="T96" fmla="*/ 7 w 781"/>
                <a:gd name="T97" fmla="*/ 649 h 1917"/>
                <a:gd name="T98" fmla="*/ 8 w 781"/>
                <a:gd name="T99" fmla="*/ 701 h 1917"/>
                <a:gd name="T100" fmla="*/ 30 w 781"/>
                <a:gd name="T101" fmla="*/ 727 h 1917"/>
                <a:gd name="T102" fmla="*/ 60 w 781"/>
                <a:gd name="T103" fmla="*/ 1058 h 1917"/>
                <a:gd name="T104" fmla="*/ 144 w 781"/>
                <a:gd name="T105" fmla="*/ 678 h 1917"/>
                <a:gd name="T106" fmla="*/ 556 w 781"/>
                <a:gd name="T107" fmla="*/ 536 h 1917"/>
                <a:gd name="T108" fmla="*/ 553 w 781"/>
                <a:gd name="T109" fmla="*/ 772 h 1917"/>
                <a:gd name="T110" fmla="*/ 522 w 781"/>
                <a:gd name="T111" fmla="*/ 778 h 1917"/>
                <a:gd name="T112" fmla="*/ 547 w 781"/>
                <a:gd name="T113" fmla="*/ 562 h 1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1" h="1917">
                  <a:moveTo>
                    <a:pt x="60" y="1058"/>
                  </a:moveTo>
                  <a:lnTo>
                    <a:pt x="60" y="1058"/>
                  </a:lnTo>
                  <a:lnTo>
                    <a:pt x="77" y="1064"/>
                  </a:lnTo>
                  <a:lnTo>
                    <a:pt x="88" y="1067"/>
                  </a:lnTo>
                  <a:lnTo>
                    <a:pt x="95" y="1068"/>
                  </a:lnTo>
                  <a:lnTo>
                    <a:pt x="95" y="1068"/>
                  </a:lnTo>
                  <a:lnTo>
                    <a:pt x="95" y="1068"/>
                  </a:lnTo>
                  <a:lnTo>
                    <a:pt x="95" y="1068"/>
                  </a:lnTo>
                  <a:lnTo>
                    <a:pt x="95" y="1068"/>
                  </a:lnTo>
                  <a:lnTo>
                    <a:pt x="95" y="1068"/>
                  </a:lnTo>
                  <a:lnTo>
                    <a:pt x="98" y="1124"/>
                  </a:lnTo>
                  <a:lnTo>
                    <a:pt x="105" y="1233"/>
                  </a:lnTo>
                  <a:lnTo>
                    <a:pt x="112" y="1345"/>
                  </a:lnTo>
                  <a:lnTo>
                    <a:pt x="115" y="1404"/>
                  </a:lnTo>
                  <a:lnTo>
                    <a:pt x="115" y="1404"/>
                  </a:lnTo>
                  <a:lnTo>
                    <a:pt x="117" y="1435"/>
                  </a:lnTo>
                  <a:lnTo>
                    <a:pt x="119" y="1482"/>
                  </a:lnTo>
                  <a:lnTo>
                    <a:pt x="122" y="1528"/>
                  </a:lnTo>
                  <a:lnTo>
                    <a:pt x="125" y="1554"/>
                  </a:lnTo>
                  <a:lnTo>
                    <a:pt x="125" y="1554"/>
                  </a:lnTo>
                  <a:lnTo>
                    <a:pt x="127" y="1567"/>
                  </a:lnTo>
                  <a:lnTo>
                    <a:pt x="129" y="1589"/>
                  </a:lnTo>
                  <a:lnTo>
                    <a:pt x="132" y="1652"/>
                  </a:lnTo>
                  <a:lnTo>
                    <a:pt x="135" y="1740"/>
                  </a:lnTo>
                  <a:lnTo>
                    <a:pt x="150" y="1740"/>
                  </a:lnTo>
                  <a:lnTo>
                    <a:pt x="150" y="1740"/>
                  </a:lnTo>
                  <a:lnTo>
                    <a:pt x="129" y="1760"/>
                  </a:lnTo>
                  <a:lnTo>
                    <a:pt x="114" y="1774"/>
                  </a:lnTo>
                  <a:lnTo>
                    <a:pt x="105" y="1780"/>
                  </a:lnTo>
                  <a:lnTo>
                    <a:pt x="105" y="1780"/>
                  </a:lnTo>
                  <a:lnTo>
                    <a:pt x="97" y="1784"/>
                  </a:lnTo>
                  <a:lnTo>
                    <a:pt x="80" y="1792"/>
                  </a:lnTo>
                  <a:lnTo>
                    <a:pt x="64" y="1801"/>
                  </a:lnTo>
                  <a:lnTo>
                    <a:pt x="58" y="1806"/>
                  </a:lnTo>
                  <a:lnTo>
                    <a:pt x="55" y="1810"/>
                  </a:lnTo>
                  <a:lnTo>
                    <a:pt x="55" y="1810"/>
                  </a:lnTo>
                  <a:lnTo>
                    <a:pt x="55" y="1814"/>
                  </a:lnTo>
                  <a:lnTo>
                    <a:pt x="55" y="1818"/>
                  </a:lnTo>
                  <a:lnTo>
                    <a:pt x="58" y="1828"/>
                  </a:lnTo>
                  <a:lnTo>
                    <a:pt x="62" y="1838"/>
                  </a:lnTo>
                  <a:lnTo>
                    <a:pt x="65" y="1845"/>
                  </a:lnTo>
                  <a:lnTo>
                    <a:pt x="65" y="1845"/>
                  </a:lnTo>
                  <a:lnTo>
                    <a:pt x="69" y="1848"/>
                  </a:lnTo>
                  <a:lnTo>
                    <a:pt x="75" y="1850"/>
                  </a:lnTo>
                  <a:lnTo>
                    <a:pt x="92" y="1855"/>
                  </a:lnTo>
                  <a:lnTo>
                    <a:pt x="109" y="1859"/>
                  </a:lnTo>
                  <a:lnTo>
                    <a:pt x="120" y="1860"/>
                  </a:lnTo>
                  <a:lnTo>
                    <a:pt x="120" y="1860"/>
                  </a:lnTo>
                  <a:lnTo>
                    <a:pt x="124" y="1859"/>
                  </a:lnTo>
                  <a:lnTo>
                    <a:pt x="130" y="1855"/>
                  </a:lnTo>
                  <a:lnTo>
                    <a:pt x="144" y="1845"/>
                  </a:lnTo>
                  <a:lnTo>
                    <a:pt x="159" y="1835"/>
                  </a:lnTo>
                  <a:lnTo>
                    <a:pt x="166" y="1831"/>
                  </a:lnTo>
                  <a:lnTo>
                    <a:pt x="171" y="1830"/>
                  </a:lnTo>
                  <a:lnTo>
                    <a:pt x="171" y="1830"/>
                  </a:lnTo>
                  <a:lnTo>
                    <a:pt x="209" y="1821"/>
                  </a:lnTo>
                  <a:lnTo>
                    <a:pt x="234" y="1815"/>
                  </a:lnTo>
                  <a:lnTo>
                    <a:pt x="251" y="1810"/>
                  </a:lnTo>
                  <a:lnTo>
                    <a:pt x="251" y="1810"/>
                  </a:lnTo>
                  <a:lnTo>
                    <a:pt x="268" y="1802"/>
                  </a:lnTo>
                  <a:lnTo>
                    <a:pt x="274" y="1799"/>
                  </a:lnTo>
                  <a:lnTo>
                    <a:pt x="276" y="1797"/>
                  </a:lnTo>
                  <a:lnTo>
                    <a:pt x="276" y="1795"/>
                  </a:lnTo>
                  <a:lnTo>
                    <a:pt x="276" y="1795"/>
                  </a:lnTo>
                  <a:lnTo>
                    <a:pt x="271" y="1755"/>
                  </a:lnTo>
                  <a:lnTo>
                    <a:pt x="281" y="1750"/>
                  </a:lnTo>
                  <a:lnTo>
                    <a:pt x="276" y="1519"/>
                  </a:lnTo>
                  <a:lnTo>
                    <a:pt x="276" y="1519"/>
                  </a:lnTo>
                  <a:lnTo>
                    <a:pt x="284" y="1351"/>
                  </a:lnTo>
                  <a:lnTo>
                    <a:pt x="291" y="1240"/>
                  </a:lnTo>
                  <a:lnTo>
                    <a:pt x="293" y="1206"/>
                  </a:lnTo>
                  <a:lnTo>
                    <a:pt x="294" y="1198"/>
                  </a:lnTo>
                  <a:lnTo>
                    <a:pt x="296" y="1197"/>
                  </a:lnTo>
                  <a:lnTo>
                    <a:pt x="296" y="1198"/>
                  </a:lnTo>
                  <a:lnTo>
                    <a:pt x="296" y="1198"/>
                  </a:lnTo>
                  <a:lnTo>
                    <a:pt x="298" y="1231"/>
                  </a:lnTo>
                  <a:lnTo>
                    <a:pt x="302" y="1301"/>
                  </a:lnTo>
                  <a:lnTo>
                    <a:pt x="311" y="1507"/>
                  </a:lnTo>
                  <a:lnTo>
                    <a:pt x="321" y="1800"/>
                  </a:lnTo>
                  <a:lnTo>
                    <a:pt x="341" y="1800"/>
                  </a:lnTo>
                  <a:lnTo>
                    <a:pt x="341" y="1800"/>
                  </a:lnTo>
                  <a:lnTo>
                    <a:pt x="311" y="1833"/>
                  </a:lnTo>
                  <a:lnTo>
                    <a:pt x="288" y="1855"/>
                  </a:lnTo>
                  <a:lnTo>
                    <a:pt x="281" y="1863"/>
                  </a:lnTo>
                  <a:lnTo>
                    <a:pt x="276" y="1865"/>
                  </a:lnTo>
                  <a:lnTo>
                    <a:pt x="276" y="1865"/>
                  </a:lnTo>
                  <a:lnTo>
                    <a:pt x="273" y="1866"/>
                  </a:lnTo>
                  <a:lnTo>
                    <a:pt x="269" y="1869"/>
                  </a:lnTo>
                  <a:lnTo>
                    <a:pt x="264" y="1871"/>
                  </a:lnTo>
                  <a:lnTo>
                    <a:pt x="261" y="1876"/>
                  </a:lnTo>
                  <a:lnTo>
                    <a:pt x="257" y="1881"/>
                  </a:lnTo>
                  <a:lnTo>
                    <a:pt x="254" y="1888"/>
                  </a:lnTo>
                  <a:lnTo>
                    <a:pt x="254" y="1894"/>
                  </a:lnTo>
                  <a:lnTo>
                    <a:pt x="256" y="1900"/>
                  </a:lnTo>
                  <a:lnTo>
                    <a:pt x="256" y="1900"/>
                  </a:lnTo>
                  <a:lnTo>
                    <a:pt x="259" y="1905"/>
                  </a:lnTo>
                  <a:lnTo>
                    <a:pt x="264" y="1909"/>
                  </a:lnTo>
                  <a:lnTo>
                    <a:pt x="271" y="1912"/>
                  </a:lnTo>
                  <a:lnTo>
                    <a:pt x="278" y="1913"/>
                  </a:lnTo>
                  <a:lnTo>
                    <a:pt x="293" y="1915"/>
                  </a:lnTo>
                  <a:lnTo>
                    <a:pt x="311" y="1915"/>
                  </a:lnTo>
                  <a:lnTo>
                    <a:pt x="311" y="1915"/>
                  </a:lnTo>
                  <a:lnTo>
                    <a:pt x="328" y="1917"/>
                  </a:lnTo>
                  <a:lnTo>
                    <a:pt x="346" y="1917"/>
                  </a:lnTo>
                  <a:lnTo>
                    <a:pt x="364" y="1915"/>
                  </a:lnTo>
                  <a:lnTo>
                    <a:pt x="374" y="1914"/>
                  </a:lnTo>
                  <a:lnTo>
                    <a:pt x="386" y="1910"/>
                  </a:lnTo>
                  <a:lnTo>
                    <a:pt x="386" y="1910"/>
                  </a:lnTo>
                  <a:lnTo>
                    <a:pt x="407" y="1903"/>
                  </a:lnTo>
                  <a:lnTo>
                    <a:pt x="424" y="1893"/>
                  </a:lnTo>
                  <a:lnTo>
                    <a:pt x="438" y="1884"/>
                  </a:lnTo>
                  <a:lnTo>
                    <a:pt x="442" y="1879"/>
                  </a:lnTo>
                  <a:lnTo>
                    <a:pt x="446" y="1875"/>
                  </a:lnTo>
                  <a:lnTo>
                    <a:pt x="446" y="1875"/>
                  </a:lnTo>
                  <a:lnTo>
                    <a:pt x="456" y="1858"/>
                  </a:lnTo>
                  <a:lnTo>
                    <a:pt x="459" y="1851"/>
                  </a:lnTo>
                  <a:lnTo>
                    <a:pt x="461" y="1845"/>
                  </a:lnTo>
                  <a:lnTo>
                    <a:pt x="461" y="1845"/>
                  </a:lnTo>
                  <a:lnTo>
                    <a:pt x="462" y="1828"/>
                  </a:lnTo>
                  <a:lnTo>
                    <a:pt x="462" y="1819"/>
                  </a:lnTo>
                  <a:lnTo>
                    <a:pt x="462" y="1816"/>
                  </a:lnTo>
                  <a:lnTo>
                    <a:pt x="461" y="1815"/>
                  </a:lnTo>
                  <a:lnTo>
                    <a:pt x="461" y="1815"/>
                  </a:lnTo>
                  <a:lnTo>
                    <a:pt x="476" y="1805"/>
                  </a:lnTo>
                  <a:lnTo>
                    <a:pt x="476" y="1805"/>
                  </a:lnTo>
                  <a:lnTo>
                    <a:pt x="481" y="1737"/>
                  </a:lnTo>
                  <a:lnTo>
                    <a:pt x="485" y="1685"/>
                  </a:lnTo>
                  <a:lnTo>
                    <a:pt x="486" y="1645"/>
                  </a:lnTo>
                  <a:lnTo>
                    <a:pt x="486" y="1645"/>
                  </a:lnTo>
                  <a:lnTo>
                    <a:pt x="483" y="1592"/>
                  </a:lnTo>
                  <a:lnTo>
                    <a:pt x="478" y="1510"/>
                  </a:lnTo>
                  <a:lnTo>
                    <a:pt x="472" y="1434"/>
                  </a:lnTo>
                  <a:lnTo>
                    <a:pt x="471" y="1399"/>
                  </a:lnTo>
                  <a:lnTo>
                    <a:pt x="471" y="1399"/>
                  </a:lnTo>
                  <a:lnTo>
                    <a:pt x="475" y="1352"/>
                  </a:lnTo>
                  <a:lnTo>
                    <a:pt x="480" y="1253"/>
                  </a:lnTo>
                  <a:lnTo>
                    <a:pt x="485" y="1152"/>
                  </a:lnTo>
                  <a:lnTo>
                    <a:pt x="486" y="1116"/>
                  </a:lnTo>
                  <a:lnTo>
                    <a:pt x="486" y="1098"/>
                  </a:lnTo>
                  <a:lnTo>
                    <a:pt x="486" y="1098"/>
                  </a:lnTo>
                  <a:lnTo>
                    <a:pt x="485" y="1082"/>
                  </a:lnTo>
                  <a:lnTo>
                    <a:pt x="485" y="1065"/>
                  </a:lnTo>
                  <a:lnTo>
                    <a:pt x="486" y="1048"/>
                  </a:lnTo>
                  <a:lnTo>
                    <a:pt x="521" y="1043"/>
                  </a:lnTo>
                  <a:lnTo>
                    <a:pt x="511" y="882"/>
                  </a:lnTo>
                  <a:lnTo>
                    <a:pt x="511" y="882"/>
                  </a:lnTo>
                  <a:lnTo>
                    <a:pt x="523" y="879"/>
                  </a:lnTo>
                  <a:lnTo>
                    <a:pt x="546" y="872"/>
                  </a:lnTo>
                  <a:lnTo>
                    <a:pt x="546" y="872"/>
                  </a:lnTo>
                  <a:lnTo>
                    <a:pt x="552" y="870"/>
                  </a:lnTo>
                  <a:lnTo>
                    <a:pt x="560" y="865"/>
                  </a:lnTo>
                  <a:lnTo>
                    <a:pt x="578" y="851"/>
                  </a:lnTo>
                  <a:lnTo>
                    <a:pt x="601" y="832"/>
                  </a:lnTo>
                  <a:lnTo>
                    <a:pt x="616" y="842"/>
                  </a:lnTo>
                  <a:lnTo>
                    <a:pt x="616" y="842"/>
                  </a:lnTo>
                  <a:lnTo>
                    <a:pt x="642" y="812"/>
                  </a:lnTo>
                  <a:lnTo>
                    <a:pt x="668" y="781"/>
                  </a:lnTo>
                  <a:lnTo>
                    <a:pt x="700" y="745"/>
                  </a:lnTo>
                  <a:lnTo>
                    <a:pt x="730" y="706"/>
                  </a:lnTo>
                  <a:lnTo>
                    <a:pt x="756" y="669"/>
                  </a:lnTo>
                  <a:lnTo>
                    <a:pt x="767" y="654"/>
                  </a:lnTo>
                  <a:lnTo>
                    <a:pt x="775" y="641"/>
                  </a:lnTo>
                  <a:lnTo>
                    <a:pt x="780" y="629"/>
                  </a:lnTo>
                  <a:lnTo>
                    <a:pt x="781" y="625"/>
                  </a:lnTo>
                  <a:lnTo>
                    <a:pt x="781" y="622"/>
                  </a:lnTo>
                  <a:lnTo>
                    <a:pt x="781" y="622"/>
                  </a:lnTo>
                  <a:lnTo>
                    <a:pt x="778" y="614"/>
                  </a:lnTo>
                  <a:lnTo>
                    <a:pt x="772" y="602"/>
                  </a:lnTo>
                  <a:lnTo>
                    <a:pt x="763" y="587"/>
                  </a:lnTo>
                  <a:lnTo>
                    <a:pt x="751" y="569"/>
                  </a:lnTo>
                  <a:lnTo>
                    <a:pt x="722" y="530"/>
                  </a:lnTo>
                  <a:lnTo>
                    <a:pt x="688" y="486"/>
                  </a:lnTo>
                  <a:lnTo>
                    <a:pt x="653" y="445"/>
                  </a:lnTo>
                  <a:lnTo>
                    <a:pt x="623" y="409"/>
                  </a:lnTo>
                  <a:lnTo>
                    <a:pt x="591" y="371"/>
                  </a:lnTo>
                  <a:lnTo>
                    <a:pt x="591" y="371"/>
                  </a:lnTo>
                  <a:lnTo>
                    <a:pt x="573" y="361"/>
                  </a:lnTo>
                  <a:lnTo>
                    <a:pt x="543" y="343"/>
                  </a:lnTo>
                  <a:lnTo>
                    <a:pt x="501" y="321"/>
                  </a:lnTo>
                  <a:lnTo>
                    <a:pt x="446" y="306"/>
                  </a:lnTo>
                  <a:lnTo>
                    <a:pt x="446" y="276"/>
                  </a:lnTo>
                  <a:lnTo>
                    <a:pt x="416" y="281"/>
                  </a:lnTo>
                  <a:lnTo>
                    <a:pt x="416" y="281"/>
                  </a:lnTo>
                  <a:lnTo>
                    <a:pt x="428" y="259"/>
                  </a:lnTo>
                  <a:lnTo>
                    <a:pt x="436" y="242"/>
                  </a:lnTo>
                  <a:lnTo>
                    <a:pt x="441" y="231"/>
                  </a:lnTo>
                  <a:lnTo>
                    <a:pt x="441" y="231"/>
                  </a:lnTo>
                  <a:lnTo>
                    <a:pt x="443" y="217"/>
                  </a:lnTo>
                  <a:lnTo>
                    <a:pt x="446" y="211"/>
                  </a:lnTo>
                  <a:lnTo>
                    <a:pt x="446" y="211"/>
                  </a:lnTo>
                  <a:lnTo>
                    <a:pt x="451" y="202"/>
                  </a:lnTo>
                  <a:lnTo>
                    <a:pt x="453" y="193"/>
                  </a:lnTo>
                  <a:lnTo>
                    <a:pt x="456" y="186"/>
                  </a:lnTo>
                  <a:lnTo>
                    <a:pt x="456" y="186"/>
                  </a:lnTo>
                  <a:lnTo>
                    <a:pt x="456" y="172"/>
                  </a:lnTo>
                  <a:lnTo>
                    <a:pt x="456" y="165"/>
                  </a:lnTo>
                  <a:lnTo>
                    <a:pt x="456" y="165"/>
                  </a:lnTo>
                  <a:lnTo>
                    <a:pt x="459" y="153"/>
                  </a:lnTo>
                  <a:lnTo>
                    <a:pt x="461" y="142"/>
                  </a:lnTo>
                  <a:lnTo>
                    <a:pt x="461" y="137"/>
                  </a:lnTo>
                  <a:lnTo>
                    <a:pt x="461" y="130"/>
                  </a:lnTo>
                  <a:lnTo>
                    <a:pt x="461" y="130"/>
                  </a:lnTo>
                  <a:lnTo>
                    <a:pt x="456" y="115"/>
                  </a:lnTo>
                  <a:lnTo>
                    <a:pt x="448" y="95"/>
                  </a:lnTo>
                  <a:lnTo>
                    <a:pt x="431" y="55"/>
                  </a:lnTo>
                  <a:lnTo>
                    <a:pt x="431" y="55"/>
                  </a:lnTo>
                  <a:lnTo>
                    <a:pt x="426" y="46"/>
                  </a:lnTo>
                  <a:lnTo>
                    <a:pt x="418" y="38"/>
                  </a:lnTo>
                  <a:lnTo>
                    <a:pt x="409" y="30"/>
                  </a:lnTo>
                  <a:lnTo>
                    <a:pt x="401" y="21"/>
                  </a:lnTo>
                  <a:lnTo>
                    <a:pt x="391" y="15"/>
                  </a:lnTo>
                  <a:lnTo>
                    <a:pt x="382" y="9"/>
                  </a:lnTo>
                  <a:lnTo>
                    <a:pt x="374" y="6"/>
                  </a:lnTo>
                  <a:lnTo>
                    <a:pt x="371" y="5"/>
                  </a:lnTo>
                  <a:lnTo>
                    <a:pt x="371" y="5"/>
                  </a:lnTo>
                  <a:lnTo>
                    <a:pt x="363" y="5"/>
                  </a:lnTo>
                  <a:lnTo>
                    <a:pt x="356" y="5"/>
                  </a:lnTo>
                  <a:lnTo>
                    <a:pt x="346" y="5"/>
                  </a:lnTo>
                  <a:lnTo>
                    <a:pt x="346" y="5"/>
                  </a:lnTo>
                  <a:lnTo>
                    <a:pt x="326" y="0"/>
                  </a:lnTo>
                  <a:lnTo>
                    <a:pt x="326" y="0"/>
                  </a:lnTo>
                  <a:lnTo>
                    <a:pt x="321" y="0"/>
                  </a:lnTo>
                  <a:lnTo>
                    <a:pt x="316" y="3"/>
                  </a:lnTo>
                  <a:lnTo>
                    <a:pt x="306" y="13"/>
                  </a:lnTo>
                  <a:lnTo>
                    <a:pt x="296" y="24"/>
                  </a:lnTo>
                  <a:lnTo>
                    <a:pt x="291" y="28"/>
                  </a:lnTo>
                  <a:lnTo>
                    <a:pt x="286" y="30"/>
                  </a:lnTo>
                  <a:lnTo>
                    <a:pt x="286" y="30"/>
                  </a:lnTo>
                  <a:lnTo>
                    <a:pt x="278" y="34"/>
                  </a:lnTo>
                  <a:lnTo>
                    <a:pt x="271" y="39"/>
                  </a:lnTo>
                  <a:lnTo>
                    <a:pt x="264" y="44"/>
                  </a:lnTo>
                  <a:lnTo>
                    <a:pt x="261" y="50"/>
                  </a:lnTo>
                  <a:lnTo>
                    <a:pt x="261" y="50"/>
                  </a:lnTo>
                  <a:lnTo>
                    <a:pt x="258" y="58"/>
                  </a:lnTo>
                  <a:lnTo>
                    <a:pt x="258" y="68"/>
                  </a:lnTo>
                  <a:lnTo>
                    <a:pt x="257" y="76"/>
                  </a:lnTo>
                  <a:lnTo>
                    <a:pt x="257" y="79"/>
                  </a:lnTo>
                  <a:lnTo>
                    <a:pt x="256" y="80"/>
                  </a:lnTo>
                  <a:lnTo>
                    <a:pt x="256" y="80"/>
                  </a:lnTo>
                  <a:lnTo>
                    <a:pt x="252" y="88"/>
                  </a:lnTo>
                  <a:lnTo>
                    <a:pt x="247" y="103"/>
                  </a:lnTo>
                  <a:lnTo>
                    <a:pt x="241" y="125"/>
                  </a:lnTo>
                  <a:lnTo>
                    <a:pt x="241" y="125"/>
                  </a:lnTo>
                  <a:lnTo>
                    <a:pt x="239" y="125"/>
                  </a:lnTo>
                  <a:lnTo>
                    <a:pt x="236" y="125"/>
                  </a:lnTo>
                  <a:lnTo>
                    <a:pt x="233" y="127"/>
                  </a:lnTo>
                  <a:lnTo>
                    <a:pt x="232" y="129"/>
                  </a:lnTo>
                  <a:lnTo>
                    <a:pt x="231" y="134"/>
                  </a:lnTo>
                  <a:lnTo>
                    <a:pt x="231" y="140"/>
                  </a:lnTo>
                  <a:lnTo>
                    <a:pt x="231" y="140"/>
                  </a:lnTo>
                  <a:lnTo>
                    <a:pt x="233" y="154"/>
                  </a:lnTo>
                  <a:lnTo>
                    <a:pt x="236" y="165"/>
                  </a:lnTo>
                  <a:lnTo>
                    <a:pt x="241" y="175"/>
                  </a:lnTo>
                  <a:lnTo>
                    <a:pt x="241" y="175"/>
                  </a:lnTo>
                  <a:lnTo>
                    <a:pt x="242" y="192"/>
                  </a:lnTo>
                  <a:lnTo>
                    <a:pt x="243" y="204"/>
                  </a:lnTo>
                  <a:lnTo>
                    <a:pt x="246" y="216"/>
                  </a:lnTo>
                  <a:lnTo>
                    <a:pt x="246" y="216"/>
                  </a:lnTo>
                  <a:lnTo>
                    <a:pt x="251" y="227"/>
                  </a:lnTo>
                  <a:lnTo>
                    <a:pt x="257" y="239"/>
                  </a:lnTo>
                  <a:lnTo>
                    <a:pt x="266" y="256"/>
                  </a:lnTo>
                  <a:lnTo>
                    <a:pt x="266" y="256"/>
                  </a:lnTo>
                  <a:lnTo>
                    <a:pt x="268" y="263"/>
                  </a:lnTo>
                  <a:lnTo>
                    <a:pt x="272" y="280"/>
                  </a:lnTo>
                  <a:lnTo>
                    <a:pt x="273" y="290"/>
                  </a:lnTo>
                  <a:lnTo>
                    <a:pt x="273" y="298"/>
                  </a:lnTo>
                  <a:lnTo>
                    <a:pt x="273" y="306"/>
                  </a:lnTo>
                  <a:lnTo>
                    <a:pt x="271" y="311"/>
                  </a:lnTo>
                  <a:lnTo>
                    <a:pt x="271" y="311"/>
                  </a:lnTo>
                  <a:lnTo>
                    <a:pt x="264" y="317"/>
                  </a:lnTo>
                  <a:lnTo>
                    <a:pt x="257" y="322"/>
                  </a:lnTo>
                  <a:lnTo>
                    <a:pt x="246" y="327"/>
                  </a:lnTo>
                  <a:lnTo>
                    <a:pt x="231" y="331"/>
                  </a:lnTo>
                  <a:lnTo>
                    <a:pt x="231" y="331"/>
                  </a:lnTo>
                  <a:lnTo>
                    <a:pt x="171" y="347"/>
                  </a:lnTo>
                  <a:lnTo>
                    <a:pt x="138" y="357"/>
                  </a:lnTo>
                  <a:lnTo>
                    <a:pt x="120" y="361"/>
                  </a:lnTo>
                  <a:lnTo>
                    <a:pt x="120" y="361"/>
                  </a:lnTo>
                  <a:lnTo>
                    <a:pt x="113" y="362"/>
                  </a:lnTo>
                  <a:lnTo>
                    <a:pt x="104" y="366"/>
                  </a:lnTo>
                  <a:lnTo>
                    <a:pt x="98" y="370"/>
                  </a:lnTo>
                  <a:lnTo>
                    <a:pt x="97" y="374"/>
                  </a:lnTo>
                  <a:lnTo>
                    <a:pt x="95" y="376"/>
                  </a:lnTo>
                  <a:lnTo>
                    <a:pt x="95" y="376"/>
                  </a:lnTo>
                  <a:lnTo>
                    <a:pt x="89" y="399"/>
                  </a:lnTo>
                  <a:lnTo>
                    <a:pt x="74" y="440"/>
                  </a:lnTo>
                  <a:lnTo>
                    <a:pt x="58" y="485"/>
                  </a:lnTo>
                  <a:lnTo>
                    <a:pt x="52" y="504"/>
                  </a:lnTo>
                  <a:lnTo>
                    <a:pt x="45" y="516"/>
                  </a:lnTo>
                  <a:lnTo>
                    <a:pt x="45" y="516"/>
                  </a:lnTo>
                  <a:lnTo>
                    <a:pt x="40" y="530"/>
                  </a:lnTo>
                  <a:lnTo>
                    <a:pt x="33" y="550"/>
                  </a:lnTo>
                  <a:lnTo>
                    <a:pt x="19" y="602"/>
                  </a:lnTo>
                  <a:lnTo>
                    <a:pt x="7" y="649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0" y="674"/>
                  </a:lnTo>
                  <a:lnTo>
                    <a:pt x="0" y="678"/>
                  </a:lnTo>
                  <a:lnTo>
                    <a:pt x="4" y="689"/>
                  </a:lnTo>
                  <a:lnTo>
                    <a:pt x="8" y="701"/>
                  </a:lnTo>
                  <a:lnTo>
                    <a:pt x="10" y="707"/>
                  </a:lnTo>
                  <a:lnTo>
                    <a:pt x="10" y="707"/>
                  </a:lnTo>
                  <a:lnTo>
                    <a:pt x="13" y="711"/>
                  </a:lnTo>
                  <a:lnTo>
                    <a:pt x="17" y="716"/>
                  </a:lnTo>
                  <a:lnTo>
                    <a:pt x="30" y="727"/>
                  </a:lnTo>
                  <a:lnTo>
                    <a:pt x="30" y="727"/>
                  </a:lnTo>
                  <a:lnTo>
                    <a:pt x="43" y="735"/>
                  </a:lnTo>
                  <a:lnTo>
                    <a:pt x="64" y="745"/>
                  </a:lnTo>
                  <a:lnTo>
                    <a:pt x="90" y="757"/>
                  </a:lnTo>
                  <a:lnTo>
                    <a:pt x="100" y="747"/>
                  </a:lnTo>
                  <a:lnTo>
                    <a:pt x="140" y="767"/>
                  </a:lnTo>
                  <a:lnTo>
                    <a:pt x="60" y="1058"/>
                  </a:lnTo>
                  <a:close/>
                  <a:moveTo>
                    <a:pt x="130" y="582"/>
                  </a:moveTo>
                  <a:lnTo>
                    <a:pt x="130" y="582"/>
                  </a:lnTo>
                  <a:lnTo>
                    <a:pt x="145" y="677"/>
                  </a:lnTo>
                  <a:lnTo>
                    <a:pt x="145" y="677"/>
                  </a:lnTo>
                  <a:lnTo>
                    <a:pt x="145" y="678"/>
                  </a:lnTo>
                  <a:lnTo>
                    <a:pt x="144" y="678"/>
                  </a:lnTo>
                  <a:lnTo>
                    <a:pt x="139" y="678"/>
                  </a:lnTo>
                  <a:lnTo>
                    <a:pt x="125" y="676"/>
                  </a:lnTo>
                  <a:lnTo>
                    <a:pt x="105" y="672"/>
                  </a:lnTo>
                  <a:lnTo>
                    <a:pt x="130" y="582"/>
                  </a:lnTo>
                  <a:close/>
                  <a:moveTo>
                    <a:pt x="556" y="536"/>
                  </a:moveTo>
                  <a:lnTo>
                    <a:pt x="556" y="536"/>
                  </a:lnTo>
                  <a:lnTo>
                    <a:pt x="596" y="580"/>
                  </a:lnTo>
                  <a:lnTo>
                    <a:pt x="636" y="622"/>
                  </a:lnTo>
                  <a:lnTo>
                    <a:pt x="556" y="767"/>
                  </a:lnTo>
                  <a:lnTo>
                    <a:pt x="556" y="767"/>
                  </a:lnTo>
                  <a:lnTo>
                    <a:pt x="556" y="768"/>
                  </a:lnTo>
                  <a:lnTo>
                    <a:pt x="553" y="772"/>
                  </a:lnTo>
                  <a:lnTo>
                    <a:pt x="551" y="773"/>
                  </a:lnTo>
                  <a:lnTo>
                    <a:pt x="547" y="776"/>
                  </a:lnTo>
                  <a:lnTo>
                    <a:pt x="542" y="777"/>
                  </a:lnTo>
                  <a:lnTo>
                    <a:pt x="536" y="777"/>
                  </a:lnTo>
                  <a:lnTo>
                    <a:pt x="536" y="777"/>
                  </a:lnTo>
                  <a:lnTo>
                    <a:pt x="522" y="778"/>
                  </a:lnTo>
                  <a:lnTo>
                    <a:pt x="511" y="780"/>
                  </a:lnTo>
                  <a:lnTo>
                    <a:pt x="501" y="782"/>
                  </a:lnTo>
                  <a:lnTo>
                    <a:pt x="501" y="702"/>
                  </a:lnTo>
                  <a:lnTo>
                    <a:pt x="501" y="702"/>
                  </a:lnTo>
                  <a:lnTo>
                    <a:pt x="528" y="618"/>
                  </a:lnTo>
                  <a:lnTo>
                    <a:pt x="547" y="562"/>
                  </a:lnTo>
                  <a:lnTo>
                    <a:pt x="553" y="543"/>
                  </a:lnTo>
                  <a:lnTo>
                    <a:pt x="556" y="536"/>
                  </a:lnTo>
                  <a:lnTo>
                    <a:pt x="556" y="5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32">
              <a:extLst>
                <a:ext uri="{FF2B5EF4-FFF2-40B4-BE49-F238E27FC236}">
                  <a16:creationId xmlns:a16="http://schemas.microsoft.com/office/drawing/2014/main" id="{62944370-13CF-7A0E-24B1-97F0C4FEB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1300" y="306388"/>
              <a:ext cx="71438" cy="58738"/>
            </a:xfrm>
            <a:custGeom>
              <a:avLst/>
              <a:gdLst>
                <a:gd name="T0" fmla="*/ 3 w 45"/>
                <a:gd name="T1" fmla="*/ 3 h 37"/>
                <a:gd name="T2" fmla="*/ 3 w 45"/>
                <a:gd name="T3" fmla="*/ 3 h 37"/>
                <a:gd name="T4" fmla="*/ 1 w 45"/>
                <a:gd name="T5" fmla="*/ 6 h 37"/>
                <a:gd name="T6" fmla="*/ 0 w 45"/>
                <a:gd name="T7" fmla="*/ 8 h 37"/>
                <a:gd name="T8" fmla="*/ 0 w 45"/>
                <a:gd name="T9" fmla="*/ 18 h 37"/>
                <a:gd name="T10" fmla="*/ 1 w 45"/>
                <a:gd name="T11" fmla="*/ 29 h 37"/>
                <a:gd name="T12" fmla="*/ 3 w 45"/>
                <a:gd name="T13" fmla="*/ 34 h 37"/>
                <a:gd name="T14" fmla="*/ 3 w 45"/>
                <a:gd name="T15" fmla="*/ 34 h 37"/>
                <a:gd name="T16" fmla="*/ 10 w 45"/>
                <a:gd name="T17" fmla="*/ 35 h 37"/>
                <a:gd name="T18" fmla="*/ 23 w 45"/>
                <a:gd name="T19" fmla="*/ 37 h 37"/>
                <a:gd name="T20" fmla="*/ 35 w 45"/>
                <a:gd name="T21" fmla="*/ 37 h 37"/>
                <a:gd name="T22" fmla="*/ 40 w 45"/>
                <a:gd name="T23" fmla="*/ 36 h 37"/>
                <a:gd name="T24" fmla="*/ 43 w 45"/>
                <a:gd name="T25" fmla="*/ 34 h 37"/>
                <a:gd name="T26" fmla="*/ 43 w 45"/>
                <a:gd name="T27" fmla="*/ 34 h 37"/>
                <a:gd name="T28" fmla="*/ 44 w 45"/>
                <a:gd name="T29" fmla="*/ 27 h 37"/>
                <a:gd name="T30" fmla="*/ 45 w 45"/>
                <a:gd name="T31" fmla="*/ 21 h 37"/>
                <a:gd name="T32" fmla="*/ 45 w 45"/>
                <a:gd name="T33" fmla="*/ 15 h 37"/>
                <a:gd name="T34" fmla="*/ 43 w 45"/>
                <a:gd name="T35" fmla="*/ 8 h 37"/>
                <a:gd name="T36" fmla="*/ 43 w 45"/>
                <a:gd name="T37" fmla="*/ 8 h 37"/>
                <a:gd name="T38" fmla="*/ 40 w 45"/>
                <a:gd name="T39" fmla="*/ 6 h 37"/>
                <a:gd name="T40" fmla="*/ 36 w 45"/>
                <a:gd name="T41" fmla="*/ 3 h 37"/>
                <a:gd name="T42" fmla="*/ 31 w 45"/>
                <a:gd name="T43" fmla="*/ 2 h 37"/>
                <a:gd name="T44" fmla="*/ 25 w 45"/>
                <a:gd name="T45" fmla="*/ 0 h 37"/>
                <a:gd name="T46" fmla="*/ 19 w 45"/>
                <a:gd name="T47" fmla="*/ 0 h 37"/>
                <a:gd name="T48" fmla="*/ 14 w 45"/>
                <a:gd name="T49" fmla="*/ 0 h 37"/>
                <a:gd name="T50" fmla="*/ 8 w 45"/>
                <a:gd name="T51" fmla="*/ 1 h 37"/>
                <a:gd name="T52" fmla="*/ 3 w 45"/>
                <a:gd name="T53" fmla="*/ 3 h 37"/>
                <a:gd name="T54" fmla="*/ 3 w 45"/>
                <a:gd name="T55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" h="37">
                  <a:moveTo>
                    <a:pt x="3" y="3"/>
                  </a:moveTo>
                  <a:lnTo>
                    <a:pt x="3" y="3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8"/>
                  </a:lnTo>
                  <a:lnTo>
                    <a:pt x="1" y="29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10" y="35"/>
                  </a:lnTo>
                  <a:lnTo>
                    <a:pt x="23" y="37"/>
                  </a:lnTo>
                  <a:lnTo>
                    <a:pt x="35" y="37"/>
                  </a:lnTo>
                  <a:lnTo>
                    <a:pt x="40" y="36"/>
                  </a:lnTo>
                  <a:lnTo>
                    <a:pt x="43" y="34"/>
                  </a:lnTo>
                  <a:lnTo>
                    <a:pt x="43" y="34"/>
                  </a:lnTo>
                  <a:lnTo>
                    <a:pt x="44" y="27"/>
                  </a:lnTo>
                  <a:lnTo>
                    <a:pt x="45" y="21"/>
                  </a:lnTo>
                  <a:lnTo>
                    <a:pt x="45" y="15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0" y="6"/>
                  </a:lnTo>
                  <a:lnTo>
                    <a:pt x="36" y="3"/>
                  </a:lnTo>
                  <a:lnTo>
                    <a:pt x="31" y="2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33">
              <a:extLst>
                <a:ext uri="{FF2B5EF4-FFF2-40B4-BE49-F238E27FC236}">
                  <a16:creationId xmlns:a16="http://schemas.microsoft.com/office/drawing/2014/main" id="{67AD2172-316D-F41B-93B1-00018A8B1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1095376"/>
              <a:ext cx="273050" cy="242888"/>
            </a:xfrm>
            <a:custGeom>
              <a:avLst/>
              <a:gdLst>
                <a:gd name="T0" fmla="*/ 123 w 172"/>
                <a:gd name="T1" fmla="*/ 4 h 153"/>
                <a:gd name="T2" fmla="*/ 128 w 172"/>
                <a:gd name="T3" fmla="*/ 13 h 153"/>
                <a:gd name="T4" fmla="*/ 125 w 172"/>
                <a:gd name="T5" fmla="*/ 17 h 153"/>
                <a:gd name="T6" fmla="*/ 115 w 172"/>
                <a:gd name="T7" fmla="*/ 22 h 153"/>
                <a:gd name="T8" fmla="*/ 89 w 172"/>
                <a:gd name="T9" fmla="*/ 25 h 153"/>
                <a:gd name="T10" fmla="*/ 78 w 172"/>
                <a:gd name="T11" fmla="*/ 28 h 153"/>
                <a:gd name="T12" fmla="*/ 75 w 172"/>
                <a:gd name="T13" fmla="*/ 32 h 153"/>
                <a:gd name="T14" fmla="*/ 77 w 172"/>
                <a:gd name="T15" fmla="*/ 33 h 153"/>
                <a:gd name="T16" fmla="*/ 82 w 172"/>
                <a:gd name="T17" fmla="*/ 38 h 153"/>
                <a:gd name="T18" fmla="*/ 99 w 172"/>
                <a:gd name="T19" fmla="*/ 40 h 153"/>
                <a:gd name="T20" fmla="*/ 112 w 172"/>
                <a:gd name="T21" fmla="*/ 43 h 153"/>
                <a:gd name="T22" fmla="*/ 147 w 172"/>
                <a:gd name="T23" fmla="*/ 55 h 153"/>
                <a:gd name="T24" fmla="*/ 165 w 172"/>
                <a:gd name="T25" fmla="*/ 65 h 153"/>
                <a:gd name="T26" fmla="*/ 167 w 172"/>
                <a:gd name="T27" fmla="*/ 68 h 153"/>
                <a:gd name="T28" fmla="*/ 165 w 172"/>
                <a:gd name="T29" fmla="*/ 72 h 153"/>
                <a:gd name="T30" fmla="*/ 152 w 172"/>
                <a:gd name="T31" fmla="*/ 73 h 153"/>
                <a:gd name="T32" fmla="*/ 102 w 172"/>
                <a:gd name="T33" fmla="*/ 68 h 153"/>
                <a:gd name="T34" fmla="*/ 113 w 172"/>
                <a:gd name="T35" fmla="*/ 71 h 153"/>
                <a:gd name="T36" fmla="*/ 152 w 172"/>
                <a:gd name="T37" fmla="*/ 82 h 153"/>
                <a:gd name="T38" fmla="*/ 169 w 172"/>
                <a:gd name="T39" fmla="*/ 89 h 153"/>
                <a:gd name="T40" fmla="*/ 172 w 172"/>
                <a:gd name="T41" fmla="*/ 93 h 153"/>
                <a:gd name="T42" fmla="*/ 170 w 172"/>
                <a:gd name="T43" fmla="*/ 96 h 153"/>
                <a:gd name="T44" fmla="*/ 163 w 172"/>
                <a:gd name="T45" fmla="*/ 98 h 153"/>
                <a:gd name="T46" fmla="*/ 147 w 172"/>
                <a:gd name="T47" fmla="*/ 98 h 153"/>
                <a:gd name="T48" fmla="*/ 109 w 172"/>
                <a:gd name="T49" fmla="*/ 96 h 153"/>
                <a:gd name="T50" fmla="*/ 82 w 172"/>
                <a:gd name="T51" fmla="*/ 93 h 153"/>
                <a:gd name="T52" fmla="*/ 89 w 172"/>
                <a:gd name="T53" fmla="*/ 97 h 153"/>
                <a:gd name="T54" fmla="*/ 123 w 172"/>
                <a:gd name="T55" fmla="*/ 109 h 153"/>
                <a:gd name="T56" fmla="*/ 132 w 172"/>
                <a:gd name="T57" fmla="*/ 113 h 153"/>
                <a:gd name="T58" fmla="*/ 144 w 172"/>
                <a:gd name="T59" fmla="*/ 116 h 153"/>
                <a:gd name="T60" fmla="*/ 152 w 172"/>
                <a:gd name="T61" fmla="*/ 121 h 153"/>
                <a:gd name="T62" fmla="*/ 152 w 172"/>
                <a:gd name="T63" fmla="*/ 123 h 153"/>
                <a:gd name="T64" fmla="*/ 148 w 172"/>
                <a:gd name="T65" fmla="*/ 128 h 153"/>
                <a:gd name="T66" fmla="*/ 133 w 172"/>
                <a:gd name="T67" fmla="*/ 131 h 153"/>
                <a:gd name="T68" fmla="*/ 127 w 172"/>
                <a:gd name="T69" fmla="*/ 128 h 153"/>
                <a:gd name="T70" fmla="*/ 94 w 172"/>
                <a:gd name="T71" fmla="*/ 119 h 153"/>
                <a:gd name="T72" fmla="*/ 67 w 172"/>
                <a:gd name="T73" fmla="*/ 113 h 153"/>
                <a:gd name="T74" fmla="*/ 113 w 172"/>
                <a:gd name="T75" fmla="*/ 136 h 153"/>
                <a:gd name="T76" fmla="*/ 122 w 172"/>
                <a:gd name="T77" fmla="*/ 143 h 153"/>
                <a:gd name="T78" fmla="*/ 120 w 172"/>
                <a:gd name="T79" fmla="*/ 147 h 153"/>
                <a:gd name="T80" fmla="*/ 117 w 172"/>
                <a:gd name="T81" fmla="*/ 153 h 153"/>
                <a:gd name="T82" fmla="*/ 112 w 172"/>
                <a:gd name="T83" fmla="*/ 153 h 153"/>
                <a:gd name="T84" fmla="*/ 92 w 172"/>
                <a:gd name="T85" fmla="*/ 148 h 153"/>
                <a:gd name="T86" fmla="*/ 48 w 172"/>
                <a:gd name="T87" fmla="*/ 129 h 153"/>
                <a:gd name="T88" fmla="*/ 25 w 172"/>
                <a:gd name="T89" fmla="*/ 116 h 153"/>
                <a:gd name="T90" fmla="*/ 11 w 172"/>
                <a:gd name="T91" fmla="*/ 103 h 153"/>
                <a:gd name="T92" fmla="*/ 5 w 172"/>
                <a:gd name="T93" fmla="*/ 92 h 153"/>
                <a:gd name="T94" fmla="*/ 0 w 172"/>
                <a:gd name="T95" fmla="*/ 72 h 153"/>
                <a:gd name="T96" fmla="*/ 1 w 172"/>
                <a:gd name="T97" fmla="*/ 63 h 153"/>
                <a:gd name="T98" fmla="*/ 8 w 172"/>
                <a:gd name="T99" fmla="*/ 43 h 153"/>
                <a:gd name="T100" fmla="*/ 15 w 172"/>
                <a:gd name="T101" fmla="*/ 30 h 153"/>
                <a:gd name="T102" fmla="*/ 28 w 172"/>
                <a:gd name="T103" fmla="*/ 18 h 153"/>
                <a:gd name="T104" fmla="*/ 33 w 172"/>
                <a:gd name="T105" fmla="*/ 14 h 153"/>
                <a:gd name="T106" fmla="*/ 50 w 172"/>
                <a:gd name="T107" fmla="*/ 7 h 153"/>
                <a:gd name="T108" fmla="*/ 80 w 172"/>
                <a:gd name="T109" fmla="*/ 2 h 153"/>
                <a:gd name="T110" fmla="*/ 107 w 172"/>
                <a:gd name="T111" fmla="*/ 2 h 153"/>
                <a:gd name="T112" fmla="*/ 123 w 172"/>
                <a:gd name="T113" fmla="*/ 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2" h="153">
                  <a:moveTo>
                    <a:pt x="123" y="4"/>
                  </a:moveTo>
                  <a:lnTo>
                    <a:pt x="123" y="4"/>
                  </a:lnTo>
                  <a:lnTo>
                    <a:pt x="127" y="10"/>
                  </a:lnTo>
                  <a:lnTo>
                    <a:pt x="128" y="13"/>
                  </a:lnTo>
                  <a:lnTo>
                    <a:pt x="128" y="15"/>
                  </a:lnTo>
                  <a:lnTo>
                    <a:pt x="125" y="17"/>
                  </a:lnTo>
                  <a:lnTo>
                    <a:pt x="123" y="19"/>
                  </a:lnTo>
                  <a:lnTo>
                    <a:pt x="115" y="22"/>
                  </a:lnTo>
                  <a:lnTo>
                    <a:pt x="115" y="22"/>
                  </a:lnTo>
                  <a:lnTo>
                    <a:pt x="89" y="25"/>
                  </a:lnTo>
                  <a:lnTo>
                    <a:pt x="83" y="27"/>
                  </a:lnTo>
                  <a:lnTo>
                    <a:pt x="78" y="28"/>
                  </a:lnTo>
                  <a:lnTo>
                    <a:pt x="75" y="30"/>
                  </a:lnTo>
                  <a:lnTo>
                    <a:pt x="75" y="32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9" y="35"/>
                  </a:lnTo>
                  <a:lnTo>
                    <a:pt x="82" y="38"/>
                  </a:lnTo>
                  <a:lnTo>
                    <a:pt x="89" y="39"/>
                  </a:lnTo>
                  <a:lnTo>
                    <a:pt x="99" y="40"/>
                  </a:lnTo>
                  <a:lnTo>
                    <a:pt x="112" y="43"/>
                  </a:lnTo>
                  <a:lnTo>
                    <a:pt x="112" y="43"/>
                  </a:lnTo>
                  <a:lnTo>
                    <a:pt x="129" y="48"/>
                  </a:lnTo>
                  <a:lnTo>
                    <a:pt x="147" y="55"/>
                  </a:lnTo>
                  <a:lnTo>
                    <a:pt x="160" y="63"/>
                  </a:lnTo>
                  <a:lnTo>
                    <a:pt x="165" y="65"/>
                  </a:lnTo>
                  <a:lnTo>
                    <a:pt x="167" y="68"/>
                  </a:lnTo>
                  <a:lnTo>
                    <a:pt x="167" y="68"/>
                  </a:lnTo>
                  <a:lnTo>
                    <a:pt x="167" y="71"/>
                  </a:lnTo>
                  <a:lnTo>
                    <a:pt x="165" y="72"/>
                  </a:lnTo>
                  <a:lnTo>
                    <a:pt x="160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13" y="71"/>
                  </a:lnTo>
                  <a:lnTo>
                    <a:pt x="138" y="78"/>
                  </a:lnTo>
                  <a:lnTo>
                    <a:pt x="152" y="82"/>
                  </a:lnTo>
                  <a:lnTo>
                    <a:pt x="163" y="86"/>
                  </a:lnTo>
                  <a:lnTo>
                    <a:pt x="169" y="89"/>
                  </a:lnTo>
                  <a:lnTo>
                    <a:pt x="172" y="92"/>
                  </a:lnTo>
                  <a:lnTo>
                    <a:pt x="172" y="93"/>
                  </a:lnTo>
                  <a:lnTo>
                    <a:pt x="172" y="93"/>
                  </a:lnTo>
                  <a:lnTo>
                    <a:pt x="170" y="96"/>
                  </a:lnTo>
                  <a:lnTo>
                    <a:pt x="168" y="97"/>
                  </a:lnTo>
                  <a:lnTo>
                    <a:pt x="163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32" y="97"/>
                  </a:lnTo>
                  <a:lnTo>
                    <a:pt x="109" y="96"/>
                  </a:lnTo>
                  <a:lnTo>
                    <a:pt x="90" y="93"/>
                  </a:lnTo>
                  <a:lnTo>
                    <a:pt x="82" y="93"/>
                  </a:lnTo>
                  <a:lnTo>
                    <a:pt x="82" y="93"/>
                  </a:lnTo>
                  <a:lnTo>
                    <a:pt x="89" y="97"/>
                  </a:lnTo>
                  <a:lnTo>
                    <a:pt x="105" y="103"/>
                  </a:lnTo>
                  <a:lnTo>
                    <a:pt x="123" y="109"/>
                  </a:lnTo>
                  <a:lnTo>
                    <a:pt x="132" y="113"/>
                  </a:lnTo>
                  <a:lnTo>
                    <a:pt x="132" y="113"/>
                  </a:lnTo>
                  <a:lnTo>
                    <a:pt x="137" y="114"/>
                  </a:lnTo>
                  <a:lnTo>
                    <a:pt x="144" y="116"/>
                  </a:lnTo>
                  <a:lnTo>
                    <a:pt x="150" y="118"/>
                  </a:lnTo>
                  <a:lnTo>
                    <a:pt x="152" y="121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0" y="126"/>
                  </a:lnTo>
                  <a:lnTo>
                    <a:pt x="148" y="128"/>
                  </a:lnTo>
                  <a:lnTo>
                    <a:pt x="140" y="131"/>
                  </a:lnTo>
                  <a:lnTo>
                    <a:pt x="133" y="131"/>
                  </a:lnTo>
                  <a:lnTo>
                    <a:pt x="127" y="128"/>
                  </a:lnTo>
                  <a:lnTo>
                    <a:pt x="127" y="128"/>
                  </a:lnTo>
                  <a:lnTo>
                    <a:pt x="114" y="124"/>
                  </a:lnTo>
                  <a:lnTo>
                    <a:pt x="94" y="119"/>
                  </a:lnTo>
                  <a:lnTo>
                    <a:pt x="67" y="113"/>
                  </a:lnTo>
                  <a:lnTo>
                    <a:pt x="67" y="113"/>
                  </a:lnTo>
                  <a:lnTo>
                    <a:pt x="94" y="126"/>
                  </a:lnTo>
                  <a:lnTo>
                    <a:pt x="113" y="136"/>
                  </a:lnTo>
                  <a:lnTo>
                    <a:pt x="119" y="141"/>
                  </a:lnTo>
                  <a:lnTo>
                    <a:pt x="122" y="143"/>
                  </a:lnTo>
                  <a:lnTo>
                    <a:pt x="122" y="143"/>
                  </a:lnTo>
                  <a:lnTo>
                    <a:pt x="120" y="147"/>
                  </a:lnTo>
                  <a:lnTo>
                    <a:pt x="119" y="151"/>
                  </a:lnTo>
                  <a:lnTo>
                    <a:pt x="117" y="153"/>
                  </a:lnTo>
                  <a:lnTo>
                    <a:pt x="112" y="153"/>
                  </a:lnTo>
                  <a:lnTo>
                    <a:pt x="112" y="153"/>
                  </a:lnTo>
                  <a:lnTo>
                    <a:pt x="92" y="148"/>
                  </a:lnTo>
                  <a:lnTo>
                    <a:pt x="92" y="148"/>
                  </a:lnTo>
                  <a:lnTo>
                    <a:pt x="72" y="141"/>
                  </a:lnTo>
                  <a:lnTo>
                    <a:pt x="48" y="129"/>
                  </a:lnTo>
                  <a:lnTo>
                    <a:pt x="35" y="123"/>
                  </a:lnTo>
                  <a:lnTo>
                    <a:pt x="25" y="116"/>
                  </a:lnTo>
                  <a:lnTo>
                    <a:pt x="16" y="109"/>
                  </a:lnTo>
                  <a:lnTo>
                    <a:pt x="11" y="103"/>
                  </a:lnTo>
                  <a:lnTo>
                    <a:pt x="11" y="103"/>
                  </a:lnTo>
                  <a:lnTo>
                    <a:pt x="5" y="92"/>
                  </a:lnTo>
                  <a:lnTo>
                    <a:pt x="1" y="82"/>
                  </a:lnTo>
                  <a:lnTo>
                    <a:pt x="0" y="72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4" y="53"/>
                  </a:lnTo>
                  <a:lnTo>
                    <a:pt x="8" y="43"/>
                  </a:lnTo>
                  <a:lnTo>
                    <a:pt x="11" y="37"/>
                  </a:lnTo>
                  <a:lnTo>
                    <a:pt x="15" y="30"/>
                  </a:lnTo>
                  <a:lnTo>
                    <a:pt x="20" y="24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33" y="14"/>
                  </a:lnTo>
                  <a:lnTo>
                    <a:pt x="38" y="12"/>
                  </a:lnTo>
                  <a:lnTo>
                    <a:pt x="50" y="7"/>
                  </a:lnTo>
                  <a:lnTo>
                    <a:pt x="65" y="4"/>
                  </a:lnTo>
                  <a:lnTo>
                    <a:pt x="80" y="2"/>
                  </a:lnTo>
                  <a:lnTo>
                    <a:pt x="94" y="0"/>
                  </a:lnTo>
                  <a:lnTo>
                    <a:pt x="107" y="2"/>
                  </a:lnTo>
                  <a:lnTo>
                    <a:pt x="117" y="3"/>
                  </a:lnTo>
                  <a:lnTo>
                    <a:pt x="123" y="4"/>
                  </a:lnTo>
                  <a:lnTo>
                    <a:pt x="123" y="4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1" name="Freeform 13">
            <a:extLst>
              <a:ext uri="{FF2B5EF4-FFF2-40B4-BE49-F238E27FC236}">
                <a16:creationId xmlns:a16="http://schemas.microsoft.com/office/drawing/2014/main" id="{E0B3E3CC-BB1A-D8AA-5FFC-61EA973A6FDD}"/>
              </a:ext>
            </a:extLst>
          </p:cNvPr>
          <p:cNvSpPr>
            <a:spLocks/>
          </p:cNvSpPr>
          <p:nvPr/>
        </p:nvSpPr>
        <p:spPr bwMode="auto">
          <a:xfrm>
            <a:off x="7172701" y="3955647"/>
            <a:ext cx="1518235" cy="2333922"/>
          </a:xfrm>
          <a:custGeom>
            <a:avLst/>
            <a:gdLst>
              <a:gd name="T0" fmla="*/ 155 w 832"/>
              <a:gd name="T1" fmla="*/ 31 h 1279"/>
              <a:gd name="T2" fmla="*/ 101 w 832"/>
              <a:gd name="T3" fmla="*/ 36 h 1279"/>
              <a:gd name="T4" fmla="*/ 21 w 832"/>
              <a:gd name="T5" fmla="*/ 71 h 1279"/>
              <a:gd name="T6" fmla="*/ 0 w 832"/>
              <a:gd name="T7" fmla="*/ 153 h 1279"/>
              <a:gd name="T8" fmla="*/ 16 w 832"/>
              <a:gd name="T9" fmla="*/ 177 h 1279"/>
              <a:gd name="T10" fmla="*/ 23 w 832"/>
              <a:gd name="T11" fmla="*/ 276 h 1279"/>
              <a:gd name="T12" fmla="*/ 38 w 832"/>
              <a:gd name="T13" fmla="*/ 310 h 1279"/>
              <a:gd name="T14" fmla="*/ 56 w 832"/>
              <a:gd name="T15" fmla="*/ 362 h 1279"/>
              <a:gd name="T16" fmla="*/ 73 w 832"/>
              <a:gd name="T17" fmla="*/ 456 h 1279"/>
              <a:gd name="T18" fmla="*/ 81 w 832"/>
              <a:gd name="T19" fmla="*/ 429 h 1279"/>
              <a:gd name="T20" fmla="*/ 106 w 832"/>
              <a:gd name="T21" fmla="*/ 478 h 1279"/>
              <a:gd name="T22" fmla="*/ 119 w 832"/>
              <a:gd name="T23" fmla="*/ 452 h 1279"/>
              <a:gd name="T24" fmla="*/ 145 w 832"/>
              <a:gd name="T25" fmla="*/ 407 h 1279"/>
              <a:gd name="T26" fmla="*/ 154 w 832"/>
              <a:gd name="T27" fmla="*/ 415 h 1279"/>
              <a:gd name="T28" fmla="*/ 166 w 832"/>
              <a:gd name="T29" fmla="*/ 322 h 1279"/>
              <a:gd name="T30" fmla="*/ 212 w 832"/>
              <a:gd name="T31" fmla="*/ 252 h 1279"/>
              <a:gd name="T32" fmla="*/ 229 w 832"/>
              <a:gd name="T33" fmla="*/ 237 h 1279"/>
              <a:gd name="T34" fmla="*/ 247 w 832"/>
              <a:gd name="T35" fmla="*/ 227 h 1279"/>
              <a:gd name="T36" fmla="*/ 240 w 832"/>
              <a:gd name="T37" fmla="*/ 193 h 1279"/>
              <a:gd name="T38" fmla="*/ 287 w 832"/>
              <a:gd name="T39" fmla="*/ 192 h 1279"/>
              <a:gd name="T40" fmla="*/ 348 w 832"/>
              <a:gd name="T41" fmla="*/ 287 h 1279"/>
              <a:gd name="T42" fmla="*/ 447 w 832"/>
              <a:gd name="T43" fmla="*/ 302 h 1279"/>
              <a:gd name="T44" fmla="*/ 462 w 832"/>
              <a:gd name="T45" fmla="*/ 327 h 1279"/>
              <a:gd name="T46" fmla="*/ 478 w 832"/>
              <a:gd name="T47" fmla="*/ 360 h 1279"/>
              <a:gd name="T48" fmla="*/ 472 w 832"/>
              <a:gd name="T49" fmla="*/ 382 h 1279"/>
              <a:gd name="T50" fmla="*/ 495 w 832"/>
              <a:gd name="T51" fmla="*/ 419 h 1279"/>
              <a:gd name="T52" fmla="*/ 512 w 832"/>
              <a:gd name="T53" fmla="*/ 431 h 1279"/>
              <a:gd name="T54" fmla="*/ 546 w 832"/>
              <a:gd name="T55" fmla="*/ 421 h 1279"/>
              <a:gd name="T56" fmla="*/ 548 w 832"/>
              <a:gd name="T57" fmla="*/ 394 h 1279"/>
              <a:gd name="T58" fmla="*/ 557 w 832"/>
              <a:gd name="T59" fmla="*/ 397 h 1279"/>
              <a:gd name="T60" fmla="*/ 552 w 832"/>
              <a:gd name="T61" fmla="*/ 528 h 1279"/>
              <a:gd name="T62" fmla="*/ 542 w 832"/>
              <a:gd name="T63" fmla="*/ 974 h 1279"/>
              <a:gd name="T64" fmla="*/ 542 w 832"/>
              <a:gd name="T65" fmla="*/ 1089 h 1279"/>
              <a:gd name="T66" fmla="*/ 475 w 832"/>
              <a:gd name="T67" fmla="*/ 1136 h 1279"/>
              <a:gd name="T68" fmla="*/ 387 w 832"/>
              <a:gd name="T69" fmla="*/ 1159 h 1279"/>
              <a:gd name="T70" fmla="*/ 397 w 832"/>
              <a:gd name="T71" fmla="*/ 1174 h 1279"/>
              <a:gd name="T72" fmla="*/ 445 w 832"/>
              <a:gd name="T73" fmla="*/ 1179 h 1279"/>
              <a:gd name="T74" fmla="*/ 418 w 832"/>
              <a:gd name="T75" fmla="*/ 1218 h 1279"/>
              <a:gd name="T76" fmla="*/ 345 w 832"/>
              <a:gd name="T77" fmla="*/ 1237 h 1279"/>
              <a:gd name="T78" fmla="*/ 340 w 832"/>
              <a:gd name="T79" fmla="*/ 1255 h 1279"/>
              <a:gd name="T80" fmla="*/ 367 w 832"/>
              <a:gd name="T81" fmla="*/ 1270 h 1279"/>
              <a:gd name="T82" fmla="*/ 403 w 832"/>
              <a:gd name="T83" fmla="*/ 1273 h 1279"/>
              <a:gd name="T84" fmla="*/ 432 w 832"/>
              <a:gd name="T85" fmla="*/ 1275 h 1279"/>
              <a:gd name="T86" fmla="*/ 477 w 832"/>
              <a:gd name="T87" fmla="*/ 1275 h 1279"/>
              <a:gd name="T88" fmla="*/ 579 w 832"/>
              <a:gd name="T89" fmla="*/ 1260 h 1279"/>
              <a:gd name="T90" fmla="*/ 599 w 832"/>
              <a:gd name="T91" fmla="*/ 1217 h 1279"/>
              <a:gd name="T92" fmla="*/ 602 w 832"/>
              <a:gd name="T93" fmla="*/ 1154 h 1279"/>
              <a:gd name="T94" fmla="*/ 672 w 832"/>
              <a:gd name="T95" fmla="*/ 974 h 1279"/>
              <a:gd name="T96" fmla="*/ 702 w 832"/>
              <a:gd name="T97" fmla="*/ 788 h 1279"/>
              <a:gd name="T98" fmla="*/ 792 w 832"/>
              <a:gd name="T99" fmla="*/ 580 h 1279"/>
              <a:gd name="T100" fmla="*/ 812 w 832"/>
              <a:gd name="T101" fmla="*/ 459 h 1279"/>
              <a:gd name="T102" fmla="*/ 809 w 832"/>
              <a:gd name="T103" fmla="*/ 353 h 1279"/>
              <a:gd name="T104" fmla="*/ 832 w 832"/>
              <a:gd name="T105" fmla="*/ 320 h 1279"/>
              <a:gd name="T106" fmla="*/ 692 w 832"/>
              <a:gd name="T107" fmla="*/ 172 h 1279"/>
              <a:gd name="T108" fmla="*/ 576 w 832"/>
              <a:gd name="T109" fmla="*/ 63 h 1279"/>
              <a:gd name="T110" fmla="*/ 475 w 832"/>
              <a:gd name="T111" fmla="*/ 20 h 1279"/>
              <a:gd name="T112" fmla="*/ 342 w 832"/>
              <a:gd name="T113" fmla="*/ 1 h 1279"/>
              <a:gd name="T114" fmla="*/ 242 w 832"/>
              <a:gd name="T115" fmla="*/ 26 h 1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2" h="1279">
                <a:moveTo>
                  <a:pt x="242" y="26"/>
                </a:moveTo>
                <a:lnTo>
                  <a:pt x="242" y="26"/>
                </a:lnTo>
                <a:lnTo>
                  <a:pt x="220" y="31"/>
                </a:lnTo>
                <a:lnTo>
                  <a:pt x="196" y="36"/>
                </a:lnTo>
                <a:lnTo>
                  <a:pt x="196" y="36"/>
                </a:lnTo>
                <a:lnTo>
                  <a:pt x="173" y="33"/>
                </a:lnTo>
                <a:lnTo>
                  <a:pt x="155" y="31"/>
                </a:lnTo>
                <a:lnTo>
                  <a:pt x="148" y="31"/>
                </a:lnTo>
                <a:lnTo>
                  <a:pt x="141" y="31"/>
                </a:lnTo>
                <a:lnTo>
                  <a:pt x="141" y="31"/>
                </a:lnTo>
                <a:lnTo>
                  <a:pt x="134" y="31"/>
                </a:lnTo>
                <a:lnTo>
                  <a:pt x="129" y="31"/>
                </a:lnTo>
                <a:lnTo>
                  <a:pt x="120" y="31"/>
                </a:lnTo>
                <a:lnTo>
                  <a:pt x="101" y="36"/>
                </a:lnTo>
                <a:lnTo>
                  <a:pt x="101" y="36"/>
                </a:lnTo>
                <a:lnTo>
                  <a:pt x="76" y="44"/>
                </a:lnTo>
                <a:lnTo>
                  <a:pt x="53" y="51"/>
                </a:lnTo>
                <a:lnTo>
                  <a:pt x="43" y="56"/>
                </a:lnTo>
                <a:lnTo>
                  <a:pt x="34" y="60"/>
                </a:lnTo>
                <a:lnTo>
                  <a:pt x="26" y="65"/>
                </a:lnTo>
                <a:lnTo>
                  <a:pt x="21" y="71"/>
                </a:lnTo>
                <a:lnTo>
                  <a:pt x="21" y="71"/>
                </a:lnTo>
                <a:lnTo>
                  <a:pt x="16" y="80"/>
                </a:lnTo>
                <a:lnTo>
                  <a:pt x="13" y="91"/>
                </a:lnTo>
                <a:lnTo>
                  <a:pt x="8" y="104"/>
                </a:lnTo>
                <a:lnTo>
                  <a:pt x="5" y="119"/>
                </a:lnTo>
                <a:lnTo>
                  <a:pt x="0" y="144"/>
                </a:lnTo>
                <a:lnTo>
                  <a:pt x="0" y="153"/>
                </a:lnTo>
                <a:lnTo>
                  <a:pt x="1" y="157"/>
                </a:lnTo>
                <a:lnTo>
                  <a:pt x="1" y="157"/>
                </a:lnTo>
                <a:lnTo>
                  <a:pt x="6" y="159"/>
                </a:lnTo>
                <a:lnTo>
                  <a:pt x="11" y="163"/>
                </a:lnTo>
                <a:lnTo>
                  <a:pt x="15" y="169"/>
                </a:lnTo>
                <a:lnTo>
                  <a:pt x="16" y="173"/>
                </a:lnTo>
                <a:lnTo>
                  <a:pt x="16" y="177"/>
                </a:lnTo>
                <a:lnTo>
                  <a:pt x="16" y="177"/>
                </a:lnTo>
                <a:lnTo>
                  <a:pt x="16" y="199"/>
                </a:lnTo>
                <a:lnTo>
                  <a:pt x="16" y="232"/>
                </a:lnTo>
                <a:lnTo>
                  <a:pt x="16" y="232"/>
                </a:lnTo>
                <a:lnTo>
                  <a:pt x="18" y="251"/>
                </a:lnTo>
                <a:lnTo>
                  <a:pt x="20" y="268"/>
                </a:lnTo>
                <a:lnTo>
                  <a:pt x="23" y="276"/>
                </a:lnTo>
                <a:lnTo>
                  <a:pt x="25" y="282"/>
                </a:lnTo>
                <a:lnTo>
                  <a:pt x="28" y="288"/>
                </a:lnTo>
                <a:lnTo>
                  <a:pt x="31" y="292"/>
                </a:lnTo>
                <a:lnTo>
                  <a:pt x="31" y="292"/>
                </a:lnTo>
                <a:lnTo>
                  <a:pt x="33" y="295"/>
                </a:lnTo>
                <a:lnTo>
                  <a:pt x="35" y="298"/>
                </a:lnTo>
                <a:lnTo>
                  <a:pt x="38" y="310"/>
                </a:lnTo>
                <a:lnTo>
                  <a:pt x="40" y="323"/>
                </a:lnTo>
                <a:lnTo>
                  <a:pt x="43" y="338"/>
                </a:lnTo>
                <a:lnTo>
                  <a:pt x="45" y="365"/>
                </a:lnTo>
                <a:lnTo>
                  <a:pt x="46" y="377"/>
                </a:lnTo>
                <a:lnTo>
                  <a:pt x="56" y="357"/>
                </a:lnTo>
                <a:lnTo>
                  <a:pt x="56" y="357"/>
                </a:lnTo>
                <a:lnTo>
                  <a:pt x="56" y="362"/>
                </a:lnTo>
                <a:lnTo>
                  <a:pt x="55" y="377"/>
                </a:lnTo>
                <a:lnTo>
                  <a:pt x="56" y="397"/>
                </a:lnTo>
                <a:lnTo>
                  <a:pt x="59" y="410"/>
                </a:lnTo>
                <a:lnTo>
                  <a:pt x="61" y="422"/>
                </a:lnTo>
                <a:lnTo>
                  <a:pt x="61" y="422"/>
                </a:lnTo>
                <a:lnTo>
                  <a:pt x="68" y="444"/>
                </a:lnTo>
                <a:lnTo>
                  <a:pt x="73" y="456"/>
                </a:lnTo>
                <a:lnTo>
                  <a:pt x="76" y="460"/>
                </a:lnTo>
                <a:lnTo>
                  <a:pt x="76" y="460"/>
                </a:lnTo>
                <a:lnTo>
                  <a:pt x="76" y="457"/>
                </a:lnTo>
                <a:lnTo>
                  <a:pt x="76" y="457"/>
                </a:lnTo>
                <a:lnTo>
                  <a:pt x="76" y="452"/>
                </a:lnTo>
                <a:lnTo>
                  <a:pt x="78" y="446"/>
                </a:lnTo>
                <a:lnTo>
                  <a:pt x="81" y="429"/>
                </a:lnTo>
                <a:lnTo>
                  <a:pt x="86" y="407"/>
                </a:lnTo>
                <a:lnTo>
                  <a:pt x="91" y="437"/>
                </a:lnTo>
                <a:lnTo>
                  <a:pt x="91" y="437"/>
                </a:lnTo>
                <a:lnTo>
                  <a:pt x="98" y="457"/>
                </a:lnTo>
                <a:lnTo>
                  <a:pt x="103" y="471"/>
                </a:lnTo>
                <a:lnTo>
                  <a:pt x="106" y="478"/>
                </a:lnTo>
                <a:lnTo>
                  <a:pt x="106" y="478"/>
                </a:lnTo>
                <a:lnTo>
                  <a:pt x="108" y="479"/>
                </a:lnTo>
                <a:lnTo>
                  <a:pt x="109" y="480"/>
                </a:lnTo>
                <a:lnTo>
                  <a:pt x="110" y="480"/>
                </a:lnTo>
                <a:lnTo>
                  <a:pt x="113" y="475"/>
                </a:lnTo>
                <a:lnTo>
                  <a:pt x="116" y="462"/>
                </a:lnTo>
                <a:lnTo>
                  <a:pt x="116" y="462"/>
                </a:lnTo>
                <a:lnTo>
                  <a:pt x="119" y="452"/>
                </a:lnTo>
                <a:lnTo>
                  <a:pt x="124" y="441"/>
                </a:lnTo>
                <a:lnTo>
                  <a:pt x="134" y="417"/>
                </a:lnTo>
                <a:lnTo>
                  <a:pt x="146" y="392"/>
                </a:lnTo>
                <a:lnTo>
                  <a:pt x="146" y="392"/>
                </a:lnTo>
                <a:lnTo>
                  <a:pt x="145" y="400"/>
                </a:lnTo>
                <a:lnTo>
                  <a:pt x="145" y="406"/>
                </a:lnTo>
                <a:lnTo>
                  <a:pt x="145" y="407"/>
                </a:lnTo>
                <a:lnTo>
                  <a:pt x="146" y="407"/>
                </a:lnTo>
                <a:lnTo>
                  <a:pt x="146" y="407"/>
                </a:lnTo>
                <a:lnTo>
                  <a:pt x="148" y="407"/>
                </a:lnTo>
                <a:lnTo>
                  <a:pt x="149" y="410"/>
                </a:lnTo>
                <a:lnTo>
                  <a:pt x="151" y="414"/>
                </a:lnTo>
                <a:lnTo>
                  <a:pt x="153" y="415"/>
                </a:lnTo>
                <a:lnTo>
                  <a:pt x="154" y="415"/>
                </a:lnTo>
                <a:lnTo>
                  <a:pt x="155" y="412"/>
                </a:lnTo>
                <a:lnTo>
                  <a:pt x="156" y="407"/>
                </a:lnTo>
                <a:lnTo>
                  <a:pt x="156" y="407"/>
                </a:lnTo>
                <a:lnTo>
                  <a:pt x="159" y="387"/>
                </a:lnTo>
                <a:lnTo>
                  <a:pt x="163" y="361"/>
                </a:lnTo>
                <a:lnTo>
                  <a:pt x="166" y="322"/>
                </a:lnTo>
                <a:lnTo>
                  <a:pt x="166" y="322"/>
                </a:lnTo>
                <a:lnTo>
                  <a:pt x="166" y="308"/>
                </a:lnTo>
                <a:lnTo>
                  <a:pt x="166" y="287"/>
                </a:lnTo>
                <a:lnTo>
                  <a:pt x="166" y="257"/>
                </a:lnTo>
                <a:lnTo>
                  <a:pt x="166" y="257"/>
                </a:lnTo>
                <a:lnTo>
                  <a:pt x="186" y="254"/>
                </a:lnTo>
                <a:lnTo>
                  <a:pt x="212" y="252"/>
                </a:lnTo>
                <a:lnTo>
                  <a:pt x="212" y="252"/>
                </a:lnTo>
                <a:lnTo>
                  <a:pt x="215" y="251"/>
                </a:lnTo>
                <a:lnTo>
                  <a:pt x="217" y="248"/>
                </a:lnTo>
                <a:lnTo>
                  <a:pt x="218" y="244"/>
                </a:lnTo>
                <a:lnTo>
                  <a:pt x="222" y="242"/>
                </a:lnTo>
                <a:lnTo>
                  <a:pt x="222" y="242"/>
                </a:lnTo>
                <a:lnTo>
                  <a:pt x="227" y="239"/>
                </a:lnTo>
                <a:lnTo>
                  <a:pt x="229" y="237"/>
                </a:lnTo>
                <a:lnTo>
                  <a:pt x="233" y="234"/>
                </a:lnTo>
                <a:lnTo>
                  <a:pt x="237" y="232"/>
                </a:lnTo>
                <a:lnTo>
                  <a:pt x="237" y="232"/>
                </a:lnTo>
                <a:lnTo>
                  <a:pt x="242" y="231"/>
                </a:lnTo>
                <a:lnTo>
                  <a:pt x="244" y="231"/>
                </a:lnTo>
                <a:lnTo>
                  <a:pt x="245" y="229"/>
                </a:lnTo>
                <a:lnTo>
                  <a:pt x="247" y="227"/>
                </a:lnTo>
                <a:lnTo>
                  <a:pt x="247" y="217"/>
                </a:lnTo>
                <a:lnTo>
                  <a:pt x="247" y="217"/>
                </a:lnTo>
                <a:lnTo>
                  <a:pt x="245" y="211"/>
                </a:lnTo>
                <a:lnTo>
                  <a:pt x="244" y="206"/>
                </a:lnTo>
                <a:lnTo>
                  <a:pt x="242" y="199"/>
                </a:lnTo>
                <a:lnTo>
                  <a:pt x="239" y="196"/>
                </a:lnTo>
                <a:lnTo>
                  <a:pt x="240" y="193"/>
                </a:lnTo>
                <a:lnTo>
                  <a:pt x="242" y="192"/>
                </a:lnTo>
                <a:lnTo>
                  <a:pt x="242" y="192"/>
                </a:lnTo>
                <a:lnTo>
                  <a:pt x="244" y="190"/>
                </a:lnTo>
                <a:lnTo>
                  <a:pt x="248" y="189"/>
                </a:lnTo>
                <a:lnTo>
                  <a:pt x="257" y="187"/>
                </a:lnTo>
                <a:lnTo>
                  <a:pt x="267" y="187"/>
                </a:lnTo>
                <a:lnTo>
                  <a:pt x="287" y="192"/>
                </a:lnTo>
                <a:lnTo>
                  <a:pt x="287" y="192"/>
                </a:lnTo>
                <a:lnTo>
                  <a:pt x="294" y="207"/>
                </a:lnTo>
                <a:lnTo>
                  <a:pt x="314" y="242"/>
                </a:lnTo>
                <a:lnTo>
                  <a:pt x="325" y="259"/>
                </a:lnTo>
                <a:lnTo>
                  <a:pt x="337" y="276"/>
                </a:lnTo>
                <a:lnTo>
                  <a:pt x="343" y="282"/>
                </a:lnTo>
                <a:lnTo>
                  <a:pt x="348" y="287"/>
                </a:lnTo>
                <a:lnTo>
                  <a:pt x="353" y="291"/>
                </a:lnTo>
                <a:lnTo>
                  <a:pt x="357" y="292"/>
                </a:lnTo>
                <a:lnTo>
                  <a:pt x="357" y="292"/>
                </a:lnTo>
                <a:lnTo>
                  <a:pt x="409" y="296"/>
                </a:lnTo>
                <a:lnTo>
                  <a:pt x="435" y="300"/>
                </a:lnTo>
                <a:lnTo>
                  <a:pt x="443" y="301"/>
                </a:lnTo>
                <a:lnTo>
                  <a:pt x="447" y="302"/>
                </a:lnTo>
                <a:lnTo>
                  <a:pt x="447" y="302"/>
                </a:lnTo>
                <a:lnTo>
                  <a:pt x="449" y="310"/>
                </a:lnTo>
                <a:lnTo>
                  <a:pt x="452" y="317"/>
                </a:lnTo>
                <a:lnTo>
                  <a:pt x="452" y="317"/>
                </a:lnTo>
                <a:lnTo>
                  <a:pt x="457" y="322"/>
                </a:lnTo>
                <a:lnTo>
                  <a:pt x="462" y="327"/>
                </a:lnTo>
                <a:lnTo>
                  <a:pt x="462" y="327"/>
                </a:lnTo>
                <a:lnTo>
                  <a:pt x="468" y="336"/>
                </a:lnTo>
                <a:lnTo>
                  <a:pt x="472" y="342"/>
                </a:lnTo>
                <a:lnTo>
                  <a:pt x="472" y="342"/>
                </a:lnTo>
                <a:lnTo>
                  <a:pt x="473" y="345"/>
                </a:lnTo>
                <a:lnTo>
                  <a:pt x="477" y="350"/>
                </a:lnTo>
                <a:lnTo>
                  <a:pt x="478" y="356"/>
                </a:lnTo>
                <a:lnTo>
                  <a:pt x="478" y="360"/>
                </a:lnTo>
                <a:lnTo>
                  <a:pt x="477" y="362"/>
                </a:lnTo>
                <a:lnTo>
                  <a:pt x="477" y="362"/>
                </a:lnTo>
                <a:lnTo>
                  <a:pt x="473" y="367"/>
                </a:lnTo>
                <a:lnTo>
                  <a:pt x="470" y="371"/>
                </a:lnTo>
                <a:lnTo>
                  <a:pt x="470" y="376"/>
                </a:lnTo>
                <a:lnTo>
                  <a:pt x="472" y="382"/>
                </a:lnTo>
                <a:lnTo>
                  <a:pt x="472" y="382"/>
                </a:lnTo>
                <a:lnTo>
                  <a:pt x="474" y="394"/>
                </a:lnTo>
                <a:lnTo>
                  <a:pt x="477" y="397"/>
                </a:lnTo>
                <a:lnTo>
                  <a:pt x="482" y="402"/>
                </a:lnTo>
                <a:lnTo>
                  <a:pt x="482" y="402"/>
                </a:lnTo>
                <a:lnTo>
                  <a:pt x="488" y="409"/>
                </a:lnTo>
                <a:lnTo>
                  <a:pt x="492" y="414"/>
                </a:lnTo>
                <a:lnTo>
                  <a:pt x="495" y="419"/>
                </a:lnTo>
                <a:lnTo>
                  <a:pt x="498" y="421"/>
                </a:lnTo>
                <a:lnTo>
                  <a:pt x="502" y="422"/>
                </a:lnTo>
                <a:lnTo>
                  <a:pt x="502" y="422"/>
                </a:lnTo>
                <a:lnTo>
                  <a:pt x="505" y="424"/>
                </a:lnTo>
                <a:lnTo>
                  <a:pt x="508" y="426"/>
                </a:lnTo>
                <a:lnTo>
                  <a:pt x="510" y="430"/>
                </a:lnTo>
                <a:lnTo>
                  <a:pt x="512" y="431"/>
                </a:lnTo>
                <a:lnTo>
                  <a:pt x="514" y="432"/>
                </a:lnTo>
                <a:lnTo>
                  <a:pt x="517" y="432"/>
                </a:lnTo>
                <a:lnTo>
                  <a:pt x="522" y="432"/>
                </a:lnTo>
                <a:lnTo>
                  <a:pt x="522" y="432"/>
                </a:lnTo>
                <a:lnTo>
                  <a:pt x="532" y="430"/>
                </a:lnTo>
                <a:lnTo>
                  <a:pt x="541" y="426"/>
                </a:lnTo>
                <a:lnTo>
                  <a:pt x="546" y="421"/>
                </a:lnTo>
                <a:lnTo>
                  <a:pt x="547" y="420"/>
                </a:lnTo>
                <a:lnTo>
                  <a:pt x="547" y="417"/>
                </a:lnTo>
                <a:lnTo>
                  <a:pt x="547" y="417"/>
                </a:lnTo>
                <a:lnTo>
                  <a:pt x="547" y="411"/>
                </a:lnTo>
                <a:lnTo>
                  <a:pt x="547" y="404"/>
                </a:lnTo>
                <a:lnTo>
                  <a:pt x="548" y="396"/>
                </a:lnTo>
                <a:lnTo>
                  <a:pt x="548" y="394"/>
                </a:lnTo>
                <a:lnTo>
                  <a:pt x="547" y="392"/>
                </a:lnTo>
                <a:lnTo>
                  <a:pt x="547" y="392"/>
                </a:lnTo>
                <a:lnTo>
                  <a:pt x="547" y="391"/>
                </a:lnTo>
                <a:lnTo>
                  <a:pt x="547" y="390"/>
                </a:lnTo>
                <a:lnTo>
                  <a:pt x="548" y="385"/>
                </a:lnTo>
                <a:lnTo>
                  <a:pt x="552" y="377"/>
                </a:lnTo>
                <a:lnTo>
                  <a:pt x="557" y="397"/>
                </a:lnTo>
                <a:lnTo>
                  <a:pt x="557" y="397"/>
                </a:lnTo>
                <a:lnTo>
                  <a:pt x="559" y="422"/>
                </a:lnTo>
                <a:lnTo>
                  <a:pt x="562" y="457"/>
                </a:lnTo>
                <a:lnTo>
                  <a:pt x="562" y="457"/>
                </a:lnTo>
                <a:lnTo>
                  <a:pt x="561" y="474"/>
                </a:lnTo>
                <a:lnTo>
                  <a:pt x="557" y="498"/>
                </a:lnTo>
                <a:lnTo>
                  <a:pt x="552" y="528"/>
                </a:lnTo>
                <a:lnTo>
                  <a:pt x="562" y="533"/>
                </a:lnTo>
                <a:lnTo>
                  <a:pt x="562" y="533"/>
                </a:lnTo>
                <a:lnTo>
                  <a:pt x="559" y="652"/>
                </a:lnTo>
                <a:lnTo>
                  <a:pt x="556" y="748"/>
                </a:lnTo>
                <a:lnTo>
                  <a:pt x="552" y="823"/>
                </a:lnTo>
                <a:lnTo>
                  <a:pt x="552" y="823"/>
                </a:lnTo>
                <a:lnTo>
                  <a:pt x="542" y="974"/>
                </a:lnTo>
                <a:lnTo>
                  <a:pt x="557" y="974"/>
                </a:lnTo>
                <a:lnTo>
                  <a:pt x="557" y="974"/>
                </a:lnTo>
                <a:lnTo>
                  <a:pt x="552" y="1028"/>
                </a:lnTo>
                <a:lnTo>
                  <a:pt x="547" y="1067"/>
                </a:lnTo>
                <a:lnTo>
                  <a:pt x="544" y="1080"/>
                </a:lnTo>
                <a:lnTo>
                  <a:pt x="542" y="1089"/>
                </a:lnTo>
                <a:lnTo>
                  <a:pt x="542" y="1089"/>
                </a:lnTo>
                <a:lnTo>
                  <a:pt x="538" y="1094"/>
                </a:lnTo>
                <a:lnTo>
                  <a:pt x="532" y="1101"/>
                </a:lnTo>
                <a:lnTo>
                  <a:pt x="523" y="1108"/>
                </a:lnTo>
                <a:lnTo>
                  <a:pt x="513" y="1116"/>
                </a:lnTo>
                <a:lnTo>
                  <a:pt x="502" y="1123"/>
                </a:lnTo>
                <a:lnTo>
                  <a:pt x="489" y="1129"/>
                </a:lnTo>
                <a:lnTo>
                  <a:pt x="475" y="1136"/>
                </a:lnTo>
                <a:lnTo>
                  <a:pt x="462" y="1139"/>
                </a:lnTo>
                <a:lnTo>
                  <a:pt x="462" y="1139"/>
                </a:lnTo>
                <a:lnTo>
                  <a:pt x="410" y="1149"/>
                </a:lnTo>
                <a:lnTo>
                  <a:pt x="393" y="1154"/>
                </a:lnTo>
                <a:lnTo>
                  <a:pt x="388" y="1157"/>
                </a:lnTo>
                <a:lnTo>
                  <a:pt x="387" y="1158"/>
                </a:lnTo>
                <a:lnTo>
                  <a:pt x="387" y="1159"/>
                </a:lnTo>
                <a:lnTo>
                  <a:pt x="387" y="1159"/>
                </a:lnTo>
                <a:lnTo>
                  <a:pt x="385" y="1164"/>
                </a:lnTo>
                <a:lnTo>
                  <a:pt x="385" y="1168"/>
                </a:lnTo>
                <a:lnTo>
                  <a:pt x="387" y="1169"/>
                </a:lnTo>
                <a:lnTo>
                  <a:pt x="388" y="1172"/>
                </a:lnTo>
                <a:lnTo>
                  <a:pt x="397" y="1174"/>
                </a:lnTo>
                <a:lnTo>
                  <a:pt x="397" y="1174"/>
                </a:lnTo>
                <a:lnTo>
                  <a:pt x="418" y="1178"/>
                </a:lnTo>
                <a:lnTo>
                  <a:pt x="427" y="1179"/>
                </a:lnTo>
                <a:lnTo>
                  <a:pt x="427" y="1179"/>
                </a:lnTo>
                <a:lnTo>
                  <a:pt x="428" y="1179"/>
                </a:lnTo>
                <a:lnTo>
                  <a:pt x="437" y="1179"/>
                </a:lnTo>
                <a:lnTo>
                  <a:pt x="437" y="1179"/>
                </a:lnTo>
                <a:lnTo>
                  <a:pt x="445" y="1179"/>
                </a:lnTo>
                <a:lnTo>
                  <a:pt x="458" y="1179"/>
                </a:lnTo>
                <a:lnTo>
                  <a:pt x="472" y="1179"/>
                </a:lnTo>
                <a:lnTo>
                  <a:pt x="472" y="1179"/>
                </a:lnTo>
                <a:lnTo>
                  <a:pt x="464" y="1186"/>
                </a:lnTo>
                <a:lnTo>
                  <a:pt x="444" y="1201"/>
                </a:lnTo>
                <a:lnTo>
                  <a:pt x="432" y="1210"/>
                </a:lnTo>
                <a:lnTo>
                  <a:pt x="418" y="1218"/>
                </a:lnTo>
                <a:lnTo>
                  <a:pt x="405" y="1225"/>
                </a:lnTo>
                <a:lnTo>
                  <a:pt x="392" y="1230"/>
                </a:lnTo>
                <a:lnTo>
                  <a:pt x="392" y="1230"/>
                </a:lnTo>
                <a:lnTo>
                  <a:pt x="379" y="1232"/>
                </a:lnTo>
                <a:lnTo>
                  <a:pt x="369" y="1233"/>
                </a:lnTo>
                <a:lnTo>
                  <a:pt x="352" y="1236"/>
                </a:lnTo>
                <a:lnTo>
                  <a:pt x="345" y="1237"/>
                </a:lnTo>
                <a:lnTo>
                  <a:pt x="342" y="1238"/>
                </a:lnTo>
                <a:lnTo>
                  <a:pt x="338" y="1241"/>
                </a:lnTo>
                <a:lnTo>
                  <a:pt x="337" y="1245"/>
                </a:lnTo>
                <a:lnTo>
                  <a:pt x="337" y="1245"/>
                </a:lnTo>
                <a:lnTo>
                  <a:pt x="337" y="1248"/>
                </a:lnTo>
                <a:lnTo>
                  <a:pt x="338" y="1252"/>
                </a:lnTo>
                <a:lnTo>
                  <a:pt x="340" y="1255"/>
                </a:lnTo>
                <a:lnTo>
                  <a:pt x="344" y="1257"/>
                </a:lnTo>
                <a:lnTo>
                  <a:pt x="349" y="1260"/>
                </a:lnTo>
                <a:lnTo>
                  <a:pt x="352" y="1260"/>
                </a:lnTo>
                <a:lnTo>
                  <a:pt x="352" y="1260"/>
                </a:lnTo>
                <a:lnTo>
                  <a:pt x="354" y="1263"/>
                </a:lnTo>
                <a:lnTo>
                  <a:pt x="359" y="1266"/>
                </a:lnTo>
                <a:lnTo>
                  <a:pt x="367" y="1270"/>
                </a:lnTo>
                <a:lnTo>
                  <a:pt x="367" y="1270"/>
                </a:lnTo>
                <a:lnTo>
                  <a:pt x="373" y="1272"/>
                </a:lnTo>
                <a:lnTo>
                  <a:pt x="377" y="1273"/>
                </a:lnTo>
                <a:lnTo>
                  <a:pt x="379" y="1275"/>
                </a:lnTo>
                <a:lnTo>
                  <a:pt x="387" y="1275"/>
                </a:lnTo>
                <a:lnTo>
                  <a:pt x="387" y="1275"/>
                </a:lnTo>
                <a:lnTo>
                  <a:pt x="403" y="1273"/>
                </a:lnTo>
                <a:lnTo>
                  <a:pt x="412" y="1275"/>
                </a:lnTo>
                <a:lnTo>
                  <a:pt x="412" y="1275"/>
                </a:lnTo>
                <a:lnTo>
                  <a:pt x="414" y="1275"/>
                </a:lnTo>
                <a:lnTo>
                  <a:pt x="417" y="1275"/>
                </a:lnTo>
                <a:lnTo>
                  <a:pt x="422" y="1275"/>
                </a:lnTo>
                <a:lnTo>
                  <a:pt x="432" y="1275"/>
                </a:lnTo>
                <a:lnTo>
                  <a:pt x="432" y="1275"/>
                </a:lnTo>
                <a:lnTo>
                  <a:pt x="443" y="1276"/>
                </a:lnTo>
                <a:lnTo>
                  <a:pt x="452" y="1279"/>
                </a:lnTo>
                <a:lnTo>
                  <a:pt x="457" y="1279"/>
                </a:lnTo>
                <a:lnTo>
                  <a:pt x="462" y="1279"/>
                </a:lnTo>
                <a:lnTo>
                  <a:pt x="468" y="1277"/>
                </a:lnTo>
                <a:lnTo>
                  <a:pt x="477" y="1275"/>
                </a:lnTo>
                <a:lnTo>
                  <a:pt x="477" y="1275"/>
                </a:lnTo>
                <a:lnTo>
                  <a:pt x="487" y="1271"/>
                </a:lnTo>
                <a:lnTo>
                  <a:pt x="488" y="1270"/>
                </a:lnTo>
                <a:lnTo>
                  <a:pt x="522" y="1265"/>
                </a:lnTo>
                <a:lnTo>
                  <a:pt x="522" y="1265"/>
                </a:lnTo>
                <a:lnTo>
                  <a:pt x="541" y="1262"/>
                </a:lnTo>
                <a:lnTo>
                  <a:pt x="557" y="1260"/>
                </a:lnTo>
                <a:lnTo>
                  <a:pt x="579" y="1260"/>
                </a:lnTo>
                <a:lnTo>
                  <a:pt x="592" y="1258"/>
                </a:lnTo>
                <a:lnTo>
                  <a:pt x="594" y="1257"/>
                </a:lnTo>
                <a:lnTo>
                  <a:pt x="597" y="1255"/>
                </a:lnTo>
                <a:lnTo>
                  <a:pt x="597" y="1255"/>
                </a:lnTo>
                <a:lnTo>
                  <a:pt x="599" y="1246"/>
                </a:lnTo>
                <a:lnTo>
                  <a:pt x="599" y="1232"/>
                </a:lnTo>
                <a:lnTo>
                  <a:pt x="599" y="1217"/>
                </a:lnTo>
                <a:lnTo>
                  <a:pt x="597" y="1200"/>
                </a:lnTo>
                <a:lnTo>
                  <a:pt x="597" y="1200"/>
                </a:lnTo>
                <a:lnTo>
                  <a:pt x="594" y="1184"/>
                </a:lnTo>
                <a:lnTo>
                  <a:pt x="594" y="1174"/>
                </a:lnTo>
                <a:lnTo>
                  <a:pt x="594" y="1169"/>
                </a:lnTo>
                <a:lnTo>
                  <a:pt x="596" y="1164"/>
                </a:lnTo>
                <a:lnTo>
                  <a:pt x="602" y="1154"/>
                </a:lnTo>
                <a:lnTo>
                  <a:pt x="602" y="1154"/>
                </a:lnTo>
                <a:lnTo>
                  <a:pt x="607" y="1144"/>
                </a:lnTo>
                <a:lnTo>
                  <a:pt x="613" y="1128"/>
                </a:lnTo>
                <a:lnTo>
                  <a:pt x="627" y="1082"/>
                </a:lnTo>
                <a:lnTo>
                  <a:pt x="642" y="1025"/>
                </a:lnTo>
                <a:lnTo>
                  <a:pt x="656" y="971"/>
                </a:lnTo>
                <a:lnTo>
                  <a:pt x="672" y="974"/>
                </a:lnTo>
                <a:lnTo>
                  <a:pt x="672" y="974"/>
                </a:lnTo>
                <a:lnTo>
                  <a:pt x="674" y="951"/>
                </a:lnTo>
                <a:lnTo>
                  <a:pt x="681" y="897"/>
                </a:lnTo>
                <a:lnTo>
                  <a:pt x="686" y="866"/>
                </a:lnTo>
                <a:lnTo>
                  <a:pt x="691" y="836"/>
                </a:lnTo>
                <a:lnTo>
                  <a:pt x="696" y="808"/>
                </a:lnTo>
                <a:lnTo>
                  <a:pt x="702" y="788"/>
                </a:lnTo>
                <a:lnTo>
                  <a:pt x="702" y="788"/>
                </a:lnTo>
                <a:lnTo>
                  <a:pt x="711" y="768"/>
                </a:lnTo>
                <a:lnTo>
                  <a:pt x="723" y="741"/>
                </a:lnTo>
                <a:lnTo>
                  <a:pt x="753" y="676"/>
                </a:lnTo>
                <a:lnTo>
                  <a:pt x="768" y="642"/>
                </a:lnTo>
                <a:lnTo>
                  <a:pt x="782" y="609"/>
                </a:lnTo>
                <a:lnTo>
                  <a:pt x="792" y="580"/>
                </a:lnTo>
                <a:lnTo>
                  <a:pt x="794" y="568"/>
                </a:lnTo>
                <a:lnTo>
                  <a:pt x="797" y="558"/>
                </a:lnTo>
                <a:lnTo>
                  <a:pt x="797" y="558"/>
                </a:lnTo>
                <a:lnTo>
                  <a:pt x="802" y="528"/>
                </a:lnTo>
                <a:lnTo>
                  <a:pt x="808" y="494"/>
                </a:lnTo>
                <a:lnTo>
                  <a:pt x="811" y="476"/>
                </a:lnTo>
                <a:lnTo>
                  <a:pt x="812" y="459"/>
                </a:lnTo>
                <a:lnTo>
                  <a:pt x="813" y="441"/>
                </a:lnTo>
                <a:lnTo>
                  <a:pt x="812" y="425"/>
                </a:lnTo>
                <a:lnTo>
                  <a:pt x="812" y="422"/>
                </a:lnTo>
                <a:lnTo>
                  <a:pt x="812" y="422"/>
                </a:lnTo>
                <a:lnTo>
                  <a:pt x="812" y="399"/>
                </a:lnTo>
                <a:lnTo>
                  <a:pt x="812" y="380"/>
                </a:lnTo>
                <a:lnTo>
                  <a:pt x="809" y="353"/>
                </a:lnTo>
                <a:lnTo>
                  <a:pt x="807" y="341"/>
                </a:lnTo>
                <a:lnTo>
                  <a:pt x="807" y="338"/>
                </a:lnTo>
                <a:lnTo>
                  <a:pt x="807" y="337"/>
                </a:lnTo>
                <a:lnTo>
                  <a:pt x="807" y="337"/>
                </a:lnTo>
                <a:lnTo>
                  <a:pt x="822" y="328"/>
                </a:lnTo>
                <a:lnTo>
                  <a:pt x="830" y="322"/>
                </a:lnTo>
                <a:lnTo>
                  <a:pt x="832" y="320"/>
                </a:lnTo>
                <a:lnTo>
                  <a:pt x="832" y="317"/>
                </a:lnTo>
                <a:lnTo>
                  <a:pt x="832" y="317"/>
                </a:lnTo>
                <a:lnTo>
                  <a:pt x="819" y="302"/>
                </a:lnTo>
                <a:lnTo>
                  <a:pt x="788" y="267"/>
                </a:lnTo>
                <a:lnTo>
                  <a:pt x="744" y="222"/>
                </a:lnTo>
                <a:lnTo>
                  <a:pt x="719" y="197"/>
                </a:lnTo>
                <a:lnTo>
                  <a:pt x="692" y="172"/>
                </a:lnTo>
                <a:lnTo>
                  <a:pt x="692" y="172"/>
                </a:lnTo>
                <a:lnTo>
                  <a:pt x="667" y="149"/>
                </a:lnTo>
                <a:lnTo>
                  <a:pt x="648" y="129"/>
                </a:lnTo>
                <a:lnTo>
                  <a:pt x="618" y="98"/>
                </a:lnTo>
                <a:lnTo>
                  <a:pt x="606" y="85"/>
                </a:lnTo>
                <a:lnTo>
                  <a:pt x="592" y="74"/>
                </a:lnTo>
                <a:lnTo>
                  <a:pt x="576" y="63"/>
                </a:lnTo>
                <a:lnTo>
                  <a:pt x="557" y="51"/>
                </a:lnTo>
                <a:lnTo>
                  <a:pt x="557" y="51"/>
                </a:lnTo>
                <a:lnTo>
                  <a:pt x="537" y="41"/>
                </a:lnTo>
                <a:lnTo>
                  <a:pt x="519" y="34"/>
                </a:lnTo>
                <a:lnTo>
                  <a:pt x="504" y="28"/>
                </a:lnTo>
                <a:lnTo>
                  <a:pt x="490" y="24"/>
                </a:lnTo>
                <a:lnTo>
                  <a:pt x="475" y="20"/>
                </a:lnTo>
                <a:lnTo>
                  <a:pt x="462" y="18"/>
                </a:lnTo>
                <a:lnTo>
                  <a:pt x="427" y="11"/>
                </a:lnTo>
                <a:lnTo>
                  <a:pt x="427" y="11"/>
                </a:lnTo>
                <a:lnTo>
                  <a:pt x="398" y="6"/>
                </a:lnTo>
                <a:lnTo>
                  <a:pt x="383" y="2"/>
                </a:lnTo>
                <a:lnTo>
                  <a:pt x="368" y="0"/>
                </a:lnTo>
                <a:lnTo>
                  <a:pt x="342" y="1"/>
                </a:lnTo>
                <a:lnTo>
                  <a:pt x="342" y="1"/>
                </a:lnTo>
                <a:lnTo>
                  <a:pt x="324" y="2"/>
                </a:lnTo>
                <a:lnTo>
                  <a:pt x="305" y="6"/>
                </a:lnTo>
                <a:lnTo>
                  <a:pt x="289" y="10"/>
                </a:lnTo>
                <a:lnTo>
                  <a:pt x="274" y="15"/>
                </a:lnTo>
                <a:lnTo>
                  <a:pt x="250" y="23"/>
                </a:lnTo>
                <a:lnTo>
                  <a:pt x="242" y="26"/>
                </a:lnTo>
                <a:lnTo>
                  <a:pt x="242" y="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26770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腹痛、おなかを押さえる人物のシルエット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54CAD0E-C462-BE84-109F-423AD0B793AA}"/>
              </a:ext>
            </a:extLst>
          </p:cNvPr>
          <p:cNvGrpSpPr/>
          <p:nvPr/>
        </p:nvGrpSpPr>
        <p:grpSpPr>
          <a:xfrm>
            <a:off x="1595145" y="3827621"/>
            <a:ext cx="919455" cy="2589974"/>
            <a:chOff x="125413" y="12700"/>
            <a:chExt cx="1092201" cy="307657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FCD9EBE9-83DF-DE0C-7E82-7EE5B1A53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1" y="12700"/>
              <a:ext cx="1046163" cy="3076575"/>
            </a:xfrm>
            <a:custGeom>
              <a:avLst/>
              <a:gdLst>
                <a:gd name="T0" fmla="*/ 294 w 659"/>
                <a:gd name="T1" fmla="*/ 186 h 1938"/>
                <a:gd name="T2" fmla="*/ 271 w 659"/>
                <a:gd name="T3" fmla="*/ 222 h 1938"/>
                <a:gd name="T4" fmla="*/ 183 w 659"/>
                <a:gd name="T5" fmla="*/ 283 h 1938"/>
                <a:gd name="T6" fmla="*/ 125 w 659"/>
                <a:gd name="T7" fmla="*/ 325 h 1938"/>
                <a:gd name="T8" fmla="*/ 93 w 659"/>
                <a:gd name="T9" fmla="*/ 376 h 1938"/>
                <a:gd name="T10" fmla="*/ 80 w 659"/>
                <a:gd name="T11" fmla="*/ 450 h 1938"/>
                <a:gd name="T12" fmla="*/ 33 w 659"/>
                <a:gd name="T13" fmla="*/ 688 h 1938"/>
                <a:gd name="T14" fmla="*/ 28 w 659"/>
                <a:gd name="T15" fmla="*/ 860 h 1938"/>
                <a:gd name="T16" fmla="*/ 24 w 659"/>
                <a:gd name="T17" fmla="*/ 1182 h 1938"/>
                <a:gd name="T18" fmla="*/ 60 w 659"/>
                <a:gd name="T19" fmla="*/ 1411 h 1938"/>
                <a:gd name="T20" fmla="*/ 165 w 659"/>
                <a:gd name="T21" fmla="*/ 1443 h 1938"/>
                <a:gd name="T22" fmla="*/ 199 w 659"/>
                <a:gd name="T23" fmla="*/ 1582 h 1938"/>
                <a:gd name="T24" fmla="*/ 212 w 659"/>
                <a:gd name="T25" fmla="*/ 1711 h 1938"/>
                <a:gd name="T26" fmla="*/ 191 w 659"/>
                <a:gd name="T27" fmla="*/ 1739 h 1938"/>
                <a:gd name="T28" fmla="*/ 133 w 659"/>
                <a:gd name="T29" fmla="*/ 1773 h 1938"/>
                <a:gd name="T30" fmla="*/ 94 w 659"/>
                <a:gd name="T31" fmla="*/ 1793 h 1938"/>
                <a:gd name="T32" fmla="*/ 39 w 659"/>
                <a:gd name="T33" fmla="*/ 1809 h 1938"/>
                <a:gd name="T34" fmla="*/ 36 w 659"/>
                <a:gd name="T35" fmla="*/ 1836 h 1938"/>
                <a:gd name="T36" fmla="*/ 54 w 659"/>
                <a:gd name="T37" fmla="*/ 1854 h 1938"/>
                <a:gd name="T38" fmla="*/ 143 w 659"/>
                <a:gd name="T39" fmla="*/ 1859 h 1938"/>
                <a:gd name="T40" fmla="*/ 147 w 659"/>
                <a:gd name="T41" fmla="*/ 1890 h 1938"/>
                <a:gd name="T42" fmla="*/ 147 w 659"/>
                <a:gd name="T43" fmla="*/ 1906 h 1938"/>
                <a:gd name="T44" fmla="*/ 168 w 659"/>
                <a:gd name="T45" fmla="*/ 1927 h 1938"/>
                <a:gd name="T46" fmla="*/ 208 w 659"/>
                <a:gd name="T47" fmla="*/ 1938 h 1938"/>
                <a:gd name="T48" fmla="*/ 305 w 659"/>
                <a:gd name="T49" fmla="*/ 1931 h 1938"/>
                <a:gd name="T50" fmla="*/ 408 w 659"/>
                <a:gd name="T51" fmla="*/ 1904 h 1938"/>
                <a:gd name="T52" fmla="*/ 433 w 659"/>
                <a:gd name="T53" fmla="*/ 1884 h 1938"/>
                <a:gd name="T54" fmla="*/ 432 w 659"/>
                <a:gd name="T55" fmla="*/ 1848 h 1938"/>
                <a:gd name="T56" fmla="*/ 410 w 659"/>
                <a:gd name="T57" fmla="*/ 1815 h 1938"/>
                <a:gd name="T58" fmla="*/ 392 w 659"/>
                <a:gd name="T59" fmla="*/ 1775 h 1938"/>
                <a:gd name="T60" fmla="*/ 388 w 659"/>
                <a:gd name="T61" fmla="*/ 1765 h 1938"/>
                <a:gd name="T62" fmla="*/ 385 w 659"/>
                <a:gd name="T63" fmla="*/ 1639 h 1938"/>
                <a:gd name="T64" fmla="*/ 363 w 659"/>
                <a:gd name="T65" fmla="*/ 1553 h 1938"/>
                <a:gd name="T66" fmla="*/ 306 w 659"/>
                <a:gd name="T67" fmla="*/ 1435 h 1938"/>
                <a:gd name="T68" fmla="*/ 400 w 659"/>
                <a:gd name="T69" fmla="*/ 1360 h 1938"/>
                <a:gd name="T70" fmla="*/ 396 w 659"/>
                <a:gd name="T71" fmla="*/ 1035 h 1938"/>
                <a:gd name="T72" fmla="*/ 382 w 659"/>
                <a:gd name="T73" fmla="*/ 883 h 1938"/>
                <a:gd name="T74" fmla="*/ 424 w 659"/>
                <a:gd name="T75" fmla="*/ 672 h 1938"/>
                <a:gd name="T76" fmla="*/ 455 w 659"/>
                <a:gd name="T77" fmla="*/ 544 h 1938"/>
                <a:gd name="T78" fmla="*/ 497 w 659"/>
                <a:gd name="T79" fmla="*/ 411 h 1938"/>
                <a:gd name="T80" fmla="*/ 504 w 659"/>
                <a:gd name="T81" fmla="*/ 466 h 1938"/>
                <a:gd name="T82" fmla="*/ 515 w 659"/>
                <a:gd name="T83" fmla="*/ 500 h 1938"/>
                <a:gd name="T84" fmla="*/ 521 w 659"/>
                <a:gd name="T85" fmla="*/ 544 h 1938"/>
                <a:gd name="T86" fmla="*/ 554 w 659"/>
                <a:gd name="T87" fmla="*/ 605 h 1938"/>
                <a:gd name="T88" fmla="*/ 587 w 659"/>
                <a:gd name="T89" fmla="*/ 573 h 1938"/>
                <a:gd name="T90" fmla="*/ 609 w 659"/>
                <a:gd name="T91" fmla="*/ 566 h 1938"/>
                <a:gd name="T92" fmla="*/ 620 w 659"/>
                <a:gd name="T93" fmla="*/ 594 h 1938"/>
                <a:gd name="T94" fmla="*/ 634 w 659"/>
                <a:gd name="T95" fmla="*/ 566 h 1938"/>
                <a:gd name="T96" fmla="*/ 653 w 659"/>
                <a:gd name="T97" fmla="*/ 444 h 1938"/>
                <a:gd name="T98" fmla="*/ 653 w 659"/>
                <a:gd name="T99" fmla="*/ 271 h 1938"/>
                <a:gd name="T100" fmla="*/ 620 w 659"/>
                <a:gd name="T101" fmla="*/ 189 h 1938"/>
                <a:gd name="T102" fmla="*/ 608 w 659"/>
                <a:gd name="T103" fmla="*/ 114 h 1938"/>
                <a:gd name="T104" fmla="*/ 598 w 659"/>
                <a:gd name="T105" fmla="*/ 78 h 1938"/>
                <a:gd name="T106" fmla="*/ 574 w 659"/>
                <a:gd name="T107" fmla="*/ 38 h 1938"/>
                <a:gd name="T108" fmla="*/ 526 w 659"/>
                <a:gd name="T109" fmla="*/ 17 h 1938"/>
                <a:gd name="T110" fmla="*/ 504 w 659"/>
                <a:gd name="T111" fmla="*/ 17 h 1938"/>
                <a:gd name="T112" fmla="*/ 399 w 659"/>
                <a:gd name="T113" fmla="*/ 0 h 1938"/>
                <a:gd name="T114" fmla="*/ 399 w 659"/>
                <a:gd name="T115" fmla="*/ 11 h 1938"/>
                <a:gd name="T116" fmla="*/ 389 w 659"/>
                <a:gd name="T117" fmla="*/ 23 h 1938"/>
                <a:gd name="T118" fmla="*/ 332 w 659"/>
                <a:gd name="T119" fmla="*/ 45 h 1938"/>
                <a:gd name="T120" fmla="*/ 312 w 659"/>
                <a:gd name="T121" fmla="*/ 61 h 1938"/>
                <a:gd name="T122" fmla="*/ 310 w 659"/>
                <a:gd name="T123" fmla="*/ 89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9" h="1938">
                  <a:moveTo>
                    <a:pt x="316" y="122"/>
                  </a:moveTo>
                  <a:lnTo>
                    <a:pt x="316" y="122"/>
                  </a:lnTo>
                  <a:lnTo>
                    <a:pt x="312" y="136"/>
                  </a:lnTo>
                  <a:lnTo>
                    <a:pt x="300" y="168"/>
                  </a:lnTo>
                  <a:lnTo>
                    <a:pt x="294" y="186"/>
                  </a:lnTo>
                  <a:lnTo>
                    <a:pt x="285" y="201"/>
                  </a:lnTo>
                  <a:lnTo>
                    <a:pt x="278" y="215"/>
                  </a:lnTo>
                  <a:lnTo>
                    <a:pt x="276" y="220"/>
                  </a:lnTo>
                  <a:lnTo>
                    <a:pt x="271" y="222"/>
                  </a:lnTo>
                  <a:lnTo>
                    <a:pt x="271" y="222"/>
                  </a:lnTo>
                  <a:lnTo>
                    <a:pt x="253" y="235"/>
                  </a:lnTo>
                  <a:lnTo>
                    <a:pt x="230" y="253"/>
                  </a:lnTo>
                  <a:lnTo>
                    <a:pt x="205" y="269"/>
                  </a:lnTo>
                  <a:lnTo>
                    <a:pt x="194" y="278"/>
                  </a:lnTo>
                  <a:lnTo>
                    <a:pt x="183" y="283"/>
                  </a:lnTo>
                  <a:lnTo>
                    <a:pt x="183" y="283"/>
                  </a:lnTo>
                  <a:lnTo>
                    <a:pt x="172" y="289"/>
                  </a:lnTo>
                  <a:lnTo>
                    <a:pt x="156" y="299"/>
                  </a:lnTo>
                  <a:lnTo>
                    <a:pt x="141" y="310"/>
                  </a:lnTo>
                  <a:lnTo>
                    <a:pt x="125" y="325"/>
                  </a:lnTo>
                  <a:lnTo>
                    <a:pt x="118" y="333"/>
                  </a:lnTo>
                  <a:lnTo>
                    <a:pt x="111" y="343"/>
                  </a:lnTo>
                  <a:lnTo>
                    <a:pt x="104" y="353"/>
                  </a:lnTo>
                  <a:lnTo>
                    <a:pt x="97" y="364"/>
                  </a:lnTo>
                  <a:lnTo>
                    <a:pt x="93" y="376"/>
                  </a:lnTo>
                  <a:lnTo>
                    <a:pt x="87" y="389"/>
                  </a:lnTo>
                  <a:lnTo>
                    <a:pt x="85" y="403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0" y="450"/>
                  </a:lnTo>
                  <a:lnTo>
                    <a:pt x="75" y="487"/>
                  </a:lnTo>
                  <a:lnTo>
                    <a:pt x="60" y="570"/>
                  </a:lnTo>
                  <a:lnTo>
                    <a:pt x="44" y="644"/>
                  </a:lnTo>
                  <a:lnTo>
                    <a:pt x="33" y="688"/>
                  </a:lnTo>
                  <a:lnTo>
                    <a:pt x="33" y="688"/>
                  </a:lnTo>
                  <a:lnTo>
                    <a:pt x="25" y="729"/>
                  </a:lnTo>
                  <a:lnTo>
                    <a:pt x="14" y="787"/>
                  </a:lnTo>
                  <a:lnTo>
                    <a:pt x="0" y="860"/>
                  </a:lnTo>
                  <a:lnTo>
                    <a:pt x="28" y="860"/>
                  </a:lnTo>
                  <a:lnTo>
                    <a:pt x="28" y="860"/>
                  </a:lnTo>
                  <a:lnTo>
                    <a:pt x="25" y="966"/>
                  </a:lnTo>
                  <a:lnTo>
                    <a:pt x="22" y="1064"/>
                  </a:lnTo>
                  <a:lnTo>
                    <a:pt x="22" y="1160"/>
                  </a:lnTo>
                  <a:lnTo>
                    <a:pt x="22" y="1160"/>
                  </a:lnTo>
                  <a:lnTo>
                    <a:pt x="24" y="1182"/>
                  </a:lnTo>
                  <a:lnTo>
                    <a:pt x="25" y="1206"/>
                  </a:lnTo>
                  <a:lnTo>
                    <a:pt x="29" y="1253"/>
                  </a:lnTo>
                  <a:lnTo>
                    <a:pt x="37" y="1299"/>
                  </a:lnTo>
                  <a:lnTo>
                    <a:pt x="44" y="1342"/>
                  </a:lnTo>
                  <a:lnTo>
                    <a:pt x="60" y="1411"/>
                  </a:lnTo>
                  <a:lnTo>
                    <a:pt x="67" y="1438"/>
                  </a:lnTo>
                  <a:lnTo>
                    <a:pt x="67" y="1438"/>
                  </a:lnTo>
                  <a:lnTo>
                    <a:pt x="94" y="1440"/>
                  </a:lnTo>
                  <a:lnTo>
                    <a:pt x="125" y="1442"/>
                  </a:lnTo>
                  <a:lnTo>
                    <a:pt x="165" y="1443"/>
                  </a:lnTo>
                  <a:lnTo>
                    <a:pt x="165" y="1443"/>
                  </a:lnTo>
                  <a:lnTo>
                    <a:pt x="186" y="1524"/>
                  </a:lnTo>
                  <a:lnTo>
                    <a:pt x="195" y="1560"/>
                  </a:lnTo>
                  <a:lnTo>
                    <a:pt x="199" y="1582"/>
                  </a:lnTo>
                  <a:lnTo>
                    <a:pt x="199" y="1582"/>
                  </a:lnTo>
                  <a:lnTo>
                    <a:pt x="209" y="1653"/>
                  </a:lnTo>
                  <a:lnTo>
                    <a:pt x="212" y="1673"/>
                  </a:lnTo>
                  <a:lnTo>
                    <a:pt x="213" y="1691"/>
                  </a:lnTo>
                  <a:lnTo>
                    <a:pt x="213" y="1707"/>
                  </a:lnTo>
                  <a:lnTo>
                    <a:pt x="212" y="1711"/>
                  </a:lnTo>
                  <a:lnTo>
                    <a:pt x="210" y="1715"/>
                  </a:lnTo>
                  <a:lnTo>
                    <a:pt x="210" y="1715"/>
                  </a:lnTo>
                  <a:lnTo>
                    <a:pt x="204" y="1725"/>
                  </a:lnTo>
                  <a:lnTo>
                    <a:pt x="197" y="1734"/>
                  </a:lnTo>
                  <a:lnTo>
                    <a:pt x="191" y="1739"/>
                  </a:lnTo>
                  <a:lnTo>
                    <a:pt x="186" y="1743"/>
                  </a:lnTo>
                  <a:lnTo>
                    <a:pt x="166" y="1754"/>
                  </a:lnTo>
                  <a:lnTo>
                    <a:pt x="166" y="1754"/>
                  </a:lnTo>
                  <a:lnTo>
                    <a:pt x="147" y="1765"/>
                  </a:lnTo>
                  <a:lnTo>
                    <a:pt x="133" y="1773"/>
                  </a:lnTo>
                  <a:lnTo>
                    <a:pt x="123" y="1780"/>
                  </a:lnTo>
                  <a:lnTo>
                    <a:pt x="111" y="1787"/>
                  </a:lnTo>
                  <a:lnTo>
                    <a:pt x="111" y="1787"/>
                  </a:lnTo>
                  <a:lnTo>
                    <a:pt x="102" y="1790"/>
                  </a:lnTo>
                  <a:lnTo>
                    <a:pt x="94" y="1793"/>
                  </a:lnTo>
                  <a:lnTo>
                    <a:pt x="72" y="1798"/>
                  </a:lnTo>
                  <a:lnTo>
                    <a:pt x="53" y="1802"/>
                  </a:lnTo>
                  <a:lnTo>
                    <a:pt x="44" y="1807"/>
                  </a:lnTo>
                  <a:lnTo>
                    <a:pt x="39" y="1809"/>
                  </a:lnTo>
                  <a:lnTo>
                    <a:pt x="39" y="1809"/>
                  </a:lnTo>
                  <a:lnTo>
                    <a:pt x="36" y="1814"/>
                  </a:lnTo>
                  <a:lnTo>
                    <a:pt x="33" y="1818"/>
                  </a:lnTo>
                  <a:lnTo>
                    <a:pt x="33" y="1822"/>
                  </a:lnTo>
                  <a:lnTo>
                    <a:pt x="33" y="1826"/>
                  </a:lnTo>
                  <a:lnTo>
                    <a:pt x="36" y="1836"/>
                  </a:lnTo>
                  <a:lnTo>
                    <a:pt x="39" y="1843"/>
                  </a:lnTo>
                  <a:lnTo>
                    <a:pt x="39" y="1843"/>
                  </a:lnTo>
                  <a:lnTo>
                    <a:pt x="42" y="1845"/>
                  </a:lnTo>
                  <a:lnTo>
                    <a:pt x="44" y="1848"/>
                  </a:lnTo>
                  <a:lnTo>
                    <a:pt x="54" y="1854"/>
                  </a:lnTo>
                  <a:lnTo>
                    <a:pt x="67" y="1858"/>
                  </a:lnTo>
                  <a:lnTo>
                    <a:pt x="78" y="1859"/>
                  </a:lnTo>
                  <a:lnTo>
                    <a:pt x="78" y="1859"/>
                  </a:lnTo>
                  <a:lnTo>
                    <a:pt x="102" y="1859"/>
                  </a:lnTo>
                  <a:lnTo>
                    <a:pt x="143" y="1859"/>
                  </a:lnTo>
                  <a:lnTo>
                    <a:pt x="194" y="1859"/>
                  </a:lnTo>
                  <a:lnTo>
                    <a:pt x="194" y="1859"/>
                  </a:lnTo>
                  <a:lnTo>
                    <a:pt x="184" y="1865"/>
                  </a:lnTo>
                  <a:lnTo>
                    <a:pt x="165" y="1876"/>
                  </a:lnTo>
                  <a:lnTo>
                    <a:pt x="147" y="1890"/>
                  </a:lnTo>
                  <a:lnTo>
                    <a:pt x="140" y="1895"/>
                  </a:lnTo>
                  <a:lnTo>
                    <a:pt x="138" y="1898"/>
                  </a:lnTo>
                  <a:lnTo>
                    <a:pt x="138" y="1898"/>
                  </a:lnTo>
                  <a:lnTo>
                    <a:pt x="141" y="1902"/>
                  </a:lnTo>
                  <a:lnTo>
                    <a:pt x="147" y="1906"/>
                  </a:lnTo>
                  <a:lnTo>
                    <a:pt x="154" y="1912"/>
                  </a:lnTo>
                  <a:lnTo>
                    <a:pt x="161" y="1920"/>
                  </a:lnTo>
                  <a:lnTo>
                    <a:pt x="161" y="1920"/>
                  </a:lnTo>
                  <a:lnTo>
                    <a:pt x="163" y="1924"/>
                  </a:lnTo>
                  <a:lnTo>
                    <a:pt x="168" y="1927"/>
                  </a:lnTo>
                  <a:lnTo>
                    <a:pt x="176" y="1931"/>
                  </a:lnTo>
                  <a:lnTo>
                    <a:pt x="187" y="1934"/>
                  </a:lnTo>
                  <a:lnTo>
                    <a:pt x="199" y="1937"/>
                  </a:lnTo>
                  <a:lnTo>
                    <a:pt x="199" y="1937"/>
                  </a:lnTo>
                  <a:lnTo>
                    <a:pt x="208" y="1938"/>
                  </a:lnTo>
                  <a:lnTo>
                    <a:pt x="220" y="1938"/>
                  </a:lnTo>
                  <a:lnTo>
                    <a:pt x="251" y="1938"/>
                  </a:lnTo>
                  <a:lnTo>
                    <a:pt x="281" y="1936"/>
                  </a:lnTo>
                  <a:lnTo>
                    <a:pt x="295" y="1934"/>
                  </a:lnTo>
                  <a:lnTo>
                    <a:pt x="305" y="1931"/>
                  </a:lnTo>
                  <a:lnTo>
                    <a:pt x="305" y="1931"/>
                  </a:lnTo>
                  <a:lnTo>
                    <a:pt x="338" y="1923"/>
                  </a:lnTo>
                  <a:lnTo>
                    <a:pt x="371" y="1915"/>
                  </a:lnTo>
                  <a:lnTo>
                    <a:pt x="371" y="1915"/>
                  </a:lnTo>
                  <a:lnTo>
                    <a:pt x="408" y="1904"/>
                  </a:lnTo>
                  <a:lnTo>
                    <a:pt x="424" y="1898"/>
                  </a:lnTo>
                  <a:lnTo>
                    <a:pt x="429" y="1895"/>
                  </a:lnTo>
                  <a:lnTo>
                    <a:pt x="432" y="1893"/>
                  </a:lnTo>
                  <a:lnTo>
                    <a:pt x="432" y="1893"/>
                  </a:lnTo>
                  <a:lnTo>
                    <a:pt x="433" y="1884"/>
                  </a:lnTo>
                  <a:lnTo>
                    <a:pt x="435" y="1870"/>
                  </a:lnTo>
                  <a:lnTo>
                    <a:pt x="435" y="1857"/>
                  </a:lnTo>
                  <a:lnTo>
                    <a:pt x="433" y="1851"/>
                  </a:lnTo>
                  <a:lnTo>
                    <a:pt x="432" y="1848"/>
                  </a:lnTo>
                  <a:lnTo>
                    <a:pt x="432" y="1848"/>
                  </a:lnTo>
                  <a:lnTo>
                    <a:pt x="426" y="1843"/>
                  </a:lnTo>
                  <a:lnTo>
                    <a:pt x="419" y="1833"/>
                  </a:lnTo>
                  <a:lnTo>
                    <a:pt x="413" y="1822"/>
                  </a:lnTo>
                  <a:lnTo>
                    <a:pt x="410" y="1815"/>
                  </a:lnTo>
                  <a:lnTo>
                    <a:pt x="410" y="1815"/>
                  </a:lnTo>
                  <a:lnTo>
                    <a:pt x="407" y="1807"/>
                  </a:lnTo>
                  <a:lnTo>
                    <a:pt x="401" y="1794"/>
                  </a:lnTo>
                  <a:lnTo>
                    <a:pt x="393" y="1776"/>
                  </a:lnTo>
                  <a:lnTo>
                    <a:pt x="393" y="1776"/>
                  </a:lnTo>
                  <a:lnTo>
                    <a:pt x="392" y="1775"/>
                  </a:lnTo>
                  <a:lnTo>
                    <a:pt x="392" y="1776"/>
                  </a:lnTo>
                  <a:lnTo>
                    <a:pt x="389" y="1777"/>
                  </a:lnTo>
                  <a:lnTo>
                    <a:pt x="389" y="1777"/>
                  </a:lnTo>
                  <a:lnTo>
                    <a:pt x="388" y="1776"/>
                  </a:lnTo>
                  <a:lnTo>
                    <a:pt x="388" y="1765"/>
                  </a:lnTo>
                  <a:lnTo>
                    <a:pt x="388" y="1765"/>
                  </a:lnTo>
                  <a:lnTo>
                    <a:pt x="388" y="1736"/>
                  </a:lnTo>
                  <a:lnTo>
                    <a:pt x="388" y="1690"/>
                  </a:lnTo>
                  <a:lnTo>
                    <a:pt x="386" y="1664"/>
                  </a:lnTo>
                  <a:lnTo>
                    <a:pt x="385" y="1639"/>
                  </a:lnTo>
                  <a:lnTo>
                    <a:pt x="382" y="1614"/>
                  </a:lnTo>
                  <a:lnTo>
                    <a:pt x="377" y="1593"/>
                  </a:lnTo>
                  <a:lnTo>
                    <a:pt x="377" y="1593"/>
                  </a:lnTo>
                  <a:lnTo>
                    <a:pt x="368" y="1565"/>
                  </a:lnTo>
                  <a:lnTo>
                    <a:pt x="363" y="1553"/>
                  </a:lnTo>
                  <a:lnTo>
                    <a:pt x="356" y="1540"/>
                  </a:lnTo>
                  <a:lnTo>
                    <a:pt x="343" y="1515"/>
                  </a:lnTo>
                  <a:lnTo>
                    <a:pt x="343" y="1515"/>
                  </a:lnTo>
                  <a:lnTo>
                    <a:pt x="306" y="1435"/>
                  </a:lnTo>
                  <a:lnTo>
                    <a:pt x="306" y="1435"/>
                  </a:lnTo>
                  <a:lnTo>
                    <a:pt x="343" y="1426"/>
                  </a:lnTo>
                  <a:lnTo>
                    <a:pt x="372" y="1418"/>
                  </a:lnTo>
                  <a:lnTo>
                    <a:pt x="399" y="1410"/>
                  </a:lnTo>
                  <a:lnTo>
                    <a:pt x="399" y="1410"/>
                  </a:lnTo>
                  <a:lnTo>
                    <a:pt x="400" y="1360"/>
                  </a:lnTo>
                  <a:lnTo>
                    <a:pt x="403" y="1246"/>
                  </a:lnTo>
                  <a:lnTo>
                    <a:pt x="403" y="1180"/>
                  </a:lnTo>
                  <a:lnTo>
                    <a:pt x="401" y="1114"/>
                  </a:lnTo>
                  <a:lnTo>
                    <a:pt x="399" y="1057"/>
                  </a:lnTo>
                  <a:lnTo>
                    <a:pt x="396" y="1035"/>
                  </a:lnTo>
                  <a:lnTo>
                    <a:pt x="393" y="1016"/>
                  </a:lnTo>
                  <a:lnTo>
                    <a:pt x="393" y="1016"/>
                  </a:lnTo>
                  <a:lnTo>
                    <a:pt x="377" y="919"/>
                  </a:lnTo>
                  <a:lnTo>
                    <a:pt x="371" y="888"/>
                  </a:lnTo>
                  <a:lnTo>
                    <a:pt x="382" y="883"/>
                  </a:lnTo>
                  <a:lnTo>
                    <a:pt x="354" y="705"/>
                  </a:lnTo>
                  <a:lnTo>
                    <a:pt x="354" y="705"/>
                  </a:lnTo>
                  <a:lnTo>
                    <a:pt x="367" y="700"/>
                  </a:lnTo>
                  <a:lnTo>
                    <a:pt x="396" y="687"/>
                  </a:lnTo>
                  <a:lnTo>
                    <a:pt x="424" y="672"/>
                  </a:lnTo>
                  <a:lnTo>
                    <a:pt x="433" y="666"/>
                  </a:lnTo>
                  <a:lnTo>
                    <a:pt x="436" y="663"/>
                  </a:lnTo>
                  <a:lnTo>
                    <a:pt x="437" y="661"/>
                  </a:lnTo>
                  <a:lnTo>
                    <a:pt x="437" y="661"/>
                  </a:lnTo>
                  <a:lnTo>
                    <a:pt x="455" y="544"/>
                  </a:lnTo>
                  <a:lnTo>
                    <a:pt x="469" y="451"/>
                  </a:lnTo>
                  <a:lnTo>
                    <a:pt x="479" y="375"/>
                  </a:lnTo>
                  <a:lnTo>
                    <a:pt x="479" y="375"/>
                  </a:lnTo>
                  <a:lnTo>
                    <a:pt x="489" y="393"/>
                  </a:lnTo>
                  <a:lnTo>
                    <a:pt x="497" y="411"/>
                  </a:lnTo>
                  <a:lnTo>
                    <a:pt x="501" y="421"/>
                  </a:lnTo>
                  <a:lnTo>
                    <a:pt x="503" y="433"/>
                  </a:lnTo>
                  <a:lnTo>
                    <a:pt x="504" y="447"/>
                  </a:lnTo>
                  <a:lnTo>
                    <a:pt x="504" y="466"/>
                  </a:lnTo>
                  <a:lnTo>
                    <a:pt x="504" y="466"/>
                  </a:lnTo>
                  <a:lnTo>
                    <a:pt x="503" y="503"/>
                  </a:lnTo>
                  <a:lnTo>
                    <a:pt x="503" y="522"/>
                  </a:lnTo>
                  <a:lnTo>
                    <a:pt x="504" y="533"/>
                  </a:lnTo>
                  <a:lnTo>
                    <a:pt x="515" y="500"/>
                  </a:lnTo>
                  <a:lnTo>
                    <a:pt x="515" y="500"/>
                  </a:lnTo>
                  <a:lnTo>
                    <a:pt x="515" y="503"/>
                  </a:lnTo>
                  <a:lnTo>
                    <a:pt x="514" y="511"/>
                  </a:lnTo>
                  <a:lnTo>
                    <a:pt x="516" y="525"/>
                  </a:lnTo>
                  <a:lnTo>
                    <a:pt x="521" y="544"/>
                  </a:lnTo>
                  <a:lnTo>
                    <a:pt x="521" y="544"/>
                  </a:lnTo>
                  <a:lnTo>
                    <a:pt x="525" y="557"/>
                  </a:lnTo>
                  <a:lnTo>
                    <a:pt x="530" y="568"/>
                  </a:lnTo>
                  <a:lnTo>
                    <a:pt x="541" y="587"/>
                  </a:lnTo>
                  <a:lnTo>
                    <a:pt x="550" y="600"/>
                  </a:lnTo>
                  <a:lnTo>
                    <a:pt x="554" y="605"/>
                  </a:lnTo>
                  <a:lnTo>
                    <a:pt x="559" y="522"/>
                  </a:lnTo>
                  <a:lnTo>
                    <a:pt x="570" y="566"/>
                  </a:lnTo>
                  <a:lnTo>
                    <a:pt x="581" y="550"/>
                  </a:lnTo>
                  <a:lnTo>
                    <a:pt x="581" y="550"/>
                  </a:lnTo>
                  <a:lnTo>
                    <a:pt x="587" y="573"/>
                  </a:lnTo>
                  <a:lnTo>
                    <a:pt x="590" y="589"/>
                  </a:lnTo>
                  <a:lnTo>
                    <a:pt x="591" y="593"/>
                  </a:lnTo>
                  <a:lnTo>
                    <a:pt x="592" y="594"/>
                  </a:lnTo>
                  <a:lnTo>
                    <a:pt x="592" y="594"/>
                  </a:lnTo>
                  <a:lnTo>
                    <a:pt x="609" y="566"/>
                  </a:lnTo>
                  <a:lnTo>
                    <a:pt x="609" y="566"/>
                  </a:lnTo>
                  <a:lnTo>
                    <a:pt x="613" y="584"/>
                  </a:lnTo>
                  <a:lnTo>
                    <a:pt x="617" y="594"/>
                  </a:lnTo>
                  <a:lnTo>
                    <a:pt x="619" y="595"/>
                  </a:lnTo>
                  <a:lnTo>
                    <a:pt x="620" y="594"/>
                  </a:lnTo>
                  <a:lnTo>
                    <a:pt x="620" y="594"/>
                  </a:lnTo>
                  <a:lnTo>
                    <a:pt x="622" y="590"/>
                  </a:lnTo>
                  <a:lnTo>
                    <a:pt x="626" y="586"/>
                  </a:lnTo>
                  <a:lnTo>
                    <a:pt x="630" y="579"/>
                  </a:lnTo>
                  <a:lnTo>
                    <a:pt x="634" y="566"/>
                  </a:lnTo>
                  <a:lnTo>
                    <a:pt x="640" y="550"/>
                  </a:lnTo>
                  <a:lnTo>
                    <a:pt x="645" y="525"/>
                  </a:lnTo>
                  <a:lnTo>
                    <a:pt x="649" y="490"/>
                  </a:lnTo>
                  <a:lnTo>
                    <a:pt x="653" y="444"/>
                  </a:lnTo>
                  <a:lnTo>
                    <a:pt x="653" y="444"/>
                  </a:lnTo>
                  <a:lnTo>
                    <a:pt x="656" y="397"/>
                  </a:lnTo>
                  <a:lnTo>
                    <a:pt x="658" y="357"/>
                  </a:lnTo>
                  <a:lnTo>
                    <a:pt x="659" y="324"/>
                  </a:lnTo>
                  <a:lnTo>
                    <a:pt x="658" y="296"/>
                  </a:lnTo>
                  <a:lnTo>
                    <a:pt x="653" y="271"/>
                  </a:lnTo>
                  <a:lnTo>
                    <a:pt x="648" y="250"/>
                  </a:lnTo>
                  <a:lnTo>
                    <a:pt x="641" y="231"/>
                  </a:lnTo>
                  <a:lnTo>
                    <a:pt x="631" y="211"/>
                  </a:lnTo>
                  <a:lnTo>
                    <a:pt x="622" y="193"/>
                  </a:lnTo>
                  <a:lnTo>
                    <a:pt x="620" y="189"/>
                  </a:lnTo>
                  <a:lnTo>
                    <a:pt x="620" y="189"/>
                  </a:lnTo>
                  <a:lnTo>
                    <a:pt x="616" y="165"/>
                  </a:lnTo>
                  <a:lnTo>
                    <a:pt x="609" y="128"/>
                  </a:lnTo>
                  <a:lnTo>
                    <a:pt x="609" y="128"/>
                  </a:lnTo>
                  <a:lnTo>
                    <a:pt x="608" y="114"/>
                  </a:lnTo>
                  <a:lnTo>
                    <a:pt x="608" y="103"/>
                  </a:lnTo>
                  <a:lnTo>
                    <a:pt x="606" y="96"/>
                  </a:lnTo>
                  <a:lnTo>
                    <a:pt x="605" y="90"/>
                  </a:lnTo>
                  <a:lnTo>
                    <a:pt x="602" y="85"/>
                  </a:lnTo>
                  <a:lnTo>
                    <a:pt x="598" y="78"/>
                  </a:lnTo>
                  <a:lnTo>
                    <a:pt x="598" y="78"/>
                  </a:lnTo>
                  <a:lnTo>
                    <a:pt x="590" y="64"/>
                  </a:lnTo>
                  <a:lnTo>
                    <a:pt x="583" y="52"/>
                  </a:lnTo>
                  <a:lnTo>
                    <a:pt x="577" y="42"/>
                  </a:lnTo>
                  <a:lnTo>
                    <a:pt x="574" y="38"/>
                  </a:lnTo>
                  <a:lnTo>
                    <a:pt x="570" y="34"/>
                  </a:lnTo>
                  <a:lnTo>
                    <a:pt x="570" y="34"/>
                  </a:lnTo>
                  <a:lnTo>
                    <a:pt x="559" y="28"/>
                  </a:lnTo>
                  <a:lnTo>
                    <a:pt x="547" y="23"/>
                  </a:lnTo>
                  <a:lnTo>
                    <a:pt x="526" y="17"/>
                  </a:lnTo>
                  <a:lnTo>
                    <a:pt x="526" y="17"/>
                  </a:lnTo>
                  <a:lnTo>
                    <a:pt x="522" y="16"/>
                  </a:lnTo>
                  <a:lnTo>
                    <a:pt x="518" y="17"/>
                  </a:lnTo>
                  <a:lnTo>
                    <a:pt x="511" y="18"/>
                  </a:lnTo>
                  <a:lnTo>
                    <a:pt x="504" y="17"/>
                  </a:lnTo>
                  <a:lnTo>
                    <a:pt x="460" y="6"/>
                  </a:lnTo>
                  <a:lnTo>
                    <a:pt x="443" y="6"/>
                  </a:lnTo>
                  <a:lnTo>
                    <a:pt x="443" y="6"/>
                  </a:lnTo>
                  <a:lnTo>
                    <a:pt x="418" y="3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399" y="2"/>
                  </a:lnTo>
                  <a:lnTo>
                    <a:pt x="399" y="6"/>
                  </a:lnTo>
                  <a:lnTo>
                    <a:pt x="399" y="11"/>
                  </a:lnTo>
                  <a:lnTo>
                    <a:pt x="399" y="11"/>
                  </a:lnTo>
                  <a:lnTo>
                    <a:pt x="397" y="13"/>
                  </a:lnTo>
                  <a:lnTo>
                    <a:pt x="393" y="17"/>
                  </a:lnTo>
                  <a:lnTo>
                    <a:pt x="393" y="17"/>
                  </a:lnTo>
                  <a:lnTo>
                    <a:pt x="390" y="20"/>
                  </a:lnTo>
                  <a:lnTo>
                    <a:pt x="389" y="23"/>
                  </a:lnTo>
                  <a:lnTo>
                    <a:pt x="386" y="27"/>
                  </a:lnTo>
                  <a:lnTo>
                    <a:pt x="382" y="28"/>
                  </a:lnTo>
                  <a:lnTo>
                    <a:pt x="382" y="28"/>
                  </a:lnTo>
                  <a:lnTo>
                    <a:pt x="360" y="35"/>
                  </a:lnTo>
                  <a:lnTo>
                    <a:pt x="332" y="45"/>
                  </a:lnTo>
                  <a:lnTo>
                    <a:pt x="332" y="45"/>
                  </a:lnTo>
                  <a:lnTo>
                    <a:pt x="327" y="46"/>
                  </a:lnTo>
                  <a:lnTo>
                    <a:pt x="323" y="49"/>
                  </a:lnTo>
                  <a:lnTo>
                    <a:pt x="316" y="54"/>
                  </a:lnTo>
                  <a:lnTo>
                    <a:pt x="312" y="61"/>
                  </a:lnTo>
                  <a:lnTo>
                    <a:pt x="310" y="67"/>
                  </a:lnTo>
                  <a:lnTo>
                    <a:pt x="310" y="67"/>
                  </a:lnTo>
                  <a:lnTo>
                    <a:pt x="310" y="74"/>
                  </a:lnTo>
                  <a:lnTo>
                    <a:pt x="310" y="81"/>
                  </a:lnTo>
                  <a:lnTo>
                    <a:pt x="310" y="89"/>
                  </a:lnTo>
                  <a:lnTo>
                    <a:pt x="316" y="122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BAEA36F8-56AB-EE78-D2EF-3C10102CF6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13" y="1022350"/>
              <a:ext cx="268288" cy="250825"/>
            </a:xfrm>
            <a:custGeom>
              <a:avLst/>
              <a:gdLst>
                <a:gd name="T0" fmla="*/ 156 w 169"/>
                <a:gd name="T1" fmla="*/ 47 h 158"/>
                <a:gd name="T2" fmla="*/ 104 w 169"/>
                <a:gd name="T3" fmla="*/ 18 h 158"/>
                <a:gd name="T4" fmla="*/ 84 w 169"/>
                <a:gd name="T5" fmla="*/ 8 h 158"/>
                <a:gd name="T6" fmla="*/ 60 w 169"/>
                <a:gd name="T7" fmla="*/ 0 h 158"/>
                <a:gd name="T8" fmla="*/ 53 w 169"/>
                <a:gd name="T9" fmla="*/ 1 h 158"/>
                <a:gd name="T10" fmla="*/ 51 w 169"/>
                <a:gd name="T11" fmla="*/ 8 h 158"/>
                <a:gd name="T12" fmla="*/ 54 w 169"/>
                <a:gd name="T13" fmla="*/ 14 h 158"/>
                <a:gd name="T14" fmla="*/ 69 w 169"/>
                <a:gd name="T15" fmla="*/ 26 h 158"/>
                <a:gd name="T16" fmla="*/ 79 w 169"/>
                <a:gd name="T17" fmla="*/ 34 h 158"/>
                <a:gd name="T18" fmla="*/ 80 w 169"/>
                <a:gd name="T19" fmla="*/ 40 h 158"/>
                <a:gd name="T20" fmla="*/ 79 w 169"/>
                <a:gd name="T21" fmla="*/ 41 h 158"/>
                <a:gd name="T22" fmla="*/ 65 w 169"/>
                <a:gd name="T23" fmla="*/ 50 h 158"/>
                <a:gd name="T24" fmla="*/ 46 w 169"/>
                <a:gd name="T25" fmla="*/ 52 h 158"/>
                <a:gd name="T26" fmla="*/ 40 w 169"/>
                <a:gd name="T27" fmla="*/ 52 h 158"/>
                <a:gd name="T28" fmla="*/ 21 w 169"/>
                <a:gd name="T29" fmla="*/ 50 h 158"/>
                <a:gd name="T30" fmla="*/ 11 w 169"/>
                <a:gd name="T31" fmla="*/ 48 h 158"/>
                <a:gd name="T32" fmla="*/ 7 w 169"/>
                <a:gd name="T33" fmla="*/ 52 h 158"/>
                <a:gd name="T34" fmla="*/ 8 w 169"/>
                <a:gd name="T35" fmla="*/ 57 h 158"/>
                <a:gd name="T36" fmla="*/ 18 w 169"/>
                <a:gd name="T37" fmla="*/ 66 h 158"/>
                <a:gd name="T38" fmla="*/ 28 w 169"/>
                <a:gd name="T39" fmla="*/ 73 h 158"/>
                <a:gd name="T40" fmla="*/ 29 w 169"/>
                <a:gd name="T41" fmla="*/ 75 h 158"/>
                <a:gd name="T42" fmla="*/ 35 w 169"/>
                <a:gd name="T43" fmla="*/ 82 h 158"/>
                <a:gd name="T44" fmla="*/ 40 w 169"/>
                <a:gd name="T45" fmla="*/ 86 h 158"/>
                <a:gd name="T46" fmla="*/ 42 w 169"/>
                <a:gd name="T47" fmla="*/ 87 h 158"/>
                <a:gd name="T48" fmla="*/ 29 w 169"/>
                <a:gd name="T49" fmla="*/ 91 h 158"/>
                <a:gd name="T50" fmla="*/ 17 w 169"/>
                <a:gd name="T51" fmla="*/ 93 h 158"/>
                <a:gd name="T52" fmla="*/ 3 w 169"/>
                <a:gd name="T53" fmla="*/ 95 h 158"/>
                <a:gd name="T54" fmla="*/ 0 w 169"/>
                <a:gd name="T55" fmla="*/ 100 h 158"/>
                <a:gd name="T56" fmla="*/ 1 w 169"/>
                <a:gd name="T57" fmla="*/ 102 h 158"/>
                <a:gd name="T58" fmla="*/ 12 w 169"/>
                <a:gd name="T59" fmla="*/ 109 h 158"/>
                <a:gd name="T60" fmla="*/ 24 w 169"/>
                <a:gd name="T61" fmla="*/ 113 h 158"/>
                <a:gd name="T62" fmla="*/ 40 w 169"/>
                <a:gd name="T63" fmla="*/ 119 h 158"/>
                <a:gd name="T64" fmla="*/ 33 w 169"/>
                <a:gd name="T65" fmla="*/ 126 h 158"/>
                <a:gd name="T66" fmla="*/ 29 w 169"/>
                <a:gd name="T67" fmla="*/ 133 h 158"/>
                <a:gd name="T68" fmla="*/ 29 w 169"/>
                <a:gd name="T69" fmla="*/ 136 h 158"/>
                <a:gd name="T70" fmla="*/ 35 w 169"/>
                <a:gd name="T71" fmla="*/ 138 h 158"/>
                <a:gd name="T72" fmla="*/ 51 w 169"/>
                <a:gd name="T73" fmla="*/ 141 h 158"/>
                <a:gd name="T74" fmla="*/ 48 w 169"/>
                <a:gd name="T75" fmla="*/ 144 h 158"/>
                <a:gd name="T76" fmla="*/ 44 w 169"/>
                <a:gd name="T77" fmla="*/ 152 h 158"/>
                <a:gd name="T78" fmla="*/ 50 w 169"/>
                <a:gd name="T79" fmla="*/ 156 h 158"/>
                <a:gd name="T80" fmla="*/ 57 w 169"/>
                <a:gd name="T81" fmla="*/ 158 h 158"/>
                <a:gd name="T82" fmla="*/ 97 w 169"/>
                <a:gd name="T83" fmla="*/ 156 h 158"/>
                <a:gd name="T84" fmla="*/ 116 w 169"/>
                <a:gd name="T85" fmla="*/ 151 h 158"/>
                <a:gd name="T86" fmla="*/ 134 w 169"/>
                <a:gd name="T87" fmla="*/ 141 h 158"/>
                <a:gd name="T88" fmla="*/ 148 w 169"/>
                <a:gd name="T89" fmla="*/ 131 h 158"/>
                <a:gd name="T90" fmla="*/ 162 w 169"/>
                <a:gd name="T91" fmla="*/ 122 h 158"/>
                <a:gd name="T92" fmla="*/ 166 w 169"/>
                <a:gd name="T93" fmla="*/ 111 h 158"/>
                <a:gd name="T94" fmla="*/ 167 w 169"/>
                <a:gd name="T95" fmla="*/ 102 h 158"/>
                <a:gd name="T96" fmla="*/ 167 w 169"/>
                <a:gd name="T97" fmla="*/ 69 h 158"/>
                <a:gd name="T98" fmla="*/ 163 w 169"/>
                <a:gd name="T99" fmla="*/ 57 h 158"/>
                <a:gd name="T100" fmla="*/ 156 w 169"/>
                <a:gd name="T101" fmla="*/ 4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9" h="158">
                  <a:moveTo>
                    <a:pt x="156" y="47"/>
                  </a:moveTo>
                  <a:lnTo>
                    <a:pt x="156" y="47"/>
                  </a:lnTo>
                  <a:lnTo>
                    <a:pt x="127" y="30"/>
                  </a:lnTo>
                  <a:lnTo>
                    <a:pt x="104" y="1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71" y="2"/>
                  </a:lnTo>
                  <a:lnTo>
                    <a:pt x="60" y="0"/>
                  </a:lnTo>
                  <a:lnTo>
                    <a:pt x="55" y="0"/>
                  </a:lnTo>
                  <a:lnTo>
                    <a:pt x="53" y="1"/>
                  </a:lnTo>
                  <a:lnTo>
                    <a:pt x="51" y="4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4" y="14"/>
                  </a:lnTo>
                  <a:lnTo>
                    <a:pt x="58" y="18"/>
                  </a:lnTo>
                  <a:lnTo>
                    <a:pt x="69" y="26"/>
                  </a:lnTo>
                  <a:lnTo>
                    <a:pt x="75" y="30"/>
                  </a:lnTo>
                  <a:lnTo>
                    <a:pt x="79" y="34"/>
                  </a:lnTo>
                  <a:lnTo>
                    <a:pt x="80" y="37"/>
                  </a:lnTo>
                  <a:lnTo>
                    <a:pt x="80" y="40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2" y="47"/>
                  </a:lnTo>
                  <a:lnTo>
                    <a:pt x="65" y="50"/>
                  </a:lnTo>
                  <a:lnTo>
                    <a:pt x="57" y="51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0" y="52"/>
                  </a:lnTo>
                  <a:lnTo>
                    <a:pt x="33" y="51"/>
                  </a:lnTo>
                  <a:lnTo>
                    <a:pt x="21" y="50"/>
                  </a:lnTo>
                  <a:lnTo>
                    <a:pt x="15" y="48"/>
                  </a:lnTo>
                  <a:lnTo>
                    <a:pt x="11" y="48"/>
                  </a:lnTo>
                  <a:lnTo>
                    <a:pt x="8" y="50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8" y="57"/>
                  </a:lnTo>
                  <a:lnTo>
                    <a:pt x="10" y="59"/>
                  </a:lnTo>
                  <a:lnTo>
                    <a:pt x="18" y="66"/>
                  </a:lnTo>
                  <a:lnTo>
                    <a:pt x="25" y="70"/>
                  </a:lnTo>
                  <a:lnTo>
                    <a:pt x="28" y="73"/>
                  </a:lnTo>
                  <a:lnTo>
                    <a:pt x="29" y="75"/>
                  </a:lnTo>
                  <a:lnTo>
                    <a:pt x="29" y="75"/>
                  </a:lnTo>
                  <a:lnTo>
                    <a:pt x="30" y="79"/>
                  </a:lnTo>
                  <a:lnTo>
                    <a:pt x="35" y="82"/>
                  </a:lnTo>
                  <a:lnTo>
                    <a:pt x="40" y="86"/>
                  </a:lnTo>
                  <a:lnTo>
                    <a:pt x="40" y="86"/>
                  </a:lnTo>
                  <a:lnTo>
                    <a:pt x="42" y="86"/>
                  </a:lnTo>
                  <a:lnTo>
                    <a:pt x="42" y="87"/>
                  </a:lnTo>
                  <a:lnTo>
                    <a:pt x="39" y="90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17" y="93"/>
                  </a:lnTo>
                  <a:lnTo>
                    <a:pt x="7" y="94"/>
                  </a:lnTo>
                  <a:lnTo>
                    <a:pt x="3" y="95"/>
                  </a:lnTo>
                  <a:lnTo>
                    <a:pt x="1" y="98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7" y="107"/>
                  </a:lnTo>
                  <a:lnTo>
                    <a:pt x="12" y="109"/>
                  </a:lnTo>
                  <a:lnTo>
                    <a:pt x="24" y="113"/>
                  </a:lnTo>
                  <a:lnTo>
                    <a:pt x="24" y="113"/>
                  </a:lnTo>
                  <a:lnTo>
                    <a:pt x="35" y="118"/>
                  </a:lnTo>
                  <a:lnTo>
                    <a:pt x="40" y="119"/>
                  </a:lnTo>
                  <a:lnTo>
                    <a:pt x="40" y="119"/>
                  </a:lnTo>
                  <a:lnTo>
                    <a:pt x="33" y="126"/>
                  </a:lnTo>
                  <a:lnTo>
                    <a:pt x="29" y="131"/>
                  </a:lnTo>
                  <a:lnTo>
                    <a:pt x="29" y="133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30" y="137"/>
                  </a:lnTo>
                  <a:lnTo>
                    <a:pt x="35" y="138"/>
                  </a:lnTo>
                  <a:lnTo>
                    <a:pt x="42" y="140"/>
                  </a:lnTo>
                  <a:lnTo>
                    <a:pt x="51" y="141"/>
                  </a:lnTo>
                  <a:lnTo>
                    <a:pt x="51" y="141"/>
                  </a:lnTo>
                  <a:lnTo>
                    <a:pt x="48" y="144"/>
                  </a:lnTo>
                  <a:lnTo>
                    <a:pt x="44" y="148"/>
                  </a:lnTo>
                  <a:lnTo>
                    <a:pt x="44" y="152"/>
                  </a:lnTo>
                  <a:lnTo>
                    <a:pt x="46" y="154"/>
                  </a:lnTo>
                  <a:lnTo>
                    <a:pt x="50" y="156"/>
                  </a:lnTo>
                  <a:lnTo>
                    <a:pt x="57" y="158"/>
                  </a:lnTo>
                  <a:lnTo>
                    <a:pt x="57" y="158"/>
                  </a:lnTo>
                  <a:lnTo>
                    <a:pt x="76" y="158"/>
                  </a:lnTo>
                  <a:lnTo>
                    <a:pt x="97" y="156"/>
                  </a:lnTo>
                  <a:lnTo>
                    <a:pt x="107" y="154"/>
                  </a:lnTo>
                  <a:lnTo>
                    <a:pt x="116" y="151"/>
                  </a:lnTo>
                  <a:lnTo>
                    <a:pt x="126" y="147"/>
                  </a:lnTo>
                  <a:lnTo>
                    <a:pt x="134" y="141"/>
                  </a:lnTo>
                  <a:lnTo>
                    <a:pt x="134" y="141"/>
                  </a:lnTo>
                  <a:lnTo>
                    <a:pt x="148" y="131"/>
                  </a:lnTo>
                  <a:lnTo>
                    <a:pt x="158" y="125"/>
                  </a:lnTo>
                  <a:lnTo>
                    <a:pt x="162" y="122"/>
                  </a:lnTo>
                  <a:lnTo>
                    <a:pt x="165" y="116"/>
                  </a:lnTo>
                  <a:lnTo>
                    <a:pt x="166" y="111"/>
                  </a:lnTo>
                  <a:lnTo>
                    <a:pt x="167" y="102"/>
                  </a:lnTo>
                  <a:lnTo>
                    <a:pt x="167" y="102"/>
                  </a:lnTo>
                  <a:lnTo>
                    <a:pt x="169" y="84"/>
                  </a:lnTo>
                  <a:lnTo>
                    <a:pt x="167" y="69"/>
                  </a:lnTo>
                  <a:lnTo>
                    <a:pt x="166" y="64"/>
                  </a:lnTo>
                  <a:lnTo>
                    <a:pt x="163" y="57"/>
                  </a:lnTo>
                  <a:lnTo>
                    <a:pt x="161" y="51"/>
                  </a:lnTo>
                  <a:lnTo>
                    <a:pt x="156" y="47"/>
                  </a:lnTo>
                  <a:lnTo>
                    <a:pt x="156" y="47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4E7A9BE-2579-CFE1-E5A9-D6DF317046FB}"/>
              </a:ext>
            </a:extLst>
          </p:cNvPr>
          <p:cNvGrpSpPr/>
          <p:nvPr/>
        </p:nvGrpSpPr>
        <p:grpSpPr>
          <a:xfrm>
            <a:off x="4509762" y="3827621"/>
            <a:ext cx="886475" cy="2532018"/>
            <a:chOff x="4765675" y="128588"/>
            <a:chExt cx="1049338" cy="2997200"/>
          </a:xfrm>
        </p:grpSpPr>
        <p:sp>
          <p:nvSpPr>
            <p:cNvPr id="9" name="Freeform 28">
              <a:extLst>
                <a:ext uri="{FF2B5EF4-FFF2-40B4-BE49-F238E27FC236}">
                  <a16:creationId xmlns:a16="http://schemas.microsoft.com/office/drawing/2014/main" id="{00FE7770-6F98-B5E0-F35B-9A231FFE2F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5675" y="128588"/>
              <a:ext cx="1049338" cy="2997200"/>
            </a:xfrm>
            <a:custGeom>
              <a:avLst/>
              <a:gdLst>
                <a:gd name="T0" fmla="*/ 158 w 661"/>
                <a:gd name="T1" fmla="*/ 225 h 1888"/>
                <a:gd name="T2" fmla="*/ 126 w 661"/>
                <a:gd name="T3" fmla="*/ 276 h 1888"/>
                <a:gd name="T4" fmla="*/ 121 w 661"/>
                <a:gd name="T5" fmla="*/ 311 h 1888"/>
                <a:gd name="T6" fmla="*/ 123 w 661"/>
                <a:gd name="T7" fmla="*/ 334 h 1888"/>
                <a:gd name="T8" fmla="*/ 109 w 661"/>
                <a:gd name="T9" fmla="*/ 342 h 1888"/>
                <a:gd name="T10" fmla="*/ 70 w 661"/>
                <a:gd name="T11" fmla="*/ 369 h 1888"/>
                <a:gd name="T12" fmla="*/ 35 w 661"/>
                <a:gd name="T13" fmla="*/ 441 h 1888"/>
                <a:gd name="T14" fmla="*/ 15 w 661"/>
                <a:gd name="T15" fmla="*/ 707 h 1888"/>
                <a:gd name="T16" fmla="*/ 50 w 661"/>
                <a:gd name="T17" fmla="*/ 983 h 1888"/>
                <a:gd name="T18" fmla="*/ 100 w 661"/>
                <a:gd name="T19" fmla="*/ 1443 h 1888"/>
                <a:gd name="T20" fmla="*/ 146 w 661"/>
                <a:gd name="T21" fmla="*/ 1755 h 1888"/>
                <a:gd name="T22" fmla="*/ 95 w 661"/>
                <a:gd name="T23" fmla="*/ 1845 h 1888"/>
                <a:gd name="T24" fmla="*/ 123 w 661"/>
                <a:gd name="T25" fmla="*/ 1873 h 1888"/>
                <a:gd name="T26" fmla="*/ 173 w 661"/>
                <a:gd name="T27" fmla="*/ 1872 h 1888"/>
                <a:gd name="T28" fmla="*/ 211 w 661"/>
                <a:gd name="T29" fmla="*/ 1835 h 1888"/>
                <a:gd name="T30" fmla="*/ 217 w 661"/>
                <a:gd name="T31" fmla="*/ 1784 h 1888"/>
                <a:gd name="T32" fmla="*/ 258 w 661"/>
                <a:gd name="T33" fmla="*/ 1272 h 1888"/>
                <a:gd name="T34" fmla="*/ 286 w 661"/>
                <a:gd name="T35" fmla="*/ 1148 h 1888"/>
                <a:gd name="T36" fmla="*/ 361 w 661"/>
                <a:gd name="T37" fmla="*/ 1760 h 1888"/>
                <a:gd name="T38" fmla="*/ 332 w 661"/>
                <a:gd name="T39" fmla="*/ 1835 h 1888"/>
                <a:gd name="T40" fmla="*/ 314 w 661"/>
                <a:gd name="T41" fmla="*/ 1858 h 1888"/>
                <a:gd name="T42" fmla="*/ 319 w 661"/>
                <a:gd name="T43" fmla="*/ 1884 h 1888"/>
                <a:gd name="T44" fmla="*/ 361 w 661"/>
                <a:gd name="T45" fmla="*/ 1885 h 1888"/>
                <a:gd name="T46" fmla="*/ 421 w 661"/>
                <a:gd name="T47" fmla="*/ 1860 h 1888"/>
                <a:gd name="T48" fmla="*/ 436 w 661"/>
                <a:gd name="T49" fmla="*/ 1835 h 1888"/>
                <a:gd name="T50" fmla="*/ 441 w 661"/>
                <a:gd name="T51" fmla="*/ 1820 h 1888"/>
                <a:gd name="T52" fmla="*/ 473 w 661"/>
                <a:gd name="T53" fmla="*/ 1719 h 1888"/>
                <a:gd name="T54" fmla="*/ 486 w 661"/>
                <a:gd name="T55" fmla="*/ 1507 h 1888"/>
                <a:gd name="T56" fmla="*/ 471 w 661"/>
                <a:gd name="T57" fmla="*/ 993 h 1888"/>
                <a:gd name="T58" fmla="*/ 525 w 661"/>
                <a:gd name="T59" fmla="*/ 770 h 1888"/>
                <a:gd name="T60" fmla="*/ 627 w 661"/>
                <a:gd name="T61" fmla="*/ 715 h 1888"/>
                <a:gd name="T62" fmla="*/ 661 w 661"/>
                <a:gd name="T63" fmla="*/ 672 h 1888"/>
                <a:gd name="T64" fmla="*/ 651 w 661"/>
                <a:gd name="T65" fmla="*/ 592 h 1888"/>
                <a:gd name="T66" fmla="*/ 525 w 661"/>
                <a:gd name="T67" fmla="*/ 354 h 1888"/>
                <a:gd name="T68" fmla="*/ 486 w 661"/>
                <a:gd name="T69" fmla="*/ 326 h 1888"/>
                <a:gd name="T70" fmla="*/ 440 w 661"/>
                <a:gd name="T71" fmla="*/ 298 h 1888"/>
                <a:gd name="T72" fmla="*/ 416 w 661"/>
                <a:gd name="T73" fmla="*/ 246 h 1888"/>
                <a:gd name="T74" fmla="*/ 406 w 661"/>
                <a:gd name="T75" fmla="*/ 226 h 1888"/>
                <a:gd name="T76" fmla="*/ 401 w 661"/>
                <a:gd name="T77" fmla="*/ 196 h 1888"/>
                <a:gd name="T78" fmla="*/ 396 w 661"/>
                <a:gd name="T79" fmla="*/ 161 h 1888"/>
                <a:gd name="T80" fmla="*/ 376 w 661"/>
                <a:gd name="T81" fmla="*/ 127 h 1888"/>
                <a:gd name="T82" fmla="*/ 361 w 661"/>
                <a:gd name="T83" fmla="*/ 40 h 1888"/>
                <a:gd name="T84" fmla="*/ 311 w 661"/>
                <a:gd name="T85" fmla="*/ 10 h 1888"/>
                <a:gd name="T86" fmla="*/ 231 w 661"/>
                <a:gd name="T87" fmla="*/ 0 h 1888"/>
                <a:gd name="T88" fmla="*/ 186 w 661"/>
                <a:gd name="T89" fmla="*/ 30 h 1888"/>
                <a:gd name="T90" fmla="*/ 166 w 661"/>
                <a:gd name="T91" fmla="*/ 65 h 1888"/>
                <a:gd name="T92" fmla="*/ 151 w 661"/>
                <a:gd name="T93" fmla="*/ 119 h 1888"/>
                <a:gd name="T94" fmla="*/ 90 w 661"/>
                <a:gd name="T95" fmla="*/ 577 h 1888"/>
                <a:gd name="T96" fmla="*/ 90 w 661"/>
                <a:gd name="T97" fmla="*/ 579 h 1888"/>
                <a:gd name="T98" fmla="*/ 126 w 661"/>
                <a:gd name="T99" fmla="*/ 677 h 1888"/>
                <a:gd name="T100" fmla="*/ 131 w 661"/>
                <a:gd name="T101" fmla="*/ 712 h 1888"/>
                <a:gd name="T102" fmla="*/ 105 w 661"/>
                <a:gd name="T103" fmla="*/ 707 h 1888"/>
                <a:gd name="T104" fmla="*/ 90 w 661"/>
                <a:gd name="T105" fmla="*/ 579 h 1888"/>
                <a:gd name="T106" fmla="*/ 551 w 661"/>
                <a:gd name="T107" fmla="*/ 622 h 1888"/>
                <a:gd name="T108" fmla="*/ 461 w 661"/>
                <a:gd name="T109" fmla="*/ 662 h 1888"/>
                <a:gd name="T110" fmla="*/ 501 w 661"/>
                <a:gd name="T111" fmla="*/ 512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1" h="1888">
                  <a:moveTo>
                    <a:pt x="156" y="181"/>
                  </a:moveTo>
                  <a:lnTo>
                    <a:pt x="156" y="181"/>
                  </a:lnTo>
                  <a:lnTo>
                    <a:pt x="157" y="186"/>
                  </a:lnTo>
                  <a:lnTo>
                    <a:pt x="158" y="199"/>
                  </a:lnTo>
                  <a:lnTo>
                    <a:pt x="159" y="216"/>
                  </a:lnTo>
                  <a:lnTo>
                    <a:pt x="158" y="225"/>
                  </a:lnTo>
                  <a:lnTo>
                    <a:pt x="156" y="231"/>
                  </a:lnTo>
                  <a:lnTo>
                    <a:pt x="156" y="231"/>
                  </a:lnTo>
                  <a:lnTo>
                    <a:pt x="148" y="245"/>
                  </a:lnTo>
                  <a:lnTo>
                    <a:pt x="139" y="257"/>
                  </a:lnTo>
                  <a:lnTo>
                    <a:pt x="126" y="276"/>
                  </a:lnTo>
                  <a:lnTo>
                    <a:pt x="126" y="276"/>
                  </a:lnTo>
                  <a:lnTo>
                    <a:pt x="124" y="281"/>
                  </a:lnTo>
                  <a:lnTo>
                    <a:pt x="123" y="287"/>
                  </a:lnTo>
                  <a:lnTo>
                    <a:pt x="121" y="301"/>
                  </a:lnTo>
                  <a:lnTo>
                    <a:pt x="121" y="301"/>
                  </a:lnTo>
                  <a:lnTo>
                    <a:pt x="119" y="306"/>
                  </a:lnTo>
                  <a:lnTo>
                    <a:pt x="121" y="311"/>
                  </a:lnTo>
                  <a:lnTo>
                    <a:pt x="121" y="316"/>
                  </a:lnTo>
                  <a:lnTo>
                    <a:pt x="121" y="321"/>
                  </a:lnTo>
                  <a:lnTo>
                    <a:pt x="121" y="321"/>
                  </a:lnTo>
                  <a:lnTo>
                    <a:pt x="121" y="325"/>
                  </a:lnTo>
                  <a:lnTo>
                    <a:pt x="122" y="327"/>
                  </a:lnTo>
                  <a:lnTo>
                    <a:pt x="123" y="334"/>
                  </a:lnTo>
                  <a:lnTo>
                    <a:pt x="123" y="336"/>
                  </a:lnTo>
                  <a:lnTo>
                    <a:pt x="123" y="339"/>
                  </a:lnTo>
                  <a:lnTo>
                    <a:pt x="121" y="340"/>
                  </a:lnTo>
                  <a:lnTo>
                    <a:pt x="115" y="341"/>
                  </a:lnTo>
                  <a:lnTo>
                    <a:pt x="115" y="341"/>
                  </a:lnTo>
                  <a:lnTo>
                    <a:pt x="109" y="342"/>
                  </a:lnTo>
                  <a:lnTo>
                    <a:pt x="102" y="345"/>
                  </a:lnTo>
                  <a:lnTo>
                    <a:pt x="88" y="354"/>
                  </a:lnTo>
                  <a:lnTo>
                    <a:pt x="75" y="361"/>
                  </a:lnTo>
                  <a:lnTo>
                    <a:pt x="70" y="366"/>
                  </a:lnTo>
                  <a:lnTo>
                    <a:pt x="70" y="366"/>
                  </a:lnTo>
                  <a:lnTo>
                    <a:pt x="70" y="369"/>
                  </a:lnTo>
                  <a:lnTo>
                    <a:pt x="65" y="376"/>
                  </a:lnTo>
                  <a:lnTo>
                    <a:pt x="65" y="376"/>
                  </a:lnTo>
                  <a:lnTo>
                    <a:pt x="58" y="390"/>
                  </a:lnTo>
                  <a:lnTo>
                    <a:pt x="48" y="413"/>
                  </a:lnTo>
                  <a:lnTo>
                    <a:pt x="35" y="441"/>
                  </a:lnTo>
                  <a:lnTo>
                    <a:pt x="35" y="441"/>
                  </a:lnTo>
                  <a:lnTo>
                    <a:pt x="18" y="542"/>
                  </a:lnTo>
                  <a:lnTo>
                    <a:pt x="5" y="612"/>
                  </a:lnTo>
                  <a:lnTo>
                    <a:pt x="2" y="637"/>
                  </a:lnTo>
                  <a:lnTo>
                    <a:pt x="0" y="647"/>
                  </a:lnTo>
                  <a:lnTo>
                    <a:pt x="0" y="647"/>
                  </a:lnTo>
                  <a:lnTo>
                    <a:pt x="15" y="707"/>
                  </a:lnTo>
                  <a:lnTo>
                    <a:pt x="115" y="787"/>
                  </a:lnTo>
                  <a:lnTo>
                    <a:pt x="115" y="787"/>
                  </a:lnTo>
                  <a:lnTo>
                    <a:pt x="83" y="884"/>
                  </a:lnTo>
                  <a:lnTo>
                    <a:pt x="60" y="952"/>
                  </a:lnTo>
                  <a:lnTo>
                    <a:pt x="50" y="983"/>
                  </a:lnTo>
                  <a:lnTo>
                    <a:pt x="50" y="983"/>
                  </a:lnTo>
                  <a:lnTo>
                    <a:pt x="55" y="987"/>
                  </a:lnTo>
                  <a:lnTo>
                    <a:pt x="65" y="992"/>
                  </a:lnTo>
                  <a:lnTo>
                    <a:pt x="80" y="998"/>
                  </a:lnTo>
                  <a:lnTo>
                    <a:pt x="105" y="1354"/>
                  </a:lnTo>
                  <a:lnTo>
                    <a:pt x="105" y="1354"/>
                  </a:lnTo>
                  <a:lnTo>
                    <a:pt x="100" y="1443"/>
                  </a:lnTo>
                  <a:lnTo>
                    <a:pt x="97" y="1506"/>
                  </a:lnTo>
                  <a:lnTo>
                    <a:pt x="95" y="1539"/>
                  </a:lnTo>
                  <a:lnTo>
                    <a:pt x="95" y="1539"/>
                  </a:lnTo>
                  <a:lnTo>
                    <a:pt x="115" y="1651"/>
                  </a:lnTo>
                  <a:lnTo>
                    <a:pt x="136" y="1755"/>
                  </a:lnTo>
                  <a:lnTo>
                    <a:pt x="146" y="1755"/>
                  </a:lnTo>
                  <a:lnTo>
                    <a:pt x="146" y="1755"/>
                  </a:lnTo>
                  <a:lnTo>
                    <a:pt x="121" y="1796"/>
                  </a:lnTo>
                  <a:lnTo>
                    <a:pt x="103" y="1826"/>
                  </a:lnTo>
                  <a:lnTo>
                    <a:pt x="97" y="1838"/>
                  </a:lnTo>
                  <a:lnTo>
                    <a:pt x="95" y="1845"/>
                  </a:lnTo>
                  <a:lnTo>
                    <a:pt x="95" y="1845"/>
                  </a:lnTo>
                  <a:lnTo>
                    <a:pt x="97" y="1850"/>
                  </a:lnTo>
                  <a:lnTo>
                    <a:pt x="100" y="1855"/>
                  </a:lnTo>
                  <a:lnTo>
                    <a:pt x="104" y="1860"/>
                  </a:lnTo>
                  <a:lnTo>
                    <a:pt x="110" y="1865"/>
                  </a:lnTo>
                  <a:lnTo>
                    <a:pt x="117" y="1870"/>
                  </a:lnTo>
                  <a:lnTo>
                    <a:pt x="123" y="1873"/>
                  </a:lnTo>
                  <a:lnTo>
                    <a:pt x="129" y="1875"/>
                  </a:lnTo>
                  <a:lnTo>
                    <a:pt x="136" y="1875"/>
                  </a:lnTo>
                  <a:lnTo>
                    <a:pt x="136" y="1875"/>
                  </a:lnTo>
                  <a:lnTo>
                    <a:pt x="149" y="1874"/>
                  </a:lnTo>
                  <a:lnTo>
                    <a:pt x="166" y="1873"/>
                  </a:lnTo>
                  <a:lnTo>
                    <a:pt x="173" y="1872"/>
                  </a:lnTo>
                  <a:lnTo>
                    <a:pt x="179" y="1869"/>
                  </a:lnTo>
                  <a:lnTo>
                    <a:pt x="186" y="1865"/>
                  </a:lnTo>
                  <a:lnTo>
                    <a:pt x="191" y="1860"/>
                  </a:lnTo>
                  <a:lnTo>
                    <a:pt x="191" y="1860"/>
                  </a:lnTo>
                  <a:lnTo>
                    <a:pt x="199" y="1848"/>
                  </a:lnTo>
                  <a:lnTo>
                    <a:pt x="211" y="1835"/>
                  </a:lnTo>
                  <a:lnTo>
                    <a:pt x="218" y="1824"/>
                  </a:lnTo>
                  <a:lnTo>
                    <a:pt x="221" y="1819"/>
                  </a:lnTo>
                  <a:lnTo>
                    <a:pt x="221" y="1815"/>
                  </a:lnTo>
                  <a:lnTo>
                    <a:pt x="221" y="1815"/>
                  </a:lnTo>
                  <a:lnTo>
                    <a:pt x="219" y="1803"/>
                  </a:lnTo>
                  <a:lnTo>
                    <a:pt x="217" y="1784"/>
                  </a:lnTo>
                  <a:lnTo>
                    <a:pt x="216" y="1760"/>
                  </a:lnTo>
                  <a:lnTo>
                    <a:pt x="226" y="1755"/>
                  </a:lnTo>
                  <a:lnTo>
                    <a:pt x="236" y="1409"/>
                  </a:lnTo>
                  <a:lnTo>
                    <a:pt x="236" y="1409"/>
                  </a:lnTo>
                  <a:lnTo>
                    <a:pt x="242" y="1366"/>
                  </a:lnTo>
                  <a:lnTo>
                    <a:pt x="258" y="1272"/>
                  </a:lnTo>
                  <a:lnTo>
                    <a:pt x="267" y="1225"/>
                  </a:lnTo>
                  <a:lnTo>
                    <a:pt x="274" y="1182"/>
                  </a:lnTo>
                  <a:lnTo>
                    <a:pt x="282" y="1155"/>
                  </a:lnTo>
                  <a:lnTo>
                    <a:pt x="284" y="1148"/>
                  </a:lnTo>
                  <a:lnTo>
                    <a:pt x="284" y="1148"/>
                  </a:lnTo>
                  <a:lnTo>
                    <a:pt x="286" y="1148"/>
                  </a:lnTo>
                  <a:lnTo>
                    <a:pt x="286" y="1148"/>
                  </a:lnTo>
                  <a:lnTo>
                    <a:pt x="291" y="1165"/>
                  </a:lnTo>
                  <a:lnTo>
                    <a:pt x="298" y="1197"/>
                  </a:lnTo>
                  <a:lnTo>
                    <a:pt x="318" y="1289"/>
                  </a:lnTo>
                  <a:lnTo>
                    <a:pt x="346" y="1419"/>
                  </a:lnTo>
                  <a:lnTo>
                    <a:pt x="361" y="1760"/>
                  </a:lnTo>
                  <a:lnTo>
                    <a:pt x="376" y="1760"/>
                  </a:lnTo>
                  <a:lnTo>
                    <a:pt x="376" y="1760"/>
                  </a:lnTo>
                  <a:lnTo>
                    <a:pt x="354" y="1799"/>
                  </a:lnTo>
                  <a:lnTo>
                    <a:pt x="339" y="1824"/>
                  </a:lnTo>
                  <a:lnTo>
                    <a:pt x="333" y="1833"/>
                  </a:lnTo>
                  <a:lnTo>
                    <a:pt x="332" y="1835"/>
                  </a:lnTo>
                  <a:lnTo>
                    <a:pt x="331" y="1835"/>
                  </a:lnTo>
                  <a:lnTo>
                    <a:pt x="331" y="1835"/>
                  </a:lnTo>
                  <a:lnTo>
                    <a:pt x="328" y="1835"/>
                  </a:lnTo>
                  <a:lnTo>
                    <a:pt x="326" y="1838"/>
                  </a:lnTo>
                  <a:lnTo>
                    <a:pt x="319" y="1845"/>
                  </a:lnTo>
                  <a:lnTo>
                    <a:pt x="314" y="1858"/>
                  </a:lnTo>
                  <a:lnTo>
                    <a:pt x="312" y="1864"/>
                  </a:lnTo>
                  <a:lnTo>
                    <a:pt x="311" y="1870"/>
                  </a:lnTo>
                  <a:lnTo>
                    <a:pt x="311" y="1870"/>
                  </a:lnTo>
                  <a:lnTo>
                    <a:pt x="312" y="1875"/>
                  </a:lnTo>
                  <a:lnTo>
                    <a:pt x="314" y="1880"/>
                  </a:lnTo>
                  <a:lnTo>
                    <a:pt x="319" y="1884"/>
                  </a:lnTo>
                  <a:lnTo>
                    <a:pt x="327" y="1885"/>
                  </a:lnTo>
                  <a:lnTo>
                    <a:pt x="334" y="1887"/>
                  </a:lnTo>
                  <a:lnTo>
                    <a:pt x="343" y="1888"/>
                  </a:lnTo>
                  <a:lnTo>
                    <a:pt x="352" y="1887"/>
                  </a:lnTo>
                  <a:lnTo>
                    <a:pt x="361" y="1885"/>
                  </a:lnTo>
                  <a:lnTo>
                    <a:pt x="361" y="1885"/>
                  </a:lnTo>
                  <a:lnTo>
                    <a:pt x="379" y="1882"/>
                  </a:lnTo>
                  <a:lnTo>
                    <a:pt x="397" y="1877"/>
                  </a:lnTo>
                  <a:lnTo>
                    <a:pt x="404" y="1874"/>
                  </a:lnTo>
                  <a:lnTo>
                    <a:pt x="411" y="1870"/>
                  </a:lnTo>
                  <a:lnTo>
                    <a:pt x="417" y="1865"/>
                  </a:lnTo>
                  <a:lnTo>
                    <a:pt x="421" y="1860"/>
                  </a:lnTo>
                  <a:lnTo>
                    <a:pt x="421" y="1860"/>
                  </a:lnTo>
                  <a:lnTo>
                    <a:pt x="427" y="1850"/>
                  </a:lnTo>
                  <a:lnTo>
                    <a:pt x="432" y="1843"/>
                  </a:lnTo>
                  <a:lnTo>
                    <a:pt x="435" y="1839"/>
                  </a:lnTo>
                  <a:lnTo>
                    <a:pt x="436" y="1835"/>
                  </a:lnTo>
                  <a:lnTo>
                    <a:pt x="436" y="1835"/>
                  </a:lnTo>
                  <a:lnTo>
                    <a:pt x="435" y="1829"/>
                  </a:lnTo>
                  <a:lnTo>
                    <a:pt x="435" y="1826"/>
                  </a:lnTo>
                  <a:lnTo>
                    <a:pt x="436" y="1825"/>
                  </a:lnTo>
                  <a:lnTo>
                    <a:pt x="437" y="1823"/>
                  </a:lnTo>
                  <a:lnTo>
                    <a:pt x="441" y="1820"/>
                  </a:lnTo>
                  <a:lnTo>
                    <a:pt x="441" y="1820"/>
                  </a:lnTo>
                  <a:lnTo>
                    <a:pt x="452" y="1813"/>
                  </a:lnTo>
                  <a:lnTo>
                    <a:pt x="456" y="1810"/>
                  </a:lnTo>
                  <a:lnTo>
                    <a:pt x="456" y="1770"/>
                  </a:lnTo>
                  <a:lnTo>
                    <a:pt x="466" y="1770"/>
                  </a:lnTo>
                  <a:lnTo>
                    <a:pt x="466" y="1770"/>
                  </a:lnTo>
                  <a:lnTo>
                    <a:pt x="473" y="1719"/>
                  </a:lnTo>
                  <a:lnTo>
                    <a:pt x="480" y="1672"/>
                  </a:lnTo>
                  <a:lnTo>
                    <a:pt x="486" y="1625"/>
                  </a:lnTo>
                  <a:lnTo>
                    <a:pt x="486" y="1625"/>
                  </a:lnTo>
                  <a:lnTo>
                    <a:pt x="487" y="1608"/>
                  </a:lnTo>
                  <a:lnTo>
                    <a:pt x="487" y="1582"/>
                  </a:lnTo>
                  <a:lnTo>
                    <a:pt x="486" y="1507"/>
                  </a:lnTo>
                  <a:lnTo>
                    <a:pt x="481" y="1304"/>
                  </a:lnTo>
                  <a:lnTo>
                    <a:pt x="475" y="1108"/>
                  </a:lnTo>
                  <a:lnTo>
                    <a:pt x="471" y="1013"/>
                  </a:lnTo>
                  <a:lnTo>
                    <a:pt x="471" y="1013"/>
                  </a:lnTo>
                  <a:lnTo>
                    <a:pt x="471" y="995"/>
                  </a:lnTo>
                  <a:lnTo>
                    <a:pt x="471" y="993"/>
                  </a:lnTo>
                  <a:lnTo>
                    <a:pt x="491" y="993"/>
                  </a:lnTo>
                  <a:lnTo>
                    <a:pt x="461" y="787"/>
                  </a:lnTo>
                  <a:lnTo>
                    <a:pt x="491" y="772"/>
                  </a:lnTo>
                  <a:lnTo>
                    <a:pt x="501" y="782"/>
                  </a:lnTo>
                  <a:lnTo>
                    <a:pt x="501" y="782"/>
                  </a:lnTo>
                  <a:lnTo>
                    <a:pt x="525" y="770"/>
                  </a:lnTo>
                  <a:lnTo>
                    <a:pt x="547" y="758"/>
                  </a:lnTo>
                  <a:lnTo>
                    <a:pt x="571" y="747"/>
                  </a:lnTo>
                  <a:lnTo>
                    <a:pt x="571" y="747"/>
                  </a:lnTo>
                  <a:lnTo>
                    <a:pt x="598" y="733"/>
                  </a:lnTo>
                  <a:lnTo>
                    <a:pt x="613" y="725"/>
                  </a:lnTo>
                  <a:lnTo>
                    <a:pt x="627" y="715"/>
                  </a:lnTo>
                  <a:lnTo>
                    <a:pt x="641" y="705"/>
                  </a:lnTo>
                  <a:lnTo>
                    <a:pt x="651" y="695"/>
                  </a:lnTo>
                  <a:lnTo>
                    <a:pt x="655" y="688"/>
                  </a:lnTo>
                  <a:lnTo>
                    <a:pt x="658" y="683"/>
                  </a:lnTo>
                  <a:lnTo>
                    <a:pt x="660" y="677"/>
                  </a:lnTo>
                  <a:lnTo>
                    <a:pt x="661" y="672"/>
                  </a:lnTo>
                  <a:lnTo>
                    <a:pt x="661" y="672"/>
                  </a:lnTo>
                  <a:lnTo>
                    <a:pt x="661" y="649"/>
                  </a:lnTo>
                  <a:lnTo>
                    <a:pt x="660" y="626"/>
                  </a:lnTo>
                  <a:lnTo>
                    <a:pt x="657" y="614"/>
                  </a:lnTo>
                  <a:lnTo>
                    <a:pt x="655" y="603"/>
                  </a:lnTo>
                  <a:lnTo>
                    <a:pt x="651" y="592"/>
                  </a:lnTo>
                  <a:lnTo>
                    <a:pt x="646" y="582"/>
                  </a:lnTo>
                  <a:lnTo>
                    <a:pt x="646" y="582"/>
                  </a:lnTo>
                  <a:lnTo>
                    <a:pt x="621" y="534"/>
                  </a:lnTo>
                  <a:lnTo>
                    <a:pt x="581" y="455"/>
                  </a:lnTo>
                  <a:lnTo>
                    <a:pt x="540" y="379"/>
                  </a:lnTo>
                  <a:lnTo>
                    <a:pt x="525" y="354"/>
                  </a:lnTo>
                  <a:lnTo>
                    <a:pt x="520" y="345"/>
                  </a:lnTo>
                  <a:lnTo>
                    <a:pt x="516" y="341"/>
                  </a:lnTo>
                  <a:lnTo>
                    <a:pt x="516" y="341"/>
                  </a:lnTo>
                  <a:lnTo>
                    <a:pt x="507" y="335"/>
                  </a:lnTo>
                  <a:lnTo>
                    <a:pt x="500" y="331"/>
                  </a:lnTo>
                  <a:lnTo>
                    <a:pt x="486" y="326"/>
                  </a:lnTo>
                  <a:lnTo>
                    <a:pt x="486" y="326"/>
                  </a:lnTo>
                  <a:lnTo>
                    <a:pt x="467" y="319"/>
                  </a:lnTo>
                  <a:lnTo>
                    <a:pt x="451" y="311"/>
                  </a:lnTo>
                  <a:lnTo>
                    <a:pt x="451" y="311"/>
                  </a:lnTo>
                  <a:lnTo>
                    <a:pt x="446" y="306"/>
                  </a:lnTo>
                  <a:lnTo>
                    <a:pt x="440" y="298"/>
                  </a:lnTo>
                  <a:lnTo>
                    <a:pt x="435" y="290"/>
                  </a:lnTo>
                  <a:lnTo>
                    <a:pt x="431" y="281"/>
                  </a:lnTo>
                  <a:lnTo>
                    <a:pt x="431" y="281"/>
                  </a:lnTo>
                  <a:lnTo>
                    <a:pt x="423" y="263"/>
                  </a:lnTo>
                  <a:lnTo>
                    <a:pt x="416" y="246"/>
                  </a:lnTo>
                  <a:lnTo>
                    <a:pt x="416" y="246"/>
                  </a:lnTo>
                  <a:lnTo>
                    <a:pt x="414" y="242"/>
                  </a:lnTo>
                  <a:lnTo>
                    <a:pt x="413" y="241"/>
                  </a:lnTo>
                  <a:lnTo>
                    <a:pt x="409" y="240"/>
                  </a:lnTo>
                  <a:lnTo>
                    <a:pt x="408" y="238"/>
                  </a:lnTo>
                  <a:lnTo>
                    <a:pt x="407" y="236"/>
                  </a:lnTo>
                  <a:lnTo>
                    <a:pt x="406" y="226"/>
                  </a:lnTo>
                  <a:lnTo>
                    <a:pt x="406" y="226"/>
                  </a:lnTo>
                  <a:lnTo>
                    <a:pt x="404" y="213"/>
                  </a:lnTo>
                  <a:lnTo>
                    <a:pt x="403" y="207"/>
                  </a:lnTo>
                  <a:lnTo>
                    <a:pt x="402" y="202"/>
                  </a:lnTo>
                  <a:lnTo>
                    <a:pt x="401" y="196"/>
                  </a:lnTo>
                  <a:lnTo>
                    <a:pt x="401" y="196"/>
                  </a:lnTo>
                  <a:lnTo>
                    <a:pt x="401" y="188"/>
                  </a:lnTo>
                  <a:lnTo>
                    <a:pt x="402" y="179"/>
                  </a:lnTo>
                  <a:lnTo>
                    <a:pt x="402" y="176"/>
                  </a:lnTo>
                  <a:lnTo>
                    <a:pt x="401" y="171"/>
                  </a:lnTo>
                  <a:lnTo>
                    <a:pt x="399" y="166"/>
                  </a:lnTo>
                  <a:lnTo>
                    <a:pt x="396" y="161"/>
                  </a:lnTo>
                  <a:lnTo>
                    <a:pt x="396" y="161"/>
                  </a:lnTo>
                  <a:lnTo>
                    <a:pt x="388" y="151"/>
                  </a:lnTo>
                  <a:lnTo>
                    <a:pt x="382" y="144"/>
                  </a:lnTo>
                  <a:lnTo>
                    <a:pt x="376" y="141"/>
                  </a:lnTo>
                  <a:lnTo>
                    <a:pt x="376" y="141"/>
                  </a:lnTo>
                  <a:lnTo>
                    <a:pt x="376" y="127"/>
                  </a:lnTo>
                  <a:lnTo>
                    <a:pt x="376" y="97"/>
                  </a:lnTo>
                  <a:lnTo>
                    <a:pt x="373" y="79"/>
                  </a:lnTo>
                  <a:lnTo>
                    <a:pt x="371" y="63"/>
                  </a:lnTo>
                  <a:lnTo>
                    <a:pt x="367" y="49"/>
                  </a:lnTo>
                  <a:lnTo>
                    <a:pt x="364" y="44"/>
                  </a:lnTo>
                  <a:lnTo>
                    <a:pt x="361" y="40"/>
                  </a:lnTo>
                  <a:lnTo>
                    <a:pt x="361" y="40"/>
                  </a:lnTo>
                  <a:lnTo>
                    <a:pt x="346" y="29"/>
                  </a:lnTo>
                  <a:lnTo>
                    <a:pt x="331" y="19"/>
                  </a:lnTo>
                  <a:lnTo>
                    <a:pt x="317" y="13"/>
                  </a:lnTo>
                  <a:lnTo>
                    <a:pt x="311" y="10"/>
                  </a:lnTo>
                  <a:lnTo>
                    <a:pt x="311" y="10"/>
                  </a:lnTo>
                  <a:lnTo>
                    <a:pt x="291" y="5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49" y="0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227" y="0"/>
                  </a:lnTo>
                  <a:lnTo>
                    <a:pt x="222" y="3"/>
                  </a:lnTo>
                  <a:lnTo>
                    <a:pt x="209" y="10"/>
                  </a:lnTo>
                  <a:lnTo>
                    <a:pt x="197" y="20"/>
                  </a:lnTo>
                  <a:lnTo>
                    <a:pt x="186" y="30"/>
                  </a:lnTo>
                  <a:lnTo>
                    <a:pt x="186" y="30"/>
                  </a:lnTo>
                  <a:lnTo>
                    <a:pt x="181" y="35"/>
                  </a:lnTo>
                  <a:lnTo>
                    <a:pt x="177" y="40"/>
                  </a:lnTo>
                  <a:lnTo>
                    <a:pt x="172" y="49"/>
                  </a:lnTo>
                  <a:lnTo>
                    <a:pt x="169" y="58"/>
                  </a:lnTo>
                  <a:lnTo>
                    <a:pt x="166" y="65"/>
                  </a:lnTo>
                  <a:lnTo>
                    <a:pt x="166" y="65"/>
                  </a:lnTo>
                  <a:lnTo>
                    <a:pt x="162" y="72"/>
                  </a:lnTo>
                  <a:lnTo>
                    <a:pt x="159" y="80"/>
                  </a:lnTo>
                  <a:lnTo>
                    <a:pt x="156" y="95"/>
                  </a:lnTo>
                  <a:lnTo>
                    <a:pt x="156" y="95"/>
                  </a:lnTo>
                  <a:lnTo>
                    <a:pt x="152" y="112"/>
                  </a:lnTo>
                  <a:lnTo>
                    <a:pt x="151" y="119"/>
                  </a:lnTo>
                  <a:lnTo>
                    <a:pt x="151" y="125"/>
                  </a:lnTo>
                  <a:lnTo>
                    <a:pt x="151" y="125"/>
                  </a:lnTo>
                  <a:lnTo>
                    <a:pt x="153" y="156"/>
                  </a:lnTo>
                  <a:lnTo>
                    <a:pt x="156" y="181"/>
                  </a:lnTo>
                  <a:lnTo>
                    <a:pt x="156" y="181"/>
                  </a:lnTo>
                  <a:close/>
                  <a:moveTo>
                    <a:pt x="90" y="577"/>
                  </a:moveTo>
                  <a:lnTo>
                    <a:pt x="90" y="577"/>
                  </a:lnTo>
                  <a:lnTo>
                    <a:pt x="90" y="579"/>
                  </a:lnTo>
                  <a:lnTo>
                    <a:pt x="90" y="579"/>
                  </a:lnTo>
                  <a:lnTo>
                    <a:pt x="90" y="577"/>
                  </a:lnTo>
                  <a:lnTo>
                    <a:pt x="90" y="577"/>
                  </a:lnTo>
                  <a:close/>
                  <a:moveTo>
                    <a:pt x="90" y="579"/>
                  </a:moveTo>
                  <a:lnTo>
                    <a:pt x="90" y="579"/>
                  </a:lnTo>
                  <a:lnTo>
                    <a:pt x="98" y="599"/>
                  </a:lnTo>
                  <a:lnTo>
                    <a:pt x="109" y="631"/>
                  </a:lnTo>
                  <a:lnTo>
                    <a:pt x="121" y="661"/>
                  </a:lnTo>
                  <a:lnTo>
                    <a:pt x="124" y="672"/>
                  </a:lnTo>
                  <a:lnTo>
                    <a:pt x="126" y="677"/>
                  </a:lnTo>
                  <a:lnTo>
                    <a:pt x="126" y="677"/>
                  </a:lnTo>
                  <a:lnTo>
                    <a:pt x="127" y="686"/>
                  </a:lnTo>
                  <a:lnTo>
                    <a:pt x="129" y="697"/>
                  </a:lnTo>
                  <a:lnTo>
                    <a:pt x="132" y="707"/>
                  </a:lnTo>
                  <a:lnTo>
                    <a:pt x="132" y="711"/>
                  </a:lnTo>
                  <a:lnTo>
                    <a:pt x="131" y="712"/>
                  </a:lnTo>
                  <a:lnTo>
                    <a:pt x="131" y="712"/>
                  </a:lnTo>
                  <a:lnTo>
                    <a:pt x="126" y="712"/>
                  </a:lnTo>
                  <a:lnTo>
                    <a:pt x="118" y="712"/>
                  </a:lnTo>
                  <a:lnTo>
                    <a:pt x="110" y="711"/>
                  </a:lnTo>
                  <a:lnTo>
                    <a:pt x="108" y="710"/>
                  </a:lnTo>
                  <a:lnTo>
                    <a:pt x="105" y="707"/>
                  </a:lnTo>
                  <a:lnTo>
                    <a:pt x="105" y="707"/>
                  </a:lnTo>
                  <a:lnTo>
                    <a:pt x="75" y="652"/>
                  </a:lnTo>
                  <a:lnTo>
                    <a:pt x="75" y="652"/>
                  </a:lnTo>
                  <a:lnTo>
                    <a:pt x="83" y="621"/>
                  </a:lnTo>
                  <a:lnTo>
                    <a:pt x="90" y="579"/>
                  </a:lnTo>
                  <a:lnTo>
                    <a:pt x="90" y="579"/>
                  </a:lnTo>
                  <a:close/>
                  <a:moveTo>
                    <a:pt x="501" y="512"/>
                  </a:moveTo>
                  <a:lnTo>
                    <a:pt x="501" y="512"/>
                  </a:lnTo>
                  <a:lnTo>
                    <a:pt x="503" y="518"/>
                  </a:lnTo>
                  <a:lnTo>
                    <a:pt x="508" y="532"/>
                  </a:lnTo>
                  <a:lnTo>
                    <a:pt x="526" y="569"/>
                  </a:lnTo>
                  <a:lnTo>
                    <a:pt x="551" y="622"/>
                  </a:lnTo>
                  <a:lnTo>
                    <a:pt x="511" y="662"/>
                  </a:lnTo>
                  <a:lnTo>
                    <a:pt x="466" y="707"/>
                  </a:lnTo>
                  <a:lnTo>
                    <a:pt x="466" y="707"/>
                  </a:lnTo>
                  <a:lnTo>
                    <a:pt x="463" y="690"/>
                  </a:lnTo>
                  <a:lnTo>
                    <a:pt x="462" y="674"/>
                  </a:lnTo>
                  <a:lnTo>
                    <a:pt x="461" y="662"/>
                  </a:lnTo>
                  <a:lnTo>
                    <a:pt x="461" y="662"/>
                  </a:lnTo>
                  <a:lnTo>
                    <a:pt x="462" y="652"/>
                  </a:lnTo>
                  <a:lnTo>
                    <a:pt x="467" y="634"/>
                  </a:lnTo>
                  <a:lnTo>
                    <a:pt x="481" y="584"/>
                  </a:lnTo>
                  <a:lnTo>
                    <a:pt x="501" y="512"/>
                  </a:lnTo>
                  <a:lnTo>
                    <a:pt x="501" y="512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29">
              <a:extLst>
                <a:ext uri="{FF2B5EF4-FFF2-40B4-BE49-F238E27FC236}">
                  <a16:creationId xmlns:a16="http://schemas.microsoft.com/office/drawing/2014/main" id="{C57DA3CA-AEFB-0547-4766-263B08386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4138" y="1243013"/>
              <a:ext cx="304800" cy="257175"/>
            </a:xfrm>
            <a:custGeom>
              <a:avLst/>
              <a:gdLst>
                <a:gd name="T0" fmla="*/ 173 w 192"/>
                <a:gd name="T1" fmla="*/ 19 h 162"/>
                <a:gd name="T2" fmla="*/ 150 w 192"/>
                <a:gd name="T3" fmla="*/ 5 h 162"/>
                <a:gd name="T4" fmla="*/ 113 w 192"/>
                <a:gd name="T5" fmla="*/ 1 h 162"/>
                <a:gd name="T6" fmla="*/ 72 w 192"/>
                <a:gd name="T7" fmla="*/ 0 h 162"/>
                <a:gd name="T8" fmla="*/ 60 w 192"/>
                <a:gd name="T9" fmla="*/ 8 h 162"/>
                <a:gd name="T10" fmla="*/ 62 w 192"/>
                <a:gd name="T11" fmla="*/ 13 h 162"/>
                <a:gd name="T12" fmla="*/ 107 w 192"/>
                <a:gd name="T13" fmla="*/ 23 h 162"/>
                <a:gd name="T14" fmla="*/ 113 w 192"/>
                <a:gd name="T15" fmla="*/ 28 h 162"/>
                <a:gd name="T16" fmla="*/ 103 w 192"/>
                <a:gd name="T17" fmla="*/ 39 h 162"/>
                <a:gd name="T18" fmla="*/ 87 w 192"/>
                <a:gd name="T19" fmla="*/ 43 h 162"/>
                <a:gd name="T20" fmla="*/ 46 w 192"/>
                <a:gd name="T21" fmla="*/ 51 h 162"/>
                <a:gd name="T22" fmla="*/ 20 w 192"/>
                <a:gd name="T23" fmla="*/ 60 h 162"/>
                <a:gd name="T24" fmla="*/ 8 w 192"/>
                <a:gd name="T25" fmla="*/ 69 h 162"/>
                <a:gd name="T26" fmla="*/ 20 w 192"/>
                <a:gd name="T27" fmla="*/ 70 h 162"/>
                <a:gd name="T28" fmla="*/ 65 w 192"/>
                <a:gd name="T29" fmla="*/ 70 h 162"/>
                <a:gd name="T30" fmla="*/ 87 w 192"/>
                <a:gd name="T31" fmla="*/ 74 h 162"/>
                <a:gd name="T32" fmla="*/ 80 w 192"/>
                <a:gd name="T33" fmla="*/ 80 h 162"/>
                <a:gd name="T34" fmla="*/ 65 w 192"/>
                <a:gd name="T35" fmla="*/ 85 h 162"/>
                <a:gd name="T36" fmla="*/ 38 w 192"/>
                <a:gd name="T37" fmla="*/ 94 h 162"/>
                <a:gd name="T38" fmla="*/ 15 w 192"/>
                <a:gd name="T39" fmla="*/ 97 h 162"/>
                <a:gd name="T40" fmla="*/ 5 w 192"/>
                <a:gd name="T41" fmla="*/ 100 h 162"/>
                <a:gd name="T42" fmla="*/ 0 w 192"/>
                <a:gd name="T43" fmla="*/ 107 h 162"/>
                <a:gd name="T44" fmla="*/ 5 w 192"/>
                <a:gd name="T45" fmla="*/ 110 h 162"/>
                <a:gd name="T46" fmla="*/ 43 w 192"/>
                <a:gd name="T47" fmla="*/ 109 h 162"/>
                <a:gd name="T48" fmla="*/ 85 w 192"/>
                <a:gd name="T49" fmla="*/ 105 h 162"/>
                <a:gd name="T50" fmla="*/ 105 w 192"/>
                <a:gd name="T51" fmla="*/ 98 h 162"/>
                <a:gd name="T52" fmla="*/ 105 w 192"/>
                <a:gd name="T53" fmla="*/ 100 h 162"/>
                <a:gd name="T54" fmla="*/ 85 w 192"/>
                <a:gd name="T55" fmla="*/ 114 h 162"/>
                <a:gd name="T56" fmla="*/ 50 w 192"/>
                <a:gd name="T57" fmla="*/ 125 h 162"/>
                <a:gd name="T58" fmla="*/ 28 w 192"/>
                <a:gd name="T59" fmla="*/ 129 h 162"/>
                <a:gd name="T60" fmla="*/ 25 w 192"/>
                <a:gd name="T61" fmla="*/ 134 h 162"/>
                <a:gd name="T62" fmla="*/ 26 w 192"/>
                <a:gd name="T63" fmla="*/ 137 h 162"/>
                <a:gd name="T64" fmla="*/ 55 w 192"/>
                <a:gd name="T65" fmla="*/ 140 h 162"/>
                <a:gd name="T66" fmla="*/ 82 w 192"/>
                <a:gd name="T67" fmla="*/ 133 h 162"/>
                <a:gd name="T68" fmla="*/ 96 w 192"/>
                <a:gd name="T69" fmla="*/ 134 h 162"/>
                <a:gd name="T70" fmla="*/ 80 w 192"/>
                <a:gd name="T71" fmla="*/ 145 h 162"/>
                <a:gd name="T72" fmla="*/ 58 w 192"/>
                <a:gd name="T73" fmla="*/ 156 h 162"/>
                <a:gd name="T74" fmla="*/ 60 w 192"/>
                <a:gd name="T75" fmla="*/ 161 h 162"/>
                <a:gd name="T76" fmla="*/ 76 w 192"/>
                <a:gd name="T77" fmla="*/ 161 h 162"/>
                <a:gd name="T78" fmla="*/ 115 w 192"/>
                <a:gd name="T79" fmla="*/ 145 h 162"/>
                <a:gd name="T80" fmla="*/ 167 w 192"/>
                <a:gd name="T81" fmla="*/ 115 h 162"/>
                <a:gd name="T82" fmla="*/ 190 w 192"/>
                <a:gd name="T83" fmla="*/ 95 h 162"/>
                <a:gd name="T84" fmla="*/ 192 w 192"/>
                <a:gd name="T85" fmla="*/ 80 h 162"/>
                <a:gd name="T86" fmla="*/ 191 w 192"/>
                <a:gd name="T87" fmla="*/ 51 h 162"/>
                <a:gd name="T88" fmla="*/ 180 w 192"/>
                <a:gd name="T89" fmla="*/ 2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2" h="162">
                  <a:moveTo>
                    <a:pt x="180" y="25"/>
                  </a:moveTo>
                  <a:lnTo>
                    <a:pt x="180" y="25"/>
                  </a:lnTo>
                  <a:lnTo>
                    <a:pt x="173" y="19"/>
                  </a:lnTo>
                  <a:lnTo>
                    <a:pt x="166" y="14"/>
                  </a:lnTo>
                  <a:lnTo>
                    <a:pt x="158" y="9"/>
                  </a:lnTo>
                  <a:lnTo>
                    <a:pt x="150" y="5"/>
                  </a:lnTo>
                  <a:lnTo>
                    <a:pt x="150" y="5"/>
                  </a:lnTo>
                  <a:lnTo>
                    <a:pt x="136" y="3"/>
                  </a:lnTo>
                  <a:lnTo>
                    <a:pt x="113" y="1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66" y="3"/>
                  </a:lnTo>
                  <a:lnTo>
                    <a:pt x="61" y="6"/>
                  </a:lnTo>
                  <a:lnTo>
                    <a:pt x="60" y="8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2" y="13"/>
                  </a:lnTo>
                  <a:lnTo>
                    <a:pt x="70" y="14"/>
                  </a:lnTo>
                  <a:lnTo>
                    <a:pt x="88" y="19"/>
                  </a:lnTo>
                  <a:lnTo>
                    <a:pt x="107" y="23"/>
                  </a:lnTo>
                  <a:lnTo>
                    <a:pt x="115" y="25"/>
                  </a:lnTo>
                  <a:lnTo>
                    <a:pt x="115" y="25"/>
                  </a:lnTo>
                  <a:lnTo>
                    <a:pt x="113" y="28"/>
                  </a:lnTo>
                  <a:lnTo>
                    <a:pt x="111" y="31"/>
                  </a:lnTo>
                  <a:lnTo>
                    <a:pt x="107" y="36"/>
                  </a:lnTo>
                  <a:lnTo>
                    <a:pt x="103" y="39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87" y="43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46" y="51"/>
                  </a:lnTo>
                  <a:lnTo>
                    <a:pt x="30" y="56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0" y="67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20" y="70"/>
                  </a:lnTo>
                  <a:lnTo>
                    <a:pt x="36" y="70"/>
                  </a:lnTo>
                  <a:lnTo>
                    <a:pt x="55" y="70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80" y="73"/>
                  </a:lnTo>
                  <a:lnTo>
                    <a:pt x="87" y="74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80" y="80"/>
                  </a:lnTo>
                  <a:lnTo>
                    <a:pt x="71" y="83"/>
                  </a:lnTo>
                  <a:lnTo>
                    <a:pt x="65" y="85"/>
                  </a:lnTo>
                  <a:lnTo>
                    <a:pt x="65" y="85"/>
                  </a:lnTo>
                  <a:lnTo>
                    <a:pt x="57" y="88"/>
                  </a:lnTo>
                  <a:lnTo>
                    <a:pt x="48" y="90"/>
                  </a:lnTo>
                  <a:lnTo>
                    <a:pt x="38" y="94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15" y="97"/>
                  </a:lnTo>
                  <a:lnTo>
                    <a:pt x="8" y="98"/>
                  </a:lnTo>
                  <a:lnTo>
                    <a:pt x="6" y="99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2" y="104"/>
                  </a:lnTo>
                  <a:lnTo>
                    <a:pt x="0" y="107"/>
                  </a:lnTo>
                  <a:lnTo>
                    <a:pt x="0" y="108"/>
                  </a:lnTo>
                  <a:lnTo>
                    <a:pt x="0" y="109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20" y="110"/>
                  </a:lnTo>
                  <a:lnTo>
                    <a:pt x="43" y="109"/>
                  </a:lnTo>
                  <a:lnTo>
                    <a:pt x="68" y="108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93" y="103"/>
                  </a:lnTo>
                  <a:lnTo>
                    <a:pt x="101" y="99"/>
                  </a:lnTo>
                  <a:lnTo>
                    <a:pt x="105" y="98"/>
                  </a:lnTo>
                  <a:lnTo>
                    <a:pt x="105" y="99"/>
                  </a:lnTo>
                  <a:lnTo>
                    <a:pt x="105" y="100"/>
                  </a:lnTo>
                  <a:lnTo>
                    <a:pt x="105" y="100"/>
                  </a:lnTo>
                  <a:lnTo>
                    <a:pt x="102" y="103"/>
                  </a:lnTo>
                  <a:lnTo>
                    <a:pt x="98" y="107"/>
                  </a:lnTo>
                  <a:lnTo>
                    <a:pt x="85" y="114"/>
                  </a:lnTo>
                  <a:lnTo>
                    <a:pt x="67" y="122"/>
                  </a:lnTo>
                  <a:lnTo>
                    <a:pt x="58" y="124"/>
                  </a:lnTo>
                  <a:lnTo>
                    <a:pt x="50" y="125"/>
                  </a:lnTo>
                  <a:lnTo>
                    <a:pt x="50" y="125"/>
                  </a:lnTo>
                  <a:lnTo>
                    <a:pt x="37" y="127"/>
                  </a:lnTo>
                  <a:lnTo>
                    <a:pt x="28" y="129"/>
                  </a:lnTo>
                  <a:lnTo>
                    <a:pt x="26" y="130"/>
                  </a:lnTo>
                  <a:lnTo>
                    <a:pt x="25" y="132"/>
                  </a:lnTo>
                  <a:lnTo>
                    <a:pt x="25" y="134"/>
                  </a:lnTo>
                  <a:lnTo>
                    <a:pt x="25" y="135"/>
                  </a:lnTo>
                  <a:lnTo>
                    <a:pt x="25" y="135"/>
                  </a:lnTo>
                  <a:lnTo>
                    <a:pt x="26" y="137"/>
                  </a:lnTo>
                  <a:lnTo>
                    <a:pt x="30" y="138"/>
                  </a:lnTo>
                  <a:lnTo>
                    <a:pt x="37" y="139"/>
                  </a:lnTo>
                  <a:lnTo>
                    <a:pt x="55" y="140"/>
                  </a:lnTo>
                  <a:lnTo>
                    <a:pt x="55" y="140"/>
                  </a:lnTo>
                  <a:lnTo>
                    <a:pt x="66" y="138"/>
                  </a:lnTo>
                  <a:lnTo>
                    <a:pt x="82" y="133"/>
                  </a:lnTo>
                  <a:lnTo>
                    <a:pt x="105" y="125"/>
                  </a:lnTo>
                  <a:lnTo>
                    <a:pt x="105" y="125"/>
                  </a:lnTo>
                  <a:lnTo>
                    <a:pt x="96" y="134"/>
                  </a:lnTo>
                  <a:lnTo>
                    <a:pt x="87" y="140"/>
                  </a:lnTo>
                  <a:lnTo>
                    <a:pt x="80" y="145"/>
                  </a:lnTo>
                  <a:lnTo>
                    <a:pt x="80" y="145"/>
                  </a:lnTo>
                  <a:lnTo>
                    <a:pt x="63" y="152"/>
                  </a:lnTo>
                  <a:lnTo>
                    <a:pt x="61" y="154"/>
                  </a:lnTo>
                  <a:lnTo>
                    <a:pt x="58" y="156"/>
                  </a:lnTo>
                  <a:lnTo>
                    <a:pt x="58" y="158"/>
                  </a:lnTo>
                  <a:lnTo>
                    <a:pt x="60" y="161"/>
                  </a:lnTo>
                  <a:lnTo>
                    <a:pt x="60" y="161"/>
                  </a:lnTo>
                  <a:lnTo>
                    <a:pt x="63" y="162"/>
                  </a:lnTo>
                  <a:lnTo>
                    <a:pt x="70" y="162"/>
                  </a:lnTo>
                  <a:lnTo>
                    <a:pt x="76" y="161"/>
                  </a:lnTo>
                  <a:lnTo>
                    <a:pt x="85" y="158"/>
                  </a:lnTo>
                  <a:lnTo>
                    <a:pt x="115" y="145"/>
                  </a:lnTo>
                  <a:lnTo>
                    <a:pt x="115" y="145"/>
                  </a:lnTo>
                  <a:lnTo>
                    <a:pt x="131" y="138"/>
                  </a:lnTo>
                  <a:lnTo>
                    <a:pt x="156" y="124"/>
                  </a:lnTo>
                  <a:lnTo>
                    <a:pt x="167" y="115"/>
                  </a:lnTo>
                  <a:lnTo>
                    <a:pt x="177" y="108"/>
                  </a:lnTo>
                  <a:lnTo>
                    <a:pt x="186" y="102"/>
                  </a:lnTo>
                  <a:lnTo>
                    <a:pt x="190" y="95"/>
                  </a:lnTo>
                  <a:lnTo>
                    <a:pt x="190" y="95"/>
                  </a:lnTo>
                  <a:lnTo>
                    <a:pt x="191" y="89"/>
                  </a:lnTo>
                  <a:lnTo>
                    <a:pt x="192" y="80"/>
                  </a:lnTo>
                  <a:lnTo>
                    <a:pt x="192" y="72"/>
                  </a:lnTo>
                  <a:lnTo>
                    <a:pt x="192" y="61"/>
                  </a:lnTo>
                  <a:lnTo>
                    <a:pt x="191" y="51"/>
                  </a:lnTo>
                  <a:lnTo>
                    <a:pt x="189" y="41"/>
                  </a:lnTo>
                  <a:lnTo>
                    <a:pt x="185" y="33"/>
                  </a:lnTo>
                  <a:lnTo>
                    <a:pt x="180" y="25"/>
                  </a:lnTo>
                  <a:lnTo>
                    <a:pt x="180" y="25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30">
              <a:extLst>
                <a:ext uri="{FF2B5EF4-FFF2-40B4-BE49-F238E27FC236}">
                  <a16:creationId xmlns:a16="http://schemas.microsoft.com/office/drawing/2014/main" id="{C3F74C56-C917-AF84-9CC0-D265F97AA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5063" y="1239838"/>
              <a:ext cx="223838" cy="261938"/>
            </a:xfrm>
            <a:custGeom>
              <a:avLst/>
              <a:gdLst>
                <a:gd name="T0" fmla="*/ 28 w 141"/>
                <a:gd name="T1" fmla="*/ 12 h 165"/>
                <a:gd name="T2" fmla="*/ 35 w 141"/>
                <a:gd name="T3" fmla="*/ 5 h 165"/>
                <a:gd name="T4" fmla="*/ 48 w 141"/>
                <a:gd name="T5" fmla="*/ 2 h 165"/>
                <a:gd name="T6" fmla="*/ 74 w 141"/>
                <a:gd name="T7" fmla="*/ 0 h 165"/>
                <a:gd name="T8" fmla="*/ 90 w 141"/>
                <a:gd name="T9" fmla="*/ 1 h 165"/>
                <a:gd name="T10" fmla="*/ 93 w 141"/>
                <a:gd name="T11" fmla="*/ 2 h 165"/>
                <a:gd name="T12" fmla="*/ 95 w 141"/>
                <a:gd name="T13" fmla="*/ 12 h 165"/>
                <a:gd name="T14" fmla="*/ 93 w 141"/>
                <a:gd name="T15" fmla="*/ 16 h 165"/>
                <a:gd name="T16" fmla="*/ 88 w 141"/>
                <a:gd name="T17" fmla="*/ 17 h 165"/>
                <a:gd name="T18" fmla="*/ 79 w 141"/>
                <a:gd name="T19" fmla="*/ 17 h 165"/>
                <a:gd name="T20" fmla="*/ 58 w 141"/>
                <a:gd name="T21" fmla="*/ 22 h 165"/>
                <a:gd name="T22" fmla="*/ 56 w 141"/>
                <a:gd name="T23" fmla="*/ 23 h 165"/>
                <a:gd name="T24" fmla="*/ 55 w 141"/>
                <a:gd name="T25" fmla="*/ 30 h 165"/>
                <a:gd name="T26" fmla="*/ 58 w 141"/>
                <a:gd name="T27" fmla="*/ 32 h 165"/>
                <a:gd name="T28" fmla="*/ 78 w 141"/>
                <a:gd name="T29" fmla="*/ 42 h 165"/>
                <a:gd name="T30" fmla="*/ 116 w 141"/>
                <a:gd name="T31" fmla="*/ 56 h 165"/>
                <a:gd name="T32" fmla="*/ 136 w 141"/>
                <a:gd name="T33" fmla="*/ 66 h 165"/>
                <a:gd name="T34" fmla="*/ 138 w 141"/>
                <a:gd name="T35" fmla="*/ 67 h 165"/>
                <a:gd name="T36" fmla="*/ 139 w 141"/>
                <a:gd name="T37" fmla="*/ 70 h 165"/>
                <a:gd name="T38" fmla="*/ 141 w 141"/>
                <a:gd name="T39" fmla="*/ 71 h 165"/>
                <a:gd name="T40" fmla="*/ 133 w 141"/>
                <a:gd name="T41" fmla="*/ 72 h 165"/>
                <a:gd name="T42" fmla="*/ 104 w 141"/>
                <a:gd name="T43" fmla="*/ 74 h 165"/>
                <a:gd name="T44" fmla="*/ 78 w 141"/>
                <a:gd name="T45" fmla="*/ 72 h 165"/>
                <a:gd name="T46" fmla="*/ 69 w 141"/>
                <a:gd name="T47" fmla="*/ 70 h 165"/>
                <a:gd name="T48" fmla="*/ 65 w 141"/>
                <a:gd name="T49" fmla="*/ 69 h 165"/>
                <a:gd name="T50" fmla="*/ 68 w 141"/>
                <a:gd name="T51" fmla="*/ 72 h 165"/>
                <a:gd name="T52" fmla="*/ 75 w 141"/>
                <a:gd name="T53" fmla="*/ 79 h 165"/>
                <a:gd name="T54" fmla="*/ 118 w 141"/>
                <a:gd name="T55" fmla="*/ 92 h 165"/>
                <a:gd name="T56" fmla="*/ 131 w 141"/>
                <a:gd name="T57" fmla="*/ 97 h 165"/>
                <a:gd name="T58" fmla="*/ 133 w 141"/>
                <a:gd name="T59" fmla="*/ 102 h 165"/>
                <a:gd name="T60" fmla="*/ 129 w 141"/>
                <a:gd name="T61" fmla="*/ 105 h 165"/>
                <a:gd name="T62" fmla="*/ 116 w 141"/>
                <a:gd name="T63" fmla="*/ 107 h 165"/>
                <a:gd name="T64" fmla="*/ 108 w 141"/>
                <a:gd name="T65" fmla="*/ 107 h 165"/>
                <a:gd name="T66" fmla="*/ 68 w 141"/>
                <a:gd name="T67" fmla="*/ 102 h 165"/>
                <a:gd name="T68" fmla="*/ 69 w 141"/>
                <a:gd name="T69" fmla="*/ 104 h 165"/>
                <a:gd name="T70" fmla="*/ 81 w 141"/>
                <a:gd name="T71" fmla="*/ 114 h 165"/>
                <a:gd name="T72" fmla="*/ 88 w 141"/>
                <a:gd name="T73" fmla="*/ 117 h 165"/>
                <a:gd name="T74" fmla="*/ 116 w 141"/>
                <a:gd name="T75" fmla="*/ 129 h 165"/>
                <a:gd name="T76" fmla="*/ 123 w 141"/>
                <a:gd name="T77" fmla="*/ 132 h 165"/>
                <a:gd name="T78" fmla="*/ 125 w 141"/>
                <a:gd name="T79" fmla="*/ 136 h 165"/>
                <a:gd name="T80" fmla="*/ 123 w 141"/>
                <a:gd name="T81" fmla="*/ 137 h 165"/>
                <a:gd name="T82" fmla="*/ 118 w 141"/>
                <a:gd name="T83" fmla="*/ 139 h 165"/>
                <a:gd name="T84" fmla="*/ 103 w 141"/>
                <a:gd name="T85" fmla="*/ 139 h 165"/>
                <a:gd name="T86" fmla="*/ 93 w 141"/>
                <a:gd name="T87" fmla="*/ 137 h 165"/>
                <a:gd name="T88" fmla="*/ 73 w 141"/>
                <a:gd name="T89" fmla="*/ 132 h 165"/>
                <a:gd name="T90" fmla="*/ 84 w 141"/>
                <a:gd name="T91" fmla="*/ 140 h 165"/>
                <a:gd name="T92" fmla="*/ 96 w 141"/>
                <a:gd name="T93" fmla="*/ 150 h 165"/>
                <a:gd name="T94" fmla="*/ 98 w 141"/>
                <a:gd name="T95" fmla="*/ 152 h 165"/>
                <a:gd name="T96" fmla="*/ 100 w 141"/>
                <a:gd name="T97" fmla="*/ 163 h 165"/>
                <a:gd name="T98" fmla="*/ 98 w 141"/>
                <a:gd name="T99" fmla="*/ 165 h 165"/>
                <a:gd name="T100" fmla="*/ 88 w 141"/>
                <a:gd name="T101" fmla="*/ 163 h 165"/>
                <a:gd name="T102" fmla="*/ 69 w 141"/>
                <a:gd name="T103" fmla="*/ 152 h 165"/>
                <a:gd name="T104" fmla="*/ 35 w 141"/>
                <a:gd name="T105" fmla="*/ 130 h 165"/>
                <a:gd name="T106" fmla="*/ 18 w 141"/>
                <a:gd name="T107" fmla="*/ 114 h 165"/>
                <a:gd name="T108" fmla="*/ 13 w 141"/>
                <a:gd name="T109" fmla="*/ 107 h 165"/>
                <a:gd name="T110" fmla="*/ 1 w 141"/>
                <a:gd name="T111" fmla="*/ 75 h 165"/>
                <a:gd name="T112" fmla="*/ 0 w 141"/>
                <a:gd name="T113" fmla="*/ 57 h 165"/>
                <a:gd name="T114" fmla="*/ 2 w 141"/>
                <a:gd name="T115" fmla="*/ 42 h 165"/>
                <a:gd name="T116" fmla="*/ 9 w 141"/>
                <a:gd name="T117" fmla="*/ 31 h 165"/>
                <a:gd name="T118" fmla="*/ 28 w 141"/>
                <a:gd name="T119" fmla="*/ 1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1" h="165">
                  <a:moveTo>
                    <a:pt x="28" y="12"/>
                  </a:moveTo>
                  <a:lnTo>
                    <a:pt x="28" y="12"/>
                  </a:lnTo>
                  <a:lnTo>
                    <a:pt x="31" y="8"/>
                  </a:lnTo>
                  <a:lnTo>
                    <a:pt x="35" y="5"/>
                  </a:lnTo>
                  <a:lnTo>
                    <a:pt x="40" y="3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74" y="0"/>
                  </a:lnTo>
                  <a:lnTo>
                    <a:pt x="86" y="0"/>
                  </a:lnTo>
                  <a:lnTo>
                    <a:pt x="90" y="1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4" y="7"/>
                  </a:lnTo>
                  <a:lnTo>
                    <a:pt x="95" y="12"/>
                  </a:lnTo>
                  <a:lnTo>
                    <a:pt x="94" y="15"/>
                  </a:lnTo>
                  <a:lnTo>
                    <a:pt x="93" y="16"/>
                  </a:lnTo>
                  <a:lnTo>
                    <a:pt x="90" y="17"/>
                  </a:lnTo>
                  <a:lnTo>
                    <a:pt x="88" y="17"/>
                  </a:lnTo>
                  <a:lnTo>
                    <a:pt x="88" y="17"/>
                  </a:lnTo>
                  <a:lnTo>
                    <a:pt x="79" y="17"/>
                  </a:lnTo>
                  <a:lnTo>
                    <a:pt x="70" y="20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6" y="23"/>
                  </a:lnTo>
                  <a:lnTo>
                    <a:pt x="55" y="26"/>
                  </a:lnTo>
                  <a:lnTo>
                    <a:pt x="55" y="30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61" y="36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116" y="56"/>
                  </a:lnTo>
                  <a:lnTo>
                    <a:pt x="131" y="63"/>
                  </a:lnTo>
                  <a:lnTo>
                    <a:pt x="136" y="66"/>
                  </a:lnTo>
                  <a:lnTo>
                    <a:pt x="138" y="67"/>
                  </a:lnTo>
                  <a:lnTo>
                    <a:pt x="138" y="67"/>
                  </a:lnTo>
                  <a:lnTo>
                    <a:pt x="138" y="69"/>
                  </a:lnTo>
                  <a:lnTo>
                    <a:pt x="139" y="70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0" y="71"/>
                  </a:lnTo>
                  <a:lnTo>
                    <a:pt x="133" y="72"/>
                  </a:lnTo>
                  <a:lnTo>
                    <a:pt x="133" y="72"/>
                  </a:lnTo>
                  <a:lnTo>
                    <a:pt x="104" y="74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73" y="71"/>
                  </a:lnTo>
                  <a:lnTo>
                    <a:pt x="69" y="70"/>
                  </a:lnTo>
                  <a:lnTo>
                    <a:pt x="65" y="69"/>
                  </a:lnTo>
                  <a:lnTo>
                    <a:pt x="65" y="69"/>
                  </a:lnTo>
                  <a:lnTo>
                    <a:pt x="68" y="72"/>
                  </a:lnTo>
                  <a:lnTo>
                    <a:pt x="68" y="72"/>
                  </a:lnTo>
                  <a:lnTo>
                    <a:pt x="70" y="76"/>
                  </a:lnTo>
                  <a:lnTo>
                    <a:pt x="75" y="79"/>
                  </a:lnTo>
                  <a:lnTo>
                    <a:pt x="90" y="84"/>
                  </a:lnTo>
                  <a:lnTo>
                    <a:pt x="118" y="92"/>
                  </a:lnTo>
                  <a:lnTo>
                    <a:pt x="118" y="92"/>
                  </a:lnTo>
                  <a:lnTo>
                    <a:pt x="131" y="97"/>
                  </a:lnTo>
                  <a:lnTo>
                    <a:pt x="134" y="100"/>
                  </a:lnTo>
                  <a:lnTo>
                    <a:pt x="133" y="102"/>
                  </a:lnTo>
                  <a:lnTo>
                    <a:pt x="133" y="102"/>
                  </a:lnTo>
                  <a:lnTo>
                    <a:pt x="129" y="105"/>
                  </a:lnTo>
                  <a:lnTo>
                    <a:pt x="123" y="106"/>
                  </a:lnTo>
                  <a:lnTo>
                    <a:pt x="116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84" y="105"/>
                  </a:lnTo>
                  <a:lnTo>
                    <a:pt x="68" y="102"/>
                  </a:lnTo>
                  <a:lnTo>
                    <a:pt x="68" y="102"/>
                  </a:lnTo>
                  <a:lnTo>
                    <a:pt x="69" y="104"/>
                  </a:lnTo>
                  <a:lnTo>
                    <a:pt x="75" y="109"/>
                  </a:lnTo>
                  <a:lnTo>
                    <a:pt x="81" y="114"/>
                  </a:lnTo>
                  <a:lnTo>
                    <a:pt x="88" y="117"/>
                  </a:lnTo>
                  <a:lnTo>
                    <a:pt x="88" y="117"/>
                  </a:lnTo>
                  <a:lnTo>
                    <a:pt x="106" y="124"/>
                  </a:lnTo>
                  <a:lnTo>
                    <a:pt x="116" y="129"/>
                  </a:lnTo>
                  <a:lnTo>
                    <a:pt x="120" y="131"/>
                  </a:lnTo>
                  <a:lnTo>
                    <a:pt x="123" y="132"/>
                  </a:lnTo>
                  <a:lnTo>
                    <a:pt x="123" y="132"/>
                  </a:lnTo>
                  <a:lnTo>
                    <a:pt x="125" y="136"/>
                  </a:lnTo>
                  <a:lnTo>
                    <a:pt x="125" y="136"/>
                  </a:lnTo>
                  <a:lnTo>
                    <a:pt x="123" y="137"/>
                  </a:lnTo>
                  <a:lnTo>
                    <a:pt x="123" y="137"/>
                  </a:lnTo>
                  <a:lnTo>
                    <a:pt x="118" y="139"/>
                  </a:lnTo>
                  <a:lnTo>
                    <a:pt x="110" y="139"/>
                  </a:lnTo>
                  <a:lnTo>
                    <a:pt x="103" y="139"/>
                  </a:lnTo>
                  <a:lnTo>
                    <a:pt x="93" y="137"/>
                  </a:lnTo>
                  <a:lnTo>
                    <a:pt x="93" y="137"/>
                  </a:lnTo>
                  <a:lnTo>
                    <a:pt x="79" y="134"/>
                  </a:lnTo>
                  <a:lnTo>
                    <a:pt x="73" y="132"/>
                  </a:lnTo>
                  <a:lnTo>
                    <a:pt x="73" y="132"/>
                  </a:lnTo>
                  <a:lnTo>
                    <a:pt x="84" y="140"/>
                  </a:lnTo>
                  <a:lnTo>
                    <a:pt x="94" y="147"/>
                  </a:lnTo>
                  <a:lnTo>
                    <a:pt x="96" y="150"/>
                  </a:lnTo>
                  <a:lnTo>
                    <a:pt x="98" y="152"/>
                  </a:lnTo>
                  <a:lnTo>
                    <a:pt x="98" y="152"/>
                  </a:lnTo>
                  <a:lnTo>
                    <a:pt x="99" y="158"/>
                  </a:lnTo>
                  <a:lnTo>
                    <a:pt x="100" y="163"/>
                  </a:lnTo>
                  <a:lnTo>
                    <a:pt x="100" y="164"/>
                  </a:lnTo>
                  <a:lnTo>
                    <a:pt x="98" y="165"/>
                  </a:lnTo>
                  <a:lnTo>
                    <a:pt x="94" y="165"/>
                  </a:lnTo>
                  <a:lnTo>
                    <a:pt x="88" y="163"/>
                  </a:lnTo>
                  <a:lnTo>
                    <a:pt x="88" y="163"/>
                  </a:lnTo>
                  <a:lnTo>
                    <a:pt x="69" y="152"/>
                  </a:lnTo>
                  <a:lnTo>
                    <a:pt x="45" y="137"/>
                  </a:lnTo>
                  <a:lnTo>
                    <a:pt x="35" y="130"/>
                  </a:lnTo>
                  <a:lnTo>
                    <a:pt x="25" y="121"/>
                  </a:lnTo>
                  <a:lnTo>
                    <a:pt x="18" y="114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6" y="92"/>
                  </a:lnTo>
                  <a:lnTo>
                    <a:pt x="1" y="75"/>
                  </a:lnTo>
                  <a:lnTo>
                    <a:pt x="0" y="66"/>
                  </a:lnTo>
                  <a:lnTo>
                    <a:pt x="0" y="57"/>
                  </a:lnTo>
                  <a:lnTo>
                    <a:pt x="0" y="50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9" y="31"/>
                  </a:lnTo>
                  <a:lnTo>
                    <a:pt x="16" y="23"/>
                  </a:lnTo>
                  <a:lnTo>
                    <a:pt x="28" y="12"/>
                  </a:lnTo>
                  <a:lnTo>
                    <a:pt x="28" y="12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0932F2B-1599-E3DF-01DA-69E54FB1B209}"/>
              </a:ext>
            </a:extLst>
          </p:cNvPr>
          <p:cNvGrpSpPr/>
          <p:nvPr/>
        </p:nvGrpSpPr>
        <p:grpSpPr>
          <a:xfrm>
            <a:off x="7206916" y="972245"/>
            <a:ext cx="1449806" cy="2456756"/>
            <a:chOff x="8348663" y="4227513"/>
            <a:chExt cx="1366838" cy="2316163"/>
          </a:xfrm>
        </p:grpSpPr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C7EBB9FC-ED17-DEA8-BEC6-57C1CD696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8663" y="4227513"/>
              <a:ext cx="1366838" cy="2316163"/>
            </a:xfrm>
            <a:custGeom>
              <a:avLst/>
              <a:gdLst>
                <a:gd name="T0" fmla="*/ 200 w 861"/>
                <a:gd name="T1" fmla="*/ 23 h 1459"/>
                <a:gd name="T2" fmla="*/ 180 w 861"/>
                <a:gd name="T3" fmla="*/ 30 h 1459"/>
                <a:gd name="T4" fmla="*/ 133 w 861"/>
                <a:gd name="T5" fmla="*/ 73 h 1459"/>
                <a:gd name="T6" fmla="*/ 88 w 861"/>
                <a:gd name="T7" fmla="*/ 104 h 1459"/>
                <a:gd name="T8" fmla="*/ 85 w 861"/>
                <a:gd name="T9" fmla="*/ 153 h 1459"/>
                <a:gd name="T10" fmla="*/ 100 w 861"/>
                <a:gd name="T11" fmla="*/ 211 h 1459"/>
                <a:gd name="T12" fmla="*/ 140 w 861"/>
                <a:gd name="T13" fmla="*/ 253 h 1459"/>
                <a:gd name="T14" fmla="*/ 165 w 861"/>
                <a:gd name="T15" fmla="*/ 281 h 1459"/>
                <a:gd name="T16" fmla="*/ 59 w 861"/>
                <a:gd name="T17" fmla="*/ 406 h 1459"/>
                <a:gd name="T18" fmla="*/ 44 w 861"/>
                <a:gd name="T19" fmla="*/ 606 h 1459"/>
                <a:gd name="T20" fmla="*/ 36 w 861"/>
                <a:gd name="T21" fmla="*/ 769 h 1459"/>
                <a:gd name="T22" fmla="*/ 70 w 861"/>
                <a:gd name="T23" fmla="*/ 791 h 1459"/>
                <a:gd name="T24" fmla="*/ 175 w 861"/>
                <a:gd name="T25" fmla="*/ 958 h 1459"/>
                <a:gd name="T26" fmla="*/ 220 w 861"/>
                <a:gd name="T27" fmla="*/ 1152 h 1459"/>
                <a:gd name="T28" fmla="*/ 125 w 861"/>
                <a:gd name="T29" fmla="*/ 1219 h 1459"/>
                <a:gd name="T30" fmla="*/ 80 w 861"/>
                <a:gd name="T31" fmla="*/ 1189 h 1459"/>
                <a:gd name="T32" fmla="*/ 45 w 861"/>
                <a:gd name="T33" fmla="*/ 1179 h 1459"/>
                <a:gd name="T34" fmla="*/ 15 w 861"/>
                <a:gd name="T35" fmla="*/ 1214 h 1459"/>
                <a:gd name="T36" fmla="*/ 0 w 861"/>
                <a:gd name="T37" fmla="*/ 1329 h 1459"/>
                <a:gd name="T38" fmla="*/ 35 w 861"/>
                <a:gd name="T39" fmla="*/ 1364 h 1459"/>
                <a:gd name="T40" fmla="*/ 68 w 861"/>
                <a:gd name="T41" fmla="*/ 1368 h 1459"/>
                <a:gd name="T42" fmla="*/ 89 w 861"/>
                <a:gd name="T43" fmla="*/ 1368 h 1459"/>
                <a:gd name="T44" fmla="*/ 90 w 861"/>
                <a:gd name="T45" fmla="*/ 1344 h 1459"/>
                <a:gd name="T46" fmla="*/ 83 w 861"/>
                <a:gd name="T47" fmla="*/ 1296 h 1459"/>
                <a:gd name="T48" fmla="*/ 103 w 861"/>
                <a:gd name="T49" fmla="*/ 1295 h 1459"/>
                <a:gd name="T50" fmla="*/ 248 w 861"/>
                <a:gd name="T51" fmla="*/ 1433 h 1459"/>
                <a:gd name="T52" fmla="*/ 330 w 861"/>
                <a:gd name="T53" fmla="*/ 1459 h 1459"/>
                <a:gd name="T54" fmla="*/ 399 w 861"/>
                <a:gd name="T55" fmla="*/ 1444 h 1459"/>
                <a:gd name="T56" fmla="*/ 429 w 861"/>
                <a:gd name="T57" fmla="*/ 1250 h 1459"/>
                <a:gd name="T58" fmla="*/ 456 w 861"/>
                <a:gd name="T59" fmla="*/ 1073 h 1459"/>
                <a:gd name="T60" fmla="*/ 621 w 861"/>
                <a:gd name="T61" fmla="*/ 1026 h 1459"/>
                <a:gd name="T62" fmla="*/ 681 w 861"/>
                <a:gd name="T63" fmla="*/ 1029 h 1459"/>
                <a:gd name="T64" fmla="*/ 638 w 861"/>
                <a:gd name="T65" fmla="*/ 1204 h 1459"/>
                <a:gd name="T66" fmla="*/ 647 w 861"/>
                <a:gd name="T67" fmla="*/ 1257 h 1459"/>
                <a:gd name="T68" fmla="*/ 629 w 861"/>
                <a:gd name="T69" fmla="*/ 1323 h 1459"/>
                <a:gd name="T70" fmla="*/ 644 w 861"/>
                <a:gd name="T71" fmla="*/ 1364 h 1459"/>
                <a:gd name="T72" fmla="*/ 713 w 861"/>
                <a:gd name="T73" fmla="*/ 1353 h 1459"/>
                <a:gd name="T74" fmla="*/ 815 w 861"/>
                <a:gd name="T75" fmla="*/ 1370 h 1459"/>
                <a:gd name="T76" fmla="*/ 852 w 861"/>
                <a:gd name="T77" fmla="*/ 1374 h 1459"/>
                <a:gd name="T78" fmla="*/ 861 w 861"/>
                <a:gd name="T79" fmla="*/ 1354 h 1459"/>
                <a:gd name="T80" fmla="*/ 816 w 861"/>
                <a:gd name="T81" fmla="*/ 1334 h 1459"/>
                <a:gd name="T82" fmla="*/ 732 w 861"/>
                <a:gd name="T83" fmla="*/ 1264 h 1459"/>
                <a:gd name="T84" fmla="*/ 741 w 861"/>
                <a:gd name="T85" fmla="*/ 1244 h 1459"/>
                <a:gd name="T86" fmla="*/ 763 w 861"/>
                <a:gd name="T87" fmla="*/ 1153 h 1459"/>
                <a:gd name="T88" fmla="*/ 836 w 861"/>
                <a:gd name="T89" fmla="*/ 973 h 1459"/>
                <a:gd name="T90" fmla="*/ 826 w 861"/>
                <a:gd name="T91" fmla="*/ 908 h 1459"/>
                <a:gd name="T92" fmla="*/ 664 w 861"/>
                <a:gd name="T93" fmla="*/ 853 h 1459"/>
                <a:gd name="T94" fmla="*/ 524 w 861"/>
                <a:gd name="T95" fmla="*/ 818 h 1459"/>
                <a:gd name="T96" fmla="*/ 496 w 861"/>
                <a:gd name="T97" fmla="*/ 683 h 1459"/>
                <a:gd name="T98" fmla="*/ 412 w 861"/>
                <a:gd name="T99" fmla="*/ 410 h 1459"/>
                <a:gd name="T100" fmla="*/ 378 w 861"/>
                <a:gd name="T101" fmla="*/ 351 h 1459"/>
                <a:gd name="T102" fmla="*/ 313 w 861"/>
                <a:gd name="T103" fmla="*/ 331 h 1459"/>
                <a:gd name="T104" fmla="*/ 305 w 861"/>
                <a:gd name="T105" fmla="*/ 311 h 1459"/>
                <a:gd name="T106" fmla="*/ 335 w 861"/>
                <a:gd name="T107" fmla="*/ 281 h 1459"/>
                <a:gd name="T108" fmla="*/ 333 w 861"/>
                <a:gd name="T109" fmla="*/ 215 h 1459"/>
                <a:gd name="T110" fmla="*/ 315 w 861"/>
                <a:gd name="T111" fmla="*/ 121 h 1459"/>
                <a:gd name="T112" fmla="*/ 297 w 861"/>
                <a:gd name="T113" fmla="*/ 75 h 1459"/>
                <a:gd name="T114" fmla="*/ 260 w 861"/>
                <a:gd name="T115" fmla="*/ 40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1" h="1459">
                  <a:moveTo>
                    <a:pt x="225" y="30"/>
                  </a:moveTo>
                  <a:lnTo>
                    <a:pt x="215" y="0"/>
                  </a:lnTo>
                  <a:lnTo>
                    <a:pt x="215" y="0"/>
                  </a:lnTo>
                  <a:lnTo>
                    <a:pt x="205" y="25"/>
                  </a:lnTo>
                  <a:lnTo>
                    <a:pt x="205" y="25"/>
                  </a:lnTo>
                  <a:lnTo>
                    <a:pt x="204" y="25"/>
                  </a:lnTo>
                  <a:lnTo>
                    <a:pt x="200" y="23"/>
                  </a:lnTo>
                  <a:lnTo>
                    <a:pt x="193" y="17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3" y="14"/>
                  </a:lnTo>
                  <a:lnTo>
                    <a:pt x="183" y="22"/>
                  </a:lnTo>
                  <a:lnTo>
                    <a:pt x="182" y="27"/>
                  </a:lnTo>
                  <a:lnTo>
                    <a:pt x="180" y="30"/>
                  </a:lnTo>
                  <a:lnTo>
                    <a:pt x="180" y="30"/>
                  </a:lnTo>
                  <a:lnTo>
                    <a:pt x="175" y="39"/>
                  </a:lnTo>
                  <a:lnTo>
                    <a:pt x="169" y="47"/>
                  </a:lnTo>
                  <a:lnTo>
                    <a:pt x="160" y="55"/>
                  </a:lnTo>
                  <a:lnTo>
                    <a:pt x="160" y="55"/>
                  </a:lnTo>
                  <a:lnTo>
                    <a:pt x="147" y="65"/>
                  </a:lnTo>
                  <a:lnTo>
                    <a:pt x="133" y="73"/>
                  </a:lnTo>
                  <a:lnTo>
                    <a:pt x="120" y="80"/>
                  </a:lnTo>
                  <a:lnTo>
                    <a:pt x="120" y="80"/>
                  </a:lnTo>
                  <a:lnTo>
                    <a:pt x="109" y="85"/>
                  </a:lnTo>
                  <a:lnTo>
                    <a:pt x="99" y="92"/>
                  </a:lnTo>
                  <a:lnTo>
                    <a:pt x="95" y="96"/>
                  </a:lnTo>
                  <a:lnTo>
                    <a:pt x="92" y="99"/>
                  </a:lnTo>
                  <a:lnTo>
                    <a:pt x="88" y="104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4" y="117"/>
                  </a:lnTo>
                  <a:lnTo>
                    <a:pt x="83" y="124"/>
                  </a:lnTo>
                  <a:lnTo>
                    <a:pt x="84" y="138"/>
                  </a:lnTo>
                  <a:lnTo>
                    <a:pt x="85" y="149"/>
                  </a:lnTo>
                  <a:lnTo>
                    <a:pt x="85" y="153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5" y="158"/>
                  </a:lnTo>
                  <a:lnTo>
                    <a:pt x="87" y="164"/>
                  </a:lnTo>
                  <a:lnTo>
                    <a:pt x="92" y="181"/>
                  </a:lnTo>
                  <a:lnTo>
                    <a:pt x="100" y="211"/>
                  </a:lnTo>
                  <a:lnTo>
                    <a:pt x="100" y="211"/>
                  </a:lnTo>
                  <a:lnTo>
                    <a:pt x="103" y="216"/>
                  </a:lnTo>
                  <a:lnTo>
                    <a:pt x="105" y="218"/>
                  </a:lnTo>
                  <a:lnTo>
                    <a:pt x="109" y="221"/>
                  </a:lnTo>
                  <a:lnTo>
                    <a:pt x="115" y="226"/>
                  </a:lnTo>
                  <a:lnTo>
                    <a:pt x="115" y="226"/>
                  </a:lnTo>
                  <a:lnTo>
                    <a:pt x="133" y="245"/>
                  </a:lnTo>
                  <a:lnTo>
                    <a:pt x="140" y="253"/>
                  </a:lnTo>
                  <a:lnTo>
                    <a:pt x="144" y="256"/>
                  </a:lnTo>
                  <a:lnTo>
                    <a:pt x="145" y="256"/>
                  </a:lnTo>
                  <a:lnTo>
                    <a:pt x="145" y="256"/>
                  </a:lnTo>
                  <a:lnTo>
                    <a:pt x="147" y="257"/>
                  </a:lnTo>
                  <a:lnTo>
                    <a:pt x="149" y="260"/>
                  </a:lnTo>
                  <a:lnTo>
                    <a:pt x="157" y="269"/>
                  </a:lnTo>
                  <a:lnTo>
                    <a:pt x="165" y="281"/>
                  </a:lnTo>
                  <a:lnTo>
                    <a:pt x="170" y="331"/>
                  </a:lnTo>
                  <a:lnTo>
                    <a:pt x="170" y="331"/>
                  </a:lnTo>
                  <a:lnTo>
                    <a:pt x="122" y="361"/>
                  </a:lnTo>
                  <a:lnTo>
                    <a:pt x="70" y="391"/>
                  </a:lnTo>
                  <a:lnTo>
                    <a:pt x="70" y="391"/>
                  </a:lnTo>
                  <a:lnTo>
                    <a:pt x="65" y="396"/>
                  </a:lnTo>
                  <a:lnTo>
                    <a:pt x="59" y="406"/>
                  </a:lnTo>
                  <a:lnTo>
                    <a:pt x="53" y="416"/>
                  </a:lnTo>
                  <a:lnTo>
                    <a:pt x="50" y="419"/>
                  </a:lnTo>
                  <a:lnTo>
                    <a:pt x="50" y="421"/>
                  </a:lnTo>
                  <a:lnTo>
                    <a:pt x="50" y="421"/>
                  </a:lnTo>
                  <a:lnTo>
                    <a:pt x="50" y="455"/>
                  </a:lnTo>
                  <a:lnTo>
                    <a:pt x="48" y="528"/>
                  </a:lnTo>
                  <a:lnTo>
                    <a:pt x="44" y="606"/>
                  </a:lnTo>
                  <a:lnTo>
                    <a:pt x="40" y="652"/>
                  </a:lnTo>
                  <a:lnTo>
                    <a:pt x="40" y="652"/>
                  </a:lnTo>
                  <a:lnTo>
                    <a:pt x="38" y="680"/>
                  </a:lnTo>
                  <a:lnTo>
                    <a:pt x="36" y="717"/>
                  </a:lnTo>
                  <a:lnTo>
                    <a:pt x="35" y="767"/>
                  </a:lnTo>
                  <a:lnTo>
                    <a:pt x="35" y="767"/>
                  </a:lnTo>
                  <a:lnTo>
                    <a:pt x="36" y="769"/>
                  </a:lnTo>
                  <a:lnTo>
                    <a:pt x="38" y="771"/>
                  </a:lnTo>
                  <a:lnTo>
                    <a:pt x="44" y="775"/>
                  </a:lnTo>
                  <a:lnTo>
                    <a:pt x="52" y="779"/>
                  </a:lnTo>
                  <a:lnTo>
                    <a:pt x="55" y="782"/>
                  </a:lnTo>
                  <a:lnTo>
                    <a:pt x="55" y="782"/>
                  </a:lnTo>
                  <a:lnTo>
                    <a:pt x="60" y="785"/>
                  </a:lnTo>
                  <a:lnTo>
                    <a:pt x="70" y="791"/>
                  </a:lnTo>
                  <a:lnTo>
                    <a:pt x="102" y="806"/>
                  </a:lnTo>
                  <a:lnTo>
                    <a:pt x="145" y="828"/>
                  </a:lnTo>
                  <a:lnTo>
                    <a:pt x="145" y="828"/>
                  </a:lnTo>
                  <a:lnTo>
                    <a:pt x="160" y="886"/>
                  </a:lnTo>
                  <a:lnTo>
                    <a:pt x="172" y="930"/>
                  </a:lnTo>
                  <a:lnTo>
                    <a:pt x="174" y="948"/>
                  </a:lnTo>
                  <a:lnTo>
                    <a:pt x="175" y="958"/>
                  </a:lnTo>
                  <a:lnTo>
                    <a:pt x="175" y="958"/>
                  </a:lnTo>
                  <a:lnTo>
                    <a:pt x="175" y="974"/>
                  </a:lnTo>
                  <a:lnTo>
                    <a:pt x="178" y="994"/>
                  </a:lnTo>
                  <a:lnTo>
                    <a:pt x="180" y="1018"/>
                  </a:lnTo>
                  <a:lnTo>
                    <a:pt x="200" y="1028"/>
                  </a:lnTo>
                  <a:lnTo>
                    <a:pt x="200" y="1028"/>
                  </a:lnTo>
                  <a:lnTo>
                    <a:pt x="220" y="1152"/>
                  </a:lnTo>
                  <a:lnTo>
                    <a:pt x="234" y="1236"/>
                  </a:lnTo>
                  <a:lnTo>
                    <a:pt x="240" y="1274"/>
                  </a:lnTo>
                  <a:lnTo>
                    <a:pt x="240" y="1274"/>
                  </a:lnTo>
                  <a:lnTo>
                    <a:pt x="235" y="1271"/>
                  </a:lnTo>
                  <a:lnTo>
                    <a:pt x="223" y="1264"/>
                  </a:lnTo>
                  <a:lnTo>
                    <a:pt x="183" y="1245"/>
                  </a:lnTo>
                  <a:lnTo>
                    <a:pt x="125" y="1219"/>
                  </a:lnTo>
                  <a:lnTo>
                    <a:pt x="115" y="1219"/>
                  </a:lnTo>
                  <a:lnTo>
                    <a:pt x="115" y="1219"/>
                  </a:lnTo>
                  <a:lnTo>
                    <a:pt x="113" y="1216"/>
                  </a:lnTo>
                  <a:lnTo>
                    <a:pt x="107" y="1209"/>
                  </a:lnTo>
                  <a:lnTo>
                    <a:pt x="95" y="1199"/>
                  </a:lnTo>
                  <a:lnTo>
                    <a:pt x="88" y="1194"/>
                  </a:lnTo>
                  <a:lnTo>
                    <a:pt x="80" y="1189"/>
                  </a:lnTo>
                  <a:lnTo>
                    <a:pt x="80" y="1189"/>
                  </a:lnTo>
                  <a:lnTo>
                    <a:pt x="68" y="1181"/>
                  </a:lnTo>
                  <a:lnTo>
                    <a:pt x="59" y="1177"/>
                  </a:lnTo>
                  <a:lnTo>
                    <a:pt x="57" y="1176"/>
                  </a:lnTo>
                  <a:lnTo>
                    <a:pt x="53" y="1176"/>
                  </a:lnTo>
                  <a:lnTo>
                    <a:pt x="45" y="1179"/>
                  </a:lnTo>
                  <a:lnTo>
                    <a:pt x="45" y="1179"/>
                  </a:lnTo>
                  <a:lnTo>
                    <a:pt x="35" y="1184"/>
                  </a:lnTo>
                  <a:lnTo>
                    <a:pt x="31" y="1186"/>
                  </a:lnTo>
                  <a:lnTo>
                    <a:pt x="26" y="1190"/>
                  </a:lnTo>
                  <a:lnTo>
                    <a:pt x="23" y="1195"/>
                  </a:lnTo>
                  <a:lnTo>
                    <a:pt x="20" y="1200"/>
                  </a:lnTo>
                  <a:lnTo>
                    <a:pt x="18" y="1206"/>
                  </a:lnTo>
                  <a:lnTo>
                    <a:pt x="15" y="1214"/>
                  </a:lnTo>
                  <a:lnTo>
                    <a:pt x="15" y="1214"/>
                  </a:lnTo>
                  <a:lnTo>
                    <a:pt x="6" y="1260"/>
                  </a:lnTo>
                  <a:lnTo>
                    <a:pt x="3" y="1286"/>
                  </a:lnTo>
                  <a:lnTo>
                    <a:pt x="0" y="1304"/>
                  </a:lnTo>
                  <a:lnTo>
                    <a:pt x="0" y="1304"/>
                  </a:lnTo>
                  <a:lnTo>
                    <a:pt x="0" y="1316"/>
                  </a:lnTo>
                  <a:lnTo>
                    <a:pt x="0" y="1329"/>
                  </a:lnTo>
                  <a:lnTo>
                    <a:pt x="1" y="1339"/>
                  </a:lnTo>
                  <a:lnTo>
                    <a:pt x="3" y="1341"/>
                  </a:lnTo>
                  <a:lnTo>
                    <a:pt x="5" y="1344"/>
                  </a:lnTo>
                  <a:lnTo>
                    <a:pt x="5" y="1344"/>
                  </a:lnTo>
                  <a:lnTo>
                    <a:pt x="19" y="1354"/>
                  </a:lnTo>
                  <a:lnTo>
                    <a:pt x="28" y="1360"/>
                  </a:lnTo>
                  <a:lnTo>
                    <a:pt x="35" y="1364"/>
                  </a:lnTo>
                  <a:lnTo>
                    <a:pt x="35" y="1364"/>
                  </a:lnTo>
                  <a:lnTo>
                    <a:pt x="43" y="1365"/>
                  </a:lnTo>
                  <a:lnTo>
                    <a:pt x="50" y="1365"/>
                  </a:lnTo>
                  <a:lnTo>
                    <a:pt x="57" y="1364"/>
                  </a:lnTo>
                  <a:lnTo>
                    <a:pt x="60" y="1364"/>
                  </a:lnTo>
                  <a:lnTo>
                    <a:pt x="60" y="1364"/>
                  </a:lnTo>
                  <a:lnTo>
                    <a:pt x="68" y="1368"/>
                  </a:lnTo>
                  <a:lnTo>
                    <a:pt x="72" y="1369"/>
                  </a:lnTo>
                  <a:lnTo>
                    <a:pt x="75" y="1369"/>
                  </a:lnTo>
                  <a:lnTo>
                    <a:pt x="75" y="1369"/>
                  </a:lnTo>
                  <a:lnTo>
                    <a:pt x="79" y="1369"/>
                  </a:lnTo>
                  <a:lnTo>
                    <a:pt x="84" y="1369"/>
                  </a:lnTo>
                  <a:lnTo>
                    <a:pt x="87" y="1369"/>
                  </a:lnTo>
                  <a:lnTo>
                    <a:pt x="89" y="1368"/>
                  </a:lnTo>
                  <a:lnTo>
                    <a:pt x="90" y="1367"/>
                  </a:lnTo>
                  <a:lnTo>
                    <a:pt x="90" y="1364"/>
                  </a:lnTo>
                  <a:lnTo>
                    <a:pt x="90" y="1364"/>
                  </a:lnTo>
                  <a:lnTo>
                    <a:pt x="92" y="1358"/>
                  </a:lnTo>
                  <a:lnTo>
                    <a:pt x="93" y="1353"/>
                  </a:lnTo>
                  <a:lnTo>
                    <a:pt x="93" y="1349"/>
                  </a:lnTo>
                  <a:lnTo>
                    <a:pt x="90" y="1344"/>
                  </a:lnTo>
                  <a:lnTo>
                    <a:pt x="90" y="1344"/>
                  </a:lnTo>
                  <a:lnTo>
                    <a:pt x="88" y="1341"/>
                  </a:lnTo>
                  <a:lnTo>
                    <a:pt x="87" y="1340"/>
                  </a:lnTo>
                  <a:lnTo>
                    <a:pt x="85" y="1334"/>
                  </a:lnTo>
                  <a:lnTo>
                    <a:pt x="85" y="1334"/>
                  </a:lnTo>
                  <a:lnTo>
                    <a:pt x="84" y="1319"/>
                  </a:lnTo>
                  <a:lnTo>
                    <a:pt x="83" y="1296"/>
                  </a:lnTo>
                  <a:lnTo>
                    <a:pt x="83" y="1278"/>
                  </a:lnTo>
                  <a:lnTo>
                    <a:pt x="84" y="1273"/>
                  </a:lnTo>
                  <a:lnTo>
                    <a:pt x="84" y="1273"/>
                  </a:lnTo>
                  <a:lnTo>
                    <a:pt x="85" y="1274"/>
                  </a:lnTo>
                  <a:lnTo>
                    <a:pt x="85" y="1274"/>
                  </a:lnTo>
                  <a:lnTo>
                    <a:pt x="90" y="1281"/>
                  </a:lnTo>
                  <a:lnTo>
                    <a:pt x="103" y="1295"/>
                  </a:lnTo>
                  <a:lnTo>
                    <a:pt x="138" y="1334"/>
                  </a:lnTo>
                  <a:lnTo>
                    <a:pt x="174" y="1373"/>
                  </a:lnTo>
                  <a:lnTo>
                    <a:pt x="195" y="1394"/>
                  </a:lnTo>
                  <a:lnTo>
                    <a:pt x="195" y="1394"/>
                  </a:lnTo>
                  <a:lnTo>
                    <a:pt x="214" y="1409"/>
                  </a:lnTo>
                  <a:lnTo>
                    <a:pt x="230" y="1420"/>
                  </a:lnTo>
                  <a:lnTo>
                    <a:pt x="248" y="1433"/>
                  </a:lnTo>
                  <a:lnTo>
                    <a:pt x="269" y="1444"/>
                  </a:lnTo>
                  <a:lnTo>
                    <a:pt x="290" y="1453"/>
                  </a:lnTo>
                  <a:lnTo>
                    <a:pt x="300" y="1457"/>
                  </a:lnTo>
                  <a:lnTo>
                    <a:pt x="310" y="1459"/>
                  </a:lnTo>
                  <a:lnTo>
                    <a:pt x="320" y="1459"/>
                  </a:lnTo>
                  <a:lnTo>
                    <a:pt x="330" y="1459"/>
                  </a:lnTo>
                  <a:lnTo>
                    <a:pt x="330" y="1459"/>
                  </a:lnTo>
                  <a:lnTo>
                    <a:pt x="347" y="1458"/>
                  </a:lnTo>
                  <a:lnTo>
                    <a:pt x="361" y="1457"/>
                  </a:lnTo>
                  <a:lnTo>
                    <a:pt x="372" y="1457"/>
                  </a:lnTo>
                  <a:lnTo>
                    <a:pt x="381" y="1456"/>
                  </a:lnTo>
                  <a:lnTo>
                    <a:pt x="387" y="1454"/>
                  </a:lnTo>
                  <a:lnTo>
                    <a:pt x="393" y="1451"/>
                  </a:lnTo>
                  <a:lnTo>
                    <a:pt x="399" y="1444"/>
                  </a:lnTo>
                  <a:lnTo>
                    <a:pt x="406" y="1434"/>
                  </a:lnTo>
                  <a:lnTo>
                    <a:pt x="406" y="1434"/>
                  </a:lnTo>
                  <a:lnTo>
                    <a:pt x="409" y="1425"/>
                  </a:lnTo>
                  <a:lnTo>
                    <a:pt x="412" y="1410"/>
                  </a:lnTo>
                  <a:lnTo>
                    <a:pt x="418" y="1368"/>
                  </a:lnTo>
                  <a:lnTo>
                    <a:pt x="424" y="1313"/>
                  </a:lnTo>
                  <a:lnTo>
                    <a:pt x="429" y="1250"/>
                  </a:lnTo>
                  <a:lnTo>
                    <a:pt x="436" y="1189"/>
                  </a:lnTo>
                  <a:lnTo>
                    <a:pt x="442" y="1133"/>
                  </a:lnTo>
                  <a:lnTo>
                    <a:pt x="446" y="1111"/>
                  </a:lnTo>
                  <a:lnTo>
                    <a:pt x="448" y="1093"/>
                  </a:lnTo>
                  <a:lnTo>
                    <a:pt x="452" y="1081"/>
                  </a:lnTo>
                  <a:lnTo>
                    <a:pt x="454" y="1076"/>
                  </a:lnTo>
                  <a:lnTo>
                    <a:pt x="456" y="1073"/>
                  </a:lnTo>
                  <a:lnTo>
                    <a:pt x="456" y="1073"/>
                  </a:lnTo>
                  <a:lnTo>
                    <a:pt x="462" y="1069"/>
                  </a:lnTo>
                  <a:lnTo>
                    <a:pt x="472" y="1064"/>
                  </a:lnTo>
                  <a:lnTo>
                    <a:pt x="501" y="1054"/>
                  </a:lnTo>
                  <a:lnTo>
                    <a:pt x="538" y="1044"/>
                  </a:lnTo>
                  <a:lnTo>
                    <a:pt x="581" y="1034"/>
                  </a:lnTo>
                  <a:lnTo>
                    <a:pt x="621" y="1026"/>
                  </a:lnTo>
                  <a:lnTo>
                    <a:pt x="654" y="1019"/>
                  </a:lnTo>
                  <a:lnTo>
                    <a:pt x="678" y="1017"/>
                  </a:lnTo>
                  <a:lnTo>
                    <a:pt x="685" y="1017"/>
                  </a:lnTo>
                  <a:lnTo>
                    <a:pt x="686" y="1017"/>
                  </a:lnTo>
                  <a:lnTo>
                    <a:pt x="686" y="1018"/>
                  </a:lnTo>
                  <a:lnTo>
                    <a:pt x="686" y="1018"/>
                  </a:lnTo>
                  <a:lnTo>
                    <a:pt x="681" y="1029"/>
                  </a:lnTo>
                  <a:lnTo>
                    <a:pt x="676" y="1048"/>
                  </a:lnTo>
                  <a:lnTo>
                    <a:pt x="661" y="1093"/>
                  </a:lnTo>
                  <a:lnTo>
                    <a:pt x="661" y="1093"/>
                  </a:lnTo>
                  <a:lnTo>
                    <a:pt x="657" y="1108"/>
                  </a:lnTo>
                  <a:lnTo>
                    <a:pt x="652" y="1130"/>
                  </a:lnTo>
                  <a:lnTo>
                    <a:pt x="642" y="1180"/>
                  </a:lnTo>
                  <a:lnTo>
                    <a:pt x="638" y="1204"/>
                  </a:lnTo>
                  <a:lnTo>
                    <a:pt x="636" y="1225"/>
                  </a:lnTo>
                  <a:lnTo>
                    <a:pt x="634" y="1241"/>
                  </a:lnTo>
                  <a:lnTo>
                    <a:pt x="634" y="1246"/>
                  </a:lnTo>
                  <a:lnTo>
                    <a:pt x="636" y="1249"/>
                  </a:lnTo>
                  <a:lnTo>
                    <a:pt x="636" y="1249"/>
                  </a:lnTo>
                  <a:lnTo>
                    <a:pt x="641" y="1254"/>
                  </a:lnTo>
                  <a:lnTo>
                    <a:pt x="647" y="1257"/>
                  </a:lnTo>
                  <a:lnTo>
                    <a:pt x="651" y="1259"/>
                  </a:lnTo>
                  <a:lnTo>
                    <a:pt x="651" y="1259"/>
                  </a:lnTo>
                  <a:lnTo>
                    <a:pt x="648" y="1261"/>
                  </a:lnTo>
                  <a:lnTo>
                    <a:pt x="646" y="1270"/>
                  </a:lnTo>
                  <a:lnTo>
                    <a:pt x="637" y="1295"/>
                  </a:lnTo>
                  <a:lnTo>
                    <a:pt x="632" y="1309"/>
                  </a:lnTo>
                  <a:lnTo>
                    <a:pt x="629" y="1323"/>
                  </a:lnTo>
                  <a:lnTo>
                    <a:pt x="629" y="1335"/>
                  </a:lnTo>
                  <a:lnTo>
                    <a:pt x="629" y="1340"/>
                  </a:lnTo>
                  <a:lnTo>
                    <a:pt x="631" y="1344"/>
                  </a:lnTo>
                  <a:lnTo>
                    <a:pt x="631" y="1344"/>
                  </a:lnTo>
                  <a:lnTo>
                    <a:pt x="637" y="1355"/>
                  </a:lnTo>
                  <a:lnTo>
                    <a:pt x="642" y="1362"/>
                  </a:lnTo>
                  <a:lnTo>
                    <a:pt x="644" y="1364"/>
                  </a:lnTo>
                  <a:lnTo>
                    <a:pt x="648" y="1364"/>
                  </a:lnTo>
                  <a:lnTo>
                    <a:pt x="652" y="1364"/>
                  </a:lnTo>
                  <a:lnTo>
                    <a:pt x="656" y="1364"/>
                  </a:lnTo>
                  <a:lnTo>
                    <a:pt x="656" y="1364"/>
                  </a:lnTo>
                  <a:lnTo>
                    <a:pt x="686" y="1357"/>
                  </a:lnTo>
                  <a:lnTo>
                    <a:pt x="705" y="1354"/>
                  </a:lnTo>
                  <a:lnTo>
                    <a:pt x="713" y="1353"/>
                  </a:lnTo>
                  <a:lnTo>
                    <a:pt x="721" y="1354"/>
                  </a:lnTo>
                  <a:lnTo>
                    <a:pt x="721" y="1354"/>
                  </a:lnTo>
                  <a:lnTo>
                    <a:pt x="760" y="1363"/>
                  </a:lnTo>
                  <a:lnTo>
                    <a:pt x="780" y="1367"/>
                  </a:lnTo>
                  <a:lnTo>
                    <a:pt x="796" y="1369"/>
                  </a:lnTo>
                  <a:lnTo>
                    <a:pt x="796" y="1369"/>
                  </a:lnTo>
                  <a:lnTo>
                    <a:pt x="815" y="1370"/>
                  </a:lnTo>
                  <a:lnTo>
                    <a:pt x="826" y="1369"/>
                  </a:lnTo>
                  <a:lnTo>
                    <a:pt x="826" y="1369"/>
                  </a:lnTo>
                  <a:lnTo>
                    <a:pt x="828" y="1369"/>
                  </a:lnTo>
                  <a:lnTo>
                    <a:pt x="833" y="1370"/>
                  </a:lnTo>
                  <a:lnTo>
                    <a:pt x="843" y="1373"/>
                  </a:lnTo>
                  <a:lnTo>
                    <a:pt x="847" y="1374"/>
                  </a:lnTo>
                  <a:lnTo>
                    <a:pt x="852" y="1374"/>
                  </a:lnTo>
                  <a:lnTo>
                    <a:pt x="855" y="1373"/>
                  </a:lnTo>
                  <a:lnTo>
                    <a:pt x="856" y="1369"/>
                  </a:lnTo>
                  <a:lnTo>
                    <a:pt x="856" y="1369"/>
                  </a:lnTo>
                  <a:lnTo>
                    <a:pt x="857" y="1365"/>
                  </a:lnTo>
                  <a:lnTo>
                    <a:pt x="858" y="1362"/>
                  </a:lnTo>
                  <a:lnTo>
                    <a:pt x="861" y="1357"/>
                  </a:lnTo>
                  <a:lnTo>
                    <a:pt x="861" y="1354"/>
                  </a:lnTo>
                  <a:lnTo>
                    <a:pt x="860" y="1353"/>
                  </a:lnTo>
                  <a:lnTo>
                    <a:pt x="856" y="1350"/>
                  </a:lnTo>
                  <a:lnTo>
                    <a:pt x="851" y="1349"/>
                  </a:lnTo>
                  <a:lnTo>
                    <a:pt x="851" y="1349"/>
                  </a:lnTo>
                  <a:lnTo>
                    <a:pt x="836" y="1345"/>
                  </a:lnTo>
                  <a:lnTo>
                    <a:pt x="816" y="1334"/>
                  </a:lnTo>
                  <a:lnTo>
                    <a:pt x="816" y="1334"/>
                  </a:lnTo>
                  <a:lnTo>
                    <a:pt x="801" y="1325"/>
                  </a:lnTo>
                  <a:lnTo>
                    <a:pt x="790" y="1316"/>
                  </a:lnTo>
                  <a:lnTo>
                    <a:pt x="766" y="1299"/>
                  </a:lnTo>
                  <a:lnTo>
                    <a:pt x="766" y="1299"/>
                  </a:lnTo>
                  <a:lnTo>
                    <a:pt x="752" y="1286"/>
                  </a:lnTo>
                  <a:lnTo>
                    <a:pt x="740" y="1274"/>
                  </a:lnTo>
                  <a:lnTo>
                    <a:pt x="732" y="1264"/>
                  </a:lnTo>
                  <a:lnTo>
                    <a:pt x="730" y="1260"/>
                  </a:lnTo>
                  <a:lnTo>
                    <a:pt x="731" y="1259"/>
                  </a:lnTo>
                  <a:lnTo>
                    <a:pt x="731" y="1259"/>
                  </a:lnTo>
                  <a:lnTo>
                    <a:pt x="735" y="1255"/>
                  </a:lnTo>
                  <a:lnTo>
                    <a:pt x="738" y="1250"/>
                  </a:lnTo>
                  <a:lnTo>
                    <a:pt x="741" y="1244"/>
                  </a:lnTo>
                  <a:lnTo>
                    <a:pt x="741" y="1244"/>
                  </a:lnTo>
                  <a:lnTo>
                    <a:pt x="741" y="1237"/>
                  </a:lnTo>
                  <a:lnTo>
                    <a:pt x="740" y="1224"/>
                  </a:lnTo>
                  <a:lnTo>
                    <a:pt x="741" y="1205"/>
                  </a:lnTo>
                  <a:lnTo>
                    <a:pt x="743" y="1196"/>
                  </a:lnTo>
                  <a:lnTo>
                    <a:pt x="746" y="1189"/>
                  </a:lnTo>
                  <a:lnTo>
                    <a:pt x="746" y="1189"/>
                  </a:lnTo>
                  <a:lnTo>
                    <a:pt x="763" y="1153"/>
                  </a:lnTo>
                  <a:lnTo>
                    <a:pt x="793" y="1090"/>
                  </a:lnTo>
                  <a:lnTo>
                    <a:pt x="808" y="1054"/>
                  </a:lnTo>
                  <a:lnTo>
                    <a:pt x="821" y="1022"/>
                  </a:lnTo>
                  <a:lnTo>
                    <a:pt x="831" y="994"/>
                  </a:lnTo>
                  <a:lnTo>
                    <a:pt x="835" y="982"/>
                  </a:lnTo>
                  <a:lnTo>
                    <a:pt x="836" y="973"/>
                  </a:lnTo>
                  <a:lnTo>
                    <a:pt x="836" y="973"/>
                  </a:lnTo>
                  <a:lnTo>
                    <a:pt x="837" y="958"/>
                  </a:lnTo>
                  <a:lnTo>
                    <a:pt x="836" y="945"/>
                  </a:lnTo>
                  <a:lnTo>
                    <a:pt x="836" y="935"/>
                  </a:lnTo>
                  <a:lnTo>
                    <a:pt x="833" y="927"/>
                  </a:lnTo>
                  <a:lnTo>
                    <a:pt x="830" y="914"/>
                  </a:lnTo>
                  <a:lnTo>
                    <a:pt x="826" y="908"/>
                  </a:lnTo>
                  <a:lnTo>
                    <a:pt x="826" y="908"/>
                  </a:lnTo>
                  <a:lnTo>
                    <a:pt x="823" y="904"/>
                  </a:lnTo>
                  <a:lnTo>
                    <a:pt x="818" y="900"/>
                  </a:lnTo>
                  <a:lnTo>
                    <a:pt x="806" y="895"/>
                  </a:lnTo>
                  <a:lnTo>
                    <a:pt x="781" y="888"/>
                  </a:lnTo>
                  <a:lnTo>
                    <a:pt x="781" y="888"/>
                  </a:lnTo>
                  <a:lnTo>
                    <a:pt x="705" y="864"/>
                  </a:lnTo>
                  <a:lnTo>
                    <a:pt x="664" y="853"/>
                  </a:lnTo>
                  <a:lnTo>
                    <a:pt x="631" y="843"/>
                  </a:lnTo>
                  <a:lnTo>
                    <a:pt x="631" y="843"/>
                  </a:lnTo>
                  <a:lnTo>
                    <a:pt x="564" y="828"/>
                  </a:lnTo>
                  <a:lnTo>
                    <a:pt x="537" y="821"/>
                  </a:lnTo>
                  <a:lnTo>
                    <a:pt x="526" y="818"/>
                  </a:lnTo>
                  <a:lnTo>
                    <a:pt x="526" y="818"/>
                  </a:lnTo>
                  <a:lnTo>
                    <a:pt x="524" y="818"/>
                  </a:lnTo>
                  <a:lnTo>
                    <a:pt x="523" y="816"/>
                  </a:lnTo>
                  <a:lnTo>
                    <a:pt x="521" y="811"/>
                  </a:lnTo>
                  <a:lnTo>
                    <a:pt x="516" y="797"/>
                  </a:lnTo>
                  <a:lnTo>
                    <a:pt x="516" y="797"/>
                  </a:lnTo>
                  <a:lnTo>
                    <a:pt x="512" y="781"/>
                  </a:lnTo>
                  <a:lnTo>
                    <a:pt x="507" y="755"/>
                  </a:lnTo>
                  <a:lnTo>
                    <a:pt x="496" y="683"/>
                  </a:lnTo>
                  <a:lnTo>
                    <a:pt x="484" y="612"/>
                  </a:lnTo>
                  <a:lnTo>
                    <a:pt x="476" y="567"/>
                  </a:lnTo>
                  <a:lnTo>
                    <a:pt x="476" y="567"/>
                  </a:lnTo>
                  <a:lnTo>
                    <a:pt x="471" y="551"/>
                  </a:lnTo>
                  <a:lnTo>
                    <a:pt x="462" y="527"/>
                  </a:lnTo>
                  <a:lnTo>
                    <a:pt x="438" y="468"/>
                  </a:lnTo>
                  <a:lnTo>
                    <a:pt x="412" y="410"/>
                  </a:lnTo>
                  <a:lnTo>
                    <a:pt x="402" y="389"/>
                  </a:lnTo>
                  <a:lnTo>
                    <a:pt x="396" y="376"/>
                  </a:lnTo>
                  <a:lnTo>
                    <a:pt x="396" y="376"/>
                  </a:lnTo>
                  <a:lnTo>
                    <a:pt x="389" y="365"/>
                  </a:lnTo>
                  <a:lnTo>
                    <a:pt x="384" y="357"/>
                  </a:lnTo>
                  <a:lnTo>
                    <a:pt x="382" y="354"/>
                  </a:lnTo>
                  <a:lnTo>
                    <a:pt x="378" y="351"/>
                  </a:lnTo>
                  <a:lnTo>
                    <a:pt x="366" y="346"/>
                  </a:lnTo>
                  <a:lnTo>
                    <a:pt x="366" y="346"/>
                  </a:lnTo>
                  <a:lnTo>
                    <a:pt x="348" y="342"/>
                  </a:lnTo>
                  <a:lnTo>
                    <a:pt x="330" y="339"/>
                  </a:lnTo>
                  <a:lnTo>
                    <a:pt x="323" y="336"/>
                  </a:lnTo>
                  <a:lnTo>
                    <a:pt x="318" y="334"/>
                  </a:lnTo>
                  <a:lnTo>
                    <a:pt x="313" y="331"/>
                  </a:lnTo>
                  <a:lnTo>
                    <a:pt x="310" y="326"/>
                  </a:lnTo>
                  <a:lnTo>
                    <a:pt x="310" y="326"/>
                  </a:lnTo>
                  <a:lnTo>
                    <a:pt x="308" y="319"/>
                  </a:lnTo>
                  <a:lnTo>
                    <a:pt x="307" y="315"/>
                  </a:lnTo>
                  <a:lnTo>
                    <a:pt x="305" y="314"/>
                  </a:lnTo>
                  <a:lnTo>
                    <a:pt x="305" y="311"/>
                  </a:lnTo>
                  <a:lnTo>
                    <a:pt x="305" y="311"/>
                  </a:lnTo>
                  <a:lnTo>
                    <a:pt x="307" y="310"/>
                  </a:lnTo>
                  <a:lnTo>
                    <a:pt x="310" y="309"/>
                  </a:lnTo>
                  <a:lnTo>
                    <a:pt x="319" y="306"/>
                  </a:lnTo>
                  <a:lnTo>
                    <a:pt x="324" y="302"/>
                  </a:lnTo>
                  <a:lnTo>
                    <a:pt x="329" y="297"/>
                  </a:lnTo>
                  <a:lnTo>
                    <a:pt x="333" y="291"/>
                  </a:lnTo>
                  <a:lnTo>
                    <a:pt x="335" y="281"/>
                  </a:lnTo>
                  <a:lnTo>
                    <a:pt x="335" y="281"/>
                  </a:lnTo>
                  <a:lnTo>
                    <a:pt x="338" y="263"/>
                  </a:lnTo>
                  <a:lnTo>
                    <a:pt x="338" y="252"/>
                  </a:lnTo>
                  <a:lnTo>
                    <a:pt x="338" y="242"/>
                  </a:lnTo>
                  <a:lnTo>
                    <a:pt x="335" y="231"/>
                  </a:lnTo>
                  <a:lnTo>
                    <a:pt x="335" y="231"/>
                  </a:lnTo>
                  <a:lnTo>
                    <a:pt x="333" y="215"/>
                  </a:lnTo>
                  <a:lnTo>
                    <a:pt x="332" y="197"/>
                  </a:lnTo>
                  <a:lnTo>
                    <a:pt x="330" y="166"/>
                  </a:lnTo>
                  <a:lnTo>
                    <a:pt x="330" y="166"/>
                  </a:lnTo>
                  <a:lnTo>
                    <a:pt x="328" y="153"/>
                  </a:lnTo>
                  <a:lnTo>
                    <a:pt x="324" y="139"/>
                  </a:lnTo>
                  <a:lnTo>
                    <a:pt x="319" y="128"/>
                  </a:lnTo>
                  <a:lnTo>
                    <a:pt x="315" y="121"/>
                  </a:lnTo>
                  <a:lnTo>
                    <a:pt x="315" y="121"/>
                  </a:lnTo>
                  <a:lnTo>
                    <a:pt x="304" y="106"/>
                  </a:lnTo>
                  <a:lnTo>
                    <a:pt x="295" y="96"/>
                  </a:lnTo>
                  <a:lnTo>
                    <a:pt x="295" y="96"/>
                  </a:lnTo>
                  <a:lnTo>
                    <a:pt x="297" y="92"/>
                  </a:lnTo>
                  <a:lnTo>
                    <a:pt x="297" y="82"/>
                  </a:lnTo>
                  <a:lnTo>
                    <a:pt x="297" y="75"/>
                  </a:lnTo>
                  <a:lnTo>
                    <a:pt x="295" y="69"/>
                  </a:lnTo>
                  <a:lnTo>
                    <a:pt x="294" y="64"/>
                  </a:lnTo>
                  <a:lnTo>
                    <a:pt x="290" y="60"/>
                  </a:lnTo>
                  <a:lnTo>
                    <a:pt x="290" y="60"/>
                  </a:lnTo>
                  <a:lnTo>
                    <a:pt x="273" y="47"/>
                  </a:lnTo>
                  <a:lnTo>
                    <a:pt x="265" y="43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3" y="39"/>
                  </a:lnTo>
                  <a:lnTo>
                    <a:pt x="242" y="35"/>
                  </a:lnTo>
                  <a:lnTo>
                    <a:pt x="225" y="30"/>
                  </a:lnTo>
                  <a:lnTo>
                    <a:pt x="225" y="30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21">
              <a:extLst>
                <a:ext uri="{FF2B5EF4-FFF2-40B4-BE49-F238E27FC236}">
                  <a16:creationId xmlns:a16="http://schemas.microsoft.com/office/drawing/2014/main" id="{A5424D93-BD98-444F-CF7C-E30C2834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5863" y="4545013"/>
              <a:ext cx="58738" cy="57150"/>
            </a:xfrm>
            <a:custGeom>
              <a:avLst/>
              <a:gdLst>
                <a:gd name="T0" fmla="*/ 7 w 37"/>
                <a:gd name="T1" fmla="*/ 1 h 36"/>
                <a:gd name="T2" fmla="*/ 7 w 37"/>
                <a:gd name="T3" fmla="*/ 1 h 36"/>
                <a:gd name="T4" fmla="*/ 2 w 37"/>
                <a:gd name="T5" fmla="*/ 16 h 36"/>
                <a:gd name="T6" fmla="*/ 2 w 37"/>
                <a:gd name="T7" fmla="*/ 16 h 36"/>
                <a:gd name="T8" fmla="*/ 1 w 37"/>
                <a:gd name="T9" fmla="*/ 22 h 36"/>
                <a:gd name="T10" fmla="*/ 0 w 37"/>
                <a:gd name="T11" fmla="*/ 27 h 36"/>
                <a:gd name="T12" fmla="*/ 1 w 37"/>
                <a:gd name="T13" fmla="*/ 32 h 36"/>
                <a:gd name="T14" fmla="*/ 1 w 37"/>
                <a:gd name="T15" fmla="*/ 33 h 36"/>
                <a:gd name="T16" fmla="*/ 4 w 37"/>
                <a:gd name="T17" fmla="*/ 35 h 36"/>
                <a:gd name="T18" fmla="*/ 4 w 37"/>
                <a:gd name="T19" fmla="*/ 35 h 36"/>
                <a:gd name="T20" fmla="*/ 10 w 37"/>
                <a:gd name="T21" fmla="*/ 36 h 36"/>
                <a:gd name="T22" fmla="*/ 22 w 37"/>
                <a:gd name="T23" fmla="*/ 36 h 36"/>
                <a:gd name="T24" fmla="*/ 32 w 37"/>
                <a:gd name="T25" fmla="*/ 35 h 36"/>
                <a:gd name="T26" fmla="*/ 36 w 37"/>
                <a:gd name="T27" fmla="*/ 33 h 36"/>
                <a:gd name="T28" fmla="*/ 37 w 37"/>
                <a:gd name="T29" fmla="*/ 31 h 36"/>
                <a:gd name="T30" fmla="*/ 37 w 37"/>
                <a:gd name="T31" fmla="*/ 31 h 36"/>
                <a:gd name="T32" fmla="*/ 35 w 37"/>
                <a:gd name="T33" fmla="*/ 16 h 36"/>
                <a:gd name="T34" fmla="*/ 32 w 37"/>
                <a:gd name="T35" fmla="*/ 1 h 36"/>
                <a:gd name="T36" fmla="*/ 32 w 37"/>
                <a:gd name="T37" fmla="*/ 1 h 36"/>
                <a:gd name="T38" fmla="*/ 31 w 37"/>
                <a:gd name="T39" fmla="*/ 0 h 36"/>
                <a:gd name="T40" fmla="*/ 27 w 37"/>
                <a:gd name="T41" fmla="*/ 0 h 36"/>
                <a:gd name="T42" fmla="*/ 20 w 37"/>
                <a:gd name="T43" fmla="*/ 0 h 36"/>
                <a:gd name="T44" fmla="*/ 7 w 37"/>
                <a:gd name="T45" fmla="*/ 1 h 36"/>
                <a:gd name="T46" fmla="*/ 7 w 37"/>
                <a:gd name="T4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36">
                  <a:moveTo>
                    <a:pt x="7" y="1"/>
                  </a:moveTo>
                  <a:lnTo>
                    <a:pt x="7" y="1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1" y="22"/>
                  </a:lnTo>
                  <a:lnTo>
                    <a:pt x="0" y="27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10" y="36"/>
                  </a:lnTo>
                  <a:lnTo>
                    <a:pt x="22" y="36"/>
                  </a:lnTo>
                  <a:lnTo>
                    <a:pt x="32" y="35"/>
                  </a:lnTo>
                  <a:lnTo>
                    <a:pt x="36" y="33"/>
                  </a:lnTo>
                  <a:lnTo>
                    <a:pt x="37" y="31"/>
                  </a:lnTo>
                  <a:lnTo>
                    <a:pt x="37" y="31"/>
                  </a:lnTo>
                  <a:lnTo>
                    <a:pt x="35" y="16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22">
              <a:extLst>
                <a:ext uri="{FF2B5EF4-FFF2-40B4-BE49-F238E27FC236}">
                  <a16:creationId xmlns:a16="http://schemas.microsoft.com/office/drawing/2014/main" id="{68EC2DED-6836-68D6-030D-8FF614113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7300" y="5394326"/>
              <a:ext cx="260350" cy="234950"/>
            </a:xfrm>
            <a:custGeom>
              <a:avLst/>
              <a:gdLst>
                <a:gd name="T0" fmla="*/ 7 w 164"/>
                <a:gd name="T1" fmla="*/ 42 h 148"/>
                <a:gd name="T2" fmla="*/ 34 w 164"/>
                <a:gd name="T3" fmla="*/ 21 h 148"/>
                <a:gd name="T4" fmla="*/ 48 w 164"/>
                <a:gd name="T5" fmla="*/ 12 h 148"/>
                <a:gd name="T6" fmla="*/ 55 w 164"/>
                <a:gd name="T7" fmla="*/ 10 h 148"/>
                <a:gd name="T8" fmla="*/ 81 w 164"/>
                <a:gd name="T9" fmla="*/ 4 h 148"/>
                <a:gd name="T10" fmla="*/ 108 w 164"/>
                <a:gd name="T11" fmla="*/ 2 h 148"/>
                <a:gd name="T12" fmla="*/ 114 w 164"/>
                <a:gd name="T13" fmla="*/ 1 h 148"/>
                <a:gd name="T14" fmla="*/ 124 w 164"/>
                <a:gd name="T15" fmla="*/ 0 h 148"/>
                <a:gd name="T16" fmla="*/ 128 w 164"/>
                <a:gd name="T17" fmla="*/ 2 h 148"/>
                <a:gd name="T18" fmla="*/ 130 w 164"/>
                <a:gd name="T19" fmla="*/ 6 h 148"/>
                <a:gd name="T20" fmla="*/ 131 w 164"/>
                <a:gd name="T21" fmla="*/ 11 h 148"/>
                <a:gd name="T22" fmla="*/ 123 w 164"/>
                <a:gd name="T23" fmla="*/ 17 h 148"/>
                <a:gd name="T24" fmla="*/ 113 w 164"/>
                <a:gd name="T25" fmla="*/ 24 h 148"/>
                <a:gd name="T26" fmla="*/ 95 w 164"/>
                <a:gd name="T27" fmla="*/ 30 h 148"/>
                <a:gd name="T28" fmla="*/ 93 w 164"/>
                <a:gd name="T29" fmla="*/ 32 h 148"/>
                <a:gd name="T30" fmla="*/ 94 w 164"/>
                <a:gd name="T31" fmla="*/ 41 h 148"/>
                <a:gd name="T32" fmla="*/ 98 w 164"/>
                <a:gd name="T33" fmla="*/ 42 h 148"/>
                <a:gd name="T34" fmla="*/ 110 w 164"/>
                <a:gd name="T35" fmla="*/ 41 h 148"/>
                <a:gd name="T36" fmla="*/ 139 w 164"/>
                <a:gd name="T37" fmla="*/ 39 h 148"/>
                <a:gd name="T38" fmla="*/ 154 w 164"/>
                <a:gd name="T39" fmla="*/ 40 h 148"/>
                <a:gd name="T40" fmla="*/ 158 w 164"/>
                <a:gd name="T41" fmla="*/ 42 h 148"/>
                <a:gd name="T42" fmla="*/ 160 w 164"/>
                <a:gd name="T43" fmla="*/ 49 h 148"/>
                <a:gd name="T44" fmla="*/ 161 w 164"/>
                <a:gd name="T45" fmla="*/ 52 h 148"/>
                <a:gd name="T46" fmla="*/ 156 w 164"/>
                <a:gd name="T47" fmla="*/ 57 h 148"/>
                <a:gd name="T48" fmla="*/ 143 w 164"/>
                <a:gd name="T49" fmla="*/ 62 h 148"/>
                <a:gd name="T50" fmla="*/ 116 w 164"/>
                <a:gd name="T51" fmla="*/ 71 h 148"/>
                <a:gd name="T52" fmla="*/ 111 w 164"/>
                <a:gd name="T53" fmla="*/ 76 h 148"/>
                <a:gd name="T54" fmla="*/ 113 w 164"/>
                <a:gd name="T55" fmla="*/ 78 h 148"/>
                <a:gd name="T56" fmla="*/ 121 w 164"/>
                <a:gd name="T57" fmla="*/ 79 h 148"/>
                <a:gd name="T58" fmla="*/ 148 w 164"/>
                <a:gd name="T59" fmla="*/ 78 h 148"/>
                <a:gd name="T60" fmla="*/ 160 w 164"/>
                <a:gd name="T61" fmla="*/ 80 h 148"/>
                <a:gd name="T62" fmla="*/ 163 w 164"/>
                <a:gd name="T63" fmla="*/ 83 h 148"/>
                <a:gd name="T64" fmla="*/ 164 w 164"/>
                <a:gd name="T65" fmla="*/ 89 h 148"/>
                <a:gd name="T66" fmla="*/ 161 w 164"/>
                <a:gd name="T67" fmla="*/ 94 h 148"/>
                <a:gd name="T68" fmla="*/ 148 w 164"/>
                <a:gd name="T69" fmla="*/ 98 h 148"/>
                <a:gd name="T70" fmla="*/ 133 w 164"/>
                <a:gd name="T71" fmla="*/ 100 h 148"/>
                <a:gd name="T72" fmla="*/ 114 w 164"/>
                <a:gd name="T73" fmla="*/ 106 h 148"/>
                <a:gd name="T74" fmla="*/ 113 w 164"/>
                <a:gd name="T75" fmla="*/ 108 h 148"/>
                <a:gd name="T76" fmla="*/ 139 w 164"/>
                <a:gd name="T77" fmla="*/ 108 h 148"/>
                <a:gd name="T78" fmla="*/ 161 w 164"/>
                <a:gd name="T79" fmla="*/ 110 h 148"/>
                <a:gd name="T80" fmla="*/ 163 w 164"/>
                <a:gd name="T81" fmla="*/ 113 h 148"/>
                <a:gd name="T82" fmla="*/ 163 w 164"/>
                <a:gd name="T83" fmla="*/ 116 h 148"/>
                <a:gd name="T84" fmla="*/ 160 w 164"/>
                <a:gd name="T85" fmla="*/ 121 h 148"/>
                <a:gd name="T86" fmla="*/ 153 w 164"/>
                <a:gd name="T87" fmla="*/ 123 h 148"/>
                <a:gd name="T88" fmla="*/ 106 w 164"/>
                <a:gd name="T89" fmla="*/ 133 h 148"/>
                <a:gd name="T90" fmla="*/ 103 w 164"/>
                <a:gd name="T91" fmla="*/ 133 h 148"/>
                <a:gd name="T92" fmla="*/ 103 w 164"/>
                <a:gd name="T93" fmla="*/ 133 h 148"/>
                <a:gd name="T94" fmla="*/ 111 w 164"/>
                <a:gd name="T95" fmla="*/ 133 h 148"/>
                <a:gd name="T96" fmla="*/ 134 w 164"/>
                <a:gd name="T97" fmla="*/ 138 h 148"/>
                <a:gd name="T98" fmla="*/ 140 w 164"/>
                <a:gd name="T99" fmla="*/ 141 h 148"/>
                <a:gd name="T100" fmla="*/ 138 w 164"/>
                <a:gd name="T101" fmla="*/ 143 h 148"/>
                <a:gd name="T102" fmla="*/ 120 w 164"/>
                <a:gd name="T103" fmla="*/ 146 h 148"/>
                <a:gd name="T104" fmla="*/ 93 w 164"/>
                <a:gd name="T105" fmla="*/ 148 h 148"/>
                <a:gd name="T106" fmla="*/ 81 w 164"/>
                <a:gd name="T107" fmla="*/ 146 h 148"/>
                <a:gd name="T108" fmla="*/ 54 w 164"/>
                <a:gd name="T109" fmla="*/ 140 h 148"/>
                <a:gd name="T110" fmla="*/ 26 w 164"/>
                <a:gd name="T111" fmla="*/ 129 h 148"/>
                <a:gd name="T112" fmla="*/ 7 w 164"/>
                <a:gd name="T113" fmla="*/ 115 h 148"/>
                <a:gd name="T114" fmla="*/ 2 w 164"/>
                <a:gd name="T115" fmla="*/ 108 h 148"/>
                <a:gd name="T116" fmla="*/ 1 w 164"/>
                <a:gd name="T117" fmla="*/ 99 h 148"/>
                <a:gd name="T118" fmla="*/ 1 w 164"/>
                <a:gd name="T119" fmla="*/ 69 h 148"/>
                <a:gd name="T120" fmla="*/ 7 w 164"/>
                <a:gd name="T121" fmla="*/ 4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4" h="148">
                  <a:moveTo>
                    <a:pt x="7" y="42"/>
                  </a:moveTo>
                  <a:lnTo>
                    <a:pt x="7" y="42"/>
                  </a:lnTo>
                  <a:lnTo>
                    <a:pt x="21" y="30"/>
                  </a:lnTo>
                  <a:lnTo>
                    <a:pt x="34" y="21"/>
                  </a:lnTo>
                  <a:lnTo>
                    <a:pt x="40" y="16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5" y="10"/>
                  </a:lnTo>
                  <a:lnTo>
                    <a:pt x="64" y="7"/>
                  </a:lnTo>
                  <a:lnTo>
                    <a:pt x="81" y="4"/>
                  </a:lnTo>
                  <a:lnTo>
                    <a:pt x="98" y="2"/>
                  </a:lnTo>
                  <a:lnTo>
                    <a:pt x="108" y="2"/>
                  </a:lnTo>
                  <a:lnTo>
                    <a:pt x="108" y="2"/>
                  </a:lnTo>
                  <a:lnTo>
                    <a:pt x="114" y="1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26" y="0"/>
                  </a:lnTo>
                  <a:lnTo>
                    <a:pt x="128" y="2"/>
                  </a:lnTo>
                  <a:lnTo>
                    <a:pt x="128" y="2"/>
                  </a:lnTo>
                  <a:lnTo>
                    <a:pt x="130" y="6"/>
                  </a:lnTo>
                  <a:lnTo>
                    <a:pt x="131" y="9"/>
                  </a:lnTo>
                  <a:lnTo>
                    <a:pt x="131" y="11"/>
                  </a:lnTo>
                  <a:lnTo>
                    <a:pt x="129" y="12"/>
                  </a:lnTo>
                  <a:lnTo>
                    <a:pt x="123" y="17"/>
                  </a:lnTo>
                  <a:lnTo>
                    <a:pt x="123" y="17"/>
                  </a:lnTo>
                  <a:lnTo>
                    <a:pt x="113" y="24"/>
                  </a:lnTo>
                  <a:lnTo>
                    <a:pt x="103" y="27"/>
                  </a:lnTo>
                  <a:lnTo>
                    <a:pt x="95" y="30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9"/>
                  </a:lnTo>
                  <a:lnTo>
                    <a:pt x="94" y="41"/>
                  </a:lnTo>
                  <a:lnTo>
                    <a:pt x="95" y="42"/>
                  </a:lnTo>
                  <a:lnTo>
                    <a:pt x="98" y="42"/>
                  </a:lnTo>
                  <a:lnTo>
                    <a:pt x="98" y="42"/>
                  </a:lnTo>
                  <a:lnTo>
                    <a:pt x="110" y="41"/>
                  </a:lnTo>
                  <a:lnTo>
                    <a:pt x="129" y="39"/>
                  </a:lnTo>
                  <a:lnTo>
                    <a:pt x="139" y="39"/>
                  </a:lnTo>
                  <a:lnTo>
                    <a:pt x="148" y="39"/>
                  </a:lnTo>
                  <a:lnTo>
                    <a:pt x="154" y="40"/>
                  </a:lnTo>
                  <a:lnTo>
                    <a:pt x="156" y="41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60" y="49"/>
                  </a:lnTo>
                  <a:lnTo>
                    <a:pt x="161" y="51"/>
                  </a:lnTo>
                  <a:lnTo>
                    <a:pt x="161" y="52"/>
                  </a:lnTo>
                  <a:lnTo>
                    <a:pt x="160" y="55"/>
                  </a:lnTo>
                  <a:lnTo>
                    <a:pt x="156" y="57"/>
                  </a:lnTo>
                  <a:lnTo>
                    <a:pt x="143" y="62"/>
                  </a:lnTo>
                  <a:lnTo>
                    <a:pt x="143" y="62"/>
                  </a:lnTo>
                  <a:lnTo>
                    <a:pt x="126" y="67"/>
                  </a:lnTo>
                  <a:lnTo>
                    <a:pt x="116" y="71"/>
                  </a:lnTo>
                  <a:lnTo>
                    <a:pt x="113" y="75"/>
                  </a:lnTo>
                  <a:lnTo>
                    <a:pt x="111" y="76"/>
                  </a:lnTo>
                  <a:lnTo>
                    <a:pt x="113" y="78"/>
                  </a:lnTo>
                  <a:lnTo>
                    <a:pt x="113" y="78"/>
                  </a:lnTo>
                  <a:lnTo>
                    <a:pt x="115" y="79"/>
                  </a:lnTo>
                  <a:lnTo>
                    <a:pt x="121" y="79"/>
                  </a:lnTo>
                  <a:lnTo>
                    <a:pt x="139" y="78"/>
                  </a:lnTo>
                  <a:lnTo>
                    <a:pt x="148" y="78"/>
                  </a:lnTo>
                  <a:lnTo>
                    <a:pt x="155" y="79"/>
                  </a:lnTo>
                  <a:lnTo>
                    <a:pt x="160" y="80"/>
                  </a:lnTo>
                  <a:lnTo>
                    <a:pt x="163" y="81"/>
                  </a:lnTo>
                  <a:lnTo>
                    <a:pt x="163" y="83"/>
                  </a:lnTo>
                  <a:lnTo>
                    <a:pt x="163" y="83"/>
                  </a:lnTo>
                  <a:lnTo>
                    <a:pt x="164" y="89"/>
                  </a:lnTo>
                  <a:lnTo>
                    <a:pt x="164" y="93"/>
                  </a:lnTo>
                  <a:lnTo>
                    <a:pt x="161" y="94"/>
                  </a:lnTo>
                  <a:lnTo>
                    <a:pt x="159" y="95"/>
                  </a:lnTo>
                  <a:lnTo>
                    <a:pt x="148" y="98"/>
                  </a:lnTo>
                  <a:lnTo>
                    <a:pt x="148" y="98"/>
                  </a:lnTo>
                  <a:lnTo>
                    <a:pt x="133" y="100"/>
                  </a:lnTo>
                  <a:lnTo>
                    <a:pt x="121" y="104"/>
                  </a:lnTo>
                  <a:lnTo>
                    <a:pt x="114" y="106"/>
                  </a:lnTo>
                  <a:lnTo>
                    <a:pt x="113" y="108"/>
                  </a:lnTo>
                  <a:lnTo>
                    <a:pt x="113" y="108"/>
                  </a:lnTo>
                  <a:lnTo>
                    <a:pt x="113" y="108"/>
                  </a:lnTo>
                  <a:lnTo>
                    <a:pt x="139" y="108"/>
                  </a:lnTo>
                  <a:lnTo>
                    <a:pt x="156" y="109"/>
                  </a:lnTo>
                  <a:lnTo>
                    <a:pt x="161" y="110"/>
                  </a:lnTo>
                  <a:lnTo>
                    <a:pt x="163" y="111"/>
                  </a:lnTo>
                  <a:lnTo>
                    <a:pt x="163" y="113"/>
                  </a:lnTo>
                  <a:lnTo>
                    <a:pt x="163" y="113"/>
                  </a:lnTo>
                  <a:lnTo>
                    <a:pt x="163" y="116"/>
                  </a:lnTo>
                  <a:lnTo>
                    <a:pt x="163" y="119"/>
                  </a:lnTo>
                  <a:lnTo>
                    <a:pt x="160" y="121"/>
                  </a:lnTo>
                  <a:lnTo>
                    <a:pt x="153" y="123"/>
                  </a:lnTo>
                  <a:lnTo>
                    <a:pt x="153" y="123"/>
                  </a:lnTo>
                  <a:lnTo>
                    <a:pt x="121" y="129"/>
                  </a:lnTo>
                  <a:lnTo>
                    <a:pt x="106" y="133"/>
                  </a:lnTo>
                  <a:lnTo>
                    <a:pt x="103" y="133"/>
                  </a:lnTo>
                  <a:lnTo>
                    <a:pt x="103" y="133"/>
                  </a:lnTo>
                  <a:lnTo>
                    <a:pt x="103" y="133"/>
                  </a:lnTo>
                  <a:lnTo>
                    <a:pt x="103" y="133"/>
                  </a:lnTo>
                  <a:lnTo>
                    <a:pt x="106" y="133"/>
                  </a:lnTo>
                  <a:lnTo>
                    <a:pt x="111" y="133"/>
                  </a:lnTo>
                  <a:lnTo>
                    <a:pt x="126" y="135"/>
                  </a:lnTo>
                  <a:lnTo>
                    <a:pt x="134" y="138"/>
                  </a:lnTo>
                  <a:lnTo>
                    <a:pt x="139" y="139"/>
                  </a:lnTo>
                  <a:lnTo>
                    <a:pt x="140" y="141"/>
                  </a:lnTo>
                  <a:lnTo>
                    <a:pt x="138" y="143"/>
                  </a:lnTo>
                  <a:lnTo>
                    <a:pt x="138" y="143"/>
                  </a:lnTo>
                  <a:lnTo>
                    <a:pt x="129" y="145"/>
                  </a:lnTo>
                  <a:lnTo>
                    <a:pt x="120" y="146"/>
                  </a:lnTo>
                  <a:lnTo>
                    <a:pt x="109" y="148"/>
                  </a:lnTo>
                  <a:lnTo>
                    <a:pt x="93" y="148"/>
                  </a:lnTo>
                  <a:lnTo>
                    <a:pt x="93" y="148"/>
                  </a:lnTo>
                  <a:lnTo>
                    <a:pt x="81" y="146"/>
                  </a:lnTo>
                  <a:lnTo>
                    <a:pt x="68" y="144"/>
                  </a:lnTo>
                  <a:lnTo>
                    <a:pt x="54" y="140"/>
                  </a:lnTo>
                  <a:lnTo>
                    <a:pt x="40" y="134"/>
                  </a:lnTo>
                  <a:lnTo>
                    <a:pt x="26" y="129"/>
                  </a:lnTo>
                  <a:lnTo>
                    <a:pt x="15" y="121"/>
                  </a:lnTo>
                  <a:lnTo>
                    <a:pt x="7" y="115"/>
                  </a:lnTo>
                  <a:lnTo>
                    <a:pt x="4" y="111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1" y="99"/>
                  </a:lnTo>
                  <a:lnTo>
                    <a:pt x="0" y="89"/>
                  </a:lnTo>
                  <a:lnTo>
                    <a:pt x="1" y="69"/>
                  </a:lnTo>
                  <a:lnTo>
                    <a:pt x="5" y="50"/>
                  </a:lnTo>
                  <a:lnTo>
                    <a:pt x="7" y="42"/>
                  </a:lnTo>
                  <a:lnTo>
                    <a:pt x="7" y="42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23">
              <a:extLst>
                <a:ext uri="{FF2B5EF4-FFF2-40B4-BE49-F238E27FC236}">
                  <a16:creationId xmlns:a16="http://schemas.microsoft.com/office/drawing/2014/main" id="{6065FAE6-3E8D-55C5-9E1B-4306E3D40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0188" y="5332413"/>
              <a:ext cx="107950" cy="193675"/>
            </a:xfrm>
            <a:custGeom>
              <a:avLst/>
              <a:gdLst>
                <a:gd name="T0" fmla="*/ 30 w 68"/>
                <a:gd name="T1" fmla="*/ 1 h 122"/>
                <a:gd name="T2" fmla="*/ 8 w 68"/>
                <a:gd name="T3" fmla="*/ 0 h 122"/>
                <a:gd name="T4" fmla="*/ 1 w 68"/>
                <a:gd name="T5" fmla="*/ 2 h 122"/>
                <a:gd name="T6" fmla="*/ 0 w 68"/>
                <a:gd name="T7" fmla="*/ 6 h 122"/>
                <a:gd name="T8" fmla="*/ 2 w 68"/>
                <a:gd name="T9" fmla="*/ 9 h 122"/>
                <a:gd name="T10" fmla="*/ 17 w 68"/>
                <a:gd name="T11" fmla="*/ 17 h 122"/>
                <a:gd name="T12" fmla="*/ 30 w 68"/>
                <a:gd name="T13" fmla="*/ 25 h 122"/>
                <a:gd name="T14" fmla="*/ 30 w 68"/>
                <a:gd name="T15" fmla="*/ 26 h 122"/>
                <a:gd name="T16" fmla="*/ 28 w 68"/>
                <a:gd name="T17" fmla="*/ 35 h 122"/>
                <a:gd name="T18" fmla="*/ 25 w 68"/>
                <a:gd name="T19" fmla="*/ 46 h 122"/>
                <a:gd name="T20" fmla="*/ 18 w 68"/>
                <a:gd name="T21" fmla="*/ 53 h 122"/>
                <a:gd name="T22" fmla="*/ 5 w 68"/>
                <a:gd name="T23" fmla="*/ 68 h 122"/>
                <a:gd name="T24" fmla="*/ 5 w 68"/>
                <a:gd name="T25" fmla="*/ 71 h 122"/>
                <a:gd name="T26" fmla="*/ 7 w 68"/>
                <a:gd name="T27" fmla="*/ 71 h 122"/>
                <a:gd name="T28" fmla="*/ 22 w 68"/>
                <a:gd name="T29" fmla="*/ 71 h 122"/>
                <a:gd name="T30" fmla="*/ 35 w 68"/>
                <a:gd name="T31" fmla="*/ 70 h 122"/>
                <a:gd name="T32" fmla="*/ 35 w 68"/>
                <a:gd name="T33" fmla="*/ 71 h 122"/>
                <a:gd name="T34" fmla="*/ 10 w 68"/>
                <a:gd name="T35" fmla="*/ 100 h 122"/>
                <a:gd name="T36" fmla="*/ 8 w 68"/>
                <a:gd name="T37" fmla="*/ 105 h 122"/>
                <a:gd name="T38" fmla="*/ 10 w 68"/>
                <a:gd name="T39" fmla="*/ 106 h 122"/>
                <a:gd name="T40" fmla="*/ 21 w 68"/>
                <a:gd name="T41" fmla="*/ 109 h 122"/>
                <a:gd name="T42" fmla="*/ 30 w 68"/>
                <a:gd name="T43" fmla="*/ 106 h 122"/>
                <a:gd name="T44" fmla="*/ 35 w 68"/>
                <a:gd name="T45" fmla="*/ 106 h 122"/>
                <a:gd name="T46" fmla="*/ 35 w 68"/>
                <a:gd name="T47" fmla="*/ 115 h 122"/>
                <a:gd name="T48" fmla="*/ 37 w 68"/>
                <a:gd name="T49" fmla="*/ 122 h 122"/>
                <a:gd name="T50" fmla="*/ 40 w 68"/>
                <a:gd name="T51" fmla="*/ 122 h 122"/>
                <a:gd name="T52" fmla="*/ 46 w 68"/>
                <a:gd name="T53" fmla="*/ 115 h 122"/>
                <a:gd name="T54" fmla="*/ 57 w 68"/>
                <a:gd name="T55" fmla="*/ 95 h 122"/>
                <a:gd name="T56" fmla="*/ 60 w 68"/>
                <a:gd name="T57" fmla="*/ 86 h 122"/>
                <a:gd name="T58" fmla="*/ 66 w 68"/>
                <a:gd name="T59" fmla="*/ 74 h 122"/>
                <a:gd name="T60" fmla="*/ 68 w 68"/>
                <a:gd name="T61" fmla="*/ 64 h 122"/>
                <a:gd name="T62" fmla="*/ 65 w 68"/>
                <a:gd name="T63" fmla="*/ 51 h 122"/>
                <a:gd name="T64" fmla="*/ 57 w 68"/>
                <a:gd name="T65" fmla="*/ 35 h 122"/>
                <a:gd name="T66" fmla="*/ 45 w 68"/>
                <a:gd name="T67" fmla="*/ 12 h 122"/>
                <a:gd name="T68" fmla="*/ 35 w 68"/>
                <a:gd name="T69" fmla="*/ 2 h 122"/>
                <a:gd name="T70" fmla="*/ 30 w 68"/>
                <a:gd name="T71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" h="122">
                  <a:moveTo>
                    <a:pt x="30" y="1"/>
                  </a:moveTo>
                  <a:lnTo>
                    <a:pt x="30" y="1"/>
                  </a:lnTo>
                  <a:lnTo>
                    <a:pt x="18" y="0"/>
                  </a:lnTo>
                  <a:lnTo>
                    <a:pt x="8" y="0"/>
                  </a:lnTo>
                  <a:lnTo>
                    <a:pt x="5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9"/>
                  </a:lnTo>
                  <a:lnTo>
                    <a:pt x="6" y="12"/>
                  </a:lnTo>
                  <a:lnTo>
                    <a:pt x="17" y="17"/>
                  </a:lnTo>
                  <a:lnTo>
                    <a:pt x="26" y="22"/>
                  </a:lnTo>
                  <a:lnTo>
                    <a:pt x="30" y="2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30"/>
                  </a:lnTo>
                  <a:lnTo>
                    <a:pt x="28" y="35"/>
                  </a:lnTo>
                  <a:lnTo>
                    <a:pt x="27" y="40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18" y="53"/>
                  </a:lnTo>
                  <a:lnTo>
                    <a:pt x="11" y="60"/>
                  </a:lnTo>
                  <a:lnTo>
                    <a:pt x="5" y="68"/>
                  </a:lnTo>
                  <a:lnTo>
                    <a:pt x="3" y="70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7" y="71"/>
                  </a:lnTo>
                  <a:lnTo>
                    <a:pt x="12" y="71"/>
                  </a:lnTo>
                  <a:lnTo>
                    <a:pt x="22" y="71"/>
                  </a:lnTo>
                  <a:lnTo>
                    <a:pt x="32" y="70"/>
                  </a:lnTo>
                  <a:lnTo>
                    <a:pt x="35" y="70"/>
                  </a:lnTo>
                  <a:lnTo>
                    <a:pt x="35" y="71"/>
                  </a:lnTo>
                  <a:lnTo>
                    <a:pt x="35" y="71"/>
                  </a:lnTo>
                  <a:lnTo>
                    <a:pt x="18" y="89"/>
                  </a:lnTo>
                  <a:lnTo>
                    <a:pt x="10" y="100"/>
                  </a:lnTo>
                  <a:lnTo>
                    <a:pt x="8" y="104"/>
                  </a:lnTo>
                  <a:lnTo>
                    <a:pt x="8" y="105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5" y="109"/>
                  </a:lnTo>
                  <a:lnTo>
                    <a:pt x="21" y="109"/>
                  </a:lnTo>
                  <a:lnTo>
                    <a:pt x="30" y="106"/>
                  </a:lnTo>
                  <a:lnTo>
                    <a:pt x="30" y="106"/>
                  </a:lnTo>
                  <a:lnTo>
                    <a:pt x="33" y="106"/>
                  </a:lnTo>
                  <a:lnTo>
                    <a:pt x="35" y="106"/>
                  </a:lnTo>
                  <a:lnTo>
                    <a:pt x="35" y="106"/>
                  </a:lnTo>
                  <a:lnTo>
                    <a:pt x="35" y="115"/>
                  </a:lnTo>
                  <a:lnTo>
                    <a:pt x="36" y="120"/>
                  </a:lnTo>
                  <a:lnTo>
                    <a:pt x="37" y="122"/>
                  </a:lnTo>
                  <a:lnTo>
                    <a:pt x="40" y="122"/>
                  </a:lnTo>
                  <a:lnTo>
                    <a:pt x="40" y="122"/>
                  </a:lnTo>
                  <a:lnTo>
                    <a:pt x="42" y="119"/>
                  </a:lnTo>
                  <a:lnTo>
                    <a:pt x="46" y="115"/>
                  </a:lnTo>
                  <a:lnTo>
                    <a:pt x="52" y="105"/>
                  </a:lnTo>
                  <a:lnTo>
                    <a:pt x="57" y="95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2" y="80"/>
                  </a:lnTo>
                  <a:lnTo>
                    <a:pt x="66" y="74"/>
                  </a:lnTo>
                  <a:lnTo>
                    <a:pt x="67" y="69"/>
                  </a:lnTo>
                  <a:lnTo>
                    <a:pt x="68" y="64"/>
                  </a:lnTo>
                  <a:lnTo>
                    <a:pt x="67" y="59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57" y="35"/>
                  </a:lnTo>
                  <a:lnTo>
                    <a:pt x="48" y="19"/>
                  </a:lnTo>
                  <a:lnTo>
                    <a:pt x="45" y="12"/>
                  </a:lnTo>
                  <a:lnTo>
                    <a:pt x="40" y="6"/>
                  </a:lnTo>
                  <a:lnTo>
                    <a:pt x="35" y="2"/>
                  </a:lnTo>
                  <a:lnTo>
                    <a:pt x="30" y="1"/>
                  </a:lnTo>
                  <a:lnTo>
                    <a:pt x="30" y="1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4C0BDE40-D99E-4D21-ADB9-DAE2EA0792B5}"/>
              </a:ext>
            </a:extLst>
          </p:cNvPr>
          <p:cNvGrpSpPr/>
          <p:nvPr/>
        </p:nvGrpSpPr>
        <p:grpSpPr>
          <a:xfrm>
            <a:off x="1479550" y="909700"/>
            <a:ext cx="947585" cy="2543364"/>
            <a:chOff x="3290888" y="1028804"/>
            <a:chExt cx="1035050" cy="2778125"/>
          </a:xfrm>
        </p:grpSpPr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5C7AC249-88F1-ECCC-522D-30EB15FD9F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0888" y="1028804"/>
              <a:ext cx="1035050" cy="2778125"/>
            </a:xfrm>
            <a:custGeom>
              <a:avLst/>
              <a:gdLst>
                <a:gd name="T0" fmla="*/ 279 w 652"/>
                <a:gd name="T1" fmla="*/ 9 h 1750"/>
                <a:gd name="T2" fmla="*/ 250 w 652"/>
                <a:gd name="T3" fmla="*/ 26 h 1750"/>
                <a:gd name="T4" fmla="*/ 220 w 652"/>
                <a:gd name="T5" fmla="*/ 91 h 1750"/>
                <a:gd name="T6" fmla="*/ 215 w 652"/>
                <a:gd name="T7" fmla="*/ 141 h 1750"/>
                <a:gd name="T8" fmla="*/ 211 w 652"/>
                <a:gd name="T9" fmla="*/ 161 h 1750"/>
                <a:gd name="T10" fmla="*/ 234 w 652"/>
                <a:gd name="T11" fmla="*/ 195 h 1750"/>
                <a:gd name="T12" fmla="*/ 245 w 652"/>
                <a:gd name="T13" fmla="*/ 247 h 1750"/>
                <a:gd name="T14" fmla="*/ 240 w 652"/>
                <a:gd name="T15" fmla="*/ 261 h 1750"/>
                <a:gd name="T16" fmla="*/ 110 w 652"/>
                <a:gd name="T17" fmla="*/ 305 h 1750"/>
                <a:gd name="T18" fmla="*/ 74 w 652"/>
                <a:gd name="T19" fmla="*/ 341 h 1750"/>
                <a:gd name="T20" fmla="*/ 36 w 652"/>
                <a:gd name="T21" fmla="*/ 489 h 1750"/>
                <a:gd name="T22" fmla="*/ 12 w 652"/>
                <a:gd name="T23" fmla="*/ 578 h 1750"/>
                <a:gd name="T24" fmla="*/ 1 w 652"/>
                <a:gd name="T25" fmla="*/ 620 h 1750"/>
                <a:gd name="T26" fmla="*/ 75 w 652"/>
                <a:gd name="T27" fmla="*/ 692 h 1750"/>
                <a:gd name="T28" fmla="*/ 132 w 652"/>
                <a:gd name="T29" fmla="*/ 730 h 1750"/>
                <a:gd name="T30" fmla="*/ 115 w 652"/>
                <a:gd name="T31" fmla="*/ 908 h 1750"/>
                <a:gd name="T32" fmla="*/ 114 w 652"/>
                <a:gd name="T33" fmla="*/ 1304 h 1750"/>
                <a:gd name="T34" fmla="*/ 166 w 652"/>
                <a:gd name="T35" fmla="*/ 1580 h 1750"/>
                <a:gd name="T36" fmla="*/ 181 w 652"/>
                <a:gd name="T37" fmla="*/ 1612 h 1750"/>
                <a:gd name="T38" fmla="*/ 134 w 652"/>
                <a:gd name="T39" fmla="*/ 1674 h 1750"/>
                <a:gd name="T40" fmla="*/ 99 w 652"/>
                <a:gd name="T41" fmla="*/ 1706 h 1750"/>
                <a:gd name="T42" fmla="*/ 116 w 652"/>
                <a:gd name="T43" fmla="*/ 1726 h 1750"/>
                <a:gd name="T44" fmla="*/ 140 w 652"/>
                <a:gd name="T45" fmla="*/ 1740 h 1750"/>
                <a:gd name="T46" fmla="*/ 160 w 652"/>
                <a:gd name="T47" fmla="*/ 1745 h 1750"/>
                <a:gd name="T48" fmla="*/ 226 w 652"/>
                <a:gd name="T49" fmla="*/ 1706 h 1750"/>
                <a:gd name="T50" fmla="*/ 265 w 652"/>
                <a:gd name="T51" fmla="*/ 1680 h 1750"/>
                <a:gd name="T52" fmla="*/ 250 w 652"/>
                <a:gd name="T53" fmla="*/ 1611 h 1750"/>
                <a:gd name="T54" fmla="*/ 254 w 652"/>
                <a:gd name="T55" fmla="*/ 1485 h 1750"/>
                <a:gd name="T56" fmla="*/ 316 w 652"/>
                <a:gd name="T57" fmla="*/ 1056 h 1750"/>
                <a:gd name="T58" fmla="*/ 355 w 652"/>
                <a:gd name="T59" fmla="*/ 1421 h 1750"/>
                <a:gd name="T60" fmla="*/ 374 w 652"/>
                <a:gd name="T61" fmla="*/ 1695 h 1750"/>
                <a:gd name="T62" fmla="*/ 405 w 652"/>
                <a:gd name="T63" fmla="*/ 1738 h 1750"/>
                <a:gd name="T64" fmla="*/ 451 w 652"/>
                <a:gd name="T65" fmla="*/ 1739 h 1750"/>
                <a:gd name="T66" fmla="*/ 475 w 652"/>
                <a:gd name="T67" fmla="*/ 1735 h 1750"/>
                <a:gd name="T68" fmla="*/ 491 w 652"/>
                <a:gd name="T69" fmla="*/ 1726 h 1750"/>
                <a:gd name="T70" fmla="*/ 499 w 652"/>
                <a:gd name="T71" fmla="*/ 1710 h 1750"/>
                <a:gd name="T72" fmla="*/ 458 w 652"/>
                <a:gd name="T73" fmla="*/ 1674 h 1750"/>
                <a:gd name="T74" fmla="*/ 436 w 652"/>
                <a:gd name="T75" fmla="*/ 1621 h 1750"/>
                <a:gd name="T76" fmla="*/ 455 w 652"/>
                <a:gd name="T77" fmla="*/ 1605 h 1750"/>
                <a:gd name="T78" fmla="*/ 491 w 652"/>
                <a:gd name="T79" fmla="*/ 1248 h 1750"/>
                <a:gd name="T80" fmla="*/ 503 w 652"/>
                <a:gd name="T81" fmla="*/ 721 h 1750"/>
                <a:gd name="T82" fmla="*/ 638 w 652"/>
                <a:gd name="T83" fmla="*/ 617 h 1750"/>
                <a:gd name="T84" fmla="*/ 650 w 652"/>
                <a:gd name="T85" fmla="*/ 572 h 1750"/>
                <a:gd name="T86" fmla="*/ 545 w 652"/>
                <a:gd name="T87" fmla="*/ 313 h 1750"/>
                <a:gd name="T88" fmla="*/ 503 w 652"/>
                <a:gd name="T89" fmla="*/ 287 h 1750"/>
                <a:gd name="T90" fmla="*/ 423 w 652"/>
                <a:gd name="T91" fmla="*/ 271 h 1750"/>
                <a:gd name="T92" fmla="*/ 395 w 652"/>
                <a:gd name="T93" fmla="*/ 247 h 1750"/>
                <a:gd name="T94" fmla="*/ 391 w 652"/>
                <a:gd name="T95" fmla="*/ 187 h 1750"/>
                <a:gd name="T96" fmla="*/ 416 w 652"/>
                <a:gd name="T97" fmla="*/ 140 h 1750"/>
                <a:gd name="T98" fmla="*/ 406 w 652"/>
                <a:gd name="T99" fmla="*/ 101 h 1750"/>
                <a:gd name="T100" fmla="*/ 391 w 652"/>
                <a:gd name="T101" fmla="*/ 49 h 1750"/>
                <a:gd name="T102" fmla="*/ 374 w 652"/>
                <a:gd name="T103" fmla="*/ 31 h 1750"/>
                <a:gd name="T104" fmla="*/ 340 w 652"/>
                <a:gd name="T105" fmla="*/ 10 h 1750"/>
                <a:gd name="T106" fmla="*/ 142 w 652"/>
                <a:gd name="T107" fmla="*/ 561 h 1750"/>
                <a:gd name="T108" fmla="*/ 145 w 652"/>
                <a:gd name="T109" fmla="*/ 652 h 1750"/>
                <a:gd name="T110" fmla="*/ 110 w 652"/>
                <a:gd name="T111" fmla="*/ 638 h 1750"/>
                <a:gd name="T112" fmla="*/ 85 w 652"/>
                <a:gd name="T113" fmla="*/ 582 h 1750"/>
                <a:gd name="T114" fmla="*/ 510 w 652"/>
                <a:gd name="T115" fmla="*/ 492 h 1750"/>
                <a:gd name="T116" fmla="*/ 564 w 652"/>
                <a:gd name="T117" fmla="*/ 575 h 1750"/>
                <a:gd name="T118" fmla="*/ 510 w 652"/>
                <a:gd name="T119" fmla="*/ 643 h 1750"/>
                <a:gd name="T120" fmla="*/ 485 w 652"/>
                <a:gd name="T121" fmla="*/ 552 h 1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2" h="1750">
                  <a:moveTo>
                    <a:pt x="305" y="10"/>
                  </a:moveTo>
                  <a:lnTo>
                    <a:pt x="305" y="10"/>
                  </a:lnTo>
                  <a:lnTo>
                    <a:pt x="297" y="12"/>
                  </a:lnTo>
                  <a:lnTo>
                    <a:pt x="291" y="12"/>
                  </a:lnTo>
                  <a:lnTo>
                    <a:pt x="285" y="10"/>
                  </a:lnTo>
                  <a:lnTo>
                    <a:pt x="285" y="10"/>
                  </a:lnTo>
                  <a:lnTo>
                    <a:pt x="279" y="9"/>
                  </a:lnTo>
                  <a:lnTo>
                    <a:pt x="272" y="10"/>
                  </a:lnTo>
                  <a:lnTo>
                    <a:pt x="260" y="15"/>
                  </a:lnTo>
                  <a:lnTo>
                    <a:pt x="260" y="15"/>
                  </a:lnTo>
                  <a:lnTo>
                    <a:pt x="256" y="17"/>
                  </a:lnTo>
                  <a:lnTo>
                    <a:pt x="254" y="19"/>
                  </a:lnTo>
                  <a:lnTo>
                    <a:pt x="250" y="26"/>
                  </a:lnTo>
                  <a:lnTo>
                    <a:pt x="250" y="26"/>
                  </a:lnTo>
                  <a:lnTo>
                    <a:pt x="240" y="41"/>
                  </a:lnTo>
                  <a:lnTo>
                    <a:pt x="240" y="41"/>
                  </a:lnTo>
                  <a:lnTo>
                    <a:pt x="234" y="52"/>
                  </a:lnTo>
                  <a:lnTo>
                    <a:pt x="227" y="67"/>
                  </a:lnTo>
                  <a:lnTo>
                    <a:pt x="222" y="82"/>
                  </a:lnTo>
                  <a:lnTo>
                    <a:pt x="220" y="91"/>
                  </a:lnTo>
                  <a:lnTo>
                    <a:pt x="220" y="91"/>
                  </a:lnTo>
                  <a:lnTo>
                    <a:pt x="220" y="94"/>
                  </a:lnTo>
                  <a:lnTo>
                    <a:pt x="217" y="97"/>
                  </a:lnTo>
                  <a:lnTo>
                    <a:pt x="216" y="102"/>
                  </a:lnTo>
                  <a:lnTo>
                    <a:pt x="215" y="111"/>
                  </a:lnTo>
                  <a:lnTo>
                    <a:pt x="215" y="111"/>
                  </a:lnTo>
                  <a:lnTo>
                    <a:pt x="215" y="13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4" y="141"/>
                  </a:lnTo>
                  <a:lnTo>
                    <a:pt x="212" y="143"/>
                  </a:lnTo>
                  <a:lnTo>
                    <a:pt x="210" y="147"/>
                  </a:lnTo>
                  <a:lnTo>
                    <a:pt x="210" y="156"/>
                  </a:lnTo>
                  <a:lnTo>
                    <a:pt x="210" y="156"/>
                  </a:lnTo>
                  <a:lnTo>
                    <a:pt x="211" y="161"/>
                  </a:lnTo>
                  <a:lnTo>
                    <a:pt x="212" y="165"/>
                  </a:lnTo>
                  <a:lnTo>
                    <a:pt x="217" y="171"/>
                  </a:lnTo>
                  <a:lnTo>
                    <a:pt x="222" y="175"/>
                  </a:lnTo>
                  <a:lnTo>
                    <a:pt x="225" y="176"/>
                  </a:lnTo>
                  <a:lnTo>
                    <a:pt x="230" y="186"/>
                  </a:lnTo>
                  <a:lnTo>
                    <a:pt x="230" y="186"/>
                  </a:lnTo>
                  <a:lnTo>
                    <a:pt x="234" y="195"/>
                  </a:lnTo>
                  <a:lnTo>
                    <a:pt x="240" y="216"/>
                  </a:lnTo>
                  <a:lnTo>
                    <a:pt x="240" y="216"/>
                  </a:lnTo>
                  <a:lnTo>
                    <a:pt x="245" y="235"/>
                  </a:lnTo>
                  <a:lnTo>
                    <a:pt x="245" y="241"/>
                  </a:lnTo>
                  <a:lnTo>
                    <a:pt x="245" y="246"/>
                  </a:lnTo>
                  <a:lnTo>
                    <a:pt x="245" y="246"/>
                  </a:lnTo>
                  <a:lnTo>
                    <a:pt x="245" y="247"/>
                  </a:lnTo>
                  <a:lnTo>
                    <a:pt x="247" y="249"/>
                  </a:lnTo>
                  <a:lnTo>
                    <a:pt x="251" y="251"/>
                  </a:lnTo>
                  <a:lnTo>
                    <a:pt x="251" y="254"/>
                  </a:lnTo>
                  <a:lnTo>
                    <a:pt x="251" y="255"/>
                  </a:lnTo>
                  <a:lnTo>
                    <a:pt x="247" y="257"/>
                  </a:lnTo>
                  <a:lnTo>
                    <a:pt x="240" y="261"/>
                  </a:lnTo>
                  <a:lnTo>
                    <a:pt x="240" y="261"/>
                  </a:lnTo>
                  <a:lnTo>
                    <a:pt x="219" y="271"/>
                  </a:lnTo>
                  <a:lnTo>
                    <a:pt x="194" y="284"/>
                  </a:lnTo>
                  <a:lnTo>
                    <a:pt x="167" y="295"/>
                  </a:lnTo>
                  <a:lnTo>
                    <a:pt x="156" y="299"/>
                  </a:lnTo>
                  <a:lnTo>
                    <a:pt x="145" y="301"/>
                  </a:lnTo>
                  <a:lnTo>
                    <a:pt x="145" y="301"/>
                  </a:lnTo>
                  <a:lnTo>
                    <a:pt x="110" y="305"/>
                  </a:lnTo>
                  <a:lnTo>
                    <a:pt x="102" y="308"/>
                  </a:lnTo>
                  <a:lnTo>
                    <a:pt x="95" y="309"/>
                  </a:lnTo>
                  <a:lnTo>
                    <a:pt x="90" y="313"/>
                  </a:lnTo>
                  <a:lnTo>
                    <a:pt x="85" y="316"/>
                  </a:lnTo>
                  <a:lnTo>
                    <a:pt x="85" y="316"/>
                  </a:lnTo>
                  <a:lnTo>
                    <a:pt x="80" y="325"/>
                  </a:lnTo>
                  <a:lnTo>
                    <a:pt x="74" y="341"/>
                  </a:lnTo>
                  <a:lnTo>
                    <a:pt x="59" y="387"/>
                  </a:lnTo>
                  <a:lnTo>
                    <a:pt x="46" y="433"/>
                  </a:lnTo>
                  <a:lnTo>
                    <a:pt x="41" y="450"/>
                  </a:lnTo>
                  <a:lnTo>
                    <a:pt x="40" y="462"/>
                  </a:lnTo>
                  <a:lnTo>
                    <a:pt x="40" y="462"/>
                  </a:lnTo>
                  <a:lnTo>
                    <a:pt x="39" y="476"/>
                  </a:lnTo>
                  <a:lnTo>
                    <a:pt x="36" y="489"/>
                  </a:lnTo>
                  <a:lnTo>
                    <a:pt x="31" y="504"/>
                  </a:lnTo>
                  <a:lnTo>
                    <a:pt x="25" y="517"/>
                  </a:lnTo>
                  <a:lnTo>
                    <a:pt x="25" y="517"/>
                  </a:lnTo>
                  <a:lnTo>
                    <a:pt x="21" y="524"/>
                  </a:lnTo>
                  <a:lnTo>
                    <a:pt x="19" y="533"/>
                  </a:lnTo>
                  <a:lnTo>
                    <a:pt x="15" y="556"/>
                  </a:lnTo>
                  <a:lnTo>
                    <a:pt x="12" y="578"/>
                  </a:lnTo>
                  <a:lnTo>
                    <a:pt x="10" y="597"/>
                  </a:lnTo>
                  <a:lnTo>
                    <a:pt x="10" y="597"/>
                  </a:lnTo>
                  <a:lnTo>
                    <a:pt x="7" y="603"/>
                  </a:lnTo>
                  <a:lnTo>
                    <a:pt x="5" y="608"/>
                  </a:lnTo>
                  <a:lnTo>
                    <a:pt x="1" y="613"/>
                  </a:lnTo>
                  <a:lnTo>
                    <a:pt x="0" y="616"/>
                  </a:lnTo>
                  <a:lnTo>
                    <a:pt x="1" y="620"/>
                  </a:lnTo>
                  <a:lnTo>
                    <a:pt x="3" y="625"/>
                  </a:lnTo>
                  <a:lnTo>
                    <a:pt x="10" y="632"/>
                  </a:lnTo>
                  <a:lnTo>
                    <a:pt x="10" y="632"/>
                  </a:lnTo>
                  <a:lnTo>
                    <a:pt x="26" y="648"/>
                  </a:lnTo>
                  <a:lnTo>
                    <a:pt x="42" y="665"/>
                  </a:lnTo>
                  <a:lnTo>
                    <a:pt x="75" y="692"/>
                  </a:lnTo>
                  <a:lnTo>
                    <a:pt x="75" y="692"/>
                  </a:lnTo>
                  <a:lnTo>
                    <a:pt x="87" y="704"/>
                  </a:lnTo>
                  <a:lnTo>
                    <a:pt x="99" y="711"/>
                  </a:lnTo>
                  <a:lnTo>
                    <a:pt x="115" y="722"/>
                  </a:lnTo>
                  <a:lnTo>
                    <a:pt x="115" y="722"/>
                  </a:lnTo>
                  <a:lnTo>
                    <a:pt x="121" y="726"/>
                  </a:lnTo>
                  <a:lnTo>
                    <a:pt x="127" y="729"/>
                  </a:lnTo>
                  <a:lnTo>
                    <a:pt x="132" y="730"/>
                  </a:lnTo>
                  <a:lnTo>
                    <a:pt x="135" y="732"/>
                  </a:lnTo>
                  <a:lnTo>
                    <a:pt x="135" y="732"/>
                  </a:lnTo>
                  <a:lnTo>
                    <a:pt x="137" y="739"/>
                  </a:lnTo>
                  <a:lnTo>
                    <a:pt x="140" y="742"/>
                  </a:lnTo>
                  <a:lnTo>
                    <a:pt x="105" y="903"/>
                  </a:lnTo>
                  <a:lnTo>
                    <a:pt x="115" y="908"/>
                  </a:lnTo>
                  <a:lnTo>
                    <a:pt x="115" y="908"/>
                  </a:lnTo>
                  <a:lnTo>
                    <a:pt x="115" y="998"/>
                  </a:lnTo>
                  <a:lnTo>
                    <a:pt x="112" y="1093"/>
                  </a:lnTo>
                  <a:lnTo>
                    <a:pt x="110" y="1209"/>
                  </a:lnTo>
                  <a:lnTo>
                    <a:pt x="110" y="1209"/>
                  </a:lnTo>
                  <a:lnTo>
                    <a:pt x="110" y="1240"/>
                  </a:lnTo>
                  <a:lnTo>
                    <a:pt x="111" y="1271"/>
                  </a:lnTo>
                  <a:lnTo>
                    <a:pt x="114" y="1304"/>
                  </a:lnTo>
                  <a:lnTo>
                    <a:pt x="117" y="1337"/>
                  </a:lnTo>
                  <a:lnTo>
                    <a:pt x="121" y="1369"/>
                  </a:lnTo>
                  <a:lnTo>
                    <a:pt x="126" y="1401"/>
                  </a:lnTo>
                  <a:lnTo>
                    <a:pt x="137" y="1459"/>
                  </a:lnTo>
                  <a:lnTo>
                    <a:pt x="149" y="1512"/>
                  </a:lnTo>
                  <a:lnTo>
                    <a:pt x="159" y="1553"/>
                  </a:lnTo>
                  <a:lnTo>
                    <a:pt x="166" y="1580"/>
                  </a:lnTo>
                  <a:lnTo>
                    <a:pt x="170" y="1590"/>
                  </a:lnTo>
                  <a:lnTo>
                    <a:pt x="170" y="1590"/>
                  </a:lnTo>
                  <a:lnTo>
                    <a:pt x="179" y="1592"/>
                  </a:lnTo>
                  <a:lnTo>
                    <a:pt x="185" y="1595"/>
                  </a:lnTo>
                  <a:lnTo>
                    <a:pt x="185" y="1595"/>
                  </a:lnTo>
                  <a:lnTo>
                    <a:pt x="184" y="1600"/>
                  </a:lnTo>
                  <a:lnTo>
                    <a:pt x="181" y="1612"/>
                  </a:lnTo>
                  <a:lnTo>
                    <a:pt x="175" y="1629"/>
                  </a:lnTo>
                  <a:lnTo>
                    <a:pt x="170" y="1636"/>
                  </a:lnTo>
                  <a:lnTo>
                    <a:pt x="165" y="1645"/>
                  </a:lnTo>
                  <a:lnTo>
                    <a:pt x="165" y="1645"/>
                  </a:lnTo>
                  <a:lnTo>
                    <a:pt x="159" y="1653"/>
                  </a:lnTo>
                  <a:lnTo>
                    <a:pt x="150" y="1660"/>
                  </a:lnTo>
                  <a:lnTo>
                    <a:pt x="134" y="1674"/>
                  </a:lnTo>
                  <a:lnTo>
                    <a:pt x="120" y="1685"/>
                  </a:lnTo>
                  <a:lnTo>
                    <a:pt x="114" y="1690"/>
                  </a:lnTo>
                  <a:lnTo>
                    <a:pt x="110" y="1695"/>
                  </a:lnTo>
                  <a:lnTo>
                    <a:pt x="110" y="1695"/>
                  </a:lnTo>
                  <a:lnTo>
                    <a:pt x="107" y="1699"/>
                  </a:lnTo>
                  <a:lnTo>
                    <a:pt x="104" y="1703"/>
                  </a:lnTo>
                  <a:lnTo>
                    <a:pt x="99" y="1706"/>
                  </a:lnTo>
                  <a:lnTo>
                    <a:pt x="97" y="1708"/>
                  </a:lnTo>
                  <a:lnTo>
                    <a:pt x="96" y="1710"/>
                  </a:lnTo>
                  <a:lnTo>
                    <a:pt x="97" y="1713"/>
                  </a:lnTo>
                  <a:lnTo>
                    <a:pt x="100" y="1715"/>
                  </a:lnTo>
                  <a:lnTo>
                    <a:pt x="100" y="1715"/>
                  </a:lnTo>
                  <a:lnTo>
                    <a:pt x="107" y="1721"/>
                  </a:lnTo>
                  <a:lnTo>
                    <a:pt x="116" y="1726"/>
                  </a:lnTo>
                  <a:lnTo>
                    <a:pt x="125" y="1730"/>
                  </a:lnTo>
                  <a:lnTo>
                    <a:pt x="125" y="1730"/>
                  </a:lnTo>
                  <a:lnTo>
                    <a:pt x="125" y="1731"/>
                  </a:lnTo>
                  <a:lnTo>
                    <a:pt x="127" y="1734"/>
                  </a:lnTo>
                  <a:lnTo>
                    <a:pt x="131" y="1736"/>
                  </a:lnTo>
                  <a:lnTo>
                    <a:pt x="140" y="1740"/>
                  </a:lnTo>
                  <a:lnTo>
                    <a:pt x="140" y="1740"/>
                  </a:lnTo>
                  <a:lnTo>
                    <a:pt x="144" y="1742"/>
                  </a:lnTo>
                  <a:lnTo>
                    <a:pt x="146" y="1744"/>
                  </a:lnTo>
                  <a:lnTo>
                    <a:pt x="146" y="1747"/>
                  </a:lnTo>
                  <a:lnTo>
                    <a:pt x="146" y="1748"/>
                  </a:lnTo>
                  <a:lnTo>
                    <a:pt x="146" y="1749"/>
                  </a:lnTo>
                  <a:lnTo>
                    <a:pt x="147" y="1750"/>
                  </a:lnTo>
                  <a:lnTo>
                    <a:pt x="160" y="1745"/>
                  </a:lnTo>
                  <a:lnTo>
                    <a:pt x="160" y="1745"/>
                  </a:lnTo>
                  <a:lnTo>
                    <a:pt x="179" y="1736"/>
                  </a:lnTo>
                  <a:lnTo>
                    <a:pt x="195" y="1728"/>
                  </a:lnTo>
                  <a:lnTo>
                    <a:pt x="209" y="1719"/>
                  </a:lnTo>
                  <a:lnTo>
                    <a:pt x="220" y="1710"/>
                  </a:lnTo>
                  <a:lnTo>
                    <a:pt x="220" y="1710"/>
                  </a:lnTo>
                  <a:lnTo>
                    <a:pt x="226" y="1706"/>
                  </a:lnTo>
                  <a:lnTo>
                    <a:pt x="232" y="1703"/>
                  </a:lnTo>
                  <a:lnTo>
                    <a:pt x="246" y="1696"/>
                  </a:lnTo>
                  <a:lnTo>
                    <a:pt x="259" y="1691"/>
                  </a:lnTo>
                  <a:lnTo>
                    <a:pt x="262" y="1689"/>
                  </a:lnTo>
                  <a:lnTo>
                    <a:pt x="265" y="1685"/>
                  </a:lnTo>
                  <a:lnTo>
                    <a:pt x="265" y="1685"/>
                  </a:lnTo>
                  <a:lnTo>
                    <a:pt x="265" y="1680"/>
                  </a:lnTo>
                  <a:lnTo>
                    <a:pt x="264" y="1671"/>
                  </a:lnTo>
                  <a:lnTo>
                    <a:pt x="260" y="1649"/>
                  </a:lnTo>
                  <a:lnTo>
                    <a:pt x="254" y="1627"/>
                  </a:lnTo>
                  <a:lnTo>
                    <a:pt x="250" y="1615"/>
                  </a:lnTo>
                  <a:lnTo>
                    <a:pt x="250" y="1615"/>
                  </a:lnTo>
                  <a:lnTo>
                    <a:pt x="250" y="1612"/>
                  </a:lnTo>
                  <a:lnTo>
                    <a:pt x="250" y="1611"/>
                  </a:lnTo>
                  <a:lnTo>
                    <a:pt x="251" y="1609"/>
                  </a:lnTo>
                  <a:lnTo>
                    <a:pt x="254" y="1605"/>
                  </a:lnTo>
                  <a:lnTo>
                    <a:pt x="255" y="1600"/>
                  </a:lnTo>
                  <a:lnTo>
                    <a:pt x="255" y="1600"/>
                  </a:lnTo>
                  <a:lnTo>
                    <a:pt x="254" y="1543"/>
                  </a:lnTo>
                  <a:lnTo>
                    <a:pt x="254" y="1502"/>
                  </a:lnTo>
                  <a:lnTo>
                    <a:pt x="254" y="1485"/>
                  </a:lnTo>
                  <a:lnTo>
                    <a:pt x="255" y="1470"/>
                  </a:lnTo>
                  <a:lnTo>
                    <a:pt x="255" y="1470"/>
                  </a:lnTo>
                  <a:lnTo>
                    <a:pt x="266" y="1386"/>
                  </a:lnTo>
                  <a:lnTo>
                    <a:pt x="287" y="1234"/>
                  </a:lnTo>
                  <a:lnTo>
                    <a:pt x="299" y="1159"/>
                  </a:lnTo>
                  <a:lnTo>
                    <a:pt x="309" y="1096"/>
                  </a:lnTo>
                  <a:lnTo>
                    <a:pt x="316" y="1056"/>
                  </a:lnTo>
                  <a:lnTo>
                    <a:pt x="319" y="1047"/>
                  </a:lnTo>
                  <a:lnTo>
                    <a:pt x="320" y="1047"/>
                  </a:lnTo>
                  <a:lnTo>
                    <a:pt x="320" y="1048"/>
                  </a:lnTo>
                  <a:lnTo>
                    <a:pt x="320" y="1048"/>
                  </a:lnTo>
                  <a:lnTo>
                    <a:pt x="329" y="1129"/>
                  </a:lnTo>
                  <a:lnTo>
                    <a:pt x="343" y="1275"/>
                  </a:lnTo>
                  <a:lnTo>
                    <a:pt x="355" y="1421"/>
                  </a:lnTo>
                  <a:lnTo>
                    <a:pt x="360" y="1495"/>
                  </a:lnTo>
                  <a:lnTo>
                    <a:pt x="360" y="1615"/>
                  </a:lnTo>
                  <a:lnTo>
                    <a:pt x="370" y="1615"/>
                  </a:lnTo>
                  <a:lnTo>
                    <a:pt x="370" y="1685"/>
                  </a:lnTo>
                  <a:lnTo>
                    <a:pt x="370" y="1685"/>
                  </a:lnTo>
                  <a:lnTo>
                    <a:pt x="371" y="1691"/>
                  </a:lnTo>
                  <a:lnTo>
                    <a:pt x="374" y="1695"/>
                  </a:lnTo>
                  <a:lnTo>
                    <a:pt x="376" y="1699"/>
                  </a:lnTo>
                  <a:lnTo>
                    <a:pt x="380" y="1705"/>
                  </a:lnTo>
                  <a:lnTo>
                    <a:pt x="380" y="1705"/>
                  </a:lnTo>
                  <a:lnTo>
                    <a:pt x="386" y="1716"/>
                  </a:lnTo>
                  <a:lnTo>
                    <a:pt x="393" y="1724"/>
                  </a:lnTo>
                  <a:lnTo>
                    <a:pt x="399" y="1730"/>
                  </a:lnTo>
                  <a:lnTo>
                    <a:pt x="405" y="1738"/>
                  </a:lnTo>
                  <a:lnTo>
                    <a:pt x="414" y="1743"/>
                  </a:lnTo>
                  <a:lnTo>
                    <a:pt x="421" y="1745"/>
                  </a:lnTo>
                  <a:lnTo>
                    <a:pt x="426" y="1745"/>
                  </a:lnTo>
                  <a:lnTo>
                    <a:pt x="430" y="1745"/>
                  </a:lnTo>
                  <a:lnTo>
                    <a:pt x="430" y="1745"/>
                  </a:lnTo>
                  <a:lnTo>
                    <a:pt x="444" y="1742"/>
                  </a:lnTo>
                  <a:lnTo>
                    <a:pt x="451" y="1739"/>
                  </a:lnTo>
                  <a:lnTo>
                    <a:pt x="454" y="1736"/>
                  </a:lnTo>
                  <a:lnTo>
                    <a:pt x="455" y="1735"/>
                  </a:lnTo>
                  <a:lnTo>
                    <a:pt x="455" y="1735"/>
                  </a:lnTo>
                  <a:lnTo>
                    <a:pt x="465" y="1736"/>
                  </a:lnTo>
                  <a:lnTo>
                    <a:pt x="473" y="1736"/>
                  </a:lnTo>
                  <a:lnTo>
                    <a:pt x="475" y="1736"/>
                  </a:lnTo>
                  <a:lnTo>
                    <a:pt x="475" y="1735"/>
                  </a:lnTo>
                  <a:lnTo>
                    <a:pt x="475" y="1735"/>
                  </a:lnTo>
                  <a:lnTo>
                    <a:pt x="474" y="1733"/>
                  </a:lnTo>
                  <a:lnTo>
                    <a:pt x="475" y="1731"/>
                  </a:lnTo>
                  <a:lnTo>
                    <a:pt x="480" y="1730"/>
                  </a:lnTo>
                  <a:lnTo>
                    <a:pt x="480" y="1730"/>
                  </a:lnTo>
                  <a:lnTo>
                    <a:pt x="486" y="1729"/>
                  </a:lnTo>
                  <a:lnTo>
                    <a:pt x="491" y="1726"/>
                  </a:lnTo>
                  <a:lnTo>
                    <a:pt x="495" y="1724"/>
                  </a:lnTo>
                  <a:lnTo>
                    <a:pt x="495" y="1720"/>
                  </a:lnTo>
                  <a:lnTo>
                    <a:pt x="495" y="1720"/>
                  </a:lnTo>
                  <a:lnTo>
                    <a:pt x="495" y="1718"/>
                  </a:lnTo>
                  <a:lnTo>
                    <a:pt x="496" y="1716"/>
                  </a:lnTo>
                  <a:lnTo>
                    <a:pt x="499" y="1713"/>
                  </a:lnTo>
                  <a:lnTo>
                    <a:pt x="499" y="1710"/>
                  </a:lnTo>
                  <a:lnTo>
                    <a:pt x="498" y="1708"/>
                  </a:lnTo>
                  <a:lnTo>
                    <a:pt x="495" y="1704"/>
                  </a:lnTo>
                  <a:lnTo>
                    <a:pt x="490" y="1700"/>
                  </a:lnTo>
                  <a:lnTo>
                    <a:pt x="490" y="1700"/>
                  </a:lnTo>
                  <a:lnTo>
                    <a:pt x="476" y="1690"/>
                  </a:lnTo>
                  <a:lnTo>
                    <a:pt x="464" y="1679"/>
                  </a:lnTo>
                  <a:lnTo>
                    <a:pt x="458" y="1674"/>
                  </a:lnTo>
                  <a:lnTo>
                    <a:pt x="451" y="1668"/>
                  </a:lnTo>
                  <a:lnTo>
                    <a:pt x="448" y="1661"/>
                  </a:lnTo>
                  <a:lnTo>
                    <a:pt x="445" y="1655"/>
                  </a:lnTo>
                  <a:lnTo>
                    <a:pt x="445" y="1655"/>
                  </a:lnTo>
                  <a:lnTo>
                    <a:pt x="441" y="1641"/>
                  </a:lnTo>
                  <a:lnTo>
                    <a:pt x="438" y="1626"/>
                  </a:lnTo>
                  <a:lnTo>
                    <a:pt x="436" y="1621"/>
                  </a:lnTo>
                  <a:lnTo>
                    <a:pt x="436" y="1615"/>
                  </a:lnTo>
                  <a:lnTo>
                    <a:pt x="438" y="1612"/>
                  </a:lnTo>
                  <a:lnTo>
                    <a:pt x="440" y="1610"/>
                  </a:lnTo>
                  <a:lnTo>
                    <a:pt x="440" y="1610"/>
                  </a:lnTo>
                  <a:lnTo>
                    <a:pt x="450" y="1607"/>
                  </a:lnTo>
                  <a:lnTo>
                    <a:pt x="454" y="1606"/>
                  </a:lnTo>
                  <a:lnTo>
                    <a:pt x="455" y="1605"/>
                  </a:lnTo>
                  <a:lnTo>
                    <a:pt x="455" y="1605"/>
                  </a:lnTo>
                  <a:lnTo>
                    <a:pt x="460" y="1564"/>
                  </a:lnTo>
                  <a:lnTo>
                    <a:pt x="471" y="1471"/>
                  </a:lnTo>
                  <a:lnTo>
                    <a:pt x="483" y="1365"/>
                  </a:lnTo>
                  <a:lnTo>
                    <a:pt x="490" y="1284"/>
                  </a:lnTo>
                  <a:lnTo>
                    <a:pt x="490" y="1284"/>
                  </a:lnTo>
                  <a:lnTo>
                    <a:pt x="491" y="1248"/>
                  </a:lnTo>
                  <a:lnTo>
                    <a:pt x="491" y="1195"/>
                  </a:lnTo>
                  <a:lnTo>
                    <a:pt x="490" y="1073"/>
                  </a:lnTo>
                  <a:lnTo>
                    <a:pt x="485" y="918"/>
                  </a:lnTo>
                  <a:lnTo>
                    <a:pt x="500" y="913"/>
                  </a:lnTo>
                  <a:lnTo>
                    <a:pt x="485" y="732"/>
                  </a:lnTo>
                  <a:lnTo>
                    <a:pt x="485" y="732"/>
                  </a:lnTo>
                  <a:lnTo>
                    <a:pt x="503" y="721"/>
                  </a:lnTo>
                  <a:lnTo>
                    <a:pt x="541" y="696"/>
                  </a:lnTo>
                  <a:lnTo>
                    <a:pt x="586" y="665"/>
                  </a:lnTo>
                  <a:lnTo>
                    <a:pt x="605" y="650"/>
                  </a:lnTo>
                  <a:lnTo>
                    <a:pt x="620" y="637"/>
                  </a:lnTo>
                  <a:lnTo>
                    <a:pt x="620" y="637"/>
                  </a:lnTo>
                  <a:lnTo>
                    <a:pt x="630" y="627"/>
                  </a:lnTo>
                  <a:lnTo>
                    <a:pt x="638" y="617"/>
                  </a:lnTo>
                  <a:lnTo>
                    <a:pt x="644" y="608"/>
                  </a:lnTo>
                  <a:lnTo>
                    <a:pt x="649" y="601"/>
                  </a:lnTo>
                  <a:lnTo>
                    <a:pt x="650" y="595"/>
                  </a:lnTo>
                  <a:lnTo>
                    <a:pt x="652" y="587"/>
                  </a:lnTo>
                  <a:lnTo>
                    <a:pt x="652" y="580"/>
                  </a:lnTo>
                  <a:lnTo>
                    <a:pt x="650" y="572"/>
                  </a:lnTo>
                  <a:lnTo>
                    <a:pt x="650" y="572"/>
                  </a:lnTo>
                  <a:lnTo>
                    <a:pt x="637" y="528"/>
                  </a:lnTo>
                  <a:lnTo>
                    <a:pt x="609" y="450"/>
                  </a:lnTo>
                  <a:lnTo>
                    <a:pt x="579" y="374"/>
                  </a:lnTo>
                  <a:lnTo>
                    <a:pt x="568" y="346"/>
                  </a:lnTo>
                  <a:lnTo>
                    <a:pt x="560" y="331"/>
                  </a:lnTo>
                  <a:lnTo>
                    <a:pt x="560" y="331"/>
                  </a:lnTo>
                  <a:lnTo>
                    <a:pt x="545" y="313"/>
                  </a:lnTo>
                  <a:lnTo>
                    <a:pt x="540" y="306"/>
                  </a:lnTo>
                  <a:lnTo>
                    <a:pt x="540" y="306"/>
                  </a:lnTo>
                  <a:lnTo>
                    <a:pt x="538" y="304"/>
                  </a:lnTo>
                  <a:lnTo>
                    <a:pt x="534" y="301"/>
                  </a:lnTo>
                  <a:lnTo>
                    <a:pt x="525" y="296"/>
                  </a:lnTo>
                  <a:lnTo>
                    <a:pt x="525" y="296"/>
                  </a:lnTo>
                  <a:lnTo>
                    <a:pt x="503" y="287"/>
                  </a:lnTo>
                  <a:lnTo>
                    <a:pt x="489" y="284"/>
                  </a:lnTo>
                  <a:lnTo>
                    <a:pt x="480" y="281"/>
                  </a:lnTo>
                  <a:lnTo>
                    <a:pt x="480" y="281"/>
                  </a:lnTo>
                  <a:lnTo>
                    <a:pt x="453" y="276"/>
                  </a:lnTo>
                  <a:lnTo>
                    <a:pt x="425" y="271"/>
                  </a:lnTo>
                  <a:lnTo>
                    <a:pt x="425" y="271"/>
                  </a:lnTo>
                  <a:lnTo>
                    <a:pt x="423" y="271"/>
                  </a:lnTo>
                  <a:lnTo>
                    <a:pt x="418" y="271"/>
                  </a:lnTo>
                  <a:lnTo>
                    <a:pt x="415" y="270"/>
                  </a:lnTo>
                  <a:lnTo>
                    <a:pt x="411" y="267"/>
                  </a:lnTo>
                  <a:lnTo>
                    <a:pt x="406" y="264"/>
                  </a:lnTo>
                  <a:lnTo>
                    <a:pt x="400" y="256"/>
                  </a:lnTo>
                  <a:lnTo>
                    <a:pt x="400" y="256"/>
                  </a:lnTo>
                  <a:lnTo>
                    <a:pt x="395" y="247"/>
                  </a:lnTo>
                  <a:lnTo>
                    <a:pt x="391" y="236"/>
                  </a:lnTo>
                  <a:lnTo>
                    <a:pt x="389" y="226"/>
                  </a:lnTo>
                  <a:lnTo>
                    <a:pt x="389" y="215"/>
                  </a:lnTo>
                  <a:lnTo>
                    <a:pt x="389" y="198"/>
                  </a:lnTo>
                  <a:lnTo>
                    <a:pt x="390" y="191"/>
                  </a:lnTo>
                  <a:lnTo>
                    <a:pt x="390" y="191"/>
                  </a:lnTo>
                  <a:lnTo>
                    <a:pt x="391" y="187"/>
                  </a:lnTo>
                  <a:lnTo>
                    <a:pt x="395" y="181"/>
                  </a:lnTo>
                  <a:lnTo>
                    <a:pt x="405" y="171"/>
                  </a:lnTo>
                  <a:lnTo>
                    <a:pt x="405" y="171"/>
                  </a:lnTo>
                  <a:lnTo>
                    <a:pt x="408" y="166"/>
                  </a:lnTo>
                  <a:lnTo>
                    <a:pt x="413" y="156"/>
                  </a:lnTo>
                  <a:lnTo>
                    <a:pt x="416" y="145"/>
                  </a:lnTo>
                  <a:lnTo>
                    <a:pt x="416" y="140"/>
                  </a:lnTo>
                  <a:lnTo>
                    <a:pt x="415" y="136"/>
                  </a:lnTo>
                  <a:lnTo>
                    <a:pt x="415" y="136"/>
                  </a:lnTo>
                  <a:lnTo>
                    <a:pt x="408" y="128"/>
                  </a:lnTo>
                  <a:lnTo>
                    <a:pt x="405" y="126"/>
                  </a:lnTo>
                  <a:lnTo>
                    <a:pt x="405" y="126"/>
                  </a:lnTo>
                  <a:lnTo>
                    <a:pt x="406" y="112"/>
                  </a:lnTo>
                  <a:lnTo>
                    <a:pt x="406" y="101"/>
                  </a:lnTo>
                  <a:lnTo>
                    <a:pt x="405" y="91"/>
                  </a:lnTo>
                  <a:lnTo>
                    <a:pt x="405" y="91"/>
                  </a:lnTo>
                  <a:lnTo>
                    <a:pt x="401" y="72"/>
                  </a:lnTo>
                  <a:lnTo>
                    <a:pt x="399" y="63"/>
                  </a:lnTo>
                  <a:lnTo>
                    <a:pt x="395" y="56"/>
                  </a:lnTo>
                  <a:lnTo>
                    <a:pt x="395" y="56"/>
                  </a:lnTo>
                  <a:lnTo>
                    <a:pt x="391" y="49"/>
                  </a:lnTo>
                  <a:lnTo>
                    <a:pt x="390" y="42"/>
                  </a:lnTo>
                  <a:lnTo>
                    <a:pt x="388" y="38"/>
                  </a:lnTo>
                  <a:lnTo>
                    <a:pt x="386" y="36"/>
                  </a:lnTo>
                  <a:lnTo>
                    <a:pt x="385" y="36"/>
                  </a:lnTo>
                  <a:lnTo>
                    <a:pt x="385" y="36"/>
                  </a:lnTo>
                  <a:lnTo>
                    <a:pt x="380" y="34"/>
                  </a:lnTo>
                  <a:lnTo>
                    <a:pt x="374" y="31"/>
                  </a:lnTo>
                  <a:lnTo>
                    <a:pt x="365" y="26"/>
                  </a:lnTo>
                  <a:lnTo>
                    <a:pt x="365" y="26"/>
                  </a:lnTo>
                  <a:lnTo>
                    <a:pt x="356" y="22"/>
                  </a:lnTo>
                  <a:lnTo>
                    <a:pt x="350" y="19"/>
                  </a:lnTo>
                  <a:lnTo>
                    <a:pt x="345" y="15"/>
                  </a:lnTo>
                  <a:lnTo>
                    <a:pt x="345" y="15"/>
                  </a:lnTo>
                  <a:lnTo>
                    <a:pt x="340" y="10"/>
                  </a:lnTo>
                  <a:lnTo>
                    <a:pt x="334" y="5"/>
                  </a:lnTo>
                  <a:lnTo>
                    <a:pt x="325" y="0"/>
                  </a:lnTo>
                  <a:lnTo>
                    <a:pt x="305" y="10"/>
                  </a:lnTo>
                  <a:close/>
                  <a:moveTo>
                    <a:pt x="130" y="507"/>
                  </a:moveTo>
                  <a:lnTo>
                    <a:pt x="130" y="507"/>
                  </a:lnTo>
                  <a:lnTo>
                    <a:pt x="137" y="537"/>
                  </a:lnTo>
                  <a:lnTo>
                    <a:pt x="142" y="561"/>
                  </a:lnTo>
                  <a:lnTo>
                    <a:pt x="145" y="582"/>
                  </a:lnTo>
                  <a:lnTo>
                    <a:pt x="145" y="582"/>
                  </a:lnTo>
                  <a:lnTo>
                    <a:pt x="147" y="618"/>
                  </a:lnTo>
                  <a:lnTo>
                    <a:pt x="147" y="637"/>
                  </a:lnTo>
                  <a:lnTo>
                    <a:pt x="146" y="646"/>
                  </a:lnTo>
                  <a:lnTo>
                    <a:pt x="145" y="652"/>
                  </a:lnTo>
                  <a:lnTo>
                    <a:pt x="145" y="652"/>
                  </a:lnTo>
                  <a:lnTo>
                    <a:pt x="142" y="661"/>
                  </a:lnTo>
                  <a:lnTo>
                    <a:pt x="141" y="664"/>
                  </a:lnTo>
                  <a:lnTo>
                    <a:pt x="140" y="664"/>
                  </a:lnTo>
                  <a:lnTo>
                    <a:pt x="140" y="662"/>
                  </a:lnTo>
                  <a:lnTo>
                    <a:pt x="140" y="662"/>
                  </a:lnTo>
                  <a:lnTo>
                    <a:pt x="122" y="648"/>
                  </a:lnTo>
                  <a:lnTo>
                    <a:pt x="110" y="638"/>
                  </a:lnTo>
                  <a:lnTo>
                    <a:pt x="106" y="635"/>
                  </a:lnTo>
                  <a:lnTo>
                    <a:pt x="105" y="632"/>
                  </a:lnTo>
                  <a:lnTo>
                    <a:pt x="105" y="632"/>
                  </a:lnTo>
                  <a:lnTo>
                    <a:pt x="102" y="623"/>
                  </a:lnTo>
                  <a:lnTo>
                    <a:pt x="95" y="607"/>
                  </a:lnTo>
                  <a:lnTo>
                    <a:pt x="85" y="582"/>
                  </a:lnTo>
                  <a:lnTo>
                    <a:pt x="85" y="582"/>
                  </a:lnTo>
                  <a:lnTo>
                    <a:pt x="86" y="578"/>
                  </a:lnTo>
                  <a:lnTo>
                    <a:pt x="91" y="570"/>
                  </a:lnTo>
                  <a:lnTo>
                    <a:pt x="107" y="543"/>
                  </a:lnTo>
                  <a:lnTo>
                    <a:pt x="130" y="507"/>
                  </a:lnTo>
                  <a:lnTo>
                    <a:pt x="130" y="507"/>
                  </a:lnTo>
                  <a:close/>
                  <a:moveTo>
                    <a:pt x="510" y="492"/>
                  </a:moveTo>
                  <a:lnTo>
                    <a:pt x="510" y="492"/>
                  </a:lnTo>
                  <a:lnTo>
                    <a:pt x="513" y="494"/>
                  </a:lnTo>
                  <a:lnTo>
                    <a:pt x="519" y="503"/>
                  </a:lnTo>
                  <a:lnTo>
                    <a:pt x="538" y="531"/>
                  </a:lnTo>
                  <a:lnTo>
                    <a:pt x="556" y="558"/>
                  </a:lnTo>
                  <a:lnTo>
                    <a:pt x="565" y="572"/>
                  </a:lnTo>
                  <a:lnTo>
                    <a:pt x="565" y="572"/>
                  </a:lnTo>
                  <a:lnTo>
                    <a:pt x="564" y="575"/>
                  </a:lnTo>
                  <a:lnTo>
                    <a:pt x="560" y="582"/>
                  </a:lnTo>
                  <a:lnTo>
                    <a:pt x="546" y="602"/>
                  </a:lnTo>
                  <a:lnTo>
                    <a:pt x="530" y="623"/>
                  </a:lnTo>
                  <a:lnTo>
                    <a:pt x="520" y="637"/>
                  </a:lnTo>
                  <a:lnTo>
                    <a:pt x="520" y="637"/>
                  </a:lnTo>
                  <a:lnTo>
                    <a:pt x="516" y="640"/>
                  </a:lnTo>
                  <a:lnTo>
                    <a:pt x="510" y="643"/>
                  </a:lnTo>
                  <a:lnTo>
                    <a:pt x="498" y="650"/>
                  </a:lnTo>
                  <a:lnTo>
                    <a:pt x="480" y="657"/>
                  </a:lnTo>
                  <a:lnTo>
                    <a:pt x="480" y="657"/>
                  </a:lnTo>
                  <a:lnTo>
                    <a:pt x="481" y="610"/>
                  </a:lnTo>
                  <a:lnTo>
                    <a:pt x="483" y="575"/>
                  </a:lnTo>
                  <a:lnTo>
                    <a:pt x="484" y="561"/>
                  </a:lnTo>
                  <a:lnTo>
                    <a:pt x="485" y="552"/>
                  </a:lnTo>
                  <a:lnTo>
                    <a:pt x="485" y="552"/>
                  </a:lnTo>
                  <a:lnTo>
                    <a:pt x="499" y="517"/>
                  </a:lnTo>
                  <a:lnTo>
                    <a:pt x="506" y="499"/>
                  </a:lnTo>
                  <a:lnTo>
                    <a:pt x="510" y="492"/>
                  </a:lnTo>
                  <a:lnTo>
                    <a:pt x="510" y="492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B905562F-135C-3AC4-36F8-DBA7D62EB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3138" y="2060679"/>
              <a:ext cx="252413" cy="236538"/>
            </a:xfrm>
            <a:custGeom>
              <a:avLst/>
              <a:gdLst>
                <a:gd name="T0" fmla="*/ 5 w 159"/>
                <a:gd name="T1" fmla="*/ 7 h 149"/>
                <a:gd name="T2" fmla="*/ 30 w 159"/>
                <a:gd name="T3" fmla="*/ 7 h 149"/>
                <a:gd name="T4" fmla="*/ 37 w 159"/>
                <a:gd name="T5" fmla="*/ 6 h 149"/>
                <a:gd name="T6" fmla="*/ 50 w 159"/>
                <a:gd name="T7" fmla="*/ 2 h 149"/>
                <a:gd name="T8" fmla="*/ 76 w 159"/>
                <a:gd name="T9" fmla="*/ 0 h 149"/>
                <a:gd name="T10" fmla="*/ 100 w 159"/>
                <a:gd name="T11" fmla="*/ 2 h 149"/>
                <a:gd name="T12" fmla="*/ 109 w 159"/>
                <a:gd name="T13" fmla="*/ 5 h 149"/>
                <a:gd name="T14" fmla="*/ 112 w 159"/>
                <a:gd name="T15" fmla="*/ 9 h 149"/>
                <a:gd name="T16" fmla="*/ 110 w 159"/>
                <a:gd name="T17" fmla="*/ 12 h 149"/>
                <a:gd name="T18" fmla="*/ 101 w 159"/>
                <a:gd name="T19" fmla="*/ 17 h 149"/>
                <a:gd name="T20" fmla="*/ 77 w 159"/>
                <a:gd name="T21" fmla="*/ 26 h 149"/>
                <a:gd name="T22" fmla="*/ 70 w 159"/>
                <a:gd name="T23" fmla="*/ 27 h 149"/>
                <a:gd name="T24" fmla="*/ 64 w 159"/>
                <a:gd name="T25" fmla="*/ 27 h 149"/>
                <a:gd name="T26" fmla="*/ 65 w 159"/>
                <a:gd name="T27" fmla="*/ 32 h 149"/>
                <a:gd name="T28" fmla="*/ 69 w 159"/>
                <a:gd name="T29" fmla="*/ 36 h 149"/>
                <a:gd name="T30" fmla="*/ 85 w 159"/>
                <a:gd name="T31" fmla="*/ 47 h 149"/>
                <a:gd name="T32" fmla="*/ 92 w 159"/>
                <a:gd name="T33" fmla="*/ 49 h 149"/>
                <a:gd name="T34" fmla="*/ 120 w 159"/>
                <a:gd name="T35" fmla="*/ 54 h 149"/>
                <a:gd name="T36" fmla="*/ 130 w 159"/>
                <a:gd name="T37" fmla="*/ 57 h 149"/>
                <a:gd name="T38" fmla="*/ 135 w 159"/>
                <a:gd name="T39" fmla="*/ 60 h 149"/>
                <a:gd name="T40" fmla="*/ 142 w 159"/>
                <a:gd name="T41" fmla="*/ 62 h 149"/>
                <a:gd name="T42" fmla="*/ 145 w 159"/>
                <a:gd name="T43" fmla="*/ 67 h 149"/>
                <a:gd name="T44" fmla="*/ 146 w 159"/>
                <a:gd name="T45" fmla="*/ 74 h 149"/>
                <a:gd name="T46" fmla="*/ 144 w 159"/>
                <a:gd name="T47" fmla="*/ 76 h 149"/>
                <a:gd name="T48" fmla="*/ 130 w 159"/>
                <a:gd name="T49" fmla="*/ 77 h 149"/>
                <a:gd name="T50" fmla="*/ 112 w 159"/>
                <a:gd name="T51" fmla="*/ 76 h 149"/>
                <a:gd name="T52" fmla="*/ 70 w 159"/>
                <a:gd name="T53" fmla="*/ 67 h 149"/>
                <a:gd name="T54" fmla="*/ 87 w 159"/>
                <a:gd name="T55" fmla="*/ 76 h 149"/>
                <a:gd name="T56" fmla="*/ 115 w 159"/>
                <a:gd name="T57" fmla="*/ 87 h 149"/>
                <a:gd name="T58" fmla="*/ 140 w 159"/>
                <a:gd name="T59" fmla="*/ 92 h 149"/>
                <a:gd name="T60" fmla="*/ 151 w 159"/>
                <a:gd name="T61" fmla="*/ 98 h 149"/>
                <a:gd name="T62" fmla="*/ 155 w 159"/>
                <a:gd name="T63" fmla="*/ 103 h 149"/>
                <a:gd name="T64" fmla="*/ 155 w 159"/>
                <a:gd name="T65" fmla="*/ 105 h 149"/>
                <a:gd name="T66" fmla="*/ 159 w 159"/>
                <a:gd name="T67" fmla="*/ 111 h 149"/>
                <a:gd name="T68" fmla="*/ 156 w 159"/>
                <a:gd name="T69" fmla="*/ 113 h 149"/>
                <a:gd name="T70" fmla="*/ 145 w 159"/>
                <a:gd name="T71" fmla="*/ 113 h 149"/>
                <a:gd name="T72" fmla="*/ 104 w 159"/>
                <a:gd name="T73" fmla="*/ 104 h 149"/>
                <a:gd name="T74" fmla="*/ 80 w 159"/>
                <a:gd name="T75" fmla="*/ 98 h 149"/>
                <a:gd name="T76" fmla="*/ 92 w 159"/>
                <a:gd name="T77" fmla="*/ 111 h 149"/>
                <a:gd name="T78" fmla="*/ 95 w 159"/>
                <a:gd name="T79" fmla="*/ 113 h 149"/>
                <a:gd name="T80" fmla="*/ 121 w 159"/>
                <a:gd name="T81" fmla="*/ 115 h 149"/>
                <a:gd name="T82" fmla="*/ 144 w 159"/>
                <a:gd name="T83" fmla="*/ 120 h 149"/>
                <a:gd name="T84" fmla="*/ 145 w 159"/>
                <a:gd name="T85" fmla="*/ 123 h 149"/>
                <a:gd name="T86" fmla="*/ 144 w 159"/>
                <a:gd name="T87" fmla="*/ 125 h 149"/>
                <a:gd name="T88" fmla="*/ 132 w 159"/>
                <a:gd name="T89" fmla="*/ 130 h 149"/>
                <a:gd name="T90" fmla="*/ 115 w 159"/>
                <a:gd name="T91" fmla="*/ 133 h 149"/>
                <a:gd name="T92" fmla="*/ 114 w 159"/>
                <a:gd name="T93" fmla="*/ 133 h 149"/>
                <a:gd name="T94" fmla="*/ 115 w 159"/>
                <a:gd name="T95" fmla="*/ 138 h 149"/>
                <a:gd name="T96" fmla="*/ 116 w 159"/>
                <a:gd name="T97" fmla="*/ 143 h 149"/>
                <a:gd name="T98" fmla="*/ 115 w 159"/>
                <a:gd name="T99" fmla="*/ 143 h 149"/>
                <a:gd name="T100" fmla="*/ 107 w 159"/>
                <a:gd name="T101" fmla="*/ 146 h 149"/>
                <a:gd name="T102" fmla="*/ 101 w 159"/>
                <a:gd name="T103" fmla="*/ 149 h 149"/>
                <a:gd name="T104" fmla="*/ 90 w 159"/>
                <a:gd name="T105" fmla="*/ 148 h 149"/>
                <a:gd name="T106" fmla="*/ 74 w 159"/>
                <a:gd name="T107" fmla="*/ 143 h 149"/>
                <a:gd name="T108" fmla="*/ 35 w 159"/>
                <a:gd name="T109" fmla="*/ 125 h 149"/>
                <a:gd name="T110" fmla="*/ 25 w 159"/>
                <a:gd name="T111" fmla="*/ 118 h 149"/>
                <a:gd name="T112" fmla="*/ 0 w 159"/>
                <a:gd name="T113" fmla="*/ 87 h 149"/>
                <a:gd name="T114" fmla="*/ 0 w 159"/>
                <a:gd name="T115" fmla="*/ 82 h 149"/>
                <a:gd name="T116" fmla="*/ 4 w 159"/>
                <a:gd name="T117" fmla="*/ 64 h 149"/>
                <a:gd name="T118" fmla="*/ 5 w 159"/>
                <a:gd name="T119" fmla="*/ 52 h 149"/>
                <a:gd name="T120" fmla="*/ 5 w 159"/>
                <a:gd name="T121" fmla="*/ 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9" h="149">
                  <a:moveTo>
                    <a:pt x="5" y="7"/>
                  </a:moveTo>
                  <a:lnTo>
                    <a:pt x="5" y="7"/>
                  </a:lnTo>
                  <a:lnTo>
                    <a:pt x="17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7" y="6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1" y="1"/>
                  </a:lnTo>
                  <a:lnTo>
                    <a:pt x="76" y="0"/>
                  </a:lnTo>
                  <a:lnTo>
                    <a:pt x="91" y="1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109" y="5"/>
                  </a:lnTo>
                  <a:lnTo>
                    <a:pt x="111" y="6"/>
                  </a:lnTo>
                  <a:lnTo>
                    <a:pt x="112" y="9"/>
                  </a:lnTo>
                  <a:lnTo>
                    <a:pt x="112" y="10"/>
                  </a:lnTo>
                  <a:lnTo>
                    <a:pt x="110" y="12"/>
                  </a:lnTo>
                  <a:lnTo>
                    <a:pt x="110" y="12"/>
                  </a:lnTo>
                  <a:lnTo>
                    <a:pt x="101" y="17"/>
                  </a:lnTo>
                  <a:lnTo>
                    <a:pt x="89" y="22"/>
                  </a:lnTo>
                  <a:lnTo>
                    <a:pt x="77" y="26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66" y="27"/>
                  </a:lnTo>
                  <a:lnTo>
                    <a:pt x="64" y="27"/>
                  </a:lnTo>
                  <a:lnTo>
                    <a:pt x="64" y="30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9" y="36"/>
                  </a:lnTo>
                  <a:lnTo>
                    <a:pt x="75" y="41"/>
                  </a:lnTo>
                  <a:lnTo>
                    <a:pt x="85" y="47"/>
                  </a:lnTo>
                  <a:lnTo>
                    <a:pt x="85" y="47"/>
                  </a:lnTo>
                  <a:lnTo>
                    <a:pt x="92" y="49"/>
                  </a:lnTo>
                  <a:lnTo>
                    <a:pt x="106" y="51"/>
                  </a:lnTo>
                  <a:lnTo>
                    <a:pt x="120" y="54"/>
                  </a:lnTo>
                  <a:lnTo>
                    <a:pt x="126" y="56"/>
                  </a:lnTo>
                  <a:lnTo>
                    <a:pt x="130" y="57"/>
                  </a:lnTo>
                  <a:lnTo>
                    <a:pt x="130" y="57"/>
                  </a:lnTo>
                  <a:lnTo>
                    <a:pt x="135" y="60"/>
                  </a:lnTo>
                  <a:lnTo>
                    <a:pt x="140" y="61"/>
                  </a:lnTo>
                  <a:lnTo>
                    <a:pt x="142" y="62"/>
                  </a:lnTo>
                  <a:lnTo>
                    <a:pt x="145" y="67"/>
                  </a:lnTo>
                  <a:lnTo>
                    <a:pt x="145" y="67"/>
                  </a:lnTo>
                  <a:lnTo>
                    <a:pt x="146" y="72"/>
                  </a:lnTo>
                  <a:lnTo>
                    <a:pt x="146" y="74"/>
                  </a:lnTo>
                  <a:lnTo>
                    <a:pt x="146" y="75"/>
                  </a:lnTo>
                  <a:lnTo>
                    <a:pt x="144" y="76"/>
                  </a:lnTo>
                  <a:lnTo>
                    <a:pt x="141" y="77"/>
                  </a:lnTo>
                  <a:lnTo>
                    <a:pt x="130" y="77"/>
                  </a:lnTo>
                  <a:lnTo>
                    <a:pt x="130" y="77"/>
                  </a:lnTo>
                  <a:lnTo>
                    <a:pt x="112" y="76"/>
                  </a:lnTo>
                  <a:lnTo>
                    <a:pt x="92" y="72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87" y="76"/>
                  </a:lnTo>
                  <a:lnTo>
                    <a:pt x="102" y="82"/>
                  </a:lnTo>
                  <a:lnTo>
                    <a:pt x="115" y="87"/>
                  </a:lnTo>
                  <a:lnTo>
                    <a:pt x="115" y="87"/>
                  </a:lnTo>
                  <a:lnTo>
                    <a:pt x="140" y="92"/>
                  </a:lnTo>
                  <a:lnTo>
                    <a:pt x="146" y="95"/>
                  </a:lnTo>
                  <a:lnTo>
                    <a:pt x="151" y="98"/>
                  </a:lnTo>
                  <a:lnTo>
                    <a:pt x="154" y="100"/>
                  </a:lnTo>
                  <a:lnTo>
                    <a:pt x="155" y="103"/>
                  </a:lnTo>
                  <a:lnTo>
                    <a:pt x="155" y="103"/>
                  </a:lnTo>
                  <a:lnTo>
                    <a:pt x="155" y="105"/>
                  </a:lnTo>
                  <a:lnTo>
                    <a:pt x="156" y="108"/>
                  </a:lnTo>
                  <a:lnTo>
                    <a:pt x="159" y="111"/>
                  </a:lnTo>
                  <a:lnTo>
                    <a:pt x="157" y="113"/>
                  </a:lnTo>
                  <a:lnTo>
                    <a:pt x="156" y="113"/>
                  </a:lnTo>
                  <a:lnTo>
                    <a:pt x="145" y="113"/>
                  </a:lnTo>
                  <a:lnTo>
                    <a:pt x="145" y="113"/>
                  </a:lnTo>
                  <a:lnTo>
                    <a:pt x="125" y="109"/>
                  </a:lnTo>
                  <a:lnTo>
                    <a:pt x="104" y="104"/>
                  </a:lnTo>
                  <a:lnTo>
                    <a:pt x="80" y="98"/>
                  </a:lnTo>
                  <a:lnTo>
                    <a:pt x="80" y="98"/>
                  </a:lnTo>
                  <a:lnTo>
                    <a:pt x="87" y="105"/>
                  </a:lnTo>
                  <a:lnTo>
                    <a:pt x="92" y="111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104" y="113"/>
                  </a:lnTo>
                  <a:lnTo>
                    <a:pt x="121" y="115"/>
                  </a:lnTo>
                  <a:lnTo>
                    <a:pt x="137" y="119"/>
                  </a:lnTo>
                  <a:lnTo>
                    <a:pt x="144" y="120"/>
                  </a:lnTo>
                  <a:lnTo>
                    <a:pt x="145" y="121"/>
                  </a:lnTo>
                  <a:lnTo>
                    <a:pt x="145" y="123"/>
                  </a:lnTo>
                  <a:lnTo>
                    <a:pt x="145" y="123"/>
                  </a:lnTo>
                  <a:lnTo>
                    <a:pt x="144" y="125"/>
                  </a:lnTo>
                  <a:lnTo>
                    <a:pt x="141" y="126"/>
                  </a:lnTo>
                  <a:lnTo>
                    <a:pt x="132" y="130"/>
                  </a:lnTo>
                  <a:lnTo>
                    <a:pt x="122" y="131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14" y="133"/>
                  </a:lnTo>
                  <a:lnTo>
                    <a:pt x="114" y="134"/>
                  </a:lnTo>
                  <a:lnTo>
                    <a:pt x="115" y="138"/>
                  </a:lnTo>
                  <a:lnTo>
                    <a:pt x="116" y="141"/>
                  </a:lnTo>
                  <a:lnTo>
                    <a:pt x="116" y="143"/>
                  </a:lnTo>
                  <a:lnTo>
                    <a:pt x="115" y="143"/>
                  </a:lnTo>
                  <a:lnTo>
                    <a:pt x="115" y="143"/>
                  </a:lnTo>
                  <a:lnTo>
                    <a:pt x="111" y="144"/>
                  </a:lnTo>
                  <a:lnTo>
                    <a:pt x="107" y="146"/>
                  </a:lnTo>
                  <a:lnTo>
                    <a:pt x="105" y="148"/>
                  </a:lnTo>
                  <a:lnTo>
                    <a:pt x="101" y="149"/>
                  </a:lnTo>
                  <a:lnTo>
                    <a:pt x="96" y="149"/>
                  </a:lnTo>
                  <a:lnTo>
                    <a:pt x="90" y="148"/>
                  </a:lnTo>
                  <a:lnTo>
                    <a:pt x="90" y="148"/>
                  </a:lnTo>
                  <a:lnTo>
                    <a:pt x="74" y="143"/>
                  </a:lnTo>
                  <a:lnTo>
                    <a:pt x="54" y="134"/>
                  </a:lnTo>
                  <a:lnTo>
                    <a:pt x="35" y="125"/>
                  </a:lnTo>
                  <a:lnTo>
                    <a:pt x="25" y="118"/>
                  </a:lnTo>
                  <a:lnTo>
                    <a:pt x="25" y="118"/>
                  </a:lnTo>
                  <a:lnTo>
                    <a:pt x="10" y="101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2"/>
                  </a:lnTo>
                  <a:lnTo>
                    <a:pt x="1" y="75"/>
                  </a:lnTo>
                  <a:lnTo>
                    <a:pt x="4" y="64"/>
                  </a:lnTo>
                  <a:lnTo>
                    <a:pt x="5" y="52"/>
                  </a:lnTo>
                  <a:lnTo>
                    <a:pt x="5" y="52"/>
                  </a:lnTo>
                  <a:lnTo>
                    <a:pt x="5" y="25"/>
                  </a:lnTo>
                  <a:lnTo>
                    <a:pt x="5" y="7"/>
                  </a:lnTo>
                  <a:lnTo>
                    <a:pt x="5" y="7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08368B23-C6F1-7E98-A9B8-6AB1860E0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8250" y="2040041"/>
              <a:ext cx="282575" cy="231775"/>
            </a:xfrm>
            <a:custGeom>
              <a:avLst/>
              <a:gdLst>
                <a:gd name="T0" fmla="*/ 173 w 178"/>
                <a:gd name="T1" fmla="*/ 20 h 146"/>
                <a:gd name="T2" fmla="*/ 173 w 178"/>
                <a:gd name="T3" fmla="*/ 50 h 146"/>
                <a:gd name="T4" fmla="*/ 173 w 178"/>
                <a:gd name="T5" fmla="*/ 62 h 146"/>
                <a:gd name="T6" fmla="*/ 178 w 178"/>
                <a:gd name="T7" fmla="*/ 90 h 146"/>
                <a:gd name="T8" fmla="*/ 173 w 178"/>
                <a:gd name="T9" fmla="*/ 95 h 146"/>
                <a:gd name="T10" fmla="*/ 151 w 178"/>
                <a:gd name="T11" fmla="*/ 116 h 146"/>
                <a:gd name="T12" fmla="*/ 132 w 178"/>
                <a:gd name="T13" fmla="*/ 127 h 146"/>
                <a:gd name="T14" fmla="*/ 123 w 178"/>
                <a:gd name="T15" fmla="*/ 131 h 146"/>
                <a:gd name="T16" fmla="*/ 83 w 178"/>
                <a:gd name="T17" fmla="*/ 139 h 146"/>
                <a:gd name="T18" fmla="*/ 53 w 178"/>
                <a:gd name="T19" fmla="*/ 146 h 146"/>
                <a:gd name="T20" fmla="*/ 43 w 178"/>
                <a:gd name="T21" fmla="*/ 146 h 146"/>
                <a:gd name="T22" fmla="*/ 43 w 178"/>
                <a:gd name="T23" fmla="*/ 141 h 146"/>
                <a:gd name="T24" fmla="*/ 43 w 178"/>
                <a:gd name="T25" fmla="*/ 139 h 146"/>
                <a:gd name="T26" fmla="*/ 39 w 178"/>
                <a:gd name="T27" fmla="*/ 138 h 146"/>
                <a:gd name="T28" fmla="*/ 28 w 178"/>
                <a:gd name="T29" fmla="*/ 136 h 146"/>
                <a:gd name="T30" fmla="*/ 17 w 178"/>
                <a:gd name="T31" fmla="*/ 131 h 146"/>
                <a:gd name="T32" fmla="*/ 16 w 178"/>
                <a:gd name="T33" fmla="*/ 128 h 146"/>
                <a:gd name="T34" fmla="*/ 18 w 178"/>
                <a:gd name="T35" fmla="*/ 126 h 146"/>
                <a:gd name="T36" fmla="*/ 38 w 178"/>
                <a:gd name="T37" fmla="*/ 117 h 146"/>
                <a:gd name="T38" fmla="*/ 53 w 178"/>
                <a:gd name="T39" fmla="*/ 111 h 146"/>
                <a:gd name="T40" fmla="*/ 49 w 178"/>
                <a:gd name="T41" fmla="*/ 112 h 146"/>
                <a:gd name="T42" fmla="*/ 24 w 178"/>
                <a:gd name="T43" fmla="*/ 112 h 146"/>
                <a:gd name="T44" fmla="*/ 13 w 178"/>
                <a:gd name="T45" fmla="*/ 111 h 146"/>
                <a:gd name="T46" fmla="*/ 4 w 178"/>
                <a:gd name="T47" fmla="*/ 105 h 146"/>
                <a:gd name="T48" fmla="*/ 4 w 178"/>
                <a:gd name="T49" fmla="*/ 103 h 146"/>
                <a:gd name="T50" fmla="*/ 8 w 178"/>
                <a:gd name="T51" fmla="*/ 100 h 146"/>
                <a:gd name="T52" fmla="*/ 27 w 178"/>
                <a:gd name="T53" fmla="*/ 95 h 146"/>
                <a:gd name="T54" fmla="*/ 48 w 178"/>
                <a:gd name="T55" fmla="*/ 90 h 146"/>
                <a:gd name="T56" fmla="*/ 83 w 178"/>
                <a:gd name="T57" fmla="*/ 80 h 146"/>
                <a:gd name="T58" fmla="*/ 23 w 178"/>
                <a:gd name="T59" fmla="*/ 77 h 146"/>
                <a:gd name="T60" fmla="*/ 8 w 178"/>
                <a:gd name="T61" fmla="*/ 75 h 146"/>
                <a:gd name="T62" fmla="*/ 0 w 178"/>
                <a:gd name="T63" fmla="*/ 72 h 146"/>
                <a:gd name="T64" fmla="*/ 3 w 178"/>
                <a:gd name="T65" fmla="*/ 65 h 146"/>
                <a:gd name="T66" fmla="*/ 7 w 178"/>
                <a:gd name="T67" fmla="*/ 63 h 146"/>
                <a:gd name="T68" fmla="*/ 22 w 178"/>
                <a:gd name="T69" fmla="*/ 62 h 146"/>
                <a:gd name="T70" fmla="*/ 33 w 178"/>
                <a:gd name="T71" fmla="*/ 60 h 146"/>
                <a:gd name="T72" fmla="*/ 61 w 178"/>
                <a:gd name="T73" fmla="*/ 57 h 146"/>
                <a:gd name="T74" fmla="*/ 78 w 178"/>
                <a:gd name="T75" fmla="*/ 53 h 146"/>
                <a:gd name="T76" fmla="*/ 83 w 178"/>
                <a:gd name="T77" fmla="*/ 50 h 146"/>
                <a:gd name="T78" fmla="*/ 103 w 178"/>
                <a:gd name="T79" fmla="*/ 35 h 146"/>
                <a:gd name="T80" fmla="*/ 71 w 178"/>
                <a:gd name="T81" fmla="*/ 20 h 146"/>
                <a:gd name="T82" fmla="*/ 63 w 178"/>
                <a:gd name="T83" fmla="*/ 15 h 146"/>
                <a:gd name="T84" fmla="*/ 61 w 178"/>
                <a:gd name="T85" fmla="*/ 13 h 146"/>
                <a:gd name="T86" fmla="*/ 63 w 178"/>
                <a:gd name="T87" fmla="*/ 5 h 146"/>
                <a:gd name="T88" fmla="*/ 64 w 178"/>
                <a:gd name="T89" fmla="*/ 3 h 146"/>
                <a:gd name="T90" fmla="*/ 72 w 178"/>
                <a:gd name="T91" fmla="*/ 0 h 146"/>
                <a:gd name="T92" fmla="*/ 78 w 178"/>
                <a:gd name="T93" fmla="*/ 0 h 146"/>
                <a:gd name="T94" fmla="*/ 92 w 178"/>
                <a:gd name="T95" fmla="*/ 4 h 146"/>
                <a:gd name="T96" fmla="*/ 103 w 178"/>
                <a:gd name="T97" fmla="*/ 5 h 146"/>
                <a:gd name="T98" fmla="*/ 108 w 178"/>
                <a:gd name="T99" fmla="*/ 5 h 146"/>
                <a:gd name="T100" fmla="*/ 123 w 178"/>
                <a:gd name="T101" fmla="*/ 10 h 146"/>
                <a:gd name="T102" fmla="*/ 139 w 178"/>
                <a:gd name="T103" fmla="*/ 17 h 146"/>
                <a:gd name="T104" fmla="*/ 153 w 178"/>
                <a:gd name="T105" fmla="*/ 20 h 146"/>
                <a:gd name="T106" fmla="*/ 166 w 178"/>
                <a:gd name="T107" fmla="*/ 20 h 146"/>
                <a:gd name="T108" fmla="*/ 173 w 178"/>
                <a:gd name="T109" fmla="*/ 2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8" h="146">
                  <a:moveTo>
                    <a:pt x="173" y="20"/>
                  </a:moveTo>
                  <a:lnTo>
                    <a:pt x="173" y="20"/>
                  </a:lnTo>
                  <a:lnTo>
                    <a:pt x="173" y="3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62"/>
                  </a:lnTo>
                  <a:lnTo>
                    <a:pt x="176" y="75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3" y="95"/>
                  </a:lnTo>
                  <a:lnTo>
                    <a:pt x="159" y="108"/>
                  </a:lnTo>
                  <a:lnTo>
                    <a:pt x="151" y="116"/>
                  </a:lnTo>
                  <a:lnTo>
                    <a:pt x="141" y="122"/>
                  </a:lnTo>
                  <a:lnTo>
                    <a:pt x="132" y="127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04" y="136"/>
                  </a:lnTo>
                  <a:lnTo>
                    <a:pt x="83" y="139"/>
                  </a:lnTo>
                  <a:lnTo>
                    <a:pt x="53" y="146"/>
                  </a:lnTo>
                  <a:lnTo>
                    <a:pt x="53" y="146"/>
                  </a:lnTo>
                  <a:lnTo>
                    <a:pt x="47" y="146"/>
                  </a:lnTo>
                  <a:lnTo>
                    <a:pt x="43" y="146"/>
                  </a:lnTo>
                  <a:lnTo>
                    <a:pt x="43" y="143"/>
                  </a:lnTo>
                  <a:lnTo>
                    <a:pt x="43" y="141"/>
                  </a:lnTo>
                  <a:lnTo>
                    <a:pt x="43" y="141"/>
                  </a:lnTo>
                  <a:lnTo>
                    <a:pt x="43" y="139"/>
                  </a:lnTo>
                  <a:lnTo>
                    <a:pt x="43" y="139"/>
                  </a:lnTo>
                  <a:lnTo>
                    <a:pt x="39" y="138"/>
                  </a:lnTo>
                  <a:lnTo>
                    <a:pt x="34" y="137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17" y="131"/>
                  </a:lnTo>
                  <a:lnTo>
                    <a:pt x="16" y="129"/>
                  </a:lnTo>
                  <a:lnTo>
                    <a:pt x="16" y="128"/>
                  </a:lnTo>
                  <a:lnTo>
                    <a:pt x="16" y="127"/>
                  </a:lnTo>
                  <a:lnTo>
                    <a:pt x="18" y="126"/>
                  </a:lnTo>
                  <a:lnTo>
                    <a:pt x="18" y="126"/>
                  </a:lnTo>
                  <a:lnTo>
                    <a:pt x="38" y="117"/>
                  </a:lnTo>
                  <a:lnTo>
                    <a:pt x="48" y="112"/>
                  </a:lnTo>
                  <a:lnTo>
                    <a:pt x="53" y="111"/>
                  </a:lnTo>
                  <a:lnTo>
                    <a:pt x="53" y="111"/>
                  </a:lnTo>
                  <a:lnTo>
                    <a:pt x="49" y="112"/>
                  </a:lnTo>
                  <a:lnTo>
                    <a:pt x="38" y="112"/>
                  </a:lnTo>
                  <a:lnTo>
                    <a:pt x="24" y="112"/>
                  </a:lnTo>
                  <a:lnTo>
                    <a:pt x="13" y="111"/>
                  </a:lnTo>
                  <a:lnTo>
                    <a:pt x="13" y="111"/>
                  </a:lnTo>
                  <a:lnTo>
                    <a:pt x="7" y="108"/>
                  </a:lnTo>
                  <a:lnTo>
                    <a:pt x="4" y="105"/>
                  </a:lnTo>
                  <a:lnTo>
                    <a:pt x="3" y="104"/>
                  </a:lnTo>
                  <a:lnTo>
                    <a:pt x="4" y="103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16" y="98"/>
                  </a:lnTo>
                  <a:lnTo>
                    <a:pt x="27" y="95"/>
                  </a:lnTo>
                  <a:lnTo>
                    <a:pt x="48" y="90"/>
                  </a:lnTo>
                  <a:lnTo>
                    <a:pt x="48" y="90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48" y="79"/>
                  </a:lnTo>
                  <a:lnTo>
                    <a:pt x="23" y="77"/>
                  </a:lnTo>
                  <a:lnTo>
                    <a:pt x="8" y="75"/>
                  </a:lnTo>
                  <a:lnTo>
                    <a:pt x="8" y="75"/>
                  </a:lnTo>
                  <a:lnTo>
                    <a:pt x="3" y="74"/>
                  </a:lnTo>
                  <a:lnTo>
                    <a:pt x="0" y="72"/>
                  </a:lnTo>
                  <a:lnTo>
                    <a:pt x="0" y="68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7" y="63"/>
                  </a:lnTo>
                  <a:lnTo>
                    <a:pt x="13" y="63"/>
                  </a:lnTo>
                  <a:lnTo>
                    <a:pt x="22" y="62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7" y="59"/>
                  </a:lnTo>
                  <a:lnTo>
                    <a:pt x="61" y="57"/>
                  </a:lnTo>
                  <a:lnTo>
                    <a:pt x="73" y="55"/>
                  </a:lnTo>
                  <a:lnTo>
                    <a:pt x="78" y="53"/>
                  </a:lnTo>
                  <a:lnTo>
                    <a:pt x="83" y="50"/>
                  </a:lnTo>
                  <a:lnTo>
                    <a:pt x="83" y="50"/>
                  </a:lnTo>
                  <a:lnTo>
                    <a:pt x="103" y="35"/>
                  </a:lnTo>
                  <a:lnTo>
                    <a:pt x="103" y="35"/>
                  </a:lnTo>
                  <a:lnTo>
                    <a:pt x="84" y="27"/>
                  </a:lnTo>
                  <a:lnTo>
                    <a:pt x="71" y="20"/>
                  </a:lnTo>
                  <a:lnTo>
                    <a:pt x="66" y="18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1" y="13"/>
                  </a:lnTo>
                  <a:lnTo>
                    <a:pt x="61" y="10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4" y="3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6" y="1"/>
                  </a:lnTo>
                  <a:lnTo>
                    <a:pt x="92" y="4"/>
                  </a:lnTo>
                  <a:lnTo>
                    <a:pt x="98" y="5"/>
                  </a:lnTo>
                  <a:lnTo>
                    <a:pt x="103" y="5"/>
                  </a:lnTo>
                  <a:lnTo>
                    <a:pt x="103" y="5"/>
                  </a:lnTo>
                  <a:lnTo>
                    <a:pt x="108" y="5"/>
                  </a:lnTo>
                  <a:lnTo>
                    <a:pt x="112" y="6"/>
                  </a:lnTo>
                  <a:lnTo>
                    <a:pt x="123" y="10"/>
                  </a:lnTo>
                  <a:lnTo>
                    <a:pt x="123" y="10"/>
                  </a:lnTo>
                  <a:lnTo>
                    <a:pt x="139" y="17"/>
                  </a:lnTo>
                  <a:lnTo>
                    <a:pt x="153" y="20"/>
                  </a:lnTo>
                  <a:lnTo>
                    <a:pt x="153" y="20"/>
                  </a:lnTo>
                  <a:lnTo>
                    <a:pt x="159" y="20"/>
                  </a:lnTo>
                  <a:lnTo>
                    <a:pt x="166" y="20"/>
                  </a:lnTo>
                  <a:lnTo>
                    <a:pt x="173" y="20"/>
                  </a:lnTo>
                  <a:lnTo>
                    <a:pt x="173" y="2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18C95878-A466-FCC0-A526-E76D5679E465}"/>
              </a:ext>
            </a:extLst>
          </p:cNvPr>
          <p:cNvGrpSpPr/>
          <p:nvPr/>
        </p:nvGrpSpPr>
        <p:grpSpPr>
          <a:xfrm>
            <a:off x="4509762" y="924430"/>
            <a:ext cx="1047408" cy="2570910"/>
            <a:chOff x="8666163" y="49213"/>
            <a:chExt cx="1239838" cy="3043238"/>
          </a:xfrm>
        </p:grpSpPr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B9B283DA-53D5-4BB1-7AFF-4C28E03B06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66163" y="49213"/>
              <a:ext cx="1239838" cy="3043238"/>
            </a:xfrm>
            <a:custGeom>
              <a:avLst/>
              <a:gdLst>
                <a:gd name="T0" fmla="*/ 95 w 781"/>
                <a:gd name="T1" fmla="*/ 1068 h 1917"/>
                <a:gd name="T2" fmla="*/ 105 w 781"/>
                <a:gd name="T3" fmla="*/ 1233 h 1917"/>
                <a:gd name="T4" fmla="*/ 122 w 781"/>
                <a:gd name="T5" fmla="*/ 1528 h 1917"/>
                <a:gd name="T6" fmla="*/ 135 w 781"/>
                <a:gd name="T7" fmla="*/ 1740 h 1917"/>
                <a:gd name="T8" fmla="*/ 105 w 781"/>
                <a:gd name="T9" fmla="*/ 1780 h 1917"/>
                <a:gd name="T10" fmla="*/ 55 w 781"/>
                <a:gd name="T11" fmla="*/ 1810 h 1917"/>
                <a:gd name="T12" fmla="*/ 65 w 781"/>
                <a:gd name="T13" fmla="*/ 1845 h 1917"/>
                <a:gd name="T14" fmla="*/ 120 w 781"/>
                <a:gd name="T15" fmla="*/ 1860 h 1917"/>
                <a:gd name="T16" fmla="*/ 171 w 781"/>
                <a:gd name="T17" fmla="*/ 1830 h 1917"/>
                <a:gd name="T18" fmla="*/ 268 w 781"/>
                <a:gd name="T19" fmla="*/ 1802 h 1917"/>
                <a:gd name="T20" fmla="*/ 281 w 781"/>
                <a:gd name="T21" fmla="*/ 1750 h 1917"/>
                <a:gd name="T22" fmla="*/ 294 w 781"/>
                <a:gd name="T23" fmla="*/ 1198 h 1917"/>
                <a:gd name="T24" fmla="*/ 311 w 781"/>
                <a:gd name="T25" fmla="*/ 1507 h 1917"/>
                <a:gd name="T26" fmla="*/ 281 w 781"/>
                <a:gd name="T27" fmla="*/ 1863 h 1917"/>
                <a:gd name="T28" fmla="*/ 261 w 781"/>
                <a:gd name="T29" fmla="*/ 1876 h 1917"/>
                <a:gd name="T30" fmla="*/ 259 w 781"/>
                <a:gd name="T31" fmla="*/ 1905 h 1917"/>
                <a:gd name="T32" fmla="*/ 311 w 781"/>
                <a:gd name="T33" fmla="*/ 1915 h 1917"/>
                <a:gd name="T34" fmla="*/ 386 w 781"/>
                <a:gd name="T35" fmla="*/ 1910 h 1917"/>
                <a:gd name="T36" fmla="*/ 446 w 781"/>
                <a:gd name="T37" fmla="*/ 1875 h 1917"/>
                <a:gd name="T38" fmla="*/ 462 w 781"/>
                <a:gd name="T39" fmla="*/ 1819 h 1917"/>
                <a:gd name="T40" fmla="*/ 481 w 781"/>
                <a:gd name="T41" fmla="*/ 1737 h 1917"/>
                <a:gd name="T42" fmla="*/ 472 w 781"/>
                <a:gd name="T43" fmla="*/ 1434 h 1917"/>
                <a:gd name="T44" fmla="*/ 486 w 781"/>
                <a:gd name="T45" fmla="*/ 1116 h 1917"/>
                <a:gd name="T46" fmla="*/ 521 w 781"/>
                <a:gd name="T47" fmla="*/ 1043 h 1917"/>
                <a:gd name="T48" fmla="*/ 552 w 781"/>
                <a:gd name="T49" fmla="*/ 870 h 1917"/>
                <a:gd name="T50" fmla="*/ 642 w 781"/>
                <a:gd name="T51" fmla="*/ 812 h 1917"/>
                <a:gd name="T52" fmla="*/ 775 w 781"/>
                <a:gd name="T53" fmla="*/ 641 h 1917"/>
                <a:gd name="T54" fmla="*/ 772 w 781"/>
                <a:gd name="T55" fmla="*/ 602 h 1917"/>
                <a:gd name="T56" fmla="*/ 623 w 781"/>
                <a:gd name="T57" fmla="*/ 409 h 1917"/>
                <a:gd name="T58" fmla="*/ 446 w 781"/>
                <a:gd name="T59" fmla="*/ 306 h 1917"/>
                <a:gd name="T60" fmla="*/ 441 w 781"/>
                <a:gd name="T61" fmla="*/ 231 h 1917"/>
                <a:gd name="T62" fmla="*/ 453 w 781"/>
                <a:gd name="T63" fmla="*/ 193 h 1917"/>
                <a:gd name="T64" fmla="*/ 459 w 781"/>
                <a:gd name="T65" fmla="*/ 153 h 1917"/>
                <a:gd name="T66" fmla="*/ 448 w 781"/>
                <a:gd name="T67" fmla="*/ 95 h 1917"/>
                <a:gd name="T68" fmla="*/ 401 w 781"/>
                <a:gd name="T69" fmla="*/ 21 h 1917"/>
                <a:gd name="T70" fmla="*/ 363 w 781"/>
                <a:gd name="T71" fmla="*/ 5 h 1917"/>
                <a:gd name="T72" fmla="*/ 321 w 781"/>
                <a:gd name="T73" fmla="*/ 0 h 1917"/>
                <a:gd name="T74" fmla="*/ 286 w 781"/>
                <a:gd name="T75" fmla="*/ 30 h 1917"/>
                <a:gd name="T76" fmla="*/ 258 w 781"/>
                <a:gd name="T77" fmla="*/ 58 h 1917"/>
                <a:gd name="T78" fmla="*/ 252 w 781"/>
                <a:gd name="T79" fmla="*/ 88 h 1917"/>
                <a:gd name="T80" fmla="*/ 233 w 781"/>
                <a:gd name="T81" fmla="*/ 127 h 1917"/>
                <a:gd name="T82" fmla="*/ 236 w 781"/>
                <a:gd name="T83" fmla="*/ 165 h 1917"/>
                <a:gd name="T84" fmla="*/ 246 w 781"/>
                <a:gd name="T85" fmla="*/ 216 h 1917"/>
                <a:gd name="T86" fmla="*/ 272 w 781"/>
                <a:gd name="T87" fmla="*/ 280 h 1917"/>
                <a:gd name="T88" fmla="*/ 264 w 781"/>
                <a:gd name="T89" fmla="*/ 317 h 1917"/>
                <a:gd name="T90" fmla="*/ 138 w 781"/>
                <a:gd name="T91" fmla="*/ 357 h 1917"/>
                <a:gd name="T92" fmla="*/ 97 w 781"/>
                <a:gd name="T93" fmla="*/ 374 h 1917"/>
                <a:gd name="T94" fmla="*/ 52 w 781"/>
                <a:gd name="T95" fmla="*/ 504 h 1917"/>
                <a:gd name="T96" fmla="*/ 7 w 781"/>
                <a:gd name="T97" fmla="*/ 649 h 1917"/>
                <a:gd name="T98" fmla="*/ 8 w 781"/>
                <a:gd name="T99" fmla="*/ 701 h 1917"/>
                <a:gd name="T100" fmla="*/ 30 w 781"/>
                <a:gd name="T101" fmla="*/ 727 h 1917"/>
                <a:gd name="T102" fmla="*/ 60 w 781"/>
                <a:gd name="T103" fmla="*/ 1058 h 1917"/>
                <a:gd name="T104" fmla="*/ 144 w 781"/>
                <a:gd name="T105" fmla="*/ 678 h 1917"/>
                <a:gd name="T106" fmla="*/ 556 w 781"/>
                <a:gd name="T107" fmla="*/ 536 h 1917"/>
                <a:gd name="T108" fmla="*/ 553 w 781"/>
                <a:gd name="T109" fmla="*/ 772 h 1917"/>
                <a:gd name="T110" fmla="*/ 522 w 781"/>
                <a:gd name="T111" fmla="*/ 778 h 1917"/>
                <a:gd name="T112" fmla="*/ 547 w 781"/>
                <a:gd name="T113" fmla="*/ 562 h 1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1" h="1917">
                  <a:moveTo>
                    <a:pt x="60" y="1058"/>
                  </a:moveTo>
                  <a:lnTo>
                    <a:pt x="60" y="1058"/>
                  </a:lnTo>
                  <a:lnTo>
                    <a:pt x="77" y="1064"/>
                  </a:lnTo>
                  <a:lnTo>
                    <a:pt x="88" y="1067"/>
                  </a:lnTo>
                  <a:lnTo>
                    <a:pt x="95" y="1068"/>
                  </a:lnTo>
                  <a:lnTo>
                    <a:pt x="95" y="1068"/>
                  </a:lnTo>
                  <a:lnTo>
                    <a:pt x="95" y="1068"/>
                  </a:lnTo>
                  <a:lnTo>
                    <a:pt x="95" y="1068"/>
                  </a:lnTo>
                  <a:lnTo>
                    <a:pt x="95" y="1068"/>
                  </a:lnTo>
                  <a:lnTo>
                    <a:pt x="95" y="1068"/>
                  </a:lnTo>
                  <a:lnTo>
                    <a:pt x="98" y="1124"/>
                  </a:lnTo>
                  <a:lnTo>
                    <a:pt x="105" y="1233"/>
                  </a:lnTo>
                  <a:lnTo>
                    <a:pt x="112" y="1345"/>
                  </a:lnTo>
                  <a:lnTo>
                    <a:pt x="115" y="1404"/>
                  </a:lnTo>
                  <a:lnTo>
                    <a:pt x="115" y="1404"/>
                  </a:lnTo>
                  <a:lnTo>
                    <a:pt x="117" y="1435"/>
                  </a:lnTo>
                  <a:lnTo>
                    <a:pt x="119" y="1482"/>
                  </a:lnTo>
                  <a:lnTo>
                    <a:pt x="122" y="1528"/>
                  </a:lnTo>
                  <a:lnTo>
                    <a:pt x="125" y="1554"/>
                  </a:lnTo>
                  <a:lnTo>
                    <a:pt x="125" y="1554"/>
                  </a:lnTo>
                  <a:lnTo>
                    <a:pt x="127" y="1567"/>
                  </a:lnTo>
                  <a:lnTo>
                    <a:pt x="129" y="1589"/>
                  </a:lnTo>
                  <a:lnTo>
                    <a:pt x="132" y="1652"/>
                  </a:lnTo>
                  <a:lnTo>
                    <a:pt x="135" y="1740"/>
                  </a:lnTo>
                  <a:lnTo>
                    <a:pt x="150" y="1740"/>
                  </a:lnTo>
                  <a:lnTo>
                    <a:pt x="150" y="1740"/>
                  </a:lnTo>
                  <a:lnTo>
                    <a:pt x="129" y="1760"/>
                  </a:lnTo>
                  <a:lnTo>
                    <a:pt x="114" y="1774"/>
                  </a:lnTo>
                  <a:lnTo>
                    <a:pt x="105" y="1780"/>
                  </a:lnTo>
                  <a:lnTo>
                    <a:pt x="105" y="1780"/>
                  </a:lnTo>
                  <a:lnTo>
                    <a:pt x="97" y="1784"/>
                  </a:lnTo>
                  <a:lnTo>
                    <a:pt x="80" y="1792"/>
                  </a:lnTo>
                  <a:lnTo>
                    <a:pt x="64" y="1801"/>
                  </a:lnTo>
                  <a:lnTo>
                    <a:pt x="58" y="1806"/>
                  </a:lnTo>
                  <a:lnTo>
                    <a:pt x="55" y="1810"/>
                  </a:lnTo>
                  <a:lnTo>
                    <a:pt x="55" y="1810"/>
                  </a:lnTo>
                  <a:lnTo>
                    <a:pt x="55" y="1814"/>
                  </a:lnTo>
                  <a:lnTo>
                    <a:pt x="55" y="1818"/>
                  </a:lnTo>
                  <a:lnTo>
                    <a:pt x="58" y="1828"/>
                  </a:lnTo>
                  <a:lnTo>
                    <a:pt x="62" y="1838"/>
                  </a:lnTo>
                  <a:lnTo>
                    <a:pt x="65" y="1845"/>
                  </a:lnTo>
                  <a:lnTo>
                    <a:pt x="65" y="1845"/>
                  </a:lnTo>
                  <a:lnTo>
                    <a:pt x="69" y="1848"/>
                  </a:lnTo>
                  <a:lnTo>
                    <a:pt x="75" y="1850"/>
                  </a:lnTo>
                  <a:lnTo>
                    <a:pt x="92" y="1855"/>
                  </a:lnTo>
                  <a:lnTo>
                    <a:pt x="109" y="1859"/>
                  </a:lnTo>
                  <a:lnTo>
                    <a:pt x="120" y="1860"/>
                  </a:lnTo>
                  <a:lnTo>
                    <a:pt x="120" y="1860"/>
                  </a:lnTo>
                  <a:lnTo>
                    <a:pt x="124" y="1859"/>
                  </a:lnTo>
                  <a:lnTo>
                    <a:pt x="130" y="1855"/>
                  </a:lnTo>
                  <a:lnTo>
                    <a:pt x="144" y="1845"/>
                  </a:lnTo>
                  <a:lnTo>
                    <a:pt x="159" y="1835"/>
                  </a:lnTo>
                  <a:lnTo>
                    <a:pt x="166" y="1831"/>
                  </a:lnTo>
                  <a:lnTo>
                    <a:pt x="171" y="1830"/>
                  </a:lnTo>
                  <a:lnTo>
                    <a:pt x="171" y="1830"/>
                  </a:lnTo>
                  <a:lnTo>
                    <a:pt x="209" y="1821"/>
                  </a:lnTo>
                  <a:lnTo>
                    <a:pt x="234" y="1815"/>
                  </a:lnTo>
                  <a:lnTo>
                    <a:pt x="251" y="1810"/>
                  </a:lnTo>
                  <a:lnTo>
                    <a:pt x="251" y="1810"/>
                  </a:lnTo>
                  <a:lnTo>
                    <a:pt x="268" y="1802"/>
                  </a:lnTo>
                  <a:lnTo>
                    <a:pt x="274" y="1799"/>
                  </a:lnTo>
                  <a:lnTo>
                    <a:pt x="276" y="1797"/>
                  </a:lnTo>
                  <a:lnTo>
                    <a:pt x="276" y="1795"/>
                  </a:lnTo>
                  <a:lnTo>
                    <a:pt x="276" y="1795"/>
                  </a:lnTo>
                  <a:lnTo>
                    <a:pt x="271" y="1755"/>
                  </a:lnTo>
                  <a:lnTo>
                    <a:pt x="281" y="1750"/>
                  </a:lnTo>
                  <a:lnTo>
                    <a:pt x="276" y="1519"/>
                  </a:lnTo>
                  <a:lnTo>
                    <a:pt x="276" y="1519"/>
                  </a:lnTo>
                  <a:lnTo>
                    <a:pt x="284" y="1351"/>
                  </a:lnTo>
                  <a:lnTo>
                    <a:pt x="291" y="1240"/>
                  </a:lnTo>
                  <a:lnTo>
                    <a:pt x="293" y="1206"/>
                  </a:lnTo>
                  <a:lnTo>
                    <a:pt x="294" y="1198"/>
                  </a:lnTo>
                  <a:lnTo>
                    <a:pt x="296" y="1197"/>
                  </a:lnTo>
                  <a:lnTo>
                    <a:pt x="296" y="1198"/>
                  </a:lnTo>
                  <a:lnTo>
                    <a:pt x="296" y="1198"/>
                  </a:lnTo>
                  <a:lnTo>
                    <a:pt x="298" y="1231"/>
                  </a:lnTo>
                  <a:lnTo>
                    <a:pt x="302" y="1301"/>
                  </a:lnTo>
                  <a:lnTo>
                    <a:pt x="311" y="1507"/>
                  </a:lnTo>
                  <a:lnTo>
                    <a:pt x="321" y="1800"/>
                  </a:lnTo>
                  <a:lnTo>
                    <a:pt x="341" y="1800"/>
                  </a:lnTo>
                  <a:lnTo>
                    <a:pt x="341" y="1800"/>
                  </a:lnTo>
                  <a:lnTo>
                    <a:pt x="311" y="1833"/>
                  </a:lnTo>
                  <a:lnTo>
                    <a:pt x="288" y="1855"/>
                  </a:lnTo>
                  <a:lnTo>
                    <a:pt x="281" y="1863"/>
                  </a:lnTo>
                  <a:lnTo>
                    <a:pt x="276" y="1865"/>
                  </a:lnTo>
                  <a:lnTo>
                    <a:pt x="276" y="1865"/>
                  </a:lnTo>
                  <a:lnTo>
                    <a:pt x="273" y="1866"/>
                  </a:lnTo>
                  <a:lnTo>
                    <a:pt x="269" y="1869"/>
                  </a:lnTo>
                  <a:lnTo>
                    <a:pt x="264" y="1871"/>
                  </a:lnTo>
                  <a:lnTo>
                    <a:pt x="261" y="1876"/>
                  </a:lnTo>
                  <a:lnTo>
                    <a:pt x="257" y="1881"/>
                  </a:lnTo>
                  <a:lnTo>
                    <a:pt x="254" y="1888"/>
                  </a:lnTo>
                  <a:lnTo>
                    <a:pt x="254" y="1894"/>
                  </a:lnTo>
                  <a:lnTo>
                    <a:pt x="256" y="1900"/>
                  </a:lnTo>
                  <a:lnTo>
                    <a:pt x="256" y="1900"/>
                  </a:lnTo>
                  <a:lnTo>
                    <a:pt x="259" y="1905"/>
                  </a:lnTo>
                  <a:lnTo>
                    <a:pt x="264" y="1909"/>
                  </a:lnTo>
                  <a:lnTo>
                    <a:pt x="271" y="1912"/>
                  </a:lnTo>
                  <a:lnTo>
                    <a:pt x="278" y="1913"/>
                  </a:lnTo>
                  <a:lnTo>
                    <a:pt x="293" y="1915"/>
                  </a:lnTo>
                  <a:lnTo>
                    <a:pt x="311" y="1915"/>
                  </a:lnTo>
                  <a:lnTo>
                    <a:pt x="311" y="1915"/>
                  </a:lnTo>
                  <a:lnTo>
                    <a:pt x="328" y="1917"/>
                  </a:lnTo>
                  <a:lnTo>
                    <a:pt x="346" y="1917"/>
                  </a:lnTo>
                  <a:lnTo>
                    <a:pt x="364" y="1915"/>
                  </a:lnTo>
                  <a:lnTo>
                    <a:pt x="374" y="1914"/>
                  </a:lnTo>
                  <a:lnTo>
                    <a:pt x="386" y="1910"/>
                  </a:lnTo>
                  <a:lnTo>
                    <a:pt x="386" y="1910"/>
                  </a:lnTo>
                  <a:lnTo>
                    <a:pt x="407" y="1903"/>
                  </a:lnTo>
                  <a:lnTo>
                    <a:pt x="424" y="1893"/>
                  </a:lnTo>
                  <a:lnTo>
                    <a:pt x="438" y="1884"/>
                  </a:lnTo>
                  <a:lnTo>
                    <a:pt x="442" y="1879"/>
                  </a:lnTo>
                  <a:lnTo>
                    <a:pt x="446" y="1875"/>
                  </a:lnTo>
                  <a:lnTo>
                    <a:pt x="446" y="1875"/>
                  </a:lnTo>
                  <a:lnTo>
                    <a:pt x="456" y="1858"/>
                  </a:lnTo>
                  <a:lnTo>
                    <a:pt x="459" y="1851"/>
                  </a:lnTo>
                  <a:lnTo>
                    <a:pt x="461" y="1845"/>
                  </a:lnTo>
                  <a:lnTo>
                    <a:pt x="461" y="1845"/>
                  </a:lnTo>
                  <a:lnTo>
                    <a:pt x="462" y="1828"/>
                  </a:lnTo>
                  <a:lnTo>
                    <a:pt x="462" y="1819"/>
                  </a:lnTo>
                  <a:lnTo>
                    <a:pt x="462" y="1816"/>
                  </a:lnTo>
                  <a:lnTo>
                    <a:pt x="461" y="1815"/>
                  </a:lnTo>
                  <a:lnTo>
                    <a:pt x="461" y="1815"/>
                  </a:lnTo>
                  <a:lnTo>
                    <a:pt x="476" y="1805"/>
                  </a:lnTo>
                  <a:lnTo>
                    <a:pt x="476" y="1805"/>
                  </a:lnTo>
                  <a:lnTo>
                    <a:pt x="481" y="1737"/>
                  </a:lnTo>
                  <a:lnTo>
                    <a:pt x="485" y="1685"/>
                  </a:lnTo>
                  <a:lnTo>
                    <a:pt x="486" y="1645"/>
                  </a:lnTo>
                  <a:lnTo>
                    <a:pt x="486" y="1645"/>
                  </a:lnTo>
                  <a:lnTo>
                    <a:pt x="483" y="1592"/>
                  </a:lnTo>
                  <a:lnTo>
                    <a:pt x="478" y="1510"/>
                  </a:lnTo>
                  <a:lnTo>
                    <a:pt x="472" y="1434"/>
                  </a:lnTo>
                  <a:lnTo>
                    <a:pt x="471" y="1399"/>
                  </a:lnTo>
                  <a:lnTo>
                    <a:pt x="471" y="1399"/>
                  </a:lnTo>
                  <a:lnTo>
                    <a:pt x="475" y="1352"/>
                  </a:lnTo>
                  <a:lnTo>
                    <a:pt x="480" y="1253"/>
                  </a:lnTo>
                  <a:lnTo>
                    <a:pt x="485" y="1152"/>
                  </a:lnTo>
                  <a:lnTo>
                    <a:pt x="486" y="1116"/>
                  </a:lnTo>
                  <a:lnTo>
                    <a:pt x="486" y="1098"/>
                  </a:lnTo>
                  <a:lnTo>
                    <a:pt x="486" y="1098"/>
                  </a:lnTo>
                  <a:lnTo>
                    <a:pt x="485" y="1082"/>
                  </a:lnTo>
                  <a:lnTo>
                    <a:pt x="485" y="1065"/>
                  </a:lnTo>
                  <a:lnTo>
                    <a:pt x="486" y="1048"/>
                  </a:lnTo>
                  <a:lnTo>
                    <a:pt x="521" y="1043"/>
                  </a:lnTo>
                  <a:lnTo>
                    <a:pt x="511" y="882"/>
                  </a:lnTo>
                  <a:lnTo>
                    <a:pt x="511" y="882"/>
                  </a:lnTo>
                  <a:lnTo>
                    <a:pt x="523" y="879"/>
                  </a:lnTo>
                  <a:lnTo>
                    <a:pt x="546" y="872"/>
                  </a:lnTo>
                  <a:lnTo>
                    <a:pt x="546" y="872"/>
                  </a:lnTo>
                  <a:lnTo>
                    <a:pt x="552" y="870"/>
                  </a:lnTo>
                  <a:lnTo>
                    <a:pt x="560" y="865"/>
                  </a:lnTo>
                  <a:lnTo>
                    <a:pt x="578" y="851"/>
                  </a:lnTo>
                  <a:lnTo>
                    <a:pt x="601" y="832"/>
                  </a:lnTo>
                  <a:lnTo>
                    <a:pt x="616" y="842"/>
                  </a:lnTo>
                  <a:lnTo>
                    <a:pt x="616" y="842"/>
                  </a:lnTo>
                  <a:lnTo>
                    <a:pt x="642" y="812"/>
                  </a:lnTo>
                  <a:lnTo>
                    <a:pt x="668" y="781"/>
                  </a:lnTo>
                  <a:lnTo>
                    <a:pt x="700" y="745"/>
                  </a:lnTo>
                  <a:lnTo>
                    <a:pt x="730" y="706"/>
                  </a:lnTo>
                  <a:lnTo>
                    <a:pt x="756" y="669"/>
                  </a:lnTo>
                  <a:lnTo>
                    <a:pt x="767" y="654"/>
                  </a:lnTo>
                  <a:lnTo>
                    <a:pt x="775" y="641"/>
                  </a:lnTo>
                  <a:lnTo>
                    <a:pt x="780" y="629"/>
                  </a:lnTo>
                  <a:lnTo>
                    <a:pt x="781" y="625"/>
                  </a:lnTo>
                  <a:lnTo>
                    <a:pt x="781" y="622"/>
                  </a:lnTo>
                  <a:lnTo>
                    <a:pt x="781" y="622"/>
                  </a:lnTo>
                  <a:lnTo>
                    <a:pt x="778" y="614"/>
                  </a:lnTo>
                  <a:lnTo>
                    <a:pt x="772" y="602"/>
                  </a:lnTo>
                  <a:lnTo>
                    <a:pt x="763" y="587"/>
                  </a:lnTo>
                  <a:lnTo>
                    <a:pt x="751" y="569"/>
                  </a:lnTo>
                  <a:lnTo>
                    <a:pt x="722" y="530"/>
                  </a:lnTo>
                  <a:lnTo>
                    <a:pt x="688" y="486"/>
                  </a:lnTo>
                  <a:lnTo>
                    <a:pt x="653" y="445"/>
                  </a:lnTo>
                  <a:lnTo>
                    <a:pt x="623" y="409"/>
                  </a:lnTo>
                  <a:lnTo>
                    <a:pt x="591" y="371"/>
                  </a:lnTo>
                  <a:lnTo>
                    <a:pt x="591" y="371"/>
                  </a:lnTo>
                  <a:lnTo>
                    <a:pt x="573" y="361"/>
                  </a:lnTo>
                  <a:lnTo>
                    <a:pt x="543" y="343"/>
                  </a:lnTo>
                  <a:lnTo>
                    <a:pt x="501" y="321"/>
                  </a:lnTo>
                  <a:lnTo>
                    <a:pt x="446" y="306"/>
                  </a:lnTo>
                  <a:lnTo>
                    <a:pt x="446" y="276"/>
                  </a:lnTo>
                  <a:lnTo>
                    <a:pt x="416" y="281"/>
                  </a:lnTo>
                  <a:lnTo>
                    <a:pt x="416" y="281"/>
                  </a:lnTo>
                  <a:lnTo>
                    <a:pt x="428" y="259"/>
                  </a:lnTo>
                  <a:lnTo>
                    <a:pt x="436" y="242"/>
                  </a:lnTo>
                  <a:lnTo>
                    <a:pt x="441" y="231"/>
                  </a:lnTo>
                  <a:lnTo>
                    <a:pt x="441" y="231"/>
                  </a:lnTo>
                  <a:lnTo>
                    <a:pt x="443" y="217"/>
                  </a:lnTo>
                  <a:lnTo>
                    <a:pt x="446" y="211"/>
                  </a:lnTo>
                  <a:lnTo>
                    <a:pt x="446" y="211"/>
                  </a:lnTo>
                  <a:lnTo>
                    <a:pt x="451" y="202"/>
                  </a:lnTo>
                  <a:lnTo>
                    <a:pt x="453" y="193"/>
                  </a:lnTo>
                  <a:lnTo>
                    <a:pt x="456" y="186"/>
                  </a:lnTo>
                  <a:lnTo>
                    <a:pt x="456" y="186"/>
                  </a:lnTo>
                  <a:lnTo>
                    <a:pt x="456" y="172"/>
                  </a:lnTo>
                  <a:lnTo>
                    <a:pt x="456" y="165"/>
                  </a:lnTo>
                  <a:lnTo>
                    <a:pt x="456" y="165"/>
                  </a:lnTo>
                  <a:lnTo>
                    <a:pt x="459" y="153"/>
                  </a:lnTo>
                  <a:lnTo>
                    <a:pt x="461" y="142"/>
                  </a:lnTo>
                  <a:lnTo>
                    <a:pt x="461" y="137"/>
                  </a:lnTo>
                  <a:lnTo>
                    <a:pt x="461" y="130"/>
                  </a:lnTo>
                  <a:lnTo>
                    <a:pt x="461" y="130"/>
                  </a:lnTo>
                  <a:lnTo>
                    <a:pt x="456" y="115"/>
                  </a:lnTo>
                  <a:lnTo>
                    <a:pt x="448" y="95"/>
                  </a:lnTo>
                  <a:lnTo>
                    <a:pt x="431" y="55"/>
                  </a:lnTo>
                  <a:lnTo>
                    <a:pt x="431" y="55"/>
                  </a:lnTo>
                  <a:lnTo>
                    <a:pt x="426" y="46"/>
                  </a:lnTo>
                  <a:lnTo>
                    <a:pt x="418" y="38"/>
                  </a:lnTo>
                  <a:lnTo>
                    <a:pt x="409" y="30"/>
                  </a:lnTo>
                  <a:lnTo>
                    <a:pt x="401" y="21"/>
                  </a:lnTo>
                  <a:lnTo>
                    <a:pt x="391" y="15"/>
                  </a:lnTo>
                  <a:lnTo>
                    <a:pt x="382" y="9"/>
                  </a:lnTo>
                  <a:lnTo>
                    <a:pt x="374" y="6"/>
                  </a:lnTo>
                  <a:lnTo>
                    <a:pt x="371" y="5"/>
                  </a:lnTo>
                  <a:lnTo>
                    <a:pt x="371" y="5"/>
                  </a:lnTo>
                  <a:lnTo>
                    <a:pt x="363" y="5"/>
                  </a:lnTo>
                  <a:lnTo>
                    <a:pt x="356" y="5"/>
                  </a:lnTo>
                  <a:lnTo>
                    <a:pt x="346" y="5"/>
                  </a:lnTo>
                  <a:lnTo>
                    <a:pt x="346" y="5"/>
                  </a:lnTo>
                  <a:lnTo>
                    <a:pt x="326" y="0"/>
                  </a:lnTo>
                  <a:lnTo>
                    <a:pt x="326" y="0"/>
                  </a:lnTo>
                  <a:lnTo>
                    <a:pt x="321" y="0"/>
                  </a:lnTo>
                  <a:lnTo>
                    <a:pt x="316" y="3"/>
                  </a:lnTo>
                  <a:lnTo>
                    <a:pt x="306" y="13"/>
                  </a:lnTo>
                  <a:lnTo>
                    <a:pt x="296" y="24"/>
                  </a:lnTo>
                  <a:lnTo>
                    <a:pt x="291" y="28"/>
                  </a:lnTo>
                  <a:lnTo>
                    <a:pt x="286" y="30"/>
                  </a:lnTo>
                  <a:lnTo>
                    <a:pt x="286" y="30"/>
                  </a:lnTo>
                  <a:lnTo>
                    <a:pt x="278" y="34"/>
                  </a:lnTo>
                  <a:lnTo>
                    <a:pt x="271" y="39"/>
                  </a:lnTo>
                  <a:lnTo>
                    <a:pt x="264" y="44"/>
                  </a:lnTo>
                  <a:lnTo>
                    <a:pt x="261" y="50"/>
                  </a:lnTo>
                  <a:lnTo>
                    <a:pt x="261" y="50"/>
                  </a:lnTo>
                  <a:lnTo>
                    <a:pt x="258" y="58"/>
                  </a:lnTo>
                  <a:lnTo>
                    <a:pt x="258" y="68"/>
                  </a:lnTo>
                  <a:lnTo>
                    <a:pt x="257" y="76"/>
                  </a:lnTo>
                  <a:lnTo>
                    <a:pt x="257" y="79"/>
                  </a:lnTo>
                  <a:lnTo>
                    <a:pt x="256" y="80"/>
                  </a:lnTo>
                  <a:lnTo>
                    <a:pt x="256" y="80"/>
                  </a:lnTo>
                  <a:lnTo>
                    <a:pt x="252" y="88"/>
                  </a:lnTo>
                  <a:lnTo>
                    <a:pt x="247" y="103"/>
                  </a:lnTo>
                  <a:lnTo>
                    <a:pt x="241" y="125"/>
                  </a:lnTo>
                  <a:lnTo>
                    <a:pt x="241" y="125"/>
                  </a:lnTo>
                  <a:lnTo>
                    <a:pt x="239" y="125"/>
                  </a:lnTo>
                  <a:lnTo>
                    <a:pt x="236" y="125"/>
                  </a:lnTo>
                  <a:lnTo>
                    <a:pt x="233" y="127"/>
                  </a:lnTo>
                  <a:lnTo>
                    <a:pt x="232" y="129"/>
                  </a:lnTo>
                  <a:lnTo>
                    <a:pt x="231" y="134"/>
                  </a:lnTo>
                  <a:lnTo>
                    <a:pt x="231" y="140"/>
                  </a:lnTo>
                  <a:lnTo>
                    <a:pt x="231" y="140"/>
                  </a:lnTo>
                  <a:lnTo>
                    <a:pt x="233" y="154"/>
                  </a:lnTo>
                  <a:lnTo>
                    <a:pt x="236" y="165"/>
                  </a:lnTo>
                  <a:lnTo>
                    <a:pt x="241" y="175"/>
                  </a:lnTo>
                  <a:lnTo>
                    <a:pt x="241" y="175"/>
                  </a:lnTo>
                  <a:lnTo>
                    <a:pt x="242" y="192"/>
                  </a:lnTo>
                  <a:lnTo>
                    <a:pt x="243" y="204"/>
                  </a:lnTo>
                  <a:lnTo>
                    <a:pt x="246" y="216"/>
                  </a:lnTo>
                  <a:lnTo>
                    <a:pt x="246" y="216"/>
                  </a:lnTo>
                  <a:lnTo>
                    <a:pt x="251" y="227"/>
                  </a:lnTo>
                  <a:lnTo>
                    <a:pt x="257" y="239"/>
                  </a:lnTo>
                  <a:lnTo>
                    <a:pt x="266" y="256"/>
                  </a:lnTo>
                  <a:lnTo>
                    <a:pt x="266" y="256"/>
                  </a:lnTo>
                  <a:lnTo>
                    <a:pt x="268" y="263"/>
                  </a:lnTo>
                  <a:lnTo>
                    <a:pt x="272" y="280"/>
                  </a:lnTo>
                  <a:lnTo>
                    <a:pt x="273" y="290"/>
                  </a:lnTo>
                  <a:lnTo>
                    <a:pt x="273" y="298"/>
                  </a:lnTo>
                  <a:lnTo>
                    <a:pt x="273" y="306"/>
                  </a:lnTo>
                  <a:lnTo>
                    <a:pt x="271" y="311"/>
                  </a:lnTo>
                  <a:lnTo>
                    <a:pt x="271" y="311"/>
                  </a:lnTo>
                  <a:lnTo>
                    <a:pt x="264" y="317"/>
                  </a:lnTo>
                  <a:lnTo>
                    <a:pt x="257" y="322"/>
                  </a:lnTo>
                  <a:lnTo>
                    <a:pt x="246" y="327"/>
                  </a:lnTo>
                  <a:lnTo>
                    <a:pt x="231" y="331"/>
                  </a:lnTo>
                  <a:lnTo>
                    <a:pt x="231" y="331"/>
                  </a:lnTo>
                  <a:lnTo>
                    <a:pt x="171" y="347"/>
                  </a:lnTo>
                  <a:lnTo>
                    <a:pt x="138" y="357"/>
                  </a:lnTo>
                  <a:lnTo>
                    <a:pt x="120" y="361"/>
                  </a:lnTo>
                  <a:lnTo>
                    <a:pt x="120" y="361"/>
                  </a:lnTo>
                  <a:lnTo>
                    <a:pt x="113" y="362"/>
                  </a:lnTo>
                  <a:lnTo>
                    <a:pt x="104" y="366"/>
                  </a:lnTo>
                  <a:lnTo>
                    <a:pt x="98" y="370"/>
                  </a:lnTo>
                  <a:lnTo>
                    <a:pt x="97" y="374"/>
                  </a:lnTo>
                  <a:lnTo>
                    <a:pt x="95" y="376"/>
                  </a:lnTo>
                  <a:lnTo>
                    <a:pt x="95" y="376"/>
                  </a:lnTo>
                  <a:lnTo>
                    <a:pt x="89" y="399"/>
                  </a:lnTo>
                  <a:lnTo>
                    <a:pt x="74" y="440"/>
                  </a:lnTo>
                  <a:lnTo>
                    <a:pt x="58" y="485"/>
                  </a:lnTo>
                  <a:lnTo>
                    <a:pt x="52" y="504"/>
                  </a:lnTo>
                  <a:lnTo>
                    <a:pt x="45" y="516"/>
                  </a:lnTo>
                  <a:lnTo>
                    <a:pt x="45" y="516"/>
                  </a:lnTo>
                  <a:lnTo>
                    <a:pt x="40" y="530"/>
                  </a:lnTo>
                  <a:lnTo>
                    <a:pt x="33" y="550"/>
                  </a:lnTo>
                  <a:lnTo>
                    <a:pt x="19" y="602"/>
                  </a:lnTo>
                  <a:lnTo>
                    <a:pt x="7" y="649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0" y="674"/>
                  </a:lnTo>
                  <a:lnTo>
                    <a:pt x="0" y="678"/>
                  </a:lnTo>
                  <a:lnTo>
                    <a:pt x="4" y="689"/>
                  </a:lnTo>
                  <a:lnTo>
                    <a:pt x="8" y="701"/>
                  </a:lnTo>
                  <a:lnTo>
                    <a:pt x="10" y="707"/>
                  </a:lnTo>
                  <a:lnTo>
                    <a:pt x="10" y="707"/>
                  </a:lnTo>
                  <a:lnTo>
                    <a:pt x="13" y="711"/>
                  </a:lnTo>
                  <a:lnTo>
                    <a:pt x="17" y="716"/>
                  </a:lnTo>
                  <a:lnTo>
                    <a:pt x="30" y="727"/>
                  </a:lnTo>
                  <a:lnTo>
                    <a:pt x="30" y="727"/>
                  </a:lnTo>
                  <a:lnTo>
                    <a:pt x="43" y="735"/>
                  </a:lnTo>
                  <a:lnTo>
                    <a:pt x="64" y="745"/>
                  </a:lnTo>
                  <a:lnTo>
                    <a:pt x="90" y="757"/>
                  </a:lnTo>
                  <a:lnTo>
                    <a:pt x="100" y="747"/>
                  </a:lnTo>
                  <a:lnTo>
                    <a:pt x="140" y="767"/>
                  </a:lnTo>
                  <a:lnTo>
                    <a:pt x="60" y="1058"/>
                  </a:lnTo>
                  <a:close/>
                  <a:moveTo>
                    <a:pt x="130" y="582"/>
                  </a:moveTo>
                  <a:lnTo>
                    <a:pt x="130" y="582"/>
                  </a:lnTo>
                  <a:lnTo>
                    <a:pt x="145" y="677"/>
                  </a:lnTo>
                  <a:lnTo>
                    <a:pt x="145" y="677"/>
                  </a:lnTo>
                  <a:lnTo>
                    <a:pt x="145" y="678"/>
                  </a:lnTo>
                  <a:lnTo>
                    <a:pt x="144" y="678"/>
                  </a:lnTo>
                  <a:lnTo>
                    <a:pt x="139" y="678"/>
                  </a:lnTo>
                  <a:lnTo>
                    <a:pt x="125" y="676"/>
                  </a:lnTo>
                  <a:lnTo>
                    <a:pt x="105" y="672"/>
                  </a:lnTo>
                  <a:lnTo>
                    <a:pt x="130" y="582"/>
                  </a:lnTo>
                  <a:close/>
                  <a:moveTo>
                    <a:pt x="556" y="536"/>
                  </a:moveTo>
                  <a:lnTo>
                    <a:pt x="556" y="536"/>
                  </a:lnTo>
                  <a:lnTo>
                    <a:pt x="596" y="580"/>
                  </a:lnTo>
                  <a:lnTo>
                    <a:pt x="636" y="622"/>
                  </a:lnTo>
                  <a:lnTo>
                    <a:pt x="556" y="767"/>
                  </a:lnTo>
                  <a:lnTo>
                    <a:pt x="556" y="767"/>
                  </a:lnTo>
                  <a:lnTo>
                    <a:pt x="556" y="768"/>
                  </a:lnTo>
                  <a:lnTo>
                    <a:pt x="553" y="772"/>
                  </a:lnTo>
                  <a:lnTo>
                    <a:pt x="551" y="773"/>
                  </a:lnTo>
                  <a:lnTo>
                    <a:pt x="547" y="776"/>
                  </a:lnTo>
                  <a:lnTo>
                    <a:pt x="542" y="777"/>
                  </a:lnTo>
                  <a:lnTo>
                    <a:pt x="536" y="777"/>
                  </a:lnTo>
                  <a:lnTo>
                    <a:pt x="536" y="777"/>
                  </a:lnTo>
                  <a:lnTo>
                    <a:pt x="522" y="778"/>
                  </a:lnTo>
                  <a:lnTo>
                    <a:pt x="511" y="780"/>
                  </a:lnTo>
                  <a:lnTo>
                    <a:pt x="501" y="782"/>
                  </a:lnTo>
                  <a:lnTo>
                    <a:pt x="501" y="702"/>
                  </a:lnTo>
                  <a:lnTo>
                    <a:pt x="501" y="702"/>
                  </a:lnTo>
                  <a:lnTo>
                    <a:pt x="528" y="618"/>
                  </a:lnTo>
                  <a:lnTo>
                    <a:pt x="547" y="562"/>
                  </a:lnTo>
                  <a:lnTo>
                    <a:pt x="553" y="543"/>
                  </a:lnTo>
                  <a:lnTo>
                    <a:pt x="556" y="536"/>
                  </a:lnTo>
                  <a:lnTo>
                    <a:pt x="556" y="536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C00000"/>
                </a:gs>
                <a:gs pos="100000">
                  <a:srgbClr val="800000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32">
              <a:extLst>
                <a:ext uri="{FF2B5EF4-FFF2-40B4-BE49-F238E27FC236}">
                  <a16:creationId xmlns:a16="http://schemas.microsoft.com/office/drawing/2014/main" id="{62944370-13CF-7A0E-24B1-97F0C4FEB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1300" y="306388"/>
              <a:ext cx="71438" cy="58738"/>
            </a:xfrm>
            <a:custGeom>
              <a:avLst/>
              <a:gdLst>
                <a:gd name="T0" fmla="*/ 3 w 45"/>
                <a:gd name="T1" fmla="*/ 3 h 37"/>
                <a:gd name="T2" fmla="*/ 3 w 45"/>
                <a:gd name="T3" fmla="*/ 3 h 37"/>
                <a:gd name="T4" fmla="*/ 1 w 45"/>
                <a:gd name="T5" fmla="*/ 6 h 37"/>
                <a:gd name="T6" fmla="*/ 0 w 45"/>
                <a:gd name="T7" fmla="*/ 8 h 37"/>
                <a:gd name="T8" fmla="*/ 0 w 45"/>
                <a:gd name="T9" fmla="*/ 18 h 37"/>
                <a:gd name="T10" fmla="*/ 1 w 45"/>
                <a:gd name="T11" fmla="*/ 29 h 37"/>
                <a:gd name="T12" fmla="*/ 3 w 45"/>
                <a:gd name="T13" fmla="*/ 34 h 37"/>
                <a:gd name="T14" fmla="*/ 3 w 45"/>
                <a:gd name="T15" fmla="*/ 34 h 37"/>
                <a:gd name="T16" fmla="*/ 10 w 45"/>
                <a:gd name="T17" fmla="*/ 35 h 37"/>
                <a:gd name="T18" fmla="*/ 23 w 45"/>
                <a:gd name="T19" fmla="*/ 37 h 37"/>
                <a:gd name="T20" fmla="*/ 35 w 45"/>
                <a:gd name="T21" fmla="*/ 37 h 37"/>
                <a:gd name="T22" fmla="*/ 40 w 45"/>
                <a:gd name="T23" fmla="*/ 36 h 37"/>
                <a:gd name="T24" fmla="*/ 43 w 45"/>
                <a:gd name="T25" fmla="*/ 34 h 37"/>
                <a:gd name="T26" fmla="*/ 43 w 45"/>
                <a:gd name="T27" fmla="*/ 34 h 37"/>
                <a:gd name="T28" fmla="*/ 44 w 45"/>
                <a:gd name="T29" fmla="*/ 27 h 37"/>
                <a:gd name="T30" fmla="*/ 45 w 45"/>
                <a:gd name="T31" fmla="*/ 21 h 37"/>
                <a:gd name="T32" fmla="*/ 45 w 45"/>
                <a:gd name="T33" fmla="*/ 15 h 37"/>
                <a:gd name="T34" fmla="*/ 43 w 45"/>
                <a:gd name="T35" fmla="*/ 8 h 37"/>
                <a:gd name="T36" fmla="*/ 43 w 45"/>
                <a:gd name="T37" fmla="*/ 8 h 37"/>
                <a:gd name="T38" fmla="*/ 40 w 45"/>
                <a:gd name="T39" fmla="*/ 6 h 37"/>
                <a:gd name="T40" fmla="*/ 36 w 45"/>
                <a:gd name="T41" fmla="*/ 3 h 37"/>
                <a:gd name="T42" fmla="*/ 31 w 45"/>
                <a:gd name="T43" fmla="*/ 2 h 37"/>
                <a:gd name="T44" fmla="*/ 25 w 45"/>
                <a:gd name="T45" fmla="*/ 0 h 37"/>
                <a:gd name="T46" fmla="*/ 19 w 45"/>
                <a:gd name="T47" fmla="*/ 0 h 37"/>
                <a:gd name="T48" fmla="*/ 14 w 45"/>
                <a:gd name="T49" fmla="*/ 0 h 37"/>
                <a:gd name="T50" fmla="*/ 8 w 45"/>
                <a:gd name="T51" fmla="*/ 1 h 37"/>
                <a:gd name="T52" fmla="*/ 3 w 45"/>
                <a:gd name="T53" fmla="*/ 3 h 37"/>
                <a:gd name="T54" fmla="*/ 3 w 45"/>
                <a:gd name="T55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" h="37">
                  <a:moveTo>
                    <a:pt x="3" y="3"/>
                  </a:moveTo>
                  <a:lnTo>
                    <a:pt x="3" y="3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8"/>
                  </a:lnTo>
                  <a:lnTo>
                    <a:pt x="1" y="29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10" y="35"/>
                  </a:lnTo>
                  <a:lnTo>
                    <a:pt x="23" y="37"/>
                  </a:lnTo>
                  <a:lnTo>
                    <a:pt x="35" y="37"/>
                  </a:lnTo>
                  <a:lnTo>
                    <a:pt x="40" y="36"/>
                  </a:lnTo>
                  <a:lnTo>
                    <a:pt x="43" y="34"/>
                  </a:lnTo>
                  <a:lnTo>
                    <a:pt x="43" y="34"/>
                  </a:lnTo>
                  <a:lnTo>
                    <a:pt x="44" y="27"/>
                  </a:lnTo>
                  <a:lnTo>
                    <a:pt x="45" y="21"/>
                  </a:lnTo>
                  <a:lnTo>
                    <a:pt x="45" y="15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0" y="6"/>
                  </a:lnTo>
                  <a:lnTo>
                    <a:pt x="36" y="3"/>
                  </a:lnTo>
                  <a:lnTo>
                    <a:pt x="31" y="2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33">
              <a:extLst>
                <a:ext uri="{FF2B5EF4-FFF2-40B4-BE49-F238E27FC236}">
                  <a16:creationId xmlns:a16="http://schemas.microsoft.com/office/drawing/2014/main" id="{67AD2172-316D-F41B-93B1-00018A8B1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63013" y="1095376"/>
              <a:ext cx="273050" cy="242888"/>
            </a:xfrm>
            <a:custGeom>
              <a:avLst/>
              <a:gdLst>
                <a:gd name="T0" fmla="*/ 123 w 172"/>
                <a:gd name="T1" fmla="*/ 4 h 153"/>
                <a:gd name="T2" fmla="*/ 128 w 172"/>
                <a:gd name="T3" fmla="*/ 13 h 153"/>
                <a:gd name="T4" fmla="*/ 125 w 172"/>
                <a:gd name="T5" fmla="*/ 17 h 153"/>
                <a:gd name="T6" fmla="*/ 115 w 172"/>
                <a:gd name="T7" fmla="*/ 22 h 153"/>
                <a:gd name="T8" fmla="*/ 89 w 172"/>
                <a:gd name="T9" fmla="*/ 25 h 153"/>
                <a:gd name="T10" fmla="*/ 78 w 172"/>
                <a:gd name="T11" fmla="*/ 28 h 153"/>
                <a:gd name="T12" fmla="*/ 75 w 172"/>
                <a:gd name="T13" fmla="*/ 32 h 153"/>
                <a:gd name="T14" fmla="*/ 77 w 172"/>
                <a:gd name="T15" fmla="*/ 33 h 153"/>
                <a:gd name="T16" fmla="*/ 82 w 172"/>
                <a:gd name="T17" fmla="*/ 38 h 153"/>
                <a:gd name="T18" fmla="*/ 99 w 172"/>
                <a:gd name="T19" fmla="*/ 40 h 153"/>
                <a:gd name="T20" fmla="*/ 112 w 172"/>
                <a:gd name="T21" fmla="*/ 43 h 153"/>
                <a:gd name="T22" fmla="*/ 147 w 172"/>
                <a:gd name="T23" fmla="*/ 55 h 153"/>
                <a:gd name="T24" fmla="*/ 165 w 172"/>
                <a:gd name="T25" fmla="*/ 65 h 153"/>
                <a:gd name="T26" fmla="*/ 167 w 172"/>
                <a:gd name="T27" fmla="*/ 68 h 153"/>
                <a:gd name="T28" fmla="*/ 165 w 172"/>
                <a:gd name="T29" fmla="*/ 72 h 153"/>
                <a:gd name="T30" fmla="*/ 152 w 172"/>
                <a:gd name="T31" fmla="*/ 73 h 153"/>
                <a:gd name="T32" fmla="*/ 102 w 172"/>
                <a:gd name="T33" fmla="*/ 68 h 153"/>
                <a:gd name="T34" fmla="*/ 113 w 172"/>
                <a:gd name="T35" fmla="*/ 71 h 153"/>
                <a:gd name="T36" fmla="*/ 152 w 172"/>
                <a:gd name="T37" fmla="*/ 82 h 153"/>
                <a:gd name="T38" fmla="*/ 169 w 172"/>
                <a:gd name="T39" fmla="*/ 89 h 153"/>
                <a:gd name="T40" fmla="*/ 172 w 172"/>
                <a:gd name="T41" fmla="*/ 93 h 153"/>
                <a:gd name="T42" fmla="*/ 170 w 172"/>
                <a:gd name="T43" fmla="*/ 96 h 153"/>
                <a:gd name="T44" fmla="*/ 163 w 172"/>
                <a:gd name="T45" fmla="*/ 98 h 153"/>
                <a:gd name="T46" fmla="*/ 147 w 172"/>
                <a:gd name="T47" fmla="*/ 98 h 153"/>
                <a:gd name="T48" fmla="*/ 109 w 172"/>
                <a:gd name="T49" fmla="*/ 96 h 153"/>
                <a:gd name="T50" fmla="*/ 82 w 172"/>
                <a:gd name="T51" fmla="*/ 93 h 153"/>
                <a:gd name="T52" fmla="*/ 89 w 172"/>
                <a:gd name="T53" fmla="*/ 97 h 153"/>
                <a:gd name="T54" fmla="*/ 123 w 172"/>
                <a:gd name="T55" fmla="*/ 109 h 153"/>
                <a:gd name="T56" fmla="*/ 132 w 172"/>
                <a:gd name="T57" fmla="*/ 113 h 153"/>
                <a:gd name="T58" fmla="*/ 144 w 172"/>
                <a:gd name="T59" fmla="*/ 116 h 153"/>
                <a:gd name="T60" fmla="*/ 152 w 172"/>
                <a:gd name="T61" fmla="*/ 121 h 153"/>
                <a:gd name="T62" fmla="*/ 152 w 172"/>
                <a:gd name="T63" fmla="*/ 123 h 153"/>
                <a:gd name="T64" fmla="*/ 148 w 172"/>
                <a:gd name="T65" fmla="*/ 128 h 153"/>
                <a:gd name="T66" fmla="*/ 133 w 172"/>
                <a:gd name="T67" fmla="*/ 131 h 153"/>
                <a:gd name="T68" fmla="*/ 127 w 172"/>
                <a:gd name="T69" fmla="*/ 128 h 153"/>
                <a:gd name="T70" fmla="*/ 94 w 172"/>
                <a:gd name="T71" fmla="*/ 119 h 153"/>
                <a:gd name="T72" fmla="*/ 67 w 172"/>
                <a:gd name="T73" fmla="*/ 113 h 153"/>
                <a:gd name="T74" fmla="*/ 113 w 172"/>
                <a:gd name="T75" fmla="*/ 136 h 153"/>
                <a:gd name="T76" fmla="*/ 122 w 172"/>
                <a:gd name="T77" fmla="*/ 143 h 153"/>
                <a:gd name="T78" fmla="*/ 120 w 172"/>
                <a:gd name="T79" fmla="*/ 147 h 153"/>
                <a:gd name="T80" fmla="*/ 117 w 172"/>
                <a:gd name="T81" fmla="*/ 153 h 153"/>
                <a:gd name="T82" fmla="*/ 112 w 172"/>
                <a:gd name="T83" fmla="*/ 153 h 153"/>
                <a:gd name="T84" fmla="*/ 92 w 172"/>
                <a:gd name="T85" fmla="*/ 148 h 153"/>
                <a:gd name="T86" fmla="*/ 48 w 172"/>
                <a:gd name="T87" fmla="*/ 129 h 153"/>
                <a:gd name="T88" fmla="*/ 25 w 172"/>
                <a:gd name="T89" fmla="*/ 116 h 153"/>
                <a:gd name="T90" fmla="*/ 11 w 172"/>
                <a:gd name="T91" fmla="*/ 103 h 153"/>
                <a:gd name="T92" fmla="*/ 5 w 172"/>
                <a:gd name="T93" fmla="*/ 92 h 153"/>
                <a:gd name="T94" fmla="*/ 0 w 172"/>
                <a:gd name="T95" fmla="*/ 72 h 153"/>
                <a:gd name="T96" fmla="*/ 1 w 172"/>
                <a:gd name="T97" fmla="*/ 63 h 153"/>
                <a:gd name="T98" fmla="*/ 8 w 172"/>
                <a:gd name="T99" fmla="*/ 43 h 153"/>
                <a:gd name="T100" fmla="*/ 15 w 172"/>
                <a:gd name="T101" fmla="*/ 30 h 153"/>
                <a:gd name="T102" fmla="*/ 28 w 172"/>
                <a:gd name="T103" fmla="*/ 18 h 153"/>
                <a:gd name="T104" fmla="*/ 33 w 172"/>
                <a:gd name="T105" fmla="*/ 14 h 153"/>
                <a:gd name="T106" fmla="*/ 50 w 172"/>
                <a:gd name="T107" fmla="*/ 7 h 153"/>
                <a:gd name="T108" fmla="*/ 80 w 172"/>
                <a:gd name="T109" fmla="*/ 2 h 153"/>
                <a:gd name="T110" fmla="*/ 107 w 172"/>
                <a:gd name="T111" fmla="*/ 2 h 153"/>
                <a:gd name="T112" fmla="*/ 123 w 172"/>
                <a:gd name="T113" fmla="*/ 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2" h="153">
                  <a:moveTo>
                    <a:pt x="123" y="4"/>
                  </a:moveTo>
                  <a:lnTo>
                    <a:pt x="123" y="4"/>
                  </a:lnTo>
                  <a:lnTo>
                    <a:pt x="127" y="10"/>
                  </a:lnTo>
                  <a:lnTo>
                    <a:pt x="128" y="13"/>
                  </a:lnTo>
                  <a:lnTo>
                    <a:pt x="128" y="15"/>
                  </a:lnTo>
                  <a:lnTo>
                    <a:pt x="125" y="17"/>
                  </a:lnTo>
                  <a:lnTo>
                    <a:pt x="123" y="19"/>
                  </a:lnTo>
                  <a:lnTo>
                    <a:pt x="115" y="22"/>
                  </a:lnTo>
                  <a:lnTo>
                    <a:pt x="115" y="22"/>
                  </a:lnTo>
                  <a:lnTo>
                    <a:pt x="89" y="25"/>
                  </a:lnTo>
                  <a:lnTo>
                    <a:pt x="83" y="27"/>
                  </a:lnTo>
                  <a:lnTo>
                    <a:pt x="78" y="28"/>
                  </a:lnTo>
                  <a:lnTo>
                    <a:pt x="75" y="30"/>
                  </a:lnTo>
                  <a:lnTo>
                    <a:pt x="75" y="32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9" y="35"/>
                  </a:lnTo>
                  <a:lnTo>
                    <a:pt x="82" y="38"/>
                  </a:lnTo>
                  <a:lnTo>
                    <a:pt x="89" y="39"/>
                  </a:lnTo>
                  <a:lnTo>
                    <a:pt x="99" y="40"/>
                  </a:lnTo>
                  <a:lnTo>
                    <a:pt x="112" y="43"/>
                  </a:lnTo>
                  <a:lnTo>
                    <a:pt x="112" y="43"/>
                  </a:lnTo>
                  <a:lnTo>
                    <a:pt x="129" y="48"/>
                  </a:lnTo>
                  <a:lnTo>
                    <a:pt x="147" y="55"/>
                  </a:lnTo>
                  <a:lnTo>
                    <a:pt x="160" y="63"/>
                  </a:lnTo>
                  <a:lnTo>
                    <a:pt x="165" y="65"/>
                  </a:lnTo>
                  <a:lnTo>
                    <a:pt x="167" y="68"/>
                  </a:lnTo>
                  <a:lnTo>
                    <a:pt x="167" y="68"/>
                  </a:lnTo>
                  <a:lnTo>
                    <a:pt x="167" y="71"/>
                  </a:lnTo>
                  <a:lnTo>
                    <a:pt x="165" y="72"/>
                  </a:lnTo>
                  <a:lnTo>
                    <a:pt x="160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13" y="71"/>
                  </a:lnTo>
                  <a:lnTo>
                    <a:pt x="138" y="78"/>
                  </a:lnTo>
                  <a:lnTo>
                    <a:pt x="152" y="82"/>
                  </a:lnTo>
                  <a:lnTo>
                    <a:pt x="163" y="86"/>
                  </a:lnTo>
                  <a:lnTo>
                    <a:pt x="169" y="89"/>
                  </a:lnTo>
                  <a:lnTo>
                    <a:pt x="172" y="92"/>
                  </a:lnTo>
                  <a:lnTo>
                    <a:pt x="172" y="93"/>
                  </a:lnTo>
                  <a:lnTo>
                    <a:pt x="172" y="93"/>
                  </a:lnTo>
                  <a:lnTo>
                    <a:pt x="170" y="96"/>
                  </a:lnTo>
                  <a:lnTo>
                    <a:pt x="168" y="97"/>
                  </a:lnTo>
                  <a:lnTo>
                    <a:pt x="163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32" y="97"/>
                  </a:lnTo>
                  <a:lnTo>
                    <a:pt x="109" y="96"/>
                  </a:lnTo>
                  <a:lnTo>
                    <a:pt x="90" y="93"/>
                  </a:lnTo>
                  <a:lnTo>
                    <a:pt x="82" y="93"/>
                  </a:lnTo>
                  <a:lnTo>
                    <a:pt x="82" y="93"/>
                  </a:lnTo>
                  <a:lnTo>
                    <a:pt x="89" y="97"/>
                  </a:lnTo>
                  <a:lnTo>
                    <a:pt x="105" y="103"/>
                  </a:lnTo>
                  <a:lnTo>
                    <a:pt x="123" y="109"/>
                  </a:lnTo>
                  <a:lnTo>
                    <a:pt x="132" y="113"/>
                  </a:lnTo>
                  <a:lnTo>
                    <a:pt x="132" y="113"/>
                  </a:lnTo>
                  <a:lnTo>
                    <a:pt x="137" y="114"/>
                  </a:lnTo>
                  <a:lnTo>
                    <a:pt x="144" y="116"/>
                  </a:lnTo>
                  <a:lnTo>
                    <a:pt x="150" y="118"/>
                  </a:lnTo>
                  <a:lnTo>
                    <a:pt x="152" y="121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0" y="126"/>
                  </a:lnTo>
                  <a:lnTo>
                    <a:pt x="148" y="128"/>
                  </a:lnTo>
                  <a:lnTo>
                    <a:pt x="140" y="131"/>
                  </a:lnTo>
                  <a:lnTo>
                    <a:pt x="133" y="131"/>
                  </a:lnTo>
                  <a:lnTo>
                    <a:pt x="127" y="128"/>
                  </a:lnTo>
                  <a:lnTo>
                    <a:pt x="127" y="128"/>
                  </a:lnTo>
                  <a:lnTo>
                    <a:pt x="114" y="124"/>
                  </a:lnTo>
                  <a:lnTo>
                    <a:pt x="94" y="119"/>
                  </a:lnTo>
                  <a:lnTo>
                    <a:pt x="67" y="113"/>
                  </a:lnTo>
                  <a:lnTo>
                    <a:pt x="67" y="113"/>
                  </a:lnTo>
                  <a:lnTo>
                    <a:pt x="94" y="126"/>
                  </a:lnTo>
                  <a:lnTo>
                    <a:pt x="113" y="136"/>
                  </a:lnTo>
                  <a:lnTo>
                    <a:pt x="119" y="141"/>
                  </a:lnTo>
                  <a:lnTo>
                    <a:pt x="122" y="143"/>
                  </a:lnTo>
                  <a:lnTo>
                    <a:pt x="122" y="143"/>
                  </a:lnTo>
                  <a:lnTo>
                    <a:pt x="120" y="147"/>
                  </a:lnTo>
                  <a:lnTo>
                    <a:pt x="119" y="151"/>
                  </a:lnTo>
                  <a:lnTo>
                    <a:pt x="117" y="153"/>
                  </a:lnTo>
                  <a:lnTo>
                    <a:pt x="112" y="153"/>
                  </a:lnTo>
                  <a:lnTo>
                    <a:pt x="112" y="153"/>
                  </a:lnTo>
                  <a:lnTo>
                    <a:pt x="92" y="148"/>
                  </a:lnTo>
                  <a:lnTo>
                    <a:pt x="92" y="148"/>
                  </a:lnTo>
                  <a:lnTo>
                    <a:pt x="72" y="141"/>
                  </a:lnTo>
                  <a:lnTo>
                    <a:pt x="48" y="129"/>
                  </a:lnTo>
                  <a:lnTo>
                    <a:pt x="35" y="123"/>
                  </a:lnTo>
                  <a:lnTo>
                    <a:pt x="25" y="116"/>
                  </a:lnTo>
                  <a:lnTo>
                    <a:pt x="16" y="109"/>
                  </a:lnTo>
                  <a:lnTo>
                    <a:pt x="11" y="103"/>
                  </a:lnTo>
                  <a:lnTo>
                    <a:pt x="11" y="103"/>
                  </a:lnTo>
                  <a:lnTo>
                    <a:pt x="5" y="92"/>
                  </a:lnTo>
                  <a:lnTo>
                    <a:pt x="1" y="82"/>
                  </a:lnTo>
                  <a:lnTo>
                    <a:pt x="0" y="72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4" y="53"/>
                  </a:lnTo>
                  <a:lnTo>
                    <a:pt x="8" y="43"/>
                  </a:lnTo>
                  <a:lnTo>
                    <a:pt x="11" y="37"/>
                  </a:lnTo>
                  <a:lnTo>
                    <a:pt x="15" y="30"/>
                  </a:lnTo>
                  <a:lnTo>
                    <a:pt x="20" y="24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33" y="14"/>
                  </a:lnTo>
                  <a:lnTo>
                    <a:pt x="38" y="12"/>
                  </a:lnTo>
                  <a:lnTo>
                    <a:pt x="50" y="7"/>
                  </a:lnTo>
                  <a:lnTo>
                    <a:pt x="65" y="4"/>
                  </a:lnTo>
                  <a:lnTo>
                    <a:pt x="80" y="2"/>
                  </a:lnTo>
                  <a:lnTo>
                    <a:pt x="94" y="0"/>
                  </a:lnTo>
                  <a:lnTo>
                    <a:pt x="107" y="2"/>
                  </a:lnTo>
                  <a:lnTo>
                    <a:pt x="117" y="3"/>
                  </a:lnTo>
                  <a:lnTo>
                    <a:pt x="123" y="4"/>
                  </a:lnTo>
                  <a:lnTo>
                    <a:pt x="123" y="4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1" name="Freeform 13">
            <a:extLst>
              <a:ext uri="{FF2B5EF4-FFF2-40B4-BE49-F238E27FC236}">
                <a16:creationId xmlns:a16="http://schemas.microsoft.com/office/drawing/2014/main" id="{E0B3E3CC-BB1A-D8AA-5FFC-61EA973A6FDD}"/>
              </a:ext>
            </a:extLst>
          </p:cNvPr>
          <p:cNvSpPr>
            <a:spLocks/>
          </p:cNvSpPr>
          <p:nvPr/>
        </p:nvSpPr>
        <p:spPr bwMode="auto">
          <a:xfrm>
            <a:off x="7172701" y="3955647"/>
            <a:ext cx="1518235" cy="2333922"/>
          </a:xfrm>
          <a:custGeom>
            <a:avLst/>
            <a:gdLst>
              <a:gd name="T0" fmla="*/ 155 w 832"/>
              <a:gd name="T1" fmla="*/ 31 h 1279"/>
              <a:gd name="T2" fmla="*/ 101 w 832"/>
              <a:gd name="T3" fmla="*/ 36 h 1279"/>
              <a:gd name="T4" fmla="*/ 21 w 832"/>
              <a:gd name="T5" fmla="*/ 71 h 1279"/>
              <a:gd name="T6" fmla="*/ 0 w 832"/>
              <a:gd name="T7" fmla="*/ 153 h 1279"/>
              <a:gd name="T8" fmla="*/ 16 w 832"/>
              <a:gd name="T9" fmla="*/ 177 h 1279"/>
              <a:gd name="T10" fmla="*/ 23 w 832"/>
              <a:gd name="T11" fmla="*/ 276 h 1279"/>
              <a:gd name="T12" fmla="*/ 38 w 832"/>
              <a:gd name="T13" fmla="*/ 310 h 1279"/>
              <a:gd name="T14" fmla="*/ 56 w 832"/>
              <a:gd name="T15" fmla="*/ 362 h 1279"/>
              <a:gd name="T16" fmla="*/ 73 w 832"/>
              <a:gd name="T17" fmla="*/ 456 h 1279"/>
              <a:gd name="T18" fmla="*/ 81 w 832"/>
              <a:gd name="T19" fmla="*/ 429 h 1279"/>
              <a:gd name="T20" fmla="*/ 106 w 832"/>
              <a:gd name="T21" fmla="*/ 478 h 1279"/>
              <a:gd name="T22" fmla="*/ 119 w 832"/>
              <a:gd name="T23" fmla="*/ 452 h 1279"/>
              <a:gd name="T24" fmla="*/ 145 w 832"/>
              <a:gd name="T25" fmla="*/ 407 h 1279"/>
              <a:gd name="T26" fmla="*/ 154 w 832"/>
              <a:gd name="T27" fmla="*/ 415 h 1279"/>
              <a:gd name="T28" fmla="*/ 166 w 832"/>
              <a:gd name="T29" fmla="*/ 322 h 1279"/>
              <a:gd name="T30" fmla="*/ 212 w 832"/>
              <a:gd name="T31" fmla="*/ 252 h 1279"/>
              <a:gd name="T32" fmla="*/ 229 w 832"/>
              <a:gd name="T33" fmla="*/ 237 h 1279"/>
              <a:gd name="T34" fmla="*/ 247 w 832"/>
              <a:gd name="T35" fmla="*/ 227 h 1279"/>
              <a:gd name="T36" fmla="*/ 240 w 832"/>
              <a:gd name="T37" fmla="*/ 193 h 1279"/>
              <a:gd name="T38" fmla="*/ 287 w 832"/>
              <a:gd name="T39" fmla="*/ 192 h 1279"/>
              <a:gd name="T40" fmla="*/ 348 w 832"/>
              <a:gd name="T41" fmla="*/ 287 h 1279"/>
              <a:gd name="T42" fmla="*/ 447 w 832"/>
              <a:gd name="T43" fmla="*/ 302 h 1279"/>
              <a:gd name="T44" fmla="*/ 462 w 832"/>
              <a:gd name="T45" fmla="*/ 327 h 1279"/>
              <a:gd name="T46" fmla="*/ 478 w 832"/>
              <a:gd name="T47" fmla="*/ 360 h 1279"/>
              <a:gd name="T48" fmla="*/ 472 w 832"/>
              <a:gd name="T49" fmla="*/ 382 h 1279"/>
              <a:gd name="T50" fmla="*/ 495 w 832"/>
              <a:gd name="T51" fmla="*/ 419 h 1279"/>
              <a:gd name="T52" fmla="*/ 512 w 832"/>
              <a:gd name="T53" fmla="*/ 431 h 1279"/>
              <a:gd name="T54" fmla="*/ 546 w 832"/>
              <a:gd name="T55" fmla="*/ 421 h 1279"/>
              <a:gd name="T56" fmla="*/ 548 w 832"/>
              <a:gd name="T57" fmla="*/ 394 h 1279"/>
              <a:gd name="T58" fmla="*/ 557 w 832"/>
              <a:gd name="T59" fmla="*/ 397 h 1279"/>
              <a:gd name="T60" fmla="*/ 552 w 832"/>
              <a:gd name="T61" fmla="*/ 528 h 1279"/>
              <a:gd name="T62" fmla="*/ 542 w 832"/>
              <a:gd name="T63" fmla="*/ 974 h 1279"/>
              <a:gd name="T64" fmla="*/ 542 w 832"/>
              <a:gd name="T65" fmla="*/ 1089 h 1279"/>
              <a:gd name="T66" fmla="*/ 475 w 832"/>
              <a:gd name="T67" fmla="*/ 1136 h 1279"/>
              <a:gd name="T68" fmla="*/ 387 w 832"/>
              <a:gd name="T69" fmla="*/ 1159 h 1279"/>
              <a:gd name="T70" fmla="*/ 397 w 832"/>
              <a:gd name="T71" fmla="*/ 1174 h 1279"/>
              <a:gd name="T72" fmla="*/ 445 w 832"/>
              <a:gd name="T73" fmla="*/ 1179 h 1279"/>
              <a:gd name="T74" fmla="*/ 418 w 832"/>
              <a:gd name="T75" fmla="*/ 1218 h 1279"/>
              <a:gd name="T76" fmla="*/ 345 w 832"/>
              <a:gd name="T77" fmla="*/ 1237 h 1279"/>
              <a:gd name="T78" fmla="*/ 340 w 832"/>
              <a:gd name="T79" fmla="*/ 1255 h 1279"/>
              <a:gd name="T80" fmla="*/ 367 w 832"/>
              <a:gd name="T81" fmla="*/ 1270 h 1279"/>
              <a:gd name="T82" fmla="*/ 403 w 832"/>
              <a:gd name="T83" fmla="*/ 1273 h 1279"/>
              <a:gd name="T84" fmla="*/ 432 w 832"/>
              <a:gd name="T85" fmla="*/ 1275 h 1279"/>
              <a:gd name="T86" fmla="*/ 477 w 832"/>
              <a:gd name="T87" fmla="*/ 1275 h 1279"/>
              <a:gd name="T88" fmla="*/ 579 w 832"/>
              <a:gd name="T89" fmla="*/ 1260 h 1279"/>
              <a:gd name="T90" fmla="*/ 599 w 832"/>
              <a:gd name="T91" fmla="*/ 1217 h 1279"/>
              <a:gd name="T92" fmla="*/ 602 w 832"/>
              <a:gd name="T93" fmla="*/ 1154 h 1279"/>
              <a:gd name="T94" fmla="*/ 672 w 832"/>
              <a:gd name="T95" fmla="*/ 974 h 1279"/>
              <a:gd name="T96" fmla="*/ 702 w 832"/>
              <a:gd name="T97" fmla="*/ 788 h 1279"/>
              <a:gd name="T98" fmla="*/ 792 w 832"/>
              <a:gd name="T99" fmla="*/ 580 h 1279"/>
              <a:gd name="T100" fmla="*/ 812 w 832"/>
              <a:gd name="T101" fmla="*/ 459 h 1279"/>
              <a:gd name="T102" fmla="*/ 809 w 832"/>
              <a:gd name="T103" fmla="*/ 353 h 1279"/>
              <a:gd name="T104" fmla="*/ 832 w 832"/>
              <a:gd name="T105" fmla="*/ 320 h 1279"/>
              <a:gd name="T106" fmla="*/ 692 w 832"/>
              <a:gd name="T107" fmla="*/ 172 h 1279"/>
              <a:gd name="T108" fmla="*/ 576 w 832"/>
              <a:gd name="T109" fmla="*/ 63 h 1279"/>
              <a:gd name="T110" fmla="*/ 475 w 832"/>
              <a:gd name="T111" fmla="*/ 20 h 1279"/>
              <a:gd name="T112" fmla="*/ 342 w 832"/>
              <a:gd name="T113" fmla="*/ 1 h 1279"/>
              <a:gd name="T114" fmla="*/ 242 w 832"/>
              <a:gd name="T115" fmla="*/ 26 h 1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2" h="1279">
                <a:moveTo>
                  <a:pt x="242" y="26"/>
                </a:moveTo>
                <a:lnTo>
                  <a:pt x="242" y="26"/>
                </a:lnTo>
                <a:lnTo>
                  <a:pt x="220" y="31"/>
                </a:lnTo>
                <a:lnTo>
                  <a:pt x="196" y="36"/>
                </a:lnTo>
                <a:lnTo>
                  <a:pt x="196" y="36"/>
                </a:lnTo>
                <a:lnTo>
                  <a:pt x="173" y="33"/>
                </a:lnTo>
                <a:lnTo>
                  <a:pt x="155" y="31"/>
                </a:lnTo>
                <a:lnTo>
                  <a:pt x="148" y="31"/>
                </a:lnTo>
                <a:lnTo>
                  <a:pt x="141" y="31"/>
                </a:lnTo>
                <a:lnTo>
                  <a:pt x="141" y="31"/>
                </a:lnTo>
                <a:lnTo>
                  <a:pt x="134" y="31"/>
                </a:lnTo>
                <a:lnTo>
                  <a:pt x="129" y="31"/>
                </a:lnTo>
                <a:lnTo>
                  <a:pt x="120" y="31"/>
                </a:lnTo>
                <a:lnTo>
                  <a:pt x="101" y="36"/>
                </a:lnTo>
                <a:lnTo>
                  <a:pt x="101" y="36"/>
                </a:lnTo>
                <a:lnTo>
                  <a:pt x="76" y="44"/>
                </a:lnTo>
                <a:lnTo>
                  <a:pt x="53" y="51"/>
                </a:lnTo>
                <a:lnTo>
                  <a:pt x="43" y="56"/>
                </a:lnTo>
                <a:lnTo>
                  <a:pt x="34" y="60"/>
                </a:lnTo>
                <a:lnTo>
                  <a:pt x="26" y="65"/>
                </a:lnTo>
                <a:lnTo>
                  <a:pt x="21" y="71"/>
                </a:lnTo>
                <a:lnTo>
                  <a:pt x="21" y="71"/>
                </a:lnTo>
                <a:lnTo>
                  <a:pt x="16" y="80"/>
                </a:lnTo>
                <a:lnTo>
                  <a:pt x="13" y="91"/>
                </a:lnTo>
                <a:lnTo>
                  <a:pt x="8" y="104"/>
                </a:lnTo>
                <a:lnTo>
                  <a:pt x="5" y="119"/>
                </a:lnTo>
                <a:lnTo>
                  <a:pt x="0" y="144"/>
                </a:lnTo>
                <a:lnTo>
                  <a:pt x="0" y="153"/>
                </a:lnTo>
                <a:lnTo>
                  <a:pt x="1" y="157"/>
                </a:lnTo>
                <a:lnTo>
                  <a:pt x="1" y="157"/>
                </a:lnTo>
                <a:lnTo>
                  <a:pt x="6" y="159"/>
                </a:lnTo>
                <a:lnTo>
                  <a:pt x="11" y="163"/>
                </a:lnTo>
                <a:lnTo>
                  <a:pt x="15" y="169"/>
                </a:lnTo>
                <a:lnTo>
                  <a:pt x="16" y="173"/>
                </a:lnTo>
                <a:lnTo>
                  <a:pt x="16" y="177"/>
                </a:lnTo>
                <a:lnTo>
                  <a:pt x="16" y="177"/>
                </a:lnTo>
                <a:lnTo>
                  <a:pt x="16" y="199"/>
                </a:lnTo>
                <a:lnTo>
                  <a:pt x="16" y="232"/>
                </a:lnTo>
                <a:lnTo>
                  <a:pt x="16" y="232"/>
                </a:lnTo>
                <a:lnTo>
                  <a:pt x="18" y="251"/>
                </a:lnTo>
                <a:lnTo>
                  <a:pt x="20" y="268"/>
                </a:lnTo>
                <a:lnTo>
                  <a:pt x="23" y="276"/>
                </a:lnTo>
                <a:lnTo>
                  <a:pt x="25" y="282"/>
                </a:lnTo>
                <a:lnTo>
                  <a:pt x="28" y="288"/>
                </a:lnTo>
                <a:lnTo>
                  <a:pt x="31" y="292"/>
                </a:lnTo>
                <a:lnTo>
                  <a:pt x="31" y="292"/>
                </a:lnTo>
                <a:lnTo>
                  <a:pt x="33" y="295"/>
                </a:lnTo>
                <a:lnTo>
                  <a:pt x="35" y="298"/>
                </a:lnTo>
                <a:lnTo>
                  <a:pt x="38" y="310"/>
                </a:lnTo>
                <a:lnTo>
                  <a:pt x="40" y="323"/>
                </a:lnTo>
                <a:lnTo>
                  <a:pt x="43" y="338"/>
                </a:lnTo>
                <a:lnTo>
                  <a:pt x="45" y="365"/>
                </a:lnTo>
                <a:lnTo>
                  <a:pt x="46" y="377"/>
                </a:lnTo>
                <a:lnTo>
                  <a:pt x="56" y="357"/>
                </a:lnTo>
                <a:lnTo>
                  <a:pt x="56" y="357"/>
                </a:lnTo>
                <a:lnTo>
                  <a:pt x="56" y="362"/>
                </a:lnTo>
                <a:lnTo>
                  <a:pt x="55" y="377"/>
                </a:lnTo>
                <a:lnTo>
                  <a:pt x="56" y="397"/>
                </a:lnTo>
                <a:lnTo>
                  <a:pt x="59" y="410"/>
                </a:lnTo>
                <a:lnTo>
                  <a:pt x="61" y="422"/>
                </a:lnTo>
                <a:lnTo>
                  <a:pt x="61" y="422"/>
                </a:lnTo>
                <a:lnTo>
                  <a:pt x="68" y="444"/>
                </a:lnTo>
                <a:lnTo>
                  <a:pt x="73" y="456"/>
                </a:lnTo>
                <a:lnTo>
                  <a:pt x="76" y="460"/>
                </a:lnTo>
                <a:lnTo>
                  <a:pt x="76" y="460"/>
                </a:lnTo>
                <a:lnTo>
                  <a:pt x="76" y="457"/>
                </a:lnTo>
                <a:lnTo>
                  <a:pt x="76" y="457"/>
                </a:lnTo>
                <a:lnTo>
                  <a:pt x="76" y="452"/>
                </a:lnTo>
                <a:lnTo>
                  <a:pt x="78" y="446"/>
                </a:lnTo>
                <a:lnTo>
                  <a:pt x="81" y="429"/>
                </a:lnTo>
                <a:lnTo>
                  <a:pt x="86" y="407"/>
                </a:lnTo>
                <a:lnTo>
                  <a:pt x="91" y="437"/>
                </a:lnTo>
                <a:lnTo>
                  <a:pt x="91" y="437"/>
                </a:lnTo>
                <a:lnTo>
                  <a:pt x="98" y="457"/>
                </a:lnTo>
                <a:lnTo>
                  <a:pt x="103" y="471"/>
                </a:lnTo>
                <a:lnTo>
                  <a:pt x="106" y="478"/>
                </a:lnTo>
                <a:lnTo>
                  <a:pt x="106" y="478"/>
                </a:lnTo>
                <a:lnTo>
                  <a:pt x="108" y="479"/>
                </a:lnTo>
                <a:lnTo>
                  <a:pt x="109" y="480"/>
                </a:lnTo>
                <a:lnTo>
                  <a:pt x="110" y="480"/>
                </a:lnTo>
                <a:lnTo>
                  <a:pt x="113" y="475"/>
                </a:lnTo>
                <a:lnTo>
                  <a:pt x="116" y="462"/>
                </a:lnTo>
                <a:lnTo>
                  <a:pt x="116" y="462"/>
                </a:lnTo>
                <a:lnTo>
                  <a:pt x="119" y="452"/>
                </a:lnTo>
                <a:lnTo>
                  <a:pt x="124" y="441"/>
                </a:lnTo>
                <a:lnTo>
                  <a:pt x="134" y="417"/>
                </a:lnTo>
                <a:lnTo>
                  <a:pt x="146" y="392"/>
                </a:lnTo>
                <a:lnTo>
                  <a:pt x="146" y="392"/>
                </a:lnTo>
                <a:lnTo>
                  <a:pt x="145" y="400"/>
                </a:lnTo>
                <a:lnTo>
                  <a:pt x="145" y="406"/>
                </a:lnTo>
                <a:lnTo>
                  <a:pt x="145" y="407"/>
                </a:lnTo>
                <a:lnTo>
                  <a:pt x="146" y="407"/>
                </a:lnTo>
                <a:lnTo>
                  <a:pt x="146" y="407"/>
                </a:lnTo>
                <a:lnTo>
                  <a:pt x="148" y="407"/>
                </a:lnTo>
                <a:lnTo>
                  <a:pt x="149" y="410"/>
                </a:lnTo>
                <a:lnTo>
                  <a:pt x="151" y="414"/>
                </a:lnTo>
                <a:lnTo>
                  <a:pt x="153" y="415"/>
                </a:lnTo>
                <a:lnTo>
                  <a:pt x="154" y="415"/>
                </a:lnTo>
                <a:lnTo>
                  <a:pt x="155" y="412"/>
                </a:lnTo>
                <a:lnTo>
                  <a:pt x="156" y="407"/>
                </a:lnTo>
                <a:lnTo>
                  <a:pt x="156" y="407"/>
                </a:lnTo>
                <a:lnTo>
                  <a:pt x="159" y="387"/>
                </a:lnTo>
                <a:lnTo>
                  <a:pt x="163" y="361"/>
                </a:lnTo>
                <a:lnTo>
                  <a:pt x="166" y="322"/>
                </a:lnTo>
                <a:lnTo>
                  <a:pt x="166" y="322"/>
                </a:lnTo>
                <a:lnTo>
                  <a:pt x="166" y="308"/>
                </a:lnTo>
                <a:lnTo>
                  <a:pt x="166" y="287"/>
                </a:lnTo>
                <a:lnTo>
                  <a:pt x="166" y="257"/>
                </a:lnTo>
                <a:lnTo>
                  <a:pt x="166" y="257"/>
                </a:lnTo>
                <a:lnTo>
                  <a:pt x="186" y="254"/>
                </a:lnTo>
                <a:lnTo>
                  <a:pt x="212" y="252"/>
                </a:lnTo>
                <a:lnTo>
                  <a:pt x="212" y="252"/>
                </a:lnTo>
                <a:lnTo>
                  <a:pt x="215" y="251"/>
                </a:lnTo>
                <a:lnTo>
                  <a:pt x="217" y="248"/>
                </a:lnTo>
                <a:lnTo>
                  <a:pt x="218" y="244"/>
                </a:lnTo>
                <a:lnTo>
                  <a:pt x="222" y="242"/>
                </a:lnTo>
                <a:lnTo>
                  <a:pt x="222" y="242"/>
                </a:lnTo>
                <a:lnTo>
                  <a:pt x="227" y="239"/>
                </a:lnTo>
                <a:lnTo>
                  <a:pt x="229" y="237"/>
                </a:lnTo>
                <a:lnTo>
                  <a:pt x="233" y="234"/>
                </a:lnTo>
                <a:lnTo>
                  <a:pt x="237" y="232"/>
                </a:lnTo>
                <a:lnTo>
                  <a:pt x="237" y="232"/>
                </a:lnTo>
                <a:lnTo>
                  <a:pt x="242" y="231"/>
                </a:lnTo>
                <a:lnTo>
                  <a:pt x="244" y="231"/>
                </a:lnTo>
                <a:lnTo>
                  <a:pt x="245" y="229"/>
                </a:lnTo>
                <a:lnTo>
                  <a:pt x="247" y="227"/>
                </a:lnTo>
                <a:lnTo>
                  <a:pt x="247" y="217"/>
                </a:lnTo>
                <a:lnTo>
                  <a:pt x="247" y="217"/>
                </a:lnTo>
                <a:lnTo>
                  <a:pt x="245" y="211"/>
                </a:lnTo>
                <a:lnTo>
                  <a:pt x="244" y="206"/>
                </a:lnTo>
                <a:lnTo>
                  <a:pt x="242" y="199"/>
                </a:lnTo>
                <a:lnTo>
                  <a:pt x="239" y="196"/>
                </a:lnTo>
                <a:lnTo>
                  <a:pt x="240" y="193"/>
                </a:lnTo>
                <a:lnTo>
                  <a:pt x="242" y="192"/>
                </a:lnTo>
                <a:lnTo>
                  <a:pt x="242" y="192"/>
                </a:lnTo>
                <a:lnTo>
                  <a:pt x="244" y="190"/>
                </a:lnTo>
                <a:lnTo>
                  <a:pt x="248" y="189"/>
                </a:lnTo>
                <a:lnTo>
                  <a:pt x="257" y="187"/>
                </a:lnTo>
                <a:lnTo>
                  <a:pt x="267" y="187"/>
                </a:lnTo>
                <a:lnTo>
                  <a:pt x="287" y="192"/>
                </a:lnTo>
                <a:lnTo>
                  <a:pt x="287" y="192"/>
                </a:lnTo>
                <a:lnTo>
                  <a:pt x="294" y="207"/>
                </a:lnTo>
                <a:lnTo>
                  <a:pt x="314" y="242"/>
                </a:lnTo>
                <a:lnTo>
                  <a:pt x="325" y="259"/>
                </a:lnTo>
                <a:lnTo>
                  <a:pt x="337" y="276"/>
                </a:lnTo>
                <a:lnTo>
                  <a:pt x="343" y="282"/>
                </a:lnTo>
                <a:lnTo>
                  <a:pt x="348" y="287"/>
                </a:lnTo>
                <a:lnTo>
                  <a:pt x="353" y="291"/>
                </a:lnTo>
                <a:lnTo>
                  <a:pt x="357" y="292"/>
                </a:lnTo>
                <a:lnTo>
                  <a:pt x="357" y="292"/>
                </a:lnTo>
                <a:lnTo>
                  <a:pt x="409" y="296"/>
                </a:lnTo>
                <a:lnTo>
                  <a:pt x="435" y="300"/>
                </a:lnTo>
                <a:lnTo>
                  <a:pt x="443" y="301"/>
                </a:lnTo>
                <a:lnTo>
                  <a:pt x="447" y="302"/>
                </a:lnTo>
                <a:lnTo>
                  <a:pt x="447" y="302"/>
                </a:lnTo>
                <a:lnTo>
                  <a:pt x="449" y="310"/>
                </a:lnTo>
                <a:lnTo>
                  <a:pt x="452" y="317"/>
                </a:lnTo>
                <a:lnTo>
                  <a:pt x="452" y="317"/>
                </a:lnTo>
                <a:lnTo>
                  <a:pt x="457" y="322"/>
                </a:lnTo>
                <a:lnTo>
                  <a:pt x="462" y="327"/>
                </a:lnTo>
                <a:lnTo>
                  <a:pt x="462" y="327"/>
                </a:lnTo>
                <a:lnTo>
                  <a:pt x="468" y="336"/>
                </a:lnTo>
                <a:lnTo>
                  <a:pt x="472" y="342"/>
                </a:lnTo>
                <a:lnTo>
                  <a:pt x="472" y="342"/>
                </a:lnTo>
                <a:lnTo>
                  <a:pt x="473" y="345"/>
                </a:lnTo>
                <a:lnTo>
                  <a:pt x="477" y="350"/>
                </a:lnTo>
                <a:lnTo>
                  <a:pt x="478" y="356"/>
                </a:lnTo>
                <a:lnTo>
                  <a:pt x="478" y="360"/>
                </a:lnTo>
                <a:lnTo>
                  <a:pt x="477" y="362"/>
                </a:lnTo>
                <a:lnTo>
                  <a:pt x="477" y="362"/>
                </a:lnTo>
                <a:lnTo>
                  <a:pt x="473" y="367"/>
                </a:lnTo>
                <a:lnTo>
                  <a:pt x="470" y="371"/>
                </a:lnTo>
                <a:lnTo>
                  <a:pt x="470" y="376"/>
                </a:lnTo>
                <a:lnTo>
                  <a:pt x="472" y="382"/>
                </a:lnTo>
                <a:lnTo>
                  <a:pt x="472" y="382"/>
                </a:lnTo>
                <a:lnTo>
                  <a:pt x="474" y="394"/>
                </a:lnTo>
                <a:lnTo>
                  <a:pt x="477" y="397"/>
                </a:lnTo>
                <a:lnTo>
                  <a:pt x="482" y="402"/>
                </a:lnTo>
                <a:lnTo>
                  <a:pt x="482" y="402"/>
                </a:lnTo>
                <a:lnTo>
                  <a:pt x="488" y="409"/>
                </a:lnTo>
                <a:lnTo>
                  <a:pt x="492" y="414"/>
                </a:lnTo>
                <a:lnTo>
                  <a:pt x="495" y="419"/>
                </a:lnTo>
                <a:lnTo>
                  <a:pt x="498" y="421"/>
                </a:lnTo>
                <a:lnTo>
                  <a:pt x="502" y="422"/>
                </a:lnTo>
                <a:lnTo>
                  <a:pt x="502" y="422"/>
                </a:lnTo>
                <a:lnTo>
                  <a:pt x="505" y="424"/>
                </a:lnTo>
                <a:lnTo>
                  <a:pt x="508" y="426"/>
                </a:lnTo>
                <a:lnTo>
                  <a:pt x="510" y="430"/>
                </a:lnTo>
                <a:lnTo>
                  <a:pt x="512" y="431"/>
                </a:lnTo>
                <a:lnTo>
                  <a:pt x="514" y="432"/>
                </a:lnTo>
                <a:lnTo>
                  <a:pt x="517" y="432"/>
                </a:lnTo>
                <a:lnTo>
                  <a:pt x="522" y="432"/>
                </a:lnTo>
                <a:lnTo>
                  <a:pt x="522" y="432"/>
                </a:lnTo>
                <a:lnTo>
                  <a:pt x="532" y="430"/>
                </a:lnTo>
                <a:lnTo>
                  <a:pt x="541" y="426"/>
                </a:lnTo>
                <a:lnTo>
                  <a:pt x="546" y="421"/>
                </a:lnTo>
                <a:lnTo>
                  <a:pt x="547" y="420"/>
                </a:lnTo>
                <a:lnTo>
                  <a:pt x="547" y="417"/>
                </a:lnTo>
                <a:lnTo>
                  <a:pt x="547" y="417"/>
                </a:lnTo>
                <a:lnTo>
                  <a:pt x="547" y="411"/>
                </a:lnTo>
                <a:lnTo>
                  <a:pt x="547" y="404"/>
                </a:lnTo>
                <a:lnTo>
                  <a:pt x="548" y="396"/>
                </a:lnTo>
                <a:lnTo>
                  <a:pt x="548" y="394"/>
                </a:lnTo>
                <a:lnTo>
                  <a:pt x="547" y="392"/>
                </a:lnTo>
                <a:lnTo>
                  <a:pt x="547" y="392"/>
                </a:lnTo>
                <a:lnTo>
                  <a:pt x="547" y="391"/>
                </a:lnTo>
                <a:lnTo>
                  <a:pt x="547" y="390"/>
                </a:lnTo>
                <a:lnTo>
                  <a:pt x="548" y="385"/>
                </a:lnTo>
                <a:lnTo>
                  <a:pt x="552" y="377"/>
                </a:lnTo>
                <a:lnTo>
                  <a:pt x="557" y="397"/>
                </a:lnTo>
                <a:lnTo>
                  <a:pt x="557" y="397"/>
                </a:lnTo>
                <a:lnTo>
                  <a:pt x="559" y="422"/>
                </a:lnTo>
                <a:lnTo>
                  <a:pt x="562" y="457"/>
                </a:lnTo>
                <a:lnTo>
                  <a:pt x="562" y="457"/>
                </a:lnTo>
                <a:lnTo>
                  <a:pt x="561" y="474"/>
                </a:lnTo>
                <a:lnTo>
                  <a:pt x="557" y="498"/>
                </a:lnTo>
                <a:lnTo>
                  <a:pt x="552" y="528"/>
                </a:lnTo>
                <a:lnTo>
                  <a:pt x="562" y="533"/>
                </a:lnTo>
                <a:lnTo>
                  <a:pt x="562" y="533"/>
                </a:lnTo>
                <a:lnTo>
                  <a:pt x="559" y="652"/>
                </a:lnTo>
                <a:lnTo>
                  <a:pt x="556" y="748"/>
                </a:lnTo>
                <a:lnTo>
                  <a:pt x="552" y="823"/>
                </a:lnTo>
                <a:lnTo>
                  <a:pt x="552" y="823"/>
                </a:lnTo>
                <a:lnTo>
                  <a:pt x="542" y="974"/>
                </a:lnTo>
                <a:lnTo>
                  <a:pt x="557" y="974"/>
                </a:lnTo>
                <a:lnTo>
                  <a:pt x="557" y="974"/>
                </a:lnTo>
                <a:lnTo>
                  <a:pt x="552" y="1028"/>
                </a:lnTo>
                <a:lnTo>
                  <a:pt x="547" y="1067"/>
                </a:lnTo>
                <a:lnTo>
                  <a:pt x="544" y="1080"/>
                </a:lnTo>
                <a:lnTo>
                  <a:pt x="542" y="1089"/>
                </a:lnTo>
                <a:lnTo>
                  <a:pt x="542" y="1089"/>
                </a:lnTo>
                <a:lnTo>
                  <a:pt x="538" y="1094"/>
                </a:lnTo>
                <a:lnTo>
                  <a:pt x="532" y="1101"/>
                </a:lnTo>
                <a:lnTo>
                  <a:pt x="523" y="1108"/>
                </a:lnTo>
                <a:lnTo>
                  <a:pt x="513" y="1116"/>
                </a:lnTo>
                <a:lnTo>
                  <a:pt x="502" y="1123"/>
                </a:lnTo>
                <a:lnTo>
                  <a:pt x="489" y="1129"/>
                </a:lnTo>
                <a:lnTo>
                  <a:pt x="475" y="1136"/>
                </a:lnTo>
                <a:lnTo>
                  <a:pt x="462" y="1139"/>
                </a:lnTo>
                <a:lnTo>
                  <a:pt x="462" y="1139"/>
                </a:lnTo>
                <a:lnTo>
                  <a:pt x="410" y="1149"/>
                </a:lnTo>
                <a:lnTo>
                  <a:pt x="393" y="1154"/>
                </a:lnTo>
                <a:lnTo>
                  <a:pt x="388" y="1157"/>
                </a:lnTo>
                <a:lnTo>
                  <a:pt x="387" y="1158"/>
                </a:lnTo>
                <a:lnTo>
                  <a:pt x="387" y="1159"/>
                </a:lnTo>
                <a:lnTo>
                  <a:pt x="387" y="1159"/>
                </a:lnTo>
                <a:lnTo>
                  <a:pt x="385" y="1164"/>
                </a:lnTo>
                <a:lnTo>
                  <a:pt x="385" y="1168"/>
                </a:lnTo>
                <a:lnTo>
                  <a:pt x="387" y="1169"/>
                </a:lnTo>
                <a:lnTo>
                  <a:pt x="388" y="1172"/>
                </a:lnTo>
                <a:lnTo>
                  <a:pt x="397" y="1174"/>
                </a:lnTo>
                <a:lnTo>
                  <a:pt x="397" y="1174"/>
                </a:lnTo>
                <a:lnTo>
                  <a:pt x="418" y="1178"/>
                </a:lnTo>
                <a:lnTo>
                  <a:pt x="427" y="1179"/>
                </a:lnTo>
                <a:lnTo>
                  <a:pt x="427" y="1179"/>
                </a:lnTo>
                <a:lnTo>
                  <a:pt x="428" y="1179"/>
                </a:lnTo>
                <a:lnTo>
                  <a:pt x="437" y="1179"/>
                </a:lnTo>
                <a:lnTo>
                  <a:pt x="437" y="1179"/>
                </a:lnTo>
                <a:lnTo>
                  <a:pt x="445" y="1179"/>
                </a:lnTo>
                <a:lnTo>
                  <a:pt x="458" y="1179"/>
                </a:lnTo>
                <a:lnTo>
                  <a:pt x="472" y="1179"/>
                </a:lnTo>
                <a:lnTo>
                  <a:pt x="472" y="1179"/>
                </a:lnTo>
                <a:lnTo>
                  <a:pt x="464" y="1186"/>
                </a:lnTo>
                <a:lnTo>
                  <a:pt x="444" y="1201"/>
                </a:lnTo>
                <a:lnTo>
                  <a:pt x="432" y="1210"/>
                </a:lnTo>
                <a:lnTo>
                  <a:pt x="418" y="1218"/>
                </a:lnTo>
                <a:lnTo>
                  <a:pt x="405" y="1225"/>
                </a:lnTo>
                <a:lnTo>
                  <a:pt x="392" y="1230"/>
                </a:lnTo>
                <a:lnTo>
                  <a:pt x="392" y="1230"/>
                </a:lnTo>
                <a:lnTo>
                  <a:pt x="379" y="1232"/>
                </a:lnTo>
                <a:lnTo>
                  <a:pt x="369" y="1233"/>
                </a:lnTo>
                <a:lnTo>
                  <a:pt x="352" y="1236"/>
                </a:lnTo>
                <a:lnTo>
                  <a:pt x="345" y="1237"/>
                </a:lnTo>
                <a:lnTo>
                  <a:pt x="342" y="1238"/>
                </a:lnTo>
                <a:lnTo>
                  <a:pt x="338" y="1241"/>
                </a:lnTo>
                <a:lnTo>
                  <a:pt x="337" y="1245"/>
                </a:lnTo>
                <a:lnTo>
                  <a:pt x="337" y="1245"/>
                </a:lnTo>
                <a:lnTo>
                  <a:pt x="337" y="1248"/>
                </a:lnTo>
                <a:lnTo>
                  <a:pt x="338" y="1252"/>
                </a:lnTo>
                <a:lnTo>
                  <a:pt x="340" y="1255"/>
                </a:lnTo>
                <a:lnTo>
                  <a:pt x="344" y="1257"/>
                </a:lnTo>
                <a:lnTo>
                  <a:pt x="349" y="1260"/>
                </a:lnTo>
                <a:lnTo>
                  <a:pt x="352" y="1260"/>
                </a:lnTo>
                <a:lnTo>
                  <a:pt x="352" y="1260"/>
                </a:lnTo>
                <a:lnTo>
                  <a:pt x="354" y="1263"/>
                </a:lnTo>
                <a:lnTo>
                  <a:pt x="359" y="1266"/>
                </a:lnTo>
                <a:lnTo>
                  <a:pt x="367" y="1270"/>
                </a:lnTo>
                <a:lnTo>
                  <a:pt x="367" y="1270"/>
                </a:lnTo>
                <a:lnTo>
                  <a:pt x="373" y="1272"/>
                </a:lnTo>
                <a:lnTo>
                  <a:pt x="377" y="1273"/>
                </a:lnTo>
                <a:lnTo>
                  <a:pt x="379" y="1275"/>
                </a:lnTo>
                <a:lnTo>
                  <a:pt x="387" y="1275"/>
                </a:lnTo>
                <a:lnTo>
                  <a:pt x="387" y="1275"/>
                </a:lnTo>
                <a:lnTo>
                  <a:pt x="403" y="1273"/>
                </a:lnTo>
                <a:lnTo>
                  <a:pt x="412" y="1275"/>
                </a:lnTo>
                <a:lnTo>
                  <a:pt x="412" y="1275"/>
                </a:lnTo>
                <a:lnTo>
                  <a:pt x="414" y="1275"/>
                </a:lnTo>
                <a:lnTo>
                  <a:pt x="417" y="1275"/>
                </a:lnTo>
                <a:lnTo>
                  <a:pt x="422" y="1275"/>
                </a:lnTo>
                <a:lnTo>
                  <a:pt x="432" y="1275"/>
                </a:lnTo>
                <a:lnTo>
                  <a:pt x="432" y="1275"/>
                </a:lnTo>
                <a:lnTo>
                  <a:pt x="443" y="1276"/>
                </a:lnTo>
                <a:lnTo>
                  <a:pt x="452" y="1279"/>
                </a:lnTo>
                <a:lnTo>
                  <a:pt x="457" y="1279"/>
                </a:lnTo>
                <a:lnTo>
                  <a:pt x="462" y="1279"/>
                </a:lnTo>
                <a:lnTo>
                  <a:pt x="468" y="1277"/>
                </a:lnTo>
                <a:lnTo>
                  <a:pt x="477" y="1275"/>
                </a:lnTo>
                <a:lnTo>
                  <a:pt x="477" y="1275"/>
                </a:lnTo>
                <a:lnTo>
                  <a:pt x="487" y="1271"/>
                </a:lnTo>
                <a:lnTo>
                  <a:pt x="488" y="1270"/>
                </a:lnTo>
                <a:lnTo>
                  <a:pt x="522" y="1265"/>
                </a:lnTo>
                <a:lnTo>
                  <a:pt x="522" y="1265"/>
                </a:lnTo>
                <a:lnTo>
                  <a:pt x="541" y="1262"/>
                </a:lnTo>
                <a:lnTo>
                  <a:pt x="557" y="1260"/>
                </a:lnTo>
                <a:lnTo>
                  <a:pt x="579" y="1260"/>
                </a:lnTo>
                <a:lnTo>
                  <a:pt x="592" y="1258"/>
                </a:lnTo>
                <a:lnTo>
                  <a:pt x="594" y="1257"/>
                </a:lnTo>
                <a:lnTo>
                  <a:pt x="597" y="1255"/>
                </a:lnTo>
                <a:lnTo>
                  <a:pt x="597" y="1255"/>
                </a:lnTo>
                <a:lnTo>
                  <a:pt x="599" y="1246"/>
                </a:lnTo>
                <a:lnTo>
                  <a:pt x="599" y="1232"/>
                </a:lnTo>
                <a:lnTo>
                  <a:pt x="599" y="1217"/>
                </a:lnTo>
                <a:lnTo>
                  <a:pt x="597" y="1200"/>
                </a:lnTo>
                <a:lnTo>
                  <a:pt x="597" y="1200"/>
                </a:lnTo>
                <a:lnTo>
                  <a:pt x="594" y="1184"/>
                </a:lnTo>
                <a:lnTo>
                  <a:pt x="594" y="1174"/>
                </a:lnTo>
                <a:lnTo>
                  <a:pt x="594" y="1169"/>
                </a:lnTo>
                <a:lnTo>
                  <a:pt x="596" y="1164"/>
                </a:lnTo>
                <a:lnTo>
                  <a:pt x="602" y="1154"/>
                </a:lnTo>
                <a:lnTo>
                  <a:pt x="602" y="1154"/>
                </a:lnTo>
                <a:lnTo>
                  <a:pt x="607" y="1144"/>
                </a:lnTo>
                <a:lnTo>
                  <a:pt x="613" y="1128"/>
                </a:lnTo>
                <a:lnTo>
                  <a:pt x="627" y="1082"/>
                </a:lnTo>
                <a:lnTo>
                  <a:pt x="642" y="1025"/>
                </a:lnTo>
                <a:lnTo>
                  <a:pt x="656" y="971"/>
                </a:lnTo>
                <a:lnTo>
                  <a:pt x="672" y="974"/>
                </a:lnTo>
                <a:lnTo>
                  <a:pt x="672" y="974"/>
                </a:lnTo>
                <a:lnTo>
                  <a:pt x="674" y="951"/>
                </a:lnTo>
                <a:lnTo>
                  <a:pt x="681" y="897"/>
                </a:lnTo>
                <a:lnTo>
                  <a:pt x="686" y="866"/>
                </a:lnTo>
                <a:lnTo>
                  <a:pt x="691" y="836"/>
                </a:lnTo>
                <a:lnTo>
                  <a:pt x="696" y="808"/>
                </a:lnTo>
                <a:lnTo>
                  <a:pt x="702" y="788"/>
                </a:lnTo>
                <a:lnTo>
                  <a:pt x="702" y="788"/>
                </a:lnTo>
                <a:lnTo>
                  <a:pt x="711" y="768"/>
                </a:lnTo>
                <a:lnTo>
                  <a:pt x="723" y="741"/>
                </a:lnTo>
                <a:lnTo>
                  <a:pt x="753" y="676"/>
                </a:lnTo>
                <a:lnTo>
                  <a:pt x="768" y="642"/>
                </a:lnTo>
                <a:lnTo>
                  <a:pt x="782" y="609"/>
                </a:lnTo>
                <a:lnTo>
                  <a:pt x="792" y="580"/>
                </a:lnTo>
                <a:lnTo>
                  <a:pt x="794" y="568"/>
                </a:lnTo>
                <a:lnTo>
                  <a:pt x="797" y="558"/>
                </a:lnTo>
                <a:lnTo>
                  <a:pt x="797" y="558"/>
                </a:lnTo>
                <a:lnTo>
                  <a:pt x="802" y="528"/>
                </a:lnTo>
                <a:lnTo>
                  <a:pt x="808" y="494"/>
                </a:lnTo>
                <a:lnTo>
                  <a:pt x="811" y="476"/>
                </a:lnTo>
                <a:lnTo>
                  <a:pt x="812" y="459"/>
                </a:lnTo>
                <a:lnTo>
                  <a:pt x="813" y="441"/>
                </a:lnTo>
                <a:lnTo>
                  <a:pt x="812" y="425"/>
                </a:lnTo>
                <a:lnTo>
                  <a:pt x="812" y="422"/>
                </a:lnTo>
                <a:lnTo>
                  <a:pt x="812" y="422"/>
                </a:lnTo>
                <a:lnTo>
                  <a:pt x="812" y="399"/>
                </a:lnTo>
                <a:lnTo>
                  <a:pt x="812" y="380"/>
                </a:lnTo>
                <a:lnTo>
                  <a:pt x="809" y="353"/>
                </a:lnTo>
                <a:lnTo>
                  <a:pt x="807" y="341"/>
                </a:lnTo>
                <a:lnTo>
                  <a:pt x="807" y="338"/>
                </a:lnTo>
                <a:lnTo>
                  <a:pt x="807" y="337"/>
                </a:lnTo>
                <a:lnTo>
                  <a:pt x="807" y="337"/>
                </a:lnTo>
                <a:lnTo>
                  <a:pt x="822" y="328"/>
                </a:lnTo>
                <a:lnTo>
                  <a:pt x="830" y="322"/>
                </a:lnTo>
                <a:lnTo>
                  <a:pt x="832" y="320"/>
                </a:lnTo>
                <a:lnTo>
                  <a:pt x="832" y="317"/>
                </a:lnTo>
                <a:lnTo>
                  <a:pt x="832" y="317"/>
                </a:lnTo>
                <a:lnTo>
                  <a:pt x="819" y="302"/>
                </a:lnTo>
                <a:lnTo>
                  <a:pt x="788" y="267"/>
                </a:lnTo>
                <a:lnTo>
                  <a:pt x="744" y="222"/>
                </a:lnTo>
                <a:lnTo>
                  <a:pt x="719" y="197"/>
                </a:lnTo>
                <a:lnTo>
                  <a:pt x="692" y="172"/>
                </a:lnTo>
                <a:lnTo>
                  <a:pt x="692" y="172"/>
                </a:lnTo>
                <a:lnTo>
                  <a:pt x="667" y="149"/>
                </a:lnTo>
                <a:lnTo>
                  <a:pt x="648" y="129"/>
                </a:lnTo>
                <a:lnTo>
                  <a:pt x="618" y="98"/>
                </a:lnTo>
                <a:lnTo>
                  <a:pt x="606" y="85"/>
                </a:lnTo>
                <a:lnTo>
                  <a:pt x="592" y="74"/>
                </a:lnTo>
                <a:lnTo>
                  <a:pt x="576" y="63"/>
                </a:lnTo>
                <a:lnTo>
                  <a:pt x="557" y="51"/>
                </a:lnTo>
                <a:lnTo>
                  <a:pt x="557" y="51"/>
                </a:lnTo>
                <a:lnTo>
                  <a:pt x="537" y="41"/>
                </a:lnTo>
                <a:lnTo>
                  <a:pt x="519" y="34"/>
                </a:lnTo>
                <a:lnTo>
                  <a:pt x="504" y="28"/>
                </a:lnTo>
                <a:lnTo>
                  <a:pt x="490" y="24"/>
                </a:lnTo>
                <a:lnTo>
                  <a:pt x="475" y="20"/>
                </a:lnTo>
                <a:lnTo>
                  <a:pt x="462" y="18"/>
                </a:lnTo>
                <a:lnTo>
                  <a:pt x="427" y="11"/>
                </a:lnTo>
                <a:lnTo>
                  <a:pt x="427" y="11"/>
                </a:lnTo>
                <a:lnTo>
                  <a:pt x="398" y="6"/>
                </a:lnTo>
                <a:lnTo>
                  <a:pt x="383" y="2"/>
                </a:lnTo>
                <a:lnTo>
                  <a:pt x="368" y="0"/>
                </a:lnTo>
                <a:lnTo>
                  <a:pt x="342" y="1"/>
                </a:lnTo>
                <a:lnTo>
                  <a:pt x="342" y="1"/>
                </a:lnTo>
                <a:lnTo>
                  <a:pt x="324" y="2"/>
                </a:lnTo>
                <a:lnTo>
                  <a:pt x="305" y="6"/>
                </a:lnTo>
                <a:lnTo>
                  <a:pt x="289" y="10"/>
                </a:lnTo>
                <a:lnTo>
                  <a:pt x="274" y="15"/>
                </a:lnTo>
                <a:lnTo>
                  <a:pt x="250" y="23"/>
                </a:lnTo>
                <a:lnTo>
                  <a:pt x="242" y="26"/>
                </a:lnTo>
                <a:lnTo>
                  <a:pt x="242" y="26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96166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990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pptxj58_腹痛、おなかを押さえる人物のシルエット</dc:title>
  <dc:subject>pptxj58_腹痛、おなかを押さえる人物のシルエット</dc:subject>
  <dc:creator>でじけろお</dc:creator>
  <cp:revision>1</cp:revision>
  <dcterms:created xsi:type="dcterms:W3CDTF">2018-05-20T00:31:01Z</dcterms:created>
  <dcterms:modified xsi:type="dcterms:W3CDTF">2022-05-07T09:23:33Z</dcterms:modified>
  <cp:version>1</cp:version>
</cp:coreProperties>
</file>