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3" r:id="rId2"/>
    <p:sldId id="3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胸痛、胸を押さえる人物のシルエット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EEEB6E1-0EEB-DA8D-9E12-C3D11E8C64B6}"/>
              </a:ext>
            </a:extLst>
          </p:cNvPr>
          <p:cNvGrpSpPr/>
          <p:nvPr/>
        </p:nvGrpSpPr>
        <p:grpSpPr>
          <a:xfrm>
            <a:off x="1516326" y="928684"/>
            <a:ext cx="997726" cy="2568339"/>
            <a:chOff x="1789113" y="134938"/>
            <a:chExt cx="1230313" cy="3167063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3715EE6A-7E8C-54B2-521B-A2E24F291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113" y="134938"/>
              <a:ext cx="1230313" cy="3167063"/>
            </a:xfrm>
            <a:custGeom>
              <a:avLst/>
              <a:gdLst>
                <a:gd name="T0" fmla="*/ 588 w 775"/>
                <a:gd name="T1" fmla="*/ 8 h 1995"/>
                <a:gd name="T2" fmla="*/ 563 w 775"/>
                <a:gd name="T3" fmla="*/ 2 h 1995"/>
                <a:gd name="T4" fmla="*/ 553 w 775"/>
                <a:gd name="T5" fmla="*/ 18 h 1995"/>
                <a:gd name="T6" fmla="*/ 526 w 775"/>
                <a:gd name="T7" fmla="*/ 16 h 1995"/>
                <a:gd name="T8" fmla="*/ 526 w 775"/>
                <a:gd name="T9" fmla="*/ 32 h 1995"/>
                <a:gd name="T10" fmla="*/ 504 w 775"/>
                <a:gd name="T11" fmla="*/ 40 h 1995"/>
                <a:gd name="T12" fmla="*/ 480 w 775"/>
                <a:gd name="T13" fmla="*/ 29 h 1995"/>
                <a:gd name="T14" fmla="*/ 454 w 775"/>
                <a:gd name="T15" fmla="*/ 40 h 1995"/>
                <a:gd name="T16" fmla="*/ 432 w 775"/>
                <a:gd name="T17" fmla="*/ 79 h 1995"/>
                <a:gd name="T18" fmla="*/ 437 w 775"/>
                <a:gd name="T19" fmla="*/ 106 h 1995"/>
                <a:gd name="T20" fmla="*/ 426 w 775"/>
                <a:gd name="T21" fmla="*/ 143 h 1995"/>
                <a:gd name="T22" fmla="*/ 343 w 775"/>
                <a:gd name="T23" fmla="*/ 217 h 1995"/>
                <a:gd name="T24" fmla="*/ 288 w 775"/>
                <a:gd name="T25" fmla="*/ 234 h 1995"/>
                <a:gd name="T26" fmla="*/ 271 w 775"/>
                <a:gd name="T27" fmla="*/ 249 h 1995"/>
                <a:gd name="T28" fmla="*/ 254 w 775"/>
                <a:gd name="T29" fmla="*/ 245 h 1995"/>
                <a:gd name="T30" fmla="*/ 216 w 775"/>
                <a:gd name="T31" fmla="*/ 284 h 1995"/>
                <a:gd name="T32" fmla="*/ 137 w 775"/>
                <a:gd name="T33" fmla="*/ 309 h 1995"/>
                <a:gd name="T34" fmla="*/ 108 w 775"/>
                <a:gd name="T35" fmla="*/ 384 h 1995"/>
                <a:gd name="T36" fmla="*/ 98 w 775"/>
                <a:gd name="T37" fmla="*/ 549 h 1995"/>
                <a:gd name="T38" fmla="*/ 0 w 775"/>
                <a:gd name="T39" fmla="*/ 839 h 1995"/>
                <a:gd name="T40" fmla="*/ 44 w 775"/>
                <a:gd name="T41" fmla="*/ 861 h 1995"/>
                <a:gd name="T42" fmla="*/ 88 w 775"/>
                <a:gd name="T43" fmla="*/ 1111 h 1995"/>
                <a:gd name="T44" fmla="*/ 266 w 775"/>
                <a:gd name="T45" fmla="*/ 1755 h 1995"/>
                <a:gd name="T46" fmla="*/ 257 w 775"/>
                <a:gd name="T47" fmla="*/ 1774 h 1995"/>
                <a:gd name="T48" fmla="*/ 232 w 775"/>
                <a:gd name="T49" fmla="*/ 1802 h 1995"/>
                <a:gd name="T50" fmla="*/ 250 w 775"/>
                <a:gd name="T51" fmla="*/ 1821 h 1995"/>
                <a:gd name="T52" fmla="*/ 221 w 775"/>
                <a:gd name="T53" fmla="*/ 1871 h 1995"/>
                <a:gd name="T54" fmla="*/ 94 w 775"/>
                <a:gd name="T55" fmla="*/ 1943 h 1995"/>
                <a:gd name="T56" fmla="*/ 94 w 775"/>
                <a:gd name="T57" fmla="*/ 1965 h 1995"/>
                <a:gd name="T58" fmla="*/ 127 w 775"/>
                <a:gd name="T59" fmla="*/ 1988 h 1995"/>
                <a:gd name="T60" fmla="*/ 159 w 775"/>
                <a:gd name="T61" fmla="*/ 1995 h 1995"/>
                <a:gd name="T62" fmla="*/ 342 w 775"/>
                <a:gd name="T63" fmla="*/ 1963 h 1995"/>
                <a:gd name="T64" fmla="*/ 396 w 775"/>
                <a:gd name="T65" fmla="*/ 1953 h 1995"/>
                <a:gd name="T66" fmla="*/ 397 w 775"/>
                <a:gd name="T67" fmla="*/ 1885 h 1995"/>
                <a:gd name="T68" fmla="*/ 423 w 775"/>
                <a:gd name="T69" fmla="*/ 1874 h 1995"/>
                <a:gd name="T70" fmla="*/ 432 w 775"/>
                <a:gd name="T71" fmla="*/ 1847 h 1995"/>
                <a:gd name="T72" fmla="*/ 415 w 775"/>
                <a:gd name="T73" fmla="*/ 1775 h 1995"/>
                <a:gd name="T74" fmla="*/ 423 w 775"/>
                <a:gd name="T75" fmla="*/ 1763 h 1995"/>
                <a:gd name="T76" fmla="*/ 404 w 775"/>
                <a:gd name="T77" fmla="*/ 1583 h 1995"/>
                <a:gd name="T78" fmla="*/ 383 w 775"/>
                <a:gd name="T79" fmla="*/ 1434 h 1995"/>
                <a:gd name="T80" fmla="*/ 365 w 775"/>
                <a:gd name="T81" fmla="*/ 1288 h 1995"/>
                <a:gd name="T82" fmla="*/ 392 w 775"/>
                <a:gd name="T83" fmla="*/ 1051 h 1995"/>
                <a:gd name="T84" fmla="*/ 404 w 775"/>
                <a:gd name="T85" fmla="*/ 889 h 1995"/>
                <a:gd name="T86" fmla="*/ 426 w 775"/>
                <a:gd name="T87" fmla="*/ 883 h 1995"/>
                <a:gd name="T88" fmla="*/ 416 w 775"/>
                <a:gd name="T89" fmla="*/ 717 h 1995"/>
                <a:gd name="T90" fmla="*/ 547 w 775"/>
                <a:gd name="T91" fmla="*/ 412 h 1995"/>
                <a:gd name="T92" fmla="*/ 565 w 775"/>
                <a:gd name="T93" fmla="*/ 340 h 1995"/>
                <a:gd name="T94" fmla="*/ 583 w 775"/>
                <a:gd name="T95" fmla="*/ 317 h 1995"/>
                <a:gd name="T96" fmla="*/ 625 w 775"/>
                <a:gd name="T97" fmla="*/ 306 h 1995"/>
                <a:gd name="T98" fmla="*/ 648 w 775"/>
                <a:gd name="T99" fmla="*/ 323 h 1995"/>
                <a:gd name="T100" fmla="*/ 697 w 775"/>
                <a:gd name="T101" fmla="*/ 284 h 1995"/>
                <a:gd name="T102" fmla="*/ 711 w 775"/>
                <a:gd name="T103" fmla="*/ 294 h 1995"/>
                <a:gd name="T104" fmla="*/ 743 w 775"/>
                <a:gd name="T105" fmla="*/ 262 h 1995"/>
                <a:gd name="T106" fmla="*/ 757 w 775"/>
                <a:gd name="T107" fmla="*/ 237 h 1995"/>
                <a:gd name="T108" fmla="*/ 764 w 775"/>
                <a:gd name="T109" fmla="*/ 173 h 1995"/>
                <a:gd name="T110" fmla="*/ 774 w 775"/>
                <a:gd name="T111" fmla="*/ 133 h 1995"/>
                <a:gd name="T112" fmla="*/ 768 w 775"/>
                <a:gd name="T113" fmla="*/ 75 h 1995"/>
                <a:gd name="T114" fmla="*/ 726 w 775"/>
                <a:gd name="T115" fmla="*/ 33 h 1995"/>
                <a:gd name="T116" fmla="*/ 677 w 775"/>
                <a:gd name="T117" fmla="*/ 30 h 1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5" h="1995">
                  <a:moveTo>
                    <a:pt x="637" y="18"/>
                  </a:moveTo>
                  <a:lnTo>
                    <a:pt x="637" y="18"/>
                  </a:lnTo>
                  <a:lnTo>
                    <a:pt x="621" y="16"/>
                  </a:lnTo>
                  <a:lnTo>
                    <a:pt x="598" y="12"/>
                  </a:lnTo>
                  <a:lnTo>
                    <a:pt x="598" y="12"/>
                  </a:lnTo>
                  <a:lnTo>
                    <a:pt x="588" y="8"/>
                  </a:lnTo>
                  <a:lnTo>
                    <a:pt x="580" y="4"/>
                  </a:lnTo>
                  <a:lnTo>
                    <a:pt x="570" y="0"/>
                  </a:lnTo>
                  <a:lnTo>
                    <a:pt x="567" y="0"/>
                  </a:lnTo>
                  <a:lnTo>
                    <a:pt x="565" y="1"/>
                  </a:lnTo>
                  <a:lnTo>
                    <a:pt x="565" y="1"/>
                  </a:lnTo>
                  <a:lnTo>
                    <a:pt x="563" y="2"/>
                  </a:lnTo>
                  <a:lnTo>
                    <a:pt x="563" y="5"/>
                  </a:lnTo>
                  <a:lnTo>
                    <a:pt x="563" y="9"/>
                  </a:lnTo>
                  <a:lnTo>
                    <a:pt x="562" y="11"/>
                  </a:lnTo>
                  <a:lnTo>
                    <a:pt x="560" y="13"/>
                  </a:lnTo>
                  <a:lnTo>
                    <a:pt x="558" y="15"/>
                  </a:lnTo>
                  <a:lnTo>
                    <a:pt x="553" y="18"/>
                  </a:lnTo>
                  <a:lnTo>
                    <a:pt x="553" y="18"/>
                  </a:lnTo>
                  <a:lnTo>
                    <a:pt x="548" y="19"/>
                  </a:lnTo>
                  <a:lnTo>
                    <a:pt x="542" y="19"/>
                  </a:lnTo>
                  <a:lnTo>
                    <a:pt x="534" y="18"/>
                  </a:lnTo>
                  <a:lnTo>
                    <a:pt x="529" y="16"/>
                  </a:lnTo>
                  <a:lnTo>
                    <a:pt x="526" y="16"/>
                  </a:lnTo>
                  <a:lnTo>
                    <a:pt x="526" y="18"/>
                  </a:lnTo>
                  <a:lnTo>
                    <a:pt x="526" y="18"/>
                  </a:lnTo>
                  <a:lnTo>
                    <a:pt x="527" y="22"/>
                  </a:lnTo>
                  <a:lnTo>
                    <a:pt x="527" y="26"/>
                  </a:lnTo>
                  <a:lnTo>
                    <a:pt x="527" y="29"/>
                  </a:lnTo>
                  <a:lnTo>
                    <a:pt x="526" y="32"/>
                  </a:lnTo>
                  <a:lnTo>
                    <a:pt x="520" y="40"/>
                  </a:lnTo>
                  <a:lnTo>
                    <a:pt x="520" y="40"/>
                  </a:lnTo>
                  <a:lnTo>
                    <a:pt x="516" y="44"/>
                  </a:lnTo>
                  <a:lnTo>
                    <a:pt x="512" y="44"/>
                  </a:lnTo>
                  <a:lnTo>
                    <a:pt x="508" y="43"/>
                  </a:lnTo>
                  <a:lnTo>
                    <a:pt x="504" y="40"/>
                  </a:lnTo>
                  <a:lnTo>
                    <a:pt x="495" y="33"/>
                  </a:lnTo>
                  <a:lnTo>
                    <a:pt x="491" y="30"/>
                  </a:lnTo>
                  <a:lnTo>
                    <a:pt x="487" y="29"/>
                  </a:lnTo>
                  <a:lnTo>
                    <a:pt x="487" y="29"/>
                  </a:lnTo>
                  <a:lnTo>
                    <a:pt x="483" y="29"/>
                  </a:lnTo>
                  <a:lnTo>
                    <a:pt x="480" y="29"/>
                  </a:lnTo>
                  <a:lnTo>
                    <a:pt x="475" y="30"/>
                  </a:lnTo>
                  <a:lnTo>
                    <a:pt x="472" y="33"/>
                  </a:lnTo>
                  <a:lnTo>
                    <a:pt x="470" y="34"/>
                  </a:lnTo>
                  <a:lnTo>
                    <a:pt x="470" y="34"/>
                  </a:lnTo>
                  <a:lnTo>
                    <a:pt x="465" y="37"/>
                  </a:lnTo>
                  <a:lnTo>
                    <a:pt x="454" y="40"/>
                  </a:lnTo>
                  <a:lnTo>
                    <a:pt x="454" y="40"/>
                  </a:lnTo>
                  <a:lnTo>
                    <a:pt x="447" y="41"/>
                  </a:lnTo>
                  <a:lnTo>
                    <a:pt x="440" y="45"/>
                  </a:lnTo>
                  <a:lnTo>
                    <a:pt x="434" y="48"/>
                  </a:lnTo>
                  <a:lnTo>
                    <a:pt x="432" y="51"/>
                  </a:lnTo>
                  <a:lnTo>
                    <a:pt x="432" y="79"/>
                  </a:lnTo>
                  <a:lnTo>
                    <a:pt x="432" y="79"/>
                  </a:lnTo>
                  <a:lnTo>
                    <a:pt x="433" y="88"/>
                  </a:lnTo>
                  <a:lnTo>
                    <a:pt x="436" y="94"/>
                  </a:lnTo>
                  <a:lnTo>
                    <a:pt x="437" y="100"/>
                  </a:lnTo>
                  <a:lnTo>
                    <a:pt x="437" y="104"/>
                  </a:lnTo>
                  <a:lnTo>
                    <a:pt x="437" y="106"/>
                  </a:lnTo>
                  <a:lnTo>
                    <a:pt x="437" y="106"/>
                  </a:lnTo>
                  <a:lnTo>
                    <a:pt x="436" y="115"/>
                  </a:lnTo>
                  <a:lnTo>
                    <a:pt x="436" y="124"/>
                  </a:lnTo>
                  <a:lnTo>
                    <a:pt x="433" y="130"/>
                  </a:lnTo>
                  <a:lnTo>
                    <a:pt x="432" y="136"/>
                  </a:lnTo>
                  <a:lnTo>
                    <a:pt x="426" y="143"/>
                  </a:lnTo>
                  <a:lnTo>
                    <a:pt x="421" y="151"/>
                  </a:lnTo>
                  <a:lnTo>
                    <a:pt x="421" y="151"/>
                  </a:lnTo>
                  <a:lnTo>
                    <a:pt x="412" y="161"/>
                  </a:lnTo>
                  <a:lnTo>
                    <a:pt x="400" y="170"/>
                  </a:lnTo>
                  <a:lnTo>
                    <a:pt x="375" y="192"/>
                  </a:lnTo>
                  <a:lnTo>
                    <a:pt x="343" y="217"/>
                  </a:lnTo>
                  <a:lnTo>
                    <a:pt x="304" y="229"/>
                  </a:lnTo>
                  <a:lnTo>
                    <a:pt x="304" y="229"/>
                  </a:lnTo>
                  <a:lnTo>
                    <a:pt x="303" y="229"/>
                  </a:lnTo>
                  <a:lnTo>
                    <a:pt x="300" y="229"/>
                  </a:lnTo>
                  <a:lnTo>
                    <a:pt x="295" y="230"/>
                  </a:lnTo>
                  <a:lnTo>
                    <a:pt x="288" y="234"/>
                  </a:lnTo>
                  <a:lnTo>
                    <a:pt x="288" y="234"/>
                  </a:lnTo>
                  <a:lnTo>
                    <a:pt x="281" y="240"/>
                  </a:lnTo>
                  <a:lnTo>
                    <a:pt x="275" y="245"/>
                  </a:lnTo>
                  <a:lnTo>
                    <a:pt x="271" y="251"/>
                  </a:lnTo>
                  <a:lnTo>
                    <a:pt x="271" y="251"/>
                  </a:lnTo>
                  <a:lnTo>
                    <a:pt x="271" y="249"/>
                  </a:lnTo>
                  <a:lnTo>
                    <a:pt x="270" y="245"/>
                  </a:lnTo>
                  <a:lnTo>
                    <a:pt x="268" y="244"/>
                  </a:lnTo>
                  <a:lnTo>
                    <a:pt x="264" y="242"/>
                  </a:lnTo>
                  <a:lnTo>
                    <a:pt x="260" y="242"/>
                  </a:lnTo>
                  <a:lnTo>
                    <a:pt x="254" y="245"/>
                  </a:lnTo>
                  <a:lnTo>
                    <a:pt x="254" y="245"/>
                  </a:lnTo>
                  <a:lnTo>
                    <a:pt x="248" y="249"/>
                  </a:lnTo>
                  <a:lnTo>
                    <a:pt x="241" y="255"/>
                  </a:lnTo>
                  <a:lnTo>
                    <a:pt x="228" y="267"/>
                  </a:lnTo>
                  <a:lnTo>
                    <a:pt x="220" y="278"/>
                  </a:lnTo>
                  <a:lnTo>
                    <a:pt x="216" y="284"/>
                  </a:lnTo>
                  <a:lnTo>
                    <a:pt x="216" y="284"/>
                  </a:lnTo>
                  <a:lnTo>
                    <a:pt x="187" y="281"/>
                  </a:lnTo>
                  <a:lnTo>
                    <a:pt x="166" y="281"/>
                  </a:lnTo>
                  <a:lnTo>
                    <a:pt x="159" y="283"/>
                  </a:lnTo>
                  <a:lnTo>
                    <a:pt x="155" y="284"/>
                  </a:lnTo>
                  <a:lnTo>
                    <a:pt x="155" y="284"/>
                  </a:lnTo>
                  <a:lnTo>
                    <a:pt x="137" y="309"/>
                  </a:lnTo>
                  <a:lnTo>
                    <a:pt x="124" y="326"/>
                  </a:lnTo>
                  <a:lnTo>
                    <a:pt x="116" y="340"/>
                  </a:lnTo>
                  <a:lnTo>
                    <a:pt x="116" y="340"/>
                  </a:lnTo>
                  <a:lnTo>
                    <a:pt x="113" y="348"/>
                  </a:lnTo>
                  <a:lnTo>
                    <a:pt x="112" y="358"/>
                  </a:lnTo>
                  <a:lnTo>
                    <a:pt x="108" y="384"/>
                  </a:lnTo>
                  <a:lnTo>
                    <a:pt x="105" y="417"/>
                  </a:lnTo>
                  <a:lnTo>
                    <a:pt x="111" y="439"/>
                  </a:lnTo>
                  <a:lnTo>
                    <a:pt x="111" y="439"/>
                  </a:lnTo>
                  <a:lnTo>
                    <a:pt x="109" y="456"/>
                  </a:lnTo>
                  <a:lnTo>
                    <a:pt x="105" y="498"/>
                  </a:lnTo>
                  <a:lnTo>
                    <a:pt x="98" y="549"/>
                  </a:lnTo>
                  <a:lnTo>
                    <a:pt x="94" y="574"/>
                  </a:lnTo>
                  <a:lnTo>
                    <a:pt x="88" y="595"/>
                  </a:lnTo>
                  <a:lnTo>
                    <a:pt x="88" y="595"/>
                  </a:lnTo>
                  <a:lnTo>
                    <a:pt x="68" y="654"/>
                  </a:lnTo>
                  <a:lnTo>
                    <a:pt x="39" y="735"/>
                  </a:lnTo>
                  <a:lnTo>
                    <a:pt x="0" y="839"/>
                  </a:lnTo>
                  <a:lnTo>
                    <a:pt x="0" y="839"/>
                  </a:lnTo>
                  <a:lnTo>
                    <a:pt x="21" y="851"/>
                  </a:lnTo>
                  <a:lnTo>
                    <a:pt x="36" y="858"/>
                  </a:lnTo>
                  <a:lnTo>
                    <a:pt x="41" y="861"/>
                  </a:lnTo>
                  <a:lnTo>
                    <a:pt x="44" y="861"/>
                  </a:lnTo>
                  <a:lnTo>
                    <a:pt x="44" y="861"/>
                  </a:lnTo>
                  <a:lnTo>
                    <a:pt x="45" y="868"/>
                  </a:lnTo>
                  <a:lnTo>
                    <a:pt x="50" y="889"/>
                  </a:lnTo>
                  <a:lnTo>
                    <a:pt x="61" y="958"/>
                  </a:lnTo>
                  <a:lnTo>
                    <a:pt x="75" y="1041"/>
                  </a:lnTo>
                  <a:lnTo>
                    <a:pt x="81" y="1080"/>
                  </a:lnTo>
                  <a:lnTo>
                    <a:pt x="88" y="1111"/>
                  </a:lnTo>
                  <a:lnTo>
                    <a:pt x="88" y="1111"/>
                  </a:lnTo>
                  <a:lnTo>
                    <a:pt x="122" y="1238"/>
                  </a:lnTo>
                  <a:lnTo>
                    <a:pt x="178" y="1448"/>
                  </a:lnTo>
                  <a:lnTo>
                    <a:pt x="254" y="1732"/>
                  </a:lnTo>
                  <a:lnTo>
                    <a:pt x="266" y="1755"/>
                  </a:lnTo>
                  <a:lnTo>
                    <a:pt x="266" y="1755"/>
                  </a:lnTo>
                  <a:lnTo>
                    <a:pt x="275" y="1756"/>
                  </a:lnTo>
                  <a:lnTo>
                    <a:pt x="281" y="1759"/>
                  </a:lnTo>
                  <a:lnTo>
                    <a:pt x="282" y="1759"/>
                  </a:lnTo>
                  <a:lnTo>
                    <a:pt x="282" y="1760"/>
                  </a:lnTo>
                  <a:lnTo>
                    <a:pt x="282" y="1760"/>
                  </a:lnTo>
                  <a:lnTo>
                    <a:pt x="257" y="1774"/>
                  </a:lnTo>
                  <a:lnTo>
                    <a:pt x="241" y="1784"/>
                  </a:lnTo>
                  <a:lnTo>
                    <a:pt x="235" y="1789"/>
                  </a:lnTo>
                  <a:lnTo>
                    <a:pt x="232" y="1793"/>
                  </a:lnTo>
                  <a:lnTo>
                    <a:pt x="232" y="1793"/>
                  </a:lnTo>
                  <a:lnTo>
                    <a:pt x="232" y="1798"/>
                  </a:lnTo>
                  <a:lnTo>
                    <a:pt x="232" y="1802"/>
                  </a:lnTo>
                  <a:lnTo>
                    <a:pt x="235" y="1809"/>
                  </a:lnTo>
                  <a:lnTo>
                    <a:pt x="238" y="1814"/>
                  </a:lnTo>
                  <a:lnTo>
                    <a:pt x="238" y="1816"/>
                  </a:lnTo>
                  <a:lnTo>
                    <a:pt x="238" y="1816"/>
                  </a:lnTo>
                  <a:lnTo>
                    <a:pt x="238" y="1816"/>
                  </a:lnTo>
                  <a:lnTo>
                    <a:pt x="250" y="1821"/>
                  </a:lnTo>
                  <a:lnTo>
                    <a:pt x="266" y="1827"/>
                  </a:lnTo>
                  <a:lnTo>
                    <a:pt x="266" y="1827"/>
                  </a:lnTo>
                  <a:lnTo>
                    <a:pt x="246" y="1847"/>
                  </a:lnTo>
                  <a:lnTo>
                    <a:pt x="231" y="1863"/>
                  </a:lnTo>
                  <a:lnTo>
                    <a:pt x="225" y="1868"/>
                  </a:lnTo>
                  <a:lnTo>
                    <a:pt x="221" y="1871"/>
                  </a:lnTo>
                  <a:lnTo>
                    <a:pt x="221" y="1871"/>
                  </a:lnTo>
                  <a:lnTo>
                    <a:pt x="199" y="1882"/>
                  </a:lnTo>
                  <a:lnTo>
                    <a:pt x="156" y="1904"/>
                  </a:lnTo>
                  <a:lnTo>
                    <a:pt x="115" y="1929"/>
                  </a:lnTo>
                  <a:lnTo>
                    <a:pt x="101" y="1938"/>
                  </a:lnTo>
                  <a:lnTo>
                    <a:pt x="94" y="1943"/>
                  </a:lnTo>
                  <a:lnTo>
                    <a:pt x="94" y="1943"/>
                  </a:lnTo>
                  <a:lnTo>
                    <a:pt x="91" y="1949"/>
                  </a:lnTo>
                  <a:lnTo>
                    <a:pt x="90" y="1954"/>
                  </a:lnTo>
                  <a:lnTo>
                    <a:pt x="91" y="1960"/>
                  </a:lnTo>
                  <a:lnTo>
                    <a:pt x="94" y="1965"/>
                  </a:lnTo>
                  <a:lnTo>
                    <a:pt x="94" y="1965"/>
                  </a:lnTo>
                  <a:lnTo>
                    <a:pt x="99" y="1971"/>
                  </a:lnTo>
                  <a:lnTo>
                    <a:pt x="108" y="1978"/>
                  </a:lnTo>
                  <a:lnTo>
                    <a:pt x="117" y="1985"/>
                  </a:lnTo>
                  <a:lnTo>
                    <a:pt x="122" y="1986"/>
                  </a:lnTo>
                  <a:lnTo>
                    <a:pt x="127" y="1988"/>
                  </a:lnTo>
                  <a:lnTo>
                    <a:pt x="127" y="1988"/>
                  </a:lnTo>
                  <a:lnTo>
                    <a:pt x="131" y="1989"/>
                  </a:lnTo>
                  <a:lnTo>
                    <a:pt x="134" y="1990"/>
                  </a:lnTo>
                  <a:lnTo>
                    <a:pt x="137" y="1992"/>
                  </a:lnTo>
                  <a:lnTo>
                    <a:pt x="142" y="1993"/>
                  </a:lnTo>
                  <a:lnTo>
                    <a:pt x="148" y="1995"/>
                  </a:lnTo>
                  <a:lnTo>
                    <a:pt x="159" y="1995"/>
                  </a:lnTo>
                  <a:lnTo>
                    <a:pt x="173" y="1992"/>
                  </a:lnTo>
                  <a:lnTo>
                    <a:pt x="194" y="1988"/>
                  </a:lnTo>
                  <a:lnTo>
                    <a:pt x="194" y="1988"/>
                  </a:lnTo>
                  <a:lnTo>
                    <a:pt x="245" y="1977"/>
                  </a:lnTo>
                  <a:lnTo>
                    <a:pt x="297" y="1968"/>
                  </a:lnTo>
                  <a:lnTo>
                    <a:pt x="342" y="1963"/>
                  </a:lnTo>
                  <a:lnTo>
                    <a:pt x="371" y="1960"/>
                  </a:lnTo>
                  <a:lnTo>
                    <a:pt x="371" y="1960"/>
                  </a:lnTo>
                  <a:lnTo>
                    <a:pt x="386" y="1958"/>
                  </a:lnTo>
                  <a:lnTo>
                    <a:pt x="390" y="1957"/>
                  </a:lnTo>
                  <a:lnTo>
                    <a:pt x="394" y="1954"/>
                  </a:lnTo>
                  <a:lnTo>
                    <a:pt x="396" y="1953"/>
                  </a:lnTo>
                  <a:lnTo>
                    <a:pt x="397" y="1950"/>
                  </a:lnTo>
                  <a:lnTo>
                    <a:pt x="398" y="1943"/>
                  </a:lnTo>
                  <a:lnTo>
                    <a:pt x="398" y="1943"/>
                  </a:lnTo>
                  <a:lnTo>
                    <a:pt x="397" y="1909"/>
                  </a:lnTo>
                  <a:lnTo>
                    <a:pt x="397" y="1890"/>
                  </a:lnTo>
                  <a:lnTo>
                    <a:pt x="397" y="1885"/>
                  </a:lnTo>
                  <a:lnTo>
                    <a:pt x="398" y="1882"/>
                  </a:lnTo>
                  <a:lnTo>
                    <a:pt x="398" y="1882"/>
                  </a:lnTo>
                  <a:lnTo>
                    <a:pt x="408" y="1879"/>
                  </a:lnTo>
                  <a:lnTo>
                    <a:pt x="415" y="1877"/>
                  </a:lnTo>
                  <a:lnTo>
                    <a:pt x="415" y="1877"/>
                  </a:lnTo>
                  <a:lnTo>
                    <a:pt x="423" y="1874"/>
                  </a:lnTo>
                  <a:lnTo>
                    <a:pt x="429" y="1870"/>
                  </a:lnTo>
                  <a:lnTo>
                    <a:pt x="430" y="1868"/>
                  </a:lnTo>
                  <a:lnTo>
                    <a:pt x="432" y="1866"/>
                  </a:lnTo>
                  <a:lnTo>
                    <a:pt x="432" y="1866"/>
                  </a:lnTo>
                  <a:lnTo>
                    <a:pt x="432" y="1857"/>
                  </a:lnTo>
                  <a:lnTo>
                    <a:pt x="432" y="1847"/>
                  </a:lnTo>
                  <a:lnTo>
                    <a:pt x="432" y="1832"/>
                  </a:lnTo>
                  <a:lnTo>
                    <a:pt x="432" y="1832"/>
                  </a:lnTo>
                  <a:lnTo>
                    <a:pt x="428" y="1816"/>
                  </a:lnTo>
                  <a:lnTo>
                    <a:pt x="421" y="1793"/>
                  </a:lnTo>
                  <a:lnTo>
                    <a:pt x="421" y="1793"/>
                  </a:lnTo>
                  <a:lnTo>
                    <a:pt x="415" y="1775"/>
                  </a:lnTo>
                  <a:lnTo>
                    <a:pt x="414" y="1768"/>
                  </a:lnTo>
                  <a:lnTo>
                    <a:pt x="414" y="1767"/>
                  </a:lnTo>
                  <a:lnTo>
                    <a:pt x="415" y="1766"/>
                  </a:lnTo>
                  <a:lnTo>
                    <a:pt x="415" y="1766"/>
                  </a:lnTo>
                  <a:lnTo>
                    <a:pt x="419" y="1764"/>
                  </a:lnTo>
                  <a:lnTo>
                    <a:pt x="423" y="1763"/>
                  </a:lnTo>
                  <a:lnTo>
                    <a:pt x="426" y="1760"/>
                  </a:lnTo>
                  <a:lnTo>
                    <a:pt x="426" y="1760"/>
                  </a:lnTo>
                  <a:lnTo>
                    <a:pt x="416" y="1671"/>
                  </a:lnTo>
                  <a:lnTo>
                    <a:pt x="408" y="1610"/>
                  </a:lnTo>
                  <a:lnTo>
                    <a:pt x="405" y="1591"/>
                  </a:lnTo>
                  <a:lnTo>
                    <a:pt x="404" y="1583"/>
                  </a:lnTo>
                  <a:lnTo>
                    <a:pt x="404" y="1583"/>
                  </a:lnTo>
                  <a:lnTo>
                    <a:pt x="403" y="1577"/>
                  </a:lnTo>
                  <a:lnTo>
                    <a:pt x="400" y="1562"/>
                  </a:lnTo>
                  <a:lnTo>
                    <a:pt x="392" y="1513"/>
                  </a:lnTo>
                  <a:lnTo>
                    <a:pt x="385" y="1458"/>
                  </a:lnTo>
                  <a:lnTo>
                    <a:pt x="383" y="1434"/>
                  </a:lnTo>
                  <a:lnTo>
                    <a:pt x="382" y="1416"/>
                  </a:lnTo>
                  <a:lnTo>
                    <a:pt x="382" y="1416"/>
                  </a:lnTo>
                  <a:lnTo>
                    <a:pt x="382" y="1401"/>
                  </a:lnTo>
                  <a:lnTo>
                    <a:pt x="379" y="1383"/>
                  </a:lnTo>
                  <a:lnTo>
                    <a:pt x="375" y="1345"/>
                  </a:lnTo>
                  <a:lnTo>
                    <a:pt x="365" y="1288"/>
                  </a:lnTo>
                  <a:lnTo>
                    <a:pt x="365" y="1288"/>
                  </a:lnTo>
                  <a:lnTo>
                    <a:pt x="365" y="1273"/>
                  </a:lnTo>
                  <a:lnTo>
                    <a:pt x="368" y="1245"/>
                  </a:lnTo>
                  <a:lnTo>
                    <a:pt x="378" y="1165"/>
                  </a:lnTo>
                  <a:lnTo>
                    <a:pt x="389" y="1083"/>
                  </a:lnTo>
                  <a:lnTo>
                    <a:pt x="392" y="1051"/>
                  </a:lnTo>
                  <a:lnTo>
                    <a:pt x="393" y="1033"/>
                  </a:lnTo>
                  <a:lnTo>
                    <a:pt x="393" y="1033"/>
                  </a:lnTo>
                  <a:lnTo>
                    <a:pt x="396" y="997"/>
                  </a:lnTo>
                  <a:lnTo>
                    <a:pt x="400" y="947"/>
                  </a:lnTo>
                  <a:lnTo>
                    <a:pt x="404" y="903"/>
                  </a:lnTo>
                  <a:lnTo>
                    <a:pt x="404" y="889"/>
                  </a:lnTo>
                  <a:lnTo>
                    <a:pt x="404" y="883"/>
                  </a:lnTo>
                  <a:lnTo>
                    <a:pt x="404" y="883"/>
                  </a:lnTo>
                  <a:lnTo>
                    <a:pt x="407" y="883"/>
                  </a:lnTo>
                  <a:lnTo>
                    <a:pt x="414" y="883"/>
                  </a:lnTo>
                  <a:lnTo>
                    <a:pt x="426" y="883"/>
                  </a:lnTo>
                  <a:lnTo>
                    <a:pt x="426" y="883"/>
                  </a:lnTo>
                  <a:lnTo>
                    <a:pt x="419" y="800"/>
                  </a:lnTo>
                  <a:lnTo>
                    <a:pt x="415" y="742"/>
                  </a:lnTo>
                  <a:lnTo>
                    <a:pt x="414" y="724"/>
                  </a:lnTo>
                  <a:lnTo>
                    <a:pt x="415" y="717"/>
                  </a:lnTo>
                  <a:lnTo>
                    <a:pt x="415" y="717"/>
                  </a:lnTo>
                  <a:lnTo>
                    <a:pt x="416" y="717"/>
                  </a:lnTo>
                  <a:lnTo>
                    <a:pt x="419" y="715"/>
                  </a:lnTo>
                  <a:lnTo>
                    <a:pt x="425" y="709"/>
                  </a:lnTo>
                  <a:lnTo>
                    <a:pt x="432" y="700"/>
                  </a:lnTo>
                  <a:lnTo>
                    <a:pt x="542" y="423"/>
                  </a:lnTo>
                  <a:lnTo>
                    <a:pt x="542" y="423"/>
                  </a:lnTo>
                  <a:lnTo>
                    <a:pt x="547" y="412"/>
                  </a:lnTo>
                  <a:lnTo>
                    <a:pt x="556" y="387"/>
                  </a:lnTo>
                  <a:lnTo>
                    <a:pt x="560" y="373"/>
                  </a:lnTo>
                  <a:lnTo>
                    <a:pt x="563" y="359"/>
                  </a:lnTo>
                  <a:lnTo>
                    <a:pt x="565" y="348"/>
                  </a:lnTo>
                  <a:lnTo>
                    <a:pt x="565" y="340"/>
                  </a:lnTo>
                  <a:lnTo>
                    <a:pt x="565" y="340"/>
                  </a:lnTo>
                  <a:lnTo>
                    <a:pt x="559" y="320"/>
                  </a:lnTo>
                  <a:lnTo>
                    <a:pt x="558" y="315"/>
                  </a:lnTo>
                  <a:lnTo>
                    <a:pt x="559" y="312"/>
                  </a:lnTo>
                  <a:lnTo>
                    <a:pt x="559" y="312"/>
                  </a:lnTo>
                  <a:lnTo>
                    <a:pt x="567" y="313"/>
                  </a:lnTo>
                  <a:lnTo>
                    <a:pt x="583" y="317"/>
                  </a:lnTo>
                  <a:lnTo>
                    <a:pt x="603" y="323"/>
                  </a:lnTo>
                  <a:lnTo>
                    <a:pt x="603" y="323"/>
                  </a:lnTo>
                  <a:lnTo>
                    <a:pt x="614" y="316"/>
                  </a:lnTo>
                  <a:lnTo>
                    <a:pt x="623" y="310"/>
                  </a:lnTo>
                  <a:lnTo>
                    <a:pt x="624" y="308"/>
                  </a:lnTo>
                  <a:lnTo>
                    <a:pt x="625" y="306"/>
                  </a:lnTo>
                  <a:lnTo>
                    <a:pt x="625" y="306"/>
                  </a:lnTo>
                  <a:lnTo>
                    <a:pt x="627" y="306"/>
                  </a:lnTo>
                  <a:lnTo>
                    <a:pt x="628" y="308"/>
                  </a:lnTo>
                  <a:lnTo>
                    <a:pt x="635" y="313"/>
                  </a:lnTo>
                  <a:lnTo>
                    <a:pt x="643" y="320"/>
                  </a:lnTo>
                  <a:lnTo>
                    <a:pt x="648" y="323"/>
                  </a:lnTo>
                  <a:lnTo>
                    <a:pt x="648" y="323"/>
                  </a:lnTo>
                  <a:lnTo>
                    <a:pt x="653" y="319"/>
                  </a:lnTo>
                  <a:lnTo>
                    <a:pt x="663" y="309"/>
                  </a:lnTo>
                  <a:lnTo>
                    <a:pt x="675" y="295"/>
                  </a:lnTo>
                  <a:lnTo>
                    <a:pt x="681" y="323"/>
                  </a:lnTo>
                  <a:lnTo>
                    <a:pt x="697" y="284"/>
                  </a:lnTo>
                  <a:lnTo>
                    <a:pt x="697" y="284"/>
                  </a:lnTo>
                  <a:lnTo>
                    <a:pt x="702" y="284"/>
                  </a:lnTo>
                  <a:lnTo>
                    <a:pt x="706" y="285"/>
                  </a:lnTo>
                  <a:lnTo>
                    <a:pt x="708" y="290"/>
                  </a:lnTo>
                  <a:lnTo>
                    <a:pt x="708" y="290"/>
                  </a:lnTo>
                  <a:lnTo>
                    <a:pt x="711" y="294"/>
                  </a:lnTo>
                  <a:lnTo>
                    <a:pt x="715" y="298"/>
                  </a:lnTo>
                  <a:lnTo>
                    <a:pt x="720" y="301"/>
                  </a:lnTo>
                  <a:lnTo>
                    <a:pt x="736" y="262"/>
                  </a:lnTo>
                  <a:lnTo>
                    <a:pt x="736" y="262"/>
                  </a:lnTo>
                  <a:lnTo>
                    <a:pt x="738" y="262"/>
                  </a:lnTo>
                  <a:lnTo>
                    <a:pt x="743" y="262"/>
                  </a:lnTo>
                  <a:lnTo>
                    <a:pt x="744" y="260"/>
                  </a:lnTo>
                  <a:lnTo>
                    <a:pt x="747" y="259"/>
                  </a:lnTo>
                  <a:lnTo>
                    <a:pt x="750" y="256"/>
                  </a:lnTo>
                  <a:lnTo>
                    <a:pt x="753" y="251"/>
                  </a:lnTo>
                  <a:lnTo>
                    <a:pt x="753" y="251"/>
                  </a:lnTo>
                  <a:lnTo>
                    <a:pt x="757" y="237"/>
                  </a:lnTo>
                  <a:lnTo>
                    <a:pt x="762" y="219"/>
                  </a:lnTo>
                  <a:lnTo>
                    <a:pt x="764" y="209"/>
                  </a:lnTo>
                  <a:lnTo>
                    <a:pt x="765" y="198"/>
                  </a:lnTo>
                  <a:lnTo>
                    <a:pt x="765" y="186"/>
                  </a:lnTo>
                  <a:lnTo>
                    <a:pt x="764" y="173"/>
                  </a:lnTo>
                  <a:lnTo>
                    <a:pt x="764" y="173"/>
                  </a:lnTo>
                  <a:lnTo>
                    <a:pt x="762" y="162"/>
                  </a:lnTo>
                  <a:lnTo>
                    <a:pt x="764" y="155"/>
                  </a:lnTo>
                  <a:lnTo>
                    <a:pt x="765" y="149"/>
                  </a:lnTo>
                  <a:lnTo>
                    <a:pt x="767" y="147"/>
                  </a:lnTo>
                  <a:lnTo>
                    <a:pt x="771" y="138"/>
                  </a:lnTo>
                  <a:lnTo>
                    <a:pt x="774" y="133"/>
                  </a:lnTo>
                  <a:lnTo>
                    <a:pt x="775" y="123"/>
                  </a:lnTo>
                  <a:lnTo>
                    <a:pt x="775" y="123"/>
                  </a:lnTo>
                  <a:lnTo>
                    <a:pt x="775" y="111"/>
                  </a:lnTo>
                  <a:lnTo>
                    <a:pt x="774" y="100"/>
                  </a:lnTo>
                  <a:lnTo>
                    <a:pt x="772" y="87"/>
                  </a:lnTo>
                  <a:lnTo>
                    <a:pt x="768" y="75"/>
                  </a:lnTo>
                  <a:lnTo>
                    <a:pt x="764" y="63"/>
                  </a:lnTo>
                  <a:lnTo>
                    <a:pt x="757" y="54"/>
                  </a:lnTo>
                  <a:lnTo>
                    <a:pt x="750" y="45"/>
                  </a:lnTo>
                  <a:lnTo>
                    <a:pt x="742" y="40"/>
                  </a:lnTo>
                  <a:lnTo>
                    <a:pt x="742" y="40"/>
                  </a:lnTo>
                  <a:lnTo>
                    <a:pt x="726" y="33"/>
                  </a:lnTo>
                  <a:lnTo>
                    <a:pt x="714" y="30"/>
                  </a:lnTo>
                  <a:lnTo>
                    <a:pt x="697" y="29"/>
                  </a:lnTo>
                  <a:lnTo>
                    <a:pt x="697" y="29"/>
                  </a:lnTo>
                  <a:lnTo>
                    <a:pt x="691" y="29"/>
                  </a:lnTo>
                  <a:lnTo>
                    <a:pt x="684" y="29"/>
                  </a:lnTo>
                  <a:lnTo>
                    <a:pt x="677" y="30"/>
                  </a:lnTo>
                  <a:lnTo>
                    <a:pt x="670" y="29"/>
                  </a:lnTo>
                  <a:lnTo>
                    <a:pt x="670" y="29"/>
                  </a:lnTo>
                  <a:lnTo>
                    <a:pt x="637" y="18"/>
                  </a:lnTo>
                  <a:lnTo>
                    <a:pt x="637" y="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C649E650-0757-7E4C-F4CC-9A48588CA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026" y="511175"/>
              <a:ext cx="250825" cy="209550"/>
            </a:xfrm>
            <a:custGeom>
              <a:avLst/>
              <a:gdLst>
                <a:gd name="T0" fmla="*/ 72 w 158"/>
                <a:gd name="T1" fmla="*/ 3 h 132"/>
                <a:gd name="T2" fmla="*/ 62 w 158"/>
                <a:gd name="T3" fmla="*/ 0 h 132"/>
                <a:gd name="T4" fmla="*/ 55 w 158"/>
                <a:gd name="T5" fmla="*/ 3 h 132"/>
                <a:gd name="T6" fmla="*/ 42 w 158"/>
                <a:gd name="T7" fmla="*/ 14 h 132"/>
                <a:gd name="T8" fmla="*/ 33 w 158"/>
                <a:gd name="T9" fmla="*/ 19 h 132"/>
                <a:gd name="T10" fmla="*/ 31 w 158"/>
                <a:gd name="T11" fmla="*/ 22 h 132"/>
                <a:gd name="T12" fmla="*/ 25 w 158"/>
                <a:gd name="T13" fmla="*/ 32 h 132"/>
                <a:gd name="T14" fmla="*/ 22 w 158"/>
                <a:gd name="T15" fmla="*/ 36 h 132"/>
                <a:gd name="T16" fmla="*/ 21 w 158"/>
                <a:gd name="T17" fmla="*/ 41 h 132"/>
                <a:gd name="T18" fmla="*/ 17 w 158"/>
                <a:gd name="T19" fmla="*/ 47 h 132"/>
                <a:gd name="T20" fmla="*/ 10 w 158"/>
                <a:gd name="T21" fmla="*/ 50 h 132"/>
                <a:gd name="T22" fmla="*/ 6 w 158"/>
                <a:gd name="T23" fmla="*/ 58 h 132"/>
                <a:gd name="T24" fmla="*/ 4 w 158"/>
                <a:gd name="T25" fmla="*/ 62 h 132"/>
                <a:gd name="T26" fmla="*/ 0 w 158"/>
                <a:gd name="T27" fmla="*/ 73 h 132"/>
                <a:gd name="T28" fmla="*/ 0 w 158"/>
                <a:gd name="T29" fmla="*/ 91 h 132"/>
                <a:gd name="T30" fmla="*/ 4 w 158"/>
                <a:gd name="T31" fmla="*/ 114 h 132"/>
                <a:gd name="T32" fmla="*/ 15 w 158"/>
                <a:gd name="T33" fmla="*/ 127 h 132"/>
                <a:gd name="T34" fmla="*/ 31 w 158"/>
                <a:gd name="T35" fmla="*/ 132 h 132"/>
                <a:gd name="T36" fmla="*/ 50 w 158"/>
                <a:gd name="T37" fmla="*/ 125 h 132"/>
                <a:gd name="T38" fmla="*/ 65 w 158"/>
                <a:gd name="T39" fmla="*/ 114 h 132"/>
                <a:gd name="T40" fmla="*/ 79 w 158"/>
                <a:gd name="T41" fmla="*/ 101 h 132"/>
                <a:gd name="T42" fmla="*/ 83 w 158"/>
                <a:gd name="T43" fmla="*/ 91 h 132"/>
                <a:gd name="T44" fmla="*/ 98 w 158"/>
                <a:gd name="T45" fmla="*/ 66 h 132"/>
                <a:gd name="T46" fmla="*/ 116 w 158"/>
                <a:gd name="T47" fmla="*/ 47 h 132"/>
                <a:gd name="T48" fmla="*/ 129 w 158"/>
                <a:gd name="T49" fmla="*/ 39 h 132"/>
                <a:gd name="T50" fmla="*/ 151 w 158"/>
                <a:gd name="T51" fmla="*/ 21 h 132"/>
                <a:gd name="T52" fmla="*/ 158 w 158"/>
                <a:gd name="T53" fmla="*/ 11 h 132"/>
                <a:gd name="T54" fmla="*/ 155 w 158"/>
                <a:gd name="T55" fmla="*/ 8 h 132"/>
                <a:gd name="T56" fmla="*/ 141 w 158"/>
                <a:gd name="T57" fmla="*/ 3 h 132"/>
                <a:gd name="T58" fmla="*/ 127 w 158"/>
                <a:gd name="T59" fmla="*/ 3 h 132"/>
                <a:gd name="T60" fmla="*/ 118 w 158"/>
                <a:gd name="T61" fmla="*/ 8 h 132"/>
                <a:gd name="T62" fmla="*/ 96 w 158"/>
                <a:gd name="T63" fmla="*/ 22 h 132"/>
                <a:gd name="T64" fmla="*/ 89 w 158"/>
                <a:gd name="T65" fmla="*/ 25 h 132"/>
                <a:gd name="T66" fmla="*/ 85 w 158"/>
                <a:gd name="T67" fmla="*/ 23 h 132"/>
                <a:gd name="T68" fmla="*/ 78 w 158"/>
                <a:gd name="T69" fmla="*/ 21 h 132"/>
                <a:gd name="T70" fmla="*/ 78 w 158"/>
                <a:gd name="T71" fmla="*/ 19 h 132"/>
                <a:gd name="T72" fmla="*/ 76 w 158"/>
                <a:gd name="T73" fmla="*/ 11 h 132"/>
                <a:gd name="T74" fmla="*/ 72 w 158"/>
                <a:gd name="T75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132">
                  <a:moveTo>
                    <a:pt x="72" y="3"/>
                  </a:moveTo>
                  <a:lnTo>
                    <a:pt x="72" y="3"/>
                  </a:lnTo>
                  <a:lnTo>
                    <a:pt x="67" y="0"/>
                  </a:lnTo>
                  <a:lnTo>
                    <a:pt x="62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7" y="8"/>
                  </a:lnTo>
                  <a:lnTo>
                    <a:pt x="42" y="14"/>
                  </a:lnTo>
                  <a:lnTo>
                    <a:pt x="36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1" y="22"/>
                  </a:lnTo>
                  <a:lnTo>
                    <a:pt x="28" y="26"/>
                  </a:lnTo>
                  <a:lnTo>
                    <a:pt x="25" y="32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9"/>
                  </a:lnTo>
                  <a:lnTo>
                    <a:pt x="21" y="41"/>
                  </a:lnTo>
                  <a:lnTo>
                    <a:pt x="20" y="44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0" y="50"/>
                  </a:lnTo>
                  <a:lnTo>
                    <a:pt x="7" y="5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104"/>
                  </a:lnTo>
                  <a:lnTo>
                    <a:pt x="4" y="114"/>
                  </a:lnTo>
                  <a:lnTo>
                    <a:pt x="8" y="122"/>
                  </a:lnTo>
                  <a:lnTo>
                    <a:pt x="15" y="127"/>
                  </a:lnTo>
                  <a:lnTo>
                    <a:pt x="22" y="132"/>
                  </a:lnTo>
                  <a:lnTo>
                    <a:pt x="31" y="132"/>
                  </a:lnTo>
                  <a:lnTo>
                    <a:pt x="40" y="130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65" y="114"/>
                  </a:lnTo>
                  <a:lnTo>
                    <a:pt x="73" y="107"/>
                  </a:lnTo>
                  <a:lnTo>
                    <a:pt x="79" y="101"/>
                  </a:lnTo>
                  <a:lnTo>
                    <a:pt x="83" y="91"/>
                  </a:lnTo>
                  <a:lnTo>
                    <a:pt x="83" y="91"/>
                  </a:lnTo>
                  <a:lnTo>
                    <a:pt x="90" y="79"/>
                  </a:lnTo>
                  <a:lnTo>
                    <a:pt x="98" y="66"/>
                  </a:lnTo>
                  <a:lnTo>
                    <a:pt x="108" y="54"/>
                  </a:lnTo>
                  <a:lnTo>
                    <a:pt x="116" y="47"/>
                  </a:lnTo>
                  <a:lnTo>
                    <a:pt x="116" y="47"/>
                  </a:lnTo>
                  <a:lnTo>
                    <a:pt x="129" y="39"/>
                  </a:lnTo>
                  <a:lnTo>
                    <a:pt x="144" y="26"/>
                  </a:lnTo>
                  <a:lnTo>
                    <a:pt x="151" y="21"/>
                  </a:lnTo>
                  <a:lnTo>
                    <a:pt x="155" y="15"/>
                  </a:lnTo>
                  <a:lnTo>
                    <a:pt x="158" y="11"/>
                  </a:lnTo>
                  <a:lnTo>
                    <a:pt x="157" y="10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41" y="3"/>
                  </a:lnTo>
                  <a:lnTo>
                    <a:pt x="134" y="1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18" y="8"/>
                  </a:lnTo>
                  <a:lnTo>
                    <a:pt x="107" y="15"/>
                  </a:lnTo>
                  <a:lnTo>
                    <a:pt x="96" y="22"/>
                  </a:lnTo>
                  <a:lnTo>
                    <a:pt x="91" y="25"/>
                  </a:lnTo>
                  <a:lnTo>
                    <a:pt x="89" y="25"/>
                  </a:lnTo>
                  <a:lnTo>
                    <a:pt x="89" y="25"/>
                  </a:lnTo>
                  <a:lnTo>
                    <a:pt x="85" y="23"/>
                  </a:lnTo>
                  <a:lnTo>
                    <a:pt x="80" y="22"/>
                  </a:lnTo>
                  <a:lnTo>
                    <a:pt x="78" y="21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6"/>
                  </a:lnTo>
                  <a:lnTo>
                    <a:pt x="76" y="11"/>
                  </a:lnTo>
                  <a:lnTo>
                    <a:pt x="75" y="5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D0249E3-318C-9735-47EB-D8EDDE2FF7F4}"/>
              </a:ext>
            </a:extLst>
          </p:cNvPr>
          <p:cNvGrpSpPr/>
          <p:nvPr/>
        </p:nvGrpSpPr>
        <p:grpSpPr>
          <a:xfrm flipH="1">
            <a:off x="1685654" y="3826042"/>
            <a:ext cx="1156075" cy="2520783"/>
            <a:chOff x="3116263" y="198438"/>
            <a:chExt cx="1495425" cy="3260725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9027F1D7-8FF8-BE12-4C61-913589AF9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98438"/>
              <a:ext cx="1495425" cy="3260725"/>
            </a:xfrm>
            <a:custGeom>
              <a:avLst/>
              <a:gdLst>
                <a:gd name="T0" fmla="*/ 542 w 942"/>
                <a:gd name="T1" fmla="*/ 0 h 2054"/>
                <a:gd name="T2" fmla="*/ 487 w 942"/>
                <a:gd name="T3" fmla="*/ 5 h 2054"/>
                <a:gd name="T4" fmla="*/ 441 w 942"/>
                <a:gd name="T5" fmla="*/ 39 h 2054"/>
                <a:gd name="T6" fmla="*/ 408 w 942"/>
                <a:gd name="T7" fmla="*/ 107 h 2054"/>
                <a:gd name="T8" fmla="*/ 390 w 942"/>
                <a:gd name="T9" fmla="*/ 123 h 2054"/>
                <a:gd name="T10" fmla="*/ 394 w 942"/>
                <a:gd name="T11" fmla="*/ 140 h 2054"/>
                <a:gd name="T12" fmla="*/ 389 w 942"/>
                <a:gd name="T13" fmla="*/ 166 h 2054"/>
                <a:gd name="T14" fmla="*/ 346 w 942"/>
                <a:gd name="T15" fmla="*/ 191 h 2054"/>
                <a:gd name="T16" fmla="*/ 239 w 942"/>
                <a:gd name="T17" fmla="*/ 218 h 2054"/>
                <a:gd name="T18" fmla="*/ 191 w 942"/>
                <a:gd name="T19" fmla="*/ 252 h 2054"/>
                <a:gd name="T20" fmla="*/ 33 w 942"/>
                <a:gd name="T21" fmla="*/ 327 h 2054"/>
                <a:gd name="T22" fmla="*/ 5 w 942"/>
                <a:gd name="T23" fmla="*/ 399 h 2054"/>
                <a:gd name="T24" fmla="*/ 3 w 942"/>
                <a:gd name="T25" fmla="*/ 448 h 2054"/>
                <a:gd name="T26" fmla="*/ 37 w 942"/>
                <a:gd name="T27" fmla="*/ 477 h 2054"/>
                <a:gd name="T28" fmla="*/ 116 w 942"/>
                <a:gd name="T29" fmla="*/ 854 h 2054"/>
                <a:gd name="T30" fmla="*/ 144 w 942"/>
                <a:gd name="T31" fmla="*/ 1182 h 2054"/>
                <a:gd name="T32" fmla="*/ 149 w 942"/>
                <a:gd name="T33" fmla="*/ 1409 h 2054"/>
                <a:gd name="T34" fmla="*/ 227 w 942"/>
                <a:gd name="T35" fmla="*/ 1420 h 2054"/>
                <a:gd name="T36" fmla="*/ 317 w 942"/>
                <a:gd name="T37" fmla="*/ 1505 h 2054"/>
                <a:gd name="T38" fmla="*/ 351 w 942"/>
                <a:gd name="T39" fmla="*/ 1641 h 2054"/>
                <a:gd name="T40" fmla="*/ 386 w 942"/>
                <a:gd name="T41" fmla="*/ 1771 h 2054"/>
                <a:gd name="T42" fmla="*/ 349 w 942"/>
                <a:gd name="T43" fmla="*/ 1844 h 2054"/>
                <a:gd name="T44" fmla="*/ 250 w 942"/>
                <a:gd name="T45" fmla="*/ 1880 h 2054"/>
                <a:gd name="T46" fmla="*/ 239 w 942"/>
                <a:gd name="T47" fmla="*/ 1896 h 2054"/>
                <a:gd name="T48" fmla="*/ 249 w 942"/>
                <a:gd name="T49" fmla="*/ 1931 h 2054"/>
                <a:gd name="T50" fmla="*/ 311 w 942"/>
                <a:gd name="T51" fmla="*/ 1935 h 2054"/>
                <a:gd name="T52" fmla="*/ 271 w 942"/>
                <a:gd name="T53" fmla="*/ 1975 h 2054"/>
                <a:gd name="T54" fmla="*/ 243 w 942"/>
                <a:gd name="T55" fmla="*/ 2004 h 2054"/>
                <a:gd name="T56" fmla="*/ 249 w 942"/>
                <a:gd name="T57" fmla="*/ 2036 h 2054"/>
                <a:gd name="T58" fmla="*/ 299 w 942"/>
                <a:gd name="T59" fmla="*/ 2053 h 2054"/>
                <a:gd name="T60" fmla="*/ 408 w 942"/>
                <a:gd name="T61" fmla="*/ 2036 h 2054"/>
                <a:gd name="T62" fmla="*/ 509 w 942"/>
                <a:gd name="T63" fmla="*/ 1999 h 2054"/>
                <a:gd name="T64" fmla="*/ 522 w 942"/>
                <a:gd name="T65" fmla="*/ 1970 h 2054"/>
                <a:gd name="T66" fmla="*/ 509 w 942"/>
                <a:gd name="T67" fmla="*/ 1837 h 2054"/>
                <a:gd name="T68" fmla="*/ 527 w 942"/>
                <a:gd name="T69" fmla="*/ 1687 h 2054"/>
                <a:gd name="T70" fmla="*/ 508 w 942"/>
                <a:gd name="T71" fmla="*/ 1488 h 2054"/>
                <a:gd name="T72" fmla="*/ 556 w 942"/>
                <a:gd name="T73" fmla="*/ 1315 h 2054"/>
                <a:gd name="T74" fmla="*/ 559 w 942"/>
                <a:gd name="T75" fmla="*/ 1115 h 2054"/>
                <a:gd name="T76" fmla="*/ 567 w 942"/>
                <a:gd name="T77" fmla="*/ 943 h 2054"/>
                <a:gd name="T78" fmla="*/ 592 w 942"/>
                <a:gd name="T79" fmla="*/ 927 h 2054"/>
                <a:gd name="T80" fmla="*/ 574 w 942"/>
                <a:gd name="T81" fmla="*/ 846 h 2054"/>
                <a:gd name="T82" fmla="*/ 576 w 942"/>
                <a:gd name="T83" fmla="*/ 771 h 2054"/>
                <a:gd name="T84" fmla="*/ 670 w 942"/>
                <a:gd name="T85" fmla="*/ 533 h 2054"/>
                <a:gd name="T86" fmla="*/ 852 w 942"/>
                <a:gd name="T87" fmla="*/ 601 h 2054"/>
                <a:gd name="T88" fmla="*/ 915 w 942"/>
                <a:gd name="T89" fmla="*/ 599 h 2054"/>
                <a:gd name="T90" fmla="*/ 942 w 942"/>
                <a:gd name="T91" fmla="*/ 541 h 2054"/>
                <a:gd name="T92" fmla="*/ 908 w 942"/>
                <a:gd name="T93" fmla="*/ 494 h 2054"/>
                <a:gd name="T94" fmla="*/ 808 w 942"/>
                <a:gd name="T95" fmla="*/ 422 h 2054"/>
                <a:gd name="T96" fmla="*/ 630 w 942"/>
                <a:gd name="T97" fmla="*/ 349 h 2054"/>
                <a:gd name="T98" fmla="*/ 627 w 942"/>
                <a:gd name="T99" fmla="*/ 243 h 2054"/>
                <a:gd name="T100" fmla="*/ 652 w 942"/>
                <a:gd name="T101" fmla="*/ 105 h 2054"/>
                <a:gd name="T102" fmla="*/ 625 w 942"/>
                <a:gd name="T103" fmla="*/ 33 h 2054"/>
                <a:gd name="T104" fmla="*/ 577 w 942"/>
                <a:gd name="T105" fmla="*/ 17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2" h="2054">
                  <a:moveTo>
                    <a:pt x="570" y="17"/>
                  </a:moveTo>
                  <a:lnTo>
                    <a:pt x="570" y="17"/>
                  </a:lnTo>
                  <a:lnTo>
                    <a:pt x="567" y="14"/>
                  </a:lnTo>
                  <a:lnTo>
                    <a:pt x="559" y="8"/>
                  </a:lnTo>
                  <a:lnTo>
                    <a:pt x="548" y="3"/>
                  </a:lnTo>
                  <a:lnTo>
                    <a:pt x="542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12" y="1"/>
                  </a:lnTo>
                  <a:lnTo>
                    <a:pt x="498" y="3"/>
                  </a:lnTo>
                  <a:lnTo>
                    <a:pt x="487" y="5"/>
                  </a:lnTo>
                  <a:lnTo>
                    <a:pt x="487" y="5"/>
                  </a:lnTo>
                  <a:lnTo>
                    <a:pt x="477" y="11"/>
                  </a:lnTo>
                  <a:lnTo>
                    <a:pt x="469" y="17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47" y="33"/>
                  </a:lnTo>
                  <a:lnTo>
                    <a:pt x="441" y="39"/>
                  </a:lnTo>
                  <a:lnTo>
                    <a:pt x="432" y="50"/>
                  </a:lnTo>
                  <a:lnTo>
                    <a:pt x="421" y="72"/>
                  </a:lnTo>
                  <a:lnTo>
                    <a:pt x="421" y="72"/>
                  </a:lnTo>
                  <a:lnTo>
                    <a:pt x="410" y="105"/>
                  </a:lnTo>
                  <a:lnTo>
                    <a:pt x="410" y="105"/>
                  </a:lnTo>
                  <a:lnTo>
                    <a:pt x="408" y="107"/>
                  </a:lnTo>
                  <a:lnTo>
                    <a:pt x="407" y="107"/>
                  </a:lnTo>
                  <a:lnTo>
                    <a:pt x="403" y="108"/>
                  </a:lnTo>
                  <a:lnTo>
                    <a:pt x="398" y="111"/>
                  </a:lnTo>
                  <a:lnTo>
                    <a:pt x="398" y="111"/>
                  </a:lnTo>
                  <a:lnTo>
                    <a:pt x="394" y="116"/>
                  </a:lnTo>
                  <a:lnTo>
                    <a:pt x="390" y="123"/>
                  </a:lnTo>
                  <a:lnTo>
                    <a:pt x="387" y="129"/>
                  </a:lnTo>
                  <a:lnTo>
                    <a:pt x="387" y="133"/>
                  </a:lnTo>
                  <a:lnTo>
                    <a:pt x="387" y="133"/>
                  </a:lnTo>
                  <a:lnTo>
                    <a:pt x="390" y="136"/>
                  </a:lnTo>
                  <a:lnTo>
                    <a:pt x="393" y="137"/>
                  </a:lnTo>
                  <a:lnTo>
                    <a:pt x="394" y="140"/>
                  </a:lnTo>
                  <a:lnTo>
                    <a:pt x="393" y="144"/>
                  </a:lnTo>
                  <a:lnTo>
                    <a:pt x="393" y="144"/>
                  </a:lnTo>
                  <a:lnTo>
                    <a:pt x="392" y="147"/>
                  </a:lnTo>
                  <a:lnTo>
                    <a:pt x="392" y="151"/>
                  </a:lnTo>
                  <a:lnTo>
                    <a:pt x="390" y="161"/>
                  </a:lnTo>
                  <a:lnTo>
                    <a:pt x="389" y="166"/>
                  </a:lnTo>
                  <a:lnTo>
                    <a:pt x="385" y="172"/>
                  </a:lnTo>
                  <a:lnTo>
                    <a:pt x="379" y="177"/>
                  </a:lnTo>
                  <a:lnTo>
                    <a:pt x="371" y="183"/>
                  </a:lnTo>
                  <a:lnTo>
                    <a:pt x="371" y="183"/>
                  </a:lnTo>
                  <a:lnTo>
                    <a:pt x="360" y="187"/>
                  </a:lnTo>
                  <a:lnTo>
                    <a:pt x="346" y="191"/>
                  </a:lnTo>
                  <a:lnTo>
                    <a:pt x="320" y="198"/>
                  </a:lnTo>
                  <a:lnTo>
                    <a:pt x="288" y="205"/>
                  </a:lnTo>
                  <a:lnTo>
                    <a:pt x="282" y="216"/>
                  </a:lnTo>
                  <a:lnTo>
                    <a:pt x="282" y="216"/>
                  </a:lnTo>
                  <a:lnTo>
                    <a:pt x="259" y="216"/>
                  </a:lnTo>
                  <a:lnTo>
                    <a:pt x="239" y="218"/>
                  </a:lnTo>
                  <a:lnTo>
                    <a:pt x="232" y="219"/>
                  </a:lnTo>
                  <a:lnTo>
                    <a:pt x="227" y="222"/>
                  </a:lnTo>
                  <a:lnTo>
                    <a:pt x="227" y="222"/>
                  </a:lnTo>
                  <a:lnTo>
                    <a:pt x="219" y="229"/>
                  </a:lnTo>
                  <a:lnTo>
                    <a:pt x="206" y="240"/>
                  </a:lnTo>
                  <a:lnTo>
                    <a:pt x="191" y="252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58" y="275"/>
                  </a:lnTo>
                  <a:lnTo>
                    <a:pt x="137" y="283"/>
                  </a:lnTo>
                  <a:lnTo>
                    <a:pt x="91" y="304"/>
                  </a:lnTo>
                  <a:lnTo>
                    <a:pt x="33" y="327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30" y="365"/>
                  </a:lnTo>
                  <a:lnTo>
                    <a:pt x="15" y="383"/>
                  </a:lnTo>
                  <a:lnTo>
                    <a:pt x="10" y="391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8"/>
                  </a:lnTo>
                  <a:lnTo>
                    <a:pt x="1" y="416"/>
                  </a:lnTo>
                  <a:lnTo>
                    <a:pt x="0" y="427"/>
                  </a:lnTo>
                  <a:lnTo>
                    <a:pt x="1" y="437"/>
                  </a:lnTo>
                  <a:lnTo>
                    <a:pt x="3" y="448"/>
                  </a:lnTo>
                  <a:lnTo>
                    <a:pt x="7" y="458"/>
                  </a:lnTo>
                  <a:lnTo>
                    <a:pt x="14" y="466"/>
                  </a:lnTo>
                  <a:lnTo>
                    <a:pt x="18" y="469"/>
                  </a:lnTo>
                  <a:lnTo>
                    <a:pt x="22" y="472"/>
                  </a:lnTo>
                  <a:lnTo>
                    <a:pt x="22" y="472"/>
                  </a:lnTo>
                  <a:lnTo>
                    <a:pt x="37" y="477"/>
                  </a:lnTo>
                  <a:lnTo>
                    <a:pt x="59" y="481"/>
                  </a:lnTo>
                  <a:lnTo>
                    <a:pt x="116" y="490"/>
                  </a:lnTo>
                  <a:lnTo>
                    <a:pt x="166" y="497"/>
                  </a:lnTo>
                  <a:lnTo>
                    <a:pt x="188" y="499"/>
                  </a:lnTo>
                  <a:lnTo>
                    <a:pt x="199" y="638"/>
                  </a:lnTo>
                  <a:lnTo>
                    <a:pt x="116" y="854"/>
                  </a:lnTo>
                  <a:lnTo>
                    <a:pt x="149" y="888"/>
                  </a:lnTo>
                  <a:lnTo>
                    <a:pt x="177" y="893"/>
                  </a:lnTo>
                  <a:lnTo>
                    <a:pt x="177" y="893"/>
                  </a:lnTo>
                  <a:lnTo>
                    <a:pt x="163" y="1011"/>
                  </a:lnTo>
                  <a:lnTo>
                    <a:pt x="144" y="1182"/>
                  </a:lnTo>
                  <a:lnTo>
                    <a:pt x="144" y="1182"/>
                  </a:lnTo>
                  <a:lnTo>
                    <a:pt x="142" y="1212"/>
                  </a:lnTo>
                  <a:lnTo>
                    <a:pt x="141" y="1247"/>
                  </a:lnTo>
                  <a:lnTo>
                    <a:pt x="142" y="1284"/>
                  </a:lnTo>
                  <a:lnTo>
                    <a:pt x="144" y="1322"/>
                  </a:lnTo>
                  <a:lnTo>
                    <a:pt x="148" y="1384"/>
                  </a:lnTo>
                  <a:lnTo>
                    <a:pt x="149" y="1409"/>
                  </a:lnTo>
                  <a:lnTo>
                    <a:pt x="149" y="1409"/>
                  </a:lnTo>
                  <a:lnTo>
                    <a:pt x="156" y="1411"/>
                  </a:lnTo>
                  <a:lnTo>
                    <a:pt x="176" y="1415"/>
                  </a:lnTo>
                  <a:lnTo>
                    <a:pt x="201" y="1419"/>
                  </a:lnTo>
                  <a:lnTo>
                    <a:pt x="213" y="1420"/>
                  </a:lnTo>
                  <a:lnTo>
                    <a:pt x="227" y="1420"/>
                  </a:lnTo>
                  <a:lnTo>
                    <a:pt x="227" y="1420"/>
                  </a:lnTo>
                  <a:lnTo>
                    <a:pt x="252" y="1420"/>
                  </a:lnTo>
                  <a:lnTo>
                    <a:pt x="273" y="1423"/>
                  </a:lnTo>
                  <a:lnTo>
                    <a:pt x="293" y="1426"/>
                  </a:lnTo>
                  <a:lnTo>
                    <a:pt x="293" y="1426"/>
                  </a:lnTo>
                  <a:lnTo>
                    <a:pt x="317" y="1505"/>
                  </a:lnTo>
                  <a:lnTo>
                    <a:pt x="333" y="1567"/>
                  </a:lnTo>
                  <a:lnTo>
                    <a:pt x="340" y="1592"/>
                  </a:lnTo>
                  <a:lnTo>
                    <a:pt x="343" y="1609"/>
                  </a:lnTo>
                  <a:lnTo>
                    <a:pt x="343" y="1609"/>
                  </a:lnTo>
                  <a:lnTo>
                    <a:pt x="346" y="1623"/>
                  </a:lnTo>
                  <a:lnTo>
                    <a:pt x="351" y="1641"/>
                  </a:lnTo>
                  <a:lnTo>
                    <a:pt x="367" y="1685"/>
                  </a:lnTo>
                  <a:lnTo>
                    <a:pt x="380" y="1727"/>
                  </a:lnTo>
                  <a:lnTo>
                    <a:pt x="386" y="1745"/>
                  </a:lnTo>
                  <a:lnTo>
                    <a:pt x="387" y="1759"/>
                  </a:lnTo>
                  <a:lnTo>
                    <a:pt x="387" y="1759"/>
                  </a:lnTo>
                  <a:lnTo>
                    <a:pt x="386" y="1771"/>
                  </a:lnTo>
                  <a:lnTo>
                    <a:pt x="382" y="1785"/>
                  </a:lnTo>
                  <a:lnTo>
                    <a:pt x="376" y="1799"/>
                  </a:lnTo>
                  <a:lnTo>
                    <a:pt x="369" y="1813"/>
                  </a:lnTo>
                  <a:lnTo>
                    <a:pt x="362" y="1826"/>
                  </a:lnTo>
                  <a:lnTo>
                    <a:pt x="354" y="1837"/>
                  </a:lnTo>
                  <a:lnTo>
                    <a:pt x="349" y="1844"/>
                  </a:lnTo>
                  <a:lnTo>
                    <a:pt x="343" y="1848"/>
                  </a:lnTo>
                  <a:lnTo>
                    <a:pt x="343" y="1848"/>
                  </a:lnTo>
                  <a:lnTo>
                    <a:pt x="266" y="1875"/>
                  </a:lnTo>
                  <a:lnTo>
                    <a:pt x="266" y="1875"/>
                  </a:lnTo>
                  <a:lnTo>
                    <a:pt x="260" y="1877"/>
                  </a:lnTo>
                  <a:lnTo>
                    <a:pt x="250" y="1880"/>
                  </a:lnTo>
                  <a:lnTo>
                    <a:pt x="245" y="1882"/>
                  </a:lnTo>
                  <a:lnTo>
                    <a:pt x="241" y="1885"/>
                  </a:lnTo>
                  <a:lnTo>
                    <a:pt x="238" y="1888"/>
                  </a:lnTo>
                  <a:lnTo>
                    <a:pt x="238" y="1892"/>
                  </a:lnTo>
                  <a:lnTo>
                    <a:pt x="238" y="1892"/>
                  </a:lnTo>
                  <a:lnTo>
                    <a:pt x="239" y="1896"/>
                  </a:lnTo>
                  <a:lnTo>
                    <a:pt x="239" y="1902"/>
                  </a:lnTo>
                  <a:lnTo>
                    <a:pt x="238" y="1913"/>
                  </a:lnTo>
                  <a:lnTo>
                    <a:pt x="238" y="1918"/>
                  </a:lnTo>
                  <a:lnTo>
                    <a:pt x="241" y="1924"/>
                  </a:lnTo>
                  <a:lnTo>
                    <a:pt x="243" y="1928"/>
                  </a:lnTo>
                  <a:lnTo>
                    <a:pt x="249" y="1931"/>
                  </a:lnTo>
                  <a:lnTo>
                    <a:pt x="249" y="1931"/>
                  </a:lnTo>
                  <a:lnTo>
                    <a:pt x="261" y="1935"/>
                  </a:lnTo>
                  <a:lnTo>
                    <a:pt x="274" y="1937"/>
                  </a:lnTo>
                  <a:lnTo>
                    <a:pt x="299" y="1937"/>
                  </a:lnTo>
                  <a:lnTo>
                    <a:pt x="299" y="1937"/>
                  </a:lnTo>
                  <a:lnTo>
                    <a:pt x="311" y="1935"/>
                  </a:lnTo>
                  <a:lnTo>
                    <a:pt x="322" y="1934"/>
                  </a:lnTo>
                  <a:lnTo>
                    <a:pt x="332" y="1931"/>
                  </a:lnTo>
                  <a:lnTo>
                    <a:pt x="332" y="1931"/>
                  </a:lnTo>
                  <a:lnTo>
                    <a:pt x="309" y="1949"/>
                  </a:lnTo>
                  <a:lnTo>
                    <a:pt x="288" y="1964"/>
                  </a:lnTo>
                  <a:lnTo>
                    <a:pt x="271" y="1975"/>
                  </a:lnTo>
                  <a:lnTo>
                    <a:pt x="271" y="1975"/>
                  </a:lnTo>
                  <a:lnTo>
                    <a:pt x="259" y="1984"/>
                  </a:lnTo>
                  <a:lnTo>
                    <a:pt x="249" y="1992"/>
                  </a:lnTo>
                  <a:lnTo>
                    <a:pt x="246" y="1996"/>
                  </a:lnTo>
                  <a:lnTo>
                    <a:pt x="243" y="2000"/>
                  </a:lnTo>
                  <a:lnTo>
                    <a:pt x="243" y="2004"/>
                  </a:lnTo>
                  <a:lnTo>
                    <a:pt x="243" y="2009"/>
                  </a:lnTo>
                  <a:lnTo>
                    <a:pt x="243" y="2009"/>
                  </a:lnTo>
                  <a:lnTo>
                    <a:pt x="246" y="2017"/>
                  </a:lnTo>
                  <a:lnTo>
                    <a:pt x="248" y="2027"/>
                  </a:lnTo>
                  <a:lnTo>
                    <a:pt x="249" y="2036"/>
                  </a:lnTo>
                  <a:lnTo>
                    <a:pt x="249" y="2036"/>
                  </a:lnTo>
                  <a:lnTo>
                    <a:pt x="253" y="2039"/>
                  </a:lnTo>
                  <a:lnTo>
                    <a:pt x="264" y="2045"/>
                  </a:lnTo>
                  <a:lnTo>
                    <a:pt x="279" y="2050"/>
                  </a:lnTo>
                  <a:lnTo>
                    <a:pt x="289" y="2052"/>
                  </a:lnTo>
                  <a:lnTo>
                    <a:pt x="299" y="2053"/>
                  </a:lnTo>
                  <a:lnTo>
                    <a:pt x="299" y="2053"/>
                  </a:lnTo>
                  <a:lnTo>
                    <a:pt x="320" y="2054"/>
                  </a:lnTo>
                  <a:lnTo>
                    <a:pt x="340" y="2053"/>
                  </a:lnTo>
                  <a:lnTo>
                    <a:pt x="360" y="2052"/>
                  </a:lnTo>
                  <a:lnTo>
                    <a:pt x="376" y="2047"/>
                  </a:lnTo>
                  <a:lnTo>
                    <a:pt x="376" y="2047"/>
                  </a:lnTo>
                  <a:lnTo>
                    <a:pt x="408" y="2036"/>
                  </a:lnTo>
                  <a:lnTo>
                    <a:pt x="425" y="2029"/>
                  </a:lnTo>
                  <a:lnTo>
                    <a:pt x="443" y="2025"/>
                  </a:lnTo>
                  <a:lnTo>
                    <a:pt x="443" y="2025"/>
                  </a:lnTo>
                  <a:lnTo>
                    <a:pt x="468" y="2018"/>
                  </a:lnTo>
                  <a:lnTo>
                    <a:pt x="497" y="2006"/>
                  </a:lnTo>
                  <a:lnTo>
                    <a:pt x="509" y="1999"/>
                  </a:lnTo>
                  <a:lnTo>
                    <a:pt x="519" y="1992"/>
                  </a:lnTo>
                  <a:lnTo>
                    <a:pt x="524" y="1986"/>
                  </a:lnTo>
                  <a:lnTo>
                    <a:pt x="526" y="1984"/>
                  </a:lnTo>
                  <a:lnTo>
                    <a:pt x="526" y="1981"/>
                  </a:lnTo>
                  <a:lnTo>
                    <a:pt x="526" y="1981"/>
                  </a:lnTo>
                  <a:lnTo>
                    <a:pt x="522" y="1970"/>
                  </a:lnTo>
                  <a:lnTo>
                    <a:pt x="519" y="1957"/>
                  </a:lnTo>
                  <a:lnTo>
                    <a:pt x="515" y="1942"/>
                  </a:lnTo>
                  <a:lnTo>
                    <a:pt x="515" y="1920"/>
                  </a:lnTo>
                  <a:lnTo>
                    <a:pt x="509" y="1853"/>
                  </a:lnTo>
                  <a:lnTo>
                    <a:pt x="509" y="1853"/>
                  </a:lnTo>
                  <a:lnTo>
                    <a:pt x="509" y="1837"/>
                  </a:lnTo>
                  <a:lnTo>
                    <a:pt x="512" y="1819"/>
                  </a:lnTo>
                  <a:lnTo>
                    <a:pt x="516" y="1796"/>
                  </a:lnTo>
                  <a:lnTo>
                    <a:pt x="520" y="1770"/>
                  </a:lnTo>
                  <a:lnTo>
                    <a:pt x="520" y="1770"/>
                  </a:lnTo>
                  <a:lnTo>
                    <a:pt x="524" y="1733"/>
                  </a:lnTo>
                  <a:lnTo>
                    <a:pt x="527" y="1687"/>
                  </a:lnTo>
                  <a:lnTo>
                    <a:pt x="527" y="1637"/>
                  </a:lnTo>
                  <a:lnTo>
                    <a:pt x="526" y="1592"/>
                  </a:lnTo>
                  <a:lnTo>
                    <a:pt x="526" y="1592"/>
                  </a:lnTo>
                  <a:lnTo>
                    <a:pt x="523" y="1570"/>
                  </a:lnTo>
                  <a:lnTo>
                    <a:pt x="519" y="1544"/>
                  </a:lnTo>
                  <a:lnTo>
                    <a:pt x="508" y="1488"/>
                  </a:lnTo>
                  <a:lnTo>
                    <a:pt x="497" y="1444"/>
                  </a:lnTo>
                  <a:lnTo>
                    <a:pt x="493" y="1426"/>
                  </a:lnTo>
                  <a:lnTo>
                    <a:pt x="542" y="1420"/>
                  </a:lnTo>
                  <a:lnTo>
                    <a:pt x="542" y="1420"/>
                  </a:lnTo>
                  <a:lnTo>
                    <a:pt x="551" y="1362"/>
                  </a:lnTo>
                  <a:lnTo>
                    <a:pt x="556" y="1315"/>
                  </a:lnTo>
                  <a:lnTo>
                    <a:pt x="559" y="1276"/>
                  </a:lnTo>
                  <a:lnTo>
                    <a:pt x="559" y="1276"/>
                  </a:lnTo>
                  <a:lnTo>
                    <a:pt x="560" y="1243"/>
                  </a:lnTo>
                  <a:lnTo>
                    <a:pt x="560" y="1201"/>
                  </a:lnTo>
                  <a:lnTo>
                    <a:pt x="559" y="1115"/>
                  </a:lnTo>
                  <a:lnTo>
                    <a:pt x="559" y="1115"/>
                  </a:lnTo>
                  <a:lnTo>
                    <a:pt x="556" y="1067"/>
                  </a:lnTo>
                  <a:lnTo>
                    <a:pt x="551" y="1011"/>
                  </a:lnTo>
                  <a:lnTo>
                    <a:pt x="542" y="949"/>
                  </a:lnTo>
                  <a:lnTo>
                    <a:pt x="542" y="949"/>
                  </a:lnTo>
                  <a:lnTo>
                    <a:pt x="551" y="947"/>
                  </a:lnTo>
                  <a:lnTo>
                    <a:pt x="567" y="943"/>
                  </a:lnTo>
                  <a:lnTo>
                    <a:pt x="577" y="940"/>
                  </a:lnTo>
                  <a:lnTo>
                    <a:pt x="585" y="938"/>
                  </a:lnTo>
                  <a:lnTo>
                    <a:pt x="591" y="932"/>
                  </a:lnTo>
                  <a:lnTo>
                    <a:pt x="592" y="929"/>
                  </a:lnTo>
                  <a:lnTo>
                    <a:pt x="592" y="927"/>
                  </a:lnTo>
                  <a:lnTo>
                    <a:pt x="592" y="927"/>
                  </a:lnTo>
                  <a:lnTo>
                    <a:pt x="589" y="911"/>
                  </a:lnTo>
                  <a:lnTo>
                    <a:pt x="584" y="893"/>
                  </a:lnTo>
                  <a:lnTo>
                    <a:pt x="578" y="874"/>
                  </a:lnTo>
                  <a:lnTo>
                    <a:pt x="576" y="854"/>
                  </a:lnTo>
                  <a:lnTo>
                    <a:pt x="576" y="854"/>
                  </a:lnTo>
                  <a:lnTo>
                    <a:pt x="574" y="846"/>
                  </a:lnTo>
                  <a:lnTo>
                    <a:pt x="573" y="836"/>
                  </a:lnTo>
                  <a:lnTo>
                    <a:pt x="569" y="818"/>
                  </a:lnTo>
                  <a:lnTo>
                    <a:pt x="567" y="807"/>
                  </a:lnTo>
                  <a:lnTo>
                    <a:pt x="569" y="796"/>
                  </a:lnTo>
                  <a:lnTo>
                    <a:pt x="572" y="785"/>
                  </a:lnTo>
                  <a:lnTo>
                    <a:pt x="576" y="771"/>
                  </a:lnTo>
                  <a:lnTo>
                    <a:pt x="576" y="771"/>
                  </a:lnTo>
                  <a:lnTo>
                    <a:pt x="583" y="750"/>
                  </a:lnTo>
                  <a:lnTo>
                    <a:pt x="592" y="718"/>
                  </a:lnTo>
                  <a:lnTo>
                    <a:pt x="613" y="638"/>
                  </a:lnTo>
                  <a:lnTo>
                    <a:pt x="637" y="533"/>
                  </a:lnTo>
                  <a:lnTo>
                    <a:pt x="670" y="533"/>
                  </a:lnTo>
                  <a:lnTo>
                    <a:pt x="675" y="549"/>
                  </a:lnTo>
                  <a:lnTo>
                    <a:pt x="675" y="549"/>
                  </a:lnTo>
                  <a:lnTo>
                    <a:pt x="706" y="559"/>
                  </a:lnTo>
                  <a:lnTo>
                    <a:pt x="776" y="581"/>
                  </a:lnTo>
                  <a:lnTo>
                    <a:pt x="815" y="591"/>
                  </a:lnTo>
                  <a:lnTo>
                    <a:pt x="852" y="601"/>
                  </a:lnTo>
                  <a:lnTo>
                    <a:pt x="883" y="605"/>
                  </a:lnTo>
                  <a:lnTo>
                    <a:pt x="894" y="606"/>
                  </a:lnTo>
                  <a:lnTo>
                    <a:pt x="902" y="605"/>
                  </a:lnTo>
                  <a:lnTo>
                    <a:pt x="902" y="605"/>
                  </a:lnTo>
                  <a:lnTo>
                    <a:pt x="909" y="602"/>
                  </a:lnTo>
                  <a:lnTo>
                    <a:pt x="915" y="599"/>
                  </a:lnTo>
                  <a:lnTo>
                    <a:pt x="924" y="592"/>
                  </a:lnTo>
                  <a:lnTo>
                    <a:pt x="931" y="583"/>
                  </a:lnTo>
                  <a:lnTo>
                    <a:pt x="937" y="573"/>
                  </a:lnTo>
                  <a:lnTo>
                    <a:pt x="941" y="562"/>
                  </a:lnTo>
                  <a:lnTo>
                    <a:pt x="942" y="551"/>
                  </a:lnTo>
                  <a:lnTo>
                    <a:pt x="942" y="541"/>
                  </a:lnTo>
                  <a:lnTo>
                    <a:pt x="941" y="533"/>
                  </a:lnTo>
                  <a:lnTo>
                    <a:pt x="941" y="533"/>
                  </a:lnTo>
                  <a:lnTo>
                    <a:pt x="940" y="528"/>
                  </a:lnTo>
                  <a:lnTo>
                    <a:pt x="936" y="523"/>
                  </a:lnTo>
                  <a:lnTo>
                    <a:pt x="924" y="509"/>
                  </a:lnTo>
                  <a:lnTo>
                    <a:pt x="908" y="494"/>
                  </a:lnTo>
                  <a:lnTo>
                    <a:pt x="890" y="476"/>
                  </a:lnTo>
                  <a:lnTo>
                    <a:pt x="868" y="459"/>
                  </a:lnTo>
                  <a:lnTo>
                    <a:pt x="847" y="444"/>
                  </a:lnTo>
                  <a:lnTo>
                    <a:pt x="826" y="431"/>
                  </a:lnTo>
                  <a:lnTo>
                    <a:pt x="808" y="422"/>
                  </a:lnTo>
                  <a:lnTo>
                    <a:pt x="808" y="422"/>
                  </a:lnTo>
                  <a:lnTo>
                    <a:pt x="742" y="392"/>
                  </a:lnTo>
                  <a:lnTo>
                    <a:pt x="709" y="377"/>
                  </a:lnTo>
                  <a:lnTo>
                    <a:pt x="631" y="349"/>
                  </a:lnTo>
                  <a:lnTo>
                    <a:pt x="631" y="349"/>
                  </a:lnTo>
                  <a:lnTo>
                    <a:pt x="630" y="351"/>
                  </a:lnTo>
                  <a:lnTo>
                    <a:pt x="630" y="349"/>
                  </a:lnTo>
                  <a:lnTo>
                    <a:pt x="628" y="348"/>
                  </a:lnTo>
                  <a:lnTo>
                    <a:pt x="627" y="337"/>
                  </a:lnTo>
                  <a:lnTo>
                    <a:pt x="625" y="311"/>
                  </a:lnTo>
                  <a:lnTo>
                    <a:pt x="625" y="255"/>
                  </a:lnTo>
                  <a:lnTo>
                    <a:pt x="625" y="255"/>
                  </a:lnTo>
                  <a:lnTo>
                    <a:pt x="627" y="243"/>
                  </a:lnTo>
                  <a:lnTo>
                    <a:pt x="628" y="227"/>
                  </a:lnTo>
                  <a:lnTo>
                    <a:pt x="635" y="194"/>
                  </a:lnTo>
                  <a:lnTo>
                    <a:pt x="648" y="139"/>
                  </a:lnTo>
                  <a:lnTo>
                    <a:pt x="648" y="139"/>
                  </a:lnTo>
                  <a:lnTo>
                    <a:pt x="650" y="122"/>
                  </a:lnTo>
                  <a:lnTo>
                    <a:pt x="652" y="105"/>
                  </a:lnTo>
                  <a:lnTo>
                    <a:pt x="652" y="91"/>
                  </a:lnTo>
                  <a:lnTo>
                    <a:pt x="650" y="84"/>
                  </a:lnTo>
                  <a:lnTo>
                    <a:pt x="648" y="78"/>
                  </a:lnTo>
                  <a:lnTo>
                    <a:pt x="648" y="78"/>
                  </a:lnTo>
                  <a:lnTo>
                    <a:pt x="638" y="55"/>
                  </a:lnTo>
                  <a:lnTo>
                    <a:pt x="625" y="33"/>
                  </a:lnTo>
                  <a:lnTo>
                    <a:pt x="625" y="33"/>
                  </a:lnTo>
                  <a:lnTo>
                    <a:pt x="620" y="28"/>
                  </a:lnTo>
                  <a:lnTo>
                    <a:pt x="613" y="25"/>
                  </a:lnTo>
                  <a:lnTo>
                    <a:pt x="603" y="21"/>
                  </a:lnTo>
                  <a:lnTo>
                    <a:pt x="594" y="19"/>
                  </a:lnTo>
                  <a:lnTo>
                    <a:pt x="577" y="17"/>
                  </a:lnTo>
                  <a:lnTo>
                    <a:pt x="570" y="17"/>
                  </a:lnTo>
                  <a:lnTo>
                    <a:pt x="570" y="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5226C688-D26B-D781-DC41-B252ACCA1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526" y="795338"/>
              <a:ext cx="368300" cy="223838"/>
            </a:xfrm>
            <a:custGeom>
              <a:avLst/>
              <a:gdLst>
                <a:gd name="T0" fmla="*/ 205 w 232"/>
                <a:gd name="T1" fmla="*/ 29 h 141"/>
                <a:gd name="T2" fmla="*/ 199 w 232"/>
                <a:gd name="T3" fmla="*/ 30 h 141"/>
                <a:gd name="T4" fmla="*/ 171 w 232"/>
                <a:gd name="T5" fmla="*/ 23 h 141"/>
                <a:gd name="T6" fmla="*/ 129 w 232"/>
                <a:gd name="T7" fmla="*/ 5 h 141"/>
                <a:gd name="T8" fmla="*/ 106 w 232"/>
                <a:gd name="T9" fmla="*/ 0 h 141"/>
                <a:gd name="T10" fmla="*/ 105 w 232"/>
                <a:gd name="T11" fmla="*/ 1 h 141"/>
                <a:gd name="T12" fmla="*/ 106 w 232"/>
                <a:gd name="T13" fmla="*/ 4 h 141"/>
                <a:gd name="T14" fmla="*/ 116 w 232"/>
                <a:gd name="T15" fmla="*/ 15 h 141"/>
                <a:gd name="T16" fmla="*/ 127 w 232"/>
                <a:gd name="T17" fmla="*/ 23 h 141"/>
                <a:gd name="T18" fmla="*/ 87 w 232"/>
                <a:gd name="T19" fmla="*/ 36 h 141"/>
                <a:gd name="T20" fmla="*/ 72 w 232"/>
                <a:gd name="T21" fmla="*/ 40 h 141"/>
                <a:gd name="T22" fmla="*/ 32 w 232"/>
                <a:gd name="T23" fmla="*/ 50 h 141"/>
                <a:gd name="T24" fmla="*/ 14 w 232"/>
                <a:gd name="T25" fmla="*/ 57 h 141"/>
                <a:gd name="T26" fmla="*/ 9 w 232"/>
                <a:gd name="T27" fmla="*/ 61 h 141"/>
                <a:gd name="T28" fmla="*/ 11 w 232"/>
                <a:gd name="T29" fmla="*/ 62 h 141"/>
                <a:gd name="T30" fmla="*/ 22 w 232"/>
                <a:gd name="T31" fmla="*/ 65 h 141"/>
                <a:gd name="T32" fmla="*/ 55 w 232"/>
                <a:gd name="T33" fmla="*/ 62 h 141"/>
                <a:gd name="T34" fmla="*/ 25 w 232"/>
                <a:gd name="T35" fmla="*/ 71 h 141"/>
                <a:gd name="T36" fmla="*/ 0 w 232"/>
                <a:gd name="T37" fmla="*/ 82 h 141"/>
                <a:gd name="T38" fmla="*/ 0 w 232"/>
                <a:gd name="T39" fmla="*/ 84 h 141"/>
                <a:gd name="T40" fmla="*/ 5 w 232"/>
                <a:gd name="T41" fmla="*/ 87 h 141"/>
                <a:gd name="T42" fmla="*/ 39 w 232"/>
                <a:gd name="T43" fmla="*/ 90 h 141"/>
                <a:gd name="T44" fmla="*/ 72 w 232"/>
                <a:gd name="T45" fmla="*/ 90 h 141"/>
                <a:gd name="T46" fmla="*/ 61 w 232"/>
                <a:gd name="T47" fmla="*/ 91 h 141"/>
                <a:gd name="T48" fmla="*/ 27 w 232"/>
                <a:gd name="T49" fmla="*/ 101 h 141"/>
                <a:gd name="T50" fmla="*/ 16 w 232"/>
                <a:gd name="T51" fmla="*/ 107 h 141"/>
                <a:gd name="T52" fmla="*/ 15 w 232"/>
                <a:gd name="T53" fmla="*/ 111 h 141"/>
                <a:gd name="T54" fmla="*/ 16 w 232"/>
                <a:gd name="T55" fmla="*/ 112 h 141"/>
                <a:gd name="T56" fmla="*/ 34 w 232"/>
                <a:gd name="T57" fmla="*/ 116 h 141"/>
                <a:gd name="T58" fmla="*/ 62 w 232"/>
                <a:gd name="T59" fmla="*/ 116 h 141"/>
                <a:gd name="T60" fmla="*/ 99 w 232"/>
                <a:gd name="T61" fmla="*/ 112 h 141"/>
                <a:gd name="T62" fmla="*/ 93 w 232"/>
                <a:gd name="T63" fmla="*/ 115 h 141"/>
                <a:gd name="T64" fmla="*/ 69 w 232"/>
                <a:gd name="T65" fmla="*/ 127 h 141"/>
                <a:gd name="T66" fmla="*/ 59 w 232"/>
                <a:gd name="T67" fmla="*/ 136 h 141"/>
                <a:gd name="T68" fmla="*/ 61 w 232"/>
                <a:gd name="T69" fmla="*/ 140 h 141"/>
                <a:gd name="T70" fmla="*/ 63 w 232"/>
                <a:gd name="T71" fmla="*/ 141 h 141"/>
                <a:gd name="T72" fmla="*/ 75 w 232"/>
                <a:gd name="T73" fmla="*/ 141 h 141"/>
                <a:gd name="T74" fmla="*/ 97 w 232"/>
                <a:gd name="T75" fmla="*/ 134 h 141"/>
                <a:gd name="T76" fmla="*/ 127 w 232"/>
                <a:gd name="T77" fmla="*/ 123 h 141"/>
                <a:gd name="T78" fmla="*/ 133 w 232"/>
                <a:gd name="T79" fmla="*/ 125 h 141"/>
                <a:gd name="T80" fmla="*/ 163 w 232"/>
                <a:gd name="T81" fmla="*/ 123 h 141"/>
                <a:gd name="T82" fmla="*/ 182 w 232"/>
                <a:gd name="T83" fmla="*/ 118 h 141"/>
                <a:gd name="T84" fmla="*/ 196 w 232"/>
                <a:gd name="T85" fmla="*/ 112 h 141"/>
                <a:gd name="T86" fmla="*/ 209 w 232"/>
                <a:gd name="T87" fmla="*/ 109 h 141"/>
                <a:gd name="T88" fmla="*/ 220 w 232"/>
                <a:gd name="T89" fmla="*/ 97 h 141"/>
                <a:gd name="T90" fmla="*/ 225 w 232"/>
                <a:gd name="T91" fmla="*/ 89 h 141"/>
                <a:gd name="T92" fmla="*/ 232 w 232"/>
                <a:gd name="T93" fmla="*/ 68 h 141"/>
                <a:gd name="T94" fmla="*/ 228 w 232"/>
                <a:gd name="T95" fmla="*/ 48 h 141"/>
                <a:gd name="T96" fmla="*/ 216 w 232"/>
                <a:gd name="T97" fmla="*/ 33 h 141"/>
                <a:gd name="T98" fmla="*/ 205 w 232"/>
                <a:gd name="T99" fmla="*/ 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2" h="141">
                  <a:moveTo>
                    <a:pt x="205" y="29"/>
                  </a:moveTo>
                  <a:lnTo>
                    <a:pt x="205" y="29"/>
                  </a:lnTo>
                  <a:lnTo>
                    <a:pt x="203" y="30"/>
                  </a:lnTo>
                  <a:lnTo>
                    <a:pt x="199" y="30"/>
                  </a:lnTo>
                  <a:lnTo>
                    <a:pt x="188" y="29"/>
                  </a:lnTo>
                  <a:lnTo>
                    <a:pt x="171" y="23"/>
                  </a:lnTo>
                  <a:lnTo>
                    <a:pt x="171" y="23"/>
                  </a:lnTo>
                  <a:lnTo>
                    <a:pt x="129" y="5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5" y="1"/>
                  </a:lnTo>
                  <a:lnTo>
                    <a:pt x="105" y="1"/>
                  </a:lnTo>
                  <a:lnTo>
                    <a:pt x="106" y="4"/>
                  </a:lnTo>
                  <a:lnTo>
                    <a:pt x="109" y="7"/>
                  </a:lnTo>
                  <a:lnTo>
                    <a:pt x="116" y="15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05" y="30"/>
                  </a:lnTo>
                  <a:lnTo>
                    <a:pt x="87" y="36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54" y="44"/>
                  </a:lnTo>
                  <a:lnTo>
                    <a:pt x="32" y="50"/>
                  </a:lnTo>
                  <a:lnTo>
                    <a:pt x="22" y="53"/>
                  </a:lnTo>
                  <a:lnTo>
                    <a:pt x="14" y="57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6" y="64"/>
                  </a:lnTo>
                  <a:lnTo>
                    <a:pt x="22" y="65"/>
                  </a:lnTo>
                  <a:lnTo>
                    <a:pt x="37" y="65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25" y="71"/>
                  </a:lnTo>
                  <a:lnTo>
                    <a:pt x="5" y="79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5" y="87"/>
                  </a:lnTo>
                  <a:lnTo>
                    <a:pt x="14" y="89"/>
                  </a:lnTo>
                  <a:lnTo>
                    <a:pt x="39" y="90"/>
                  </a:lnTo>
                  <a:lnTo>
                    <a:pt x="62" y="91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61" y="91"/>
                  </a:lnTo>
                  <a:lnTo>
                    <a:pt x="39" y="97"/>
                  </a:lnTo>
                  <a:lnTo>
                    <a:pt x="27" y="101"/>
                  </a:lnTo>
                  <a:lnTo>
                    <a:pt x="19" y="104"/>
                  </a:lnTo>
                  <a:lnTo>
                    <a:pt x="16" y="107"/>
                  </a:lnTo>
                  <a:lnTo>
                    <a:pt x="15" y="108"/>
                  </a:lnTo>
                  <a:lnTo>
                    <a:pt x="15" y="111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23" y="115"/>
                  </a:lnTo>
                  <a:lnTo>
                    <a:pt x="34" y="116"/>
                  </a:lnTo>
                  <a:lnTo>
                    <a:pt x="48" y="116"/>
                  </a:lnTo>
                  <a:lnTo>
                    <a:pt x="62" y="116"/>
                  </a:lnTo>
                  <a:lnTo>
                    <a:pt x="88" y="114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3" y="115"/>
                  </a:lnTo>
                  <a:lnTo>
                    <a:pt x="77" y="122"/>
                  </a:lnTo>
                  <a:lnTo>
                    <a:pt x="69" y="127"/>
                  </a:lnTo>
                  <a:lnTo>
                    <a:pt x="63" y="132"/>
                  </a:lnTo>
                  <a:lnTo>
                    <a:pt x="59" y="136"/>
                  </a:lnTo>
                  <a:lnTo>
                    <a:pt x="59" y="139"/>
                  </a:lnTo>
                  <a:lnTo>
                    <a:pt x="61" y="140"/>
                  </a:lnTo>
                  <a:lnTo>
                    <a:pt x="61" y="140"/>
                  </a:lnTo>
                  <a:lnTo>
                    <a:pt x="63" y="141"/>
                  </a:lnTo>
                  <a:lnTo>
                    <a:pt x="66" y="141"/>
                  </a:lnTo>
                  <a:lnTo>
                    <a:pt x="75" y="141"/>
                  </a:lnTo>
                  <a:lnTo>
                    <a:pt x="86" y="139"/>
                  </a:lnTo>
                  <a:lnTo>
                    <a:pt x="97" y="134"/>
                  </a:lnTo>
                  <a:lnTo>
                    <a:pt x="117" y="126"/>
                  </a:lnTo>
                  <a:lnTo>
                    <a:pt x="127" y="123"/>
                  </a:lnTo>
                  <a:lnTo>
                    <a:pt x="127" y="123"/>
                  </a:lnTo>
                  <a:lnTo>
                    <a:pt x="133" y="125"/>
                  </a:lnTo>
                  <a:lnTo>
                    <a:pt x="145" y="125"/>
                  </a:lnTo>
                  <a:lnTo>
                    <a:pt x="163" y="123"/>
                  </a:lnTo>
                  <a:lnTo>
                    <a:pt x="173" y="121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96" y="112"/>
                  </a:lnTo>
                  <a:lnTo>
                    <a:pt x="206" y="111"/>
                  </a:lnTo>
                  <a:lnTo>
                    <a:pt x="209" y="109"/>
                  </a:lnTo>
                  <a:lnTo>
                    <a:pt x="212" y="107"/>
                  </a:lnTo>
                  <a:lnTo>
                    <a:pt x="220" y="97"/>
                  </a:lnTo>
                  <a:lnTo>
                    <a:pt x="220" y="97"/>
                  </a:lnTo>
                  <a:lnTo>
                    <a:pt x="225" y="89"/>
                  </a:lnTo>
                  <a:lnTo>
                    <a:pt x="230" y="79"/>
                  </a:lnTo>
                  <a:lnTo>
                    <a:pt x="232" y="68"/>
                  </a:lnTo>
                  <a:lnTo>
                    <a:pt x="231" y="58"/>
                  </a:lnTo>
                  <a:lnTo>
                    <a:pt x="228" y="48"/>
                  </a:lnTo>
                  <a:lnTo>
                    <a:pt x="224" y="40"/>
                  </a:lnTo>
                  <a:lnTo>
                    <a:pt x="216" y="33"/>
                  </a:lnTo>
                  <a:lnTo>
                    <a:pt x="210" y="30"/>
                  </a:lnTo>
                  <a:lnTo>
                    <a:pt x="205" y="29"/>
                  </a:lnTo>
                  <a:lnTo>
                    <a:pt x="205" y="29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0556CC30-D432-4C80-E888-1CDC92064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1" y="852488"/>
              <a:ext cx="358775" cy="263525"/>
            </a:xfrm>
            <a:custGeom>
              <a:avLst/>
              <a:gdLst>
                <a:gd name="T0" fmla="*/ 26 w 226"/>
                <a:gd name="T1" fmla="*/ 21 h 166"/>
                <a:gd name="T2" fmla="*/ 61 w 226"/>
                <a:gd name="T3" fmla="*/ 12 h 166"/>
                <a:gd name="T4" fmla="*/ 87 w 226"/>
                <a:gd name="T5" fmla="*/ 10 h 166"/>
                <a:gd name="T6" fmla="*/ 115 w 226"/>
                <a:gd name="T7" fmla="*/ 4 h 166"/>
                <a:gd name="T8" fmla="*/ 126 w 226"/>
                <a:gd name="T9" fmla="*/ 4 h 166"/>
                <a:gd name="T10" fmla="*/ 150 w 226"/>
                <a:gd name="T11" fmla="*/ 0 h 166"/>
                <a:gd name="T12" fmla="*/ 157 w 226"/>
                <a:gd name="T13" fmla="*/ 0 h 166"/>
                <a:gd name="T14" fmla="*/ 159 w 226"/>
                <a:gd name="T15" fmla="*/ 4 h 166"/>
                <a:gd name="T16" fmla="*/ 159 w 226"/>
                <a:gd name="T17" fmla="*/ 5 h 166"/>
                <a:gd name="T18" fmla="*/ 152 w 226"/>
                <a:gd name="T19" fmla="*/ 12 h 166"/>
                <a:gd name="T20" fmla="*/ 137 w 226"/>
                <a:gd name="T21" fmla="*/ 21 h 166"/>
                <a:gd name="T22" fmla="*/ 109 w 226"/>
                <a:gd name="T23" fmla="*/ 32 h 166"/>
                <a:gd name="T24" fmla="*/ 109 w 226"/>
                <a:gd name="T25" fmla="*/ 32 h 166"/>
                <a:gd name="T26" fmla="*/ 112 w 226"/>
                <a:gd name="T27" fmla="*/ 36 h 166"/>
                <a:gd name="T28" fmla="*/ 159 w 226"/>
                <a:gd name="T29" fmla="*/ 65 h 166"/>
                <a:gd name="T30" fmla="*/ 177 w 226"/>
                <a:gd name="T31" fmla="*/ 76 h 166"/>
                <a:gd name="T32" fmla="*/ 208 w 226"/>
                <a:gd name="T33" fmla="*/ 101 h 166"/>
                <a:gd name="T34" fmla="*/ 215 w 226"/>
                <a:gd name="T35" fmla="*/ 109 h 166"/>
                <a:gd name="T36" fmla="*/ 215 w 226"/>
                <a:gd name="T37" fmla="*/ 111 h 166"/>
                <a:gd name="T38" fmla="*/ 209 w 226"/>
                <a:gd name="T39" fmla="*/ 111 h 166"/>
                <a:gd name="T40" fmla="*/ 170 w 226"/>
                <a:gd name="T41" fmla="*/ 98 h 166"/>
                <a:gd name="T42" fmla="*/ 180 w 226"/>
                <a:gd name="T43" fmla="*/ 103 h 166"/>
                <a:gd name="T44" fmla="*/ 209 w 226"/>
                <a:gd name="T45" fmla="*/ 116 h 166"/>
                <a:gd name="T46" fmla="*/ 224 w 226"/>
                <a:gd name="T47" fmla="*/ 128 h 166"/>
                <a:gd name="T48" fmla="*/ 226 w 226"/>
                <a:gd name="T49" fmla="*/ 132 h 166"/>
                <a:gd name="T50" fmla="*/ 224 w 226"/>
                <a:gd name="T51" fmla="*/ 133 h 166"/>
                <a:gd name="T52" fmla="*/ 217 w 226"/>
                <a:gd name="T53" fmla="*/ 137 h 166"/>
                <a:gd name="T54" fmla="*/ 201 w 226"/>
                <a:gd name="T55" fmla="*/ 139 h 166"/>
                <a:gd name="T56" fmla="*/ 179 w 226"/>
                <a:gd name="T57" fmla="*/ 134 h 166"/>
                <a:gd name="T58" fmla="*/ 176 w 226"/>
                <a:gd name="T59" fmla="*/ 132 h 166"/>
                <a:gd name="T60" fmla="*/ 176 w 226"/>
                <a:gd name="T61" fmla="*/ 130 h 166"/>
                <a:gd name="T62" fmla="*/ 191 w 226"/>
                <a:gd name="T63" fmla="*/ 139 h 166"/>
                <a:gd name="T64" fmla="*/ 204 w 226"/>
                <a:gd name="T65" fmla="*/ 151 h 166"/>
                <a:gd name="T66" fmla="*/ 204 w 226"/>
                <a:gd name="T67" fmla="*/ 154 h 166"/>
                <a:gd name="T68" fmla="*/ 199 w 226"/>
                <a:gd name="T69" fmla="*/ 155 h 166"/>
                <a:gd name="T70" fmla="*/ 175 w 226"/>
                <a:gd name="T71" fmla="*/ 152 h 166"/>
                <a:gd name="T72" fmla="*/ 148 w 226"/>
                <a:gd name="T73" fmla="*/ 148 h 166"/>
                <a:gd name="T74" fmla="*/ 161 w 226"/>
                <a:gd name="T75" fmla="*/ 155 h 166"/>
                <a:gd name="T76" fmla="*/ 168 w 226"/>
                <a:gd name="T77" fmla="*/ 161 h 166"/>
                <a:gd name="T78" fmla="*/ 165 w 226"/>
                <a:gd name="T79" fmla="*/ 165 h 166"/>
                <a:gd name="T80" fmla="*/ 158 w 226"/>
                <a:gd name="T81" fmla="*/ 166 h 166"/>
                <a:gd name="T82" fmla="*/ 137 w 226"/>
                <a:gd name="T83" fmla="*/ 165 h 166"/>
                <a:gd name="T84" fmla="*/ 109 w 226"/>
                <a:gd name="T85" fmla="*/ 159 h 166"/>
                <a:gd name="T86" fmla="*/ 79 w 226"/>
                <a:gd name="T87" fmla="*/ 150 h 166"/>
                <a:gd name="T88" fmla="*/ 65 w 226"/>
                <a:gd name="T89" fmla="*/ 143 h 166"/>
                <a:gd name="T90" fmla="*/ 25 w 226"/>
                <a:gd name="T91" fmla="*/ 122 h 166"/>
                <a:gd name="T92" fmla="*/ 13 w 226"/>
                <a:gd name="T93" fmla="*/ 111 h 166"/>
                <a:gd name="T94" fmla="*/ 4 w 226"/>
                <a:gd name="T95" fmla="*/ 98 h 166"/>
                <a:gd name="T96" fmla="*/ 2 w 226"/>
                <a:gd name="T97" fmla="*/ 90 h 166"/>
                <a:gd name="T98" fmla="*/ 0 w 226"/>
                <a:gd name="T99" fmla="*/ 68 h 166"/>
                <a:gd name="T100" fmla="*/ 4 w 226"/>
                <a:gd name="T101" fmla="*/ 44 h 166"/>
                <a:gd name="T102" fmla="*/ 17 w 226"/>
                <a:gd name="T103" fmla="*/ 26 h 166"/>
                <a:gd name="T104" fmla="*/ 26 w 226"/>
                <a:gd name="T105" fmla="*/ 2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166">
                  <a:moveTo>
                    <a:pt x="26" y="21"/>
                  </a:moveTo>
                  <a:lnTo>
                    <a:pt x="26" y="21"/>
                  </a:lnTo>
                  <a:lnTo>
                    <a:pt x="44" y="15"/>
                  </a:lnTo>
                  <a:lnTo>
                    <a:pt x="61" y="12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107" y="5"/>
                  </a:lnTo>
                  <a:lnTo>
                    <a:pt x="115" y="4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39" y="3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58" y="1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9" y="5"/>
                  </a:lnTo>
                  <a:lnTo>
                    <a:pt x="158" y="8"/>
                  </a:lnTo>
                  <a:lnTo>
                    <a:pt x="152" y="12"/>
                  </a:lnTo>
                  <a:lnTo>
                    <a:pt x="145" y="17"/>
                  </a:lnTo>
                  <a:lnTo>
                    <a:pt x="137" y="21"/>
                  </a:lnTo>
                  <a:lnTo>
                    <a:pt x="119" y="29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3"/>
                  </a:lnTo>
                  <a:lnTo>
                    <a:pt x="112" y="36"/>
                  </a:lnTo>
                  <a:lnTo>
                    <a:pt x="125" y="44"/>
                  </a:lnTo>
                  <a:lnTo>
                    <a:pt x="159" y="65"/>
                  </a:lnTo>
                  <a:lnTo>
                    <a:pt x="159" y="65"/>
                  </a:lnTo>
                  <a:lnTo>
                    <a:pt x="177" y="76"/>
                  </a:lnTo>
                  <a:lnTo>
                    <a:pt x="195" y="90"/>
                  </a:lnTo>
                  <a:lnTo>
                    <a:pt x="208" y="101"/>
                  </a:lnTo>
                  <a:lnTo>
                    <a:pt x="213" y="107"/>
                  </a:lnTo>
                  <a:lnTo>
                    <a:pt x="215" y="109"/>
                  </a:lnTo>
                  <a:lnTo>
                    <a:pt x="215" y="109"/>
                  </a:lnTo>
                  <a:lnTo>
                    <a:pt x="215" y="111"/>
                  </a:lnTo>
                  <a:lnTo>
                    <a:pt x="213" y="111"/>
                  </a:lnTo>
                  <a:lnTo>
                    <a:pt x="209" y="111"/>
                  </a:lnTo>
                  <a:lnTo>
                    <a:pt x="193" y="107"/>
                  </a:lnTo>
                  <a:lnTo>
                    <a:pt x="170" y="98"/>
                  </a:lnTo>
                  <a:lnTo>
                    <a:pt x="170" y="98"/>
                  </a:lnTo>
                  <a:lnTo>
                    <a:pt x="180" y="103"/>
                  </a:lnTo>
                  <a:lnTo>
                    <a:pt x="199" y="111"/>
                  </a:lnTo>
                  <a:lnTo>
                    <a:pt x="209" y="116"/>
                  </a:lnTo>
                  <a:lnTo>
                    <a:pt x="219" y="122"/>
                  </a:lnTo>
                  <a:lnTo>
                    <a:pt x="224" y="128"/>
                  </a:lnTo>
                  <a:lnTo>
                    <a:pt x="226" y="129"/>
                  </a:lnTo>
                  <a:lnTo>
                    <a:pt x="226" y="132"/>
                  </a:lnTo>
                  <a:lnTo>
                    <a:pt x="226" y="132"/>
                  </a:lnTo>
                  <a:lnTo>
                    <a:pt x="224" y="133"/>
                  </a:lnTo>
                  <a:lnTo>
                    <a:pt x="223" y="134"/>
                  </a:lnTo>
                  <a:lnTo>
                    <a:pt x="217" y="137"/>
                  </a:lnTo>
                  <a:lnTo>
                    <a:pt x="209" y="139"/>
                  </a:lnTo>
                  <a:lnTo>
                    <a:pt x="201" y="139"/>
                  </a:lnTo>
                  <a:lnTo>
                    <a:pt x="184" y="136"/>
                  </a:lnTo>
                  <a:lnTo>
                    <a:pt x="179" y="134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80" y="132"/>
                  </a:lnTo>
                  <a:lnTo>
                    <a:pt x="191" y="139"/>
                  </a:lnTo>
                  <a:lnTo>
                    <a:pt x="201" y="147"/>
                  </a:lnTo>
                  <a:lnTo>
                    <a:pt x="204" y="151"/>
                  </a:lnTo>
                  <a:lnTo>
                    <a:pt x="204" y="15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199" y="155"/>
                  </a:lnTo>
                  <a:lnTo>
                    <a:pt x="193" y="155"/>
                  </a:lnTo>
                  <a:lnTo>
                    <a:pt x="175" y="152"/>
                  </a:lnTo>
                  <a:lnTo>
                    <a:pt x="148" y="148"/>
                  </a:lnTo>
                  <a:lnTo>
                    <a:pt x="148" y="148"/>
                  </a:lnTo>
                  <a:lnTo>
                    <a:pt x="152" y="150"/>
                  </a:lnTo>
                  <a:lnTo>
                    <a:pt x="161" y="155"/>
                  </a:lnTo>
                  <a:lnTo>
                    <a:pt x="165" y="158"/>
                  </a:lnTo>
                  <a:lnTo>
                    <a:pt x="168" y="161"/>
                  </a:lnTo>
                  <a:lnTo>
                    <a:pt x="168" y="164"/>
                  </a:lnTo>
                  <a:lnTo>
                    <a:pt x="165" y="165"/>
                  </a:lnTo>
                  <a:lnTo>
                    <a:pt x="165" y="165"/>
                  </a:lnTo>
                  <a:lnTo>
                    <a:pt x="158" y="166"/>
                  </a:lnTo>
                  <a:lnTo>
                    <a:pt x="150" y="166"/>
                  </a:lnTo>
                  <a:lnTo>
                    <a:pt x="137" y="165"/>
                  </a:lnTo>
                  <a:lnTo>
                    <a:pt x="123" y="162"/>
                  </a:lnTo>
                  <a:lnTo>
                    <a:pt x="109" y="159"/>
                  </a:lnTo>
                  <a:lnTo>
                    <a:pt x="94" y="155"/>
                  </a:lnTo>
                  <a:lnTo>
                    <a:pt x="79" y="150"/>
                  </a:lnTo>
                  <a:lnTo>
                    <a:pt x="65" y="143"/>
                  </a:lnTo>
                  <a:lnTo>
                    <a:pt x="65" y="143"/>
                  </a:lnTo>
                  <a:lnTo>
                    <a:pt x="42" y="130"/>
                  </a:lnTo>
                  <a:lnTo>
                    <a:pt x="25" y="122"/>
                  </a:lnTo>
                  <a:lnTo>
                    <a:pt x="18" y="116"/>
                  </a:lnTo>
                  <a:lnTo>
                    <a:pt x="13" y="111"/>
                  </a:lnTo>
                  <a:lnTo>
                    <a:pt x="8" y="105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79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4" y="44"/>
                  </a:lnTo>
                  <a:lnTo>
                    <a:pt x="10" y="35"/>
                  </a:lnTo>
                  <a:lnTo>
                    <a:pt x="17" y="26"/>
                  </a:lnTo>
                  <a:lnTo>
                    <a:pt x="21" y="23"/>
                  </a:lnTo>
                  <a:lnTo>
                    <a:pt x="26" y="21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27ED54C-F789-7737-B0CB-0C9F3537D8E3}"/>
              </a:ext>
            </a:extLst>
          </p:cNvPr>
          <p:cNvGrpSpPr/>
          <p:nvPr/>
        </p:nvGrpSpPr>
        <p:grpSpPr>
          <a:xfrm>
            <a:off x="4559854" y="957332"/>
            <a:ext cx="903029" cy="2568339"/>
            <a:chOff x="4654551" y="1588"/>
            <a:chExt cx="1150938" cy="3273425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0AC9DB5-AA6E-7993-2F27-F4049374C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1588"/>
              <a:ext cx="1150938" cy="3273425"/>
            </a:xfrm>
            <a:custGeom>
              <a:avLst/>
              <a:gdLst>
                <a:gd name="connsiteX0" fmla="*/ 211138 w 1150938"/>
                <a:gd name="connsiteY0" fmla="*/ 1068387 h 3273425"/>
                <a:gd name="connsiteX1" fmla="*/ 193675 w 1150938"/>
                <a:gd name="connsiteY1" fmla="*/ 1128712 h 3273425"/>
                <a:gd name="connsiteX2" fmla="*/ 174625 w 1150938"/>
                <a:gd name="connsiteY2" fmla="*/ 1182687 h 3273425"/>
                <a:gd name="connsiteX3" fmla="*/ 211138 w 1150938"/>
                <a:gd name="connsiteY3" fmla="*/ 1323975 h 3273425"/>
                <a:gd name="connsiteX4" fmla="*/ 246063 w 1150938"/>
                <a:gd name="connsiteY4" fmla="*/ 1165225 h 3273425"/>
                <a:gd name="connsiteX5" fmla="*/ 228601 w 1150938"/>
                <a:gd name="connsiteY5" fmla="*/ 1114425 h 3273425"/>
                <a:gd name="connsiteX6" fmla="*/ 479425 w 1150938"/>
                <a:gd name="connsiteY6" fmla="*/ 0 h 3273425"/>
                <a:gd name="connsiteX7" fmla="*/ 482600 w 1150938"/>
                <a:gd name="connsiteY7" fmla="*/ 0 h 3273425"/>
                <a:gd name="connsiteX8" fmla="*/ 492125 w 1150938"/>
                <a:gd name="connsiteY8" fmla="*/ 0 h 3273425"/>
                <a:gd name="connsiteX9" fmla="*/ 500063 w 1150938"/>
                <a:gd name="connsiteY9" fmla="*/ 4763 h 3273425"/>
                <a:gd name="connsiteX10" fmla="*/ 511175 w 1150938"/>
                <a:gd name="connsiteY10" fmla="*/ 9525 h 3273425"/>
                <a:gd name="connsiteX11" fmla="*/ 528638 w 1150938"/>
                <a:gd name="connsiteY11" fmla="*/ 22225 h 3273425"/>
                <a:gd name="connsiteX12" fmla="*/ 534988 w 1150938"/>
                <a:gd name="connsiteY12" fmla="*/ 28575 h 3273425"/>
                <a:gd name="connsiteX13" fmla="*/ 563563 w 1150938"/>
                <a:gd name="connsiteY13" fmla="*/ 25400 h 3273425"/>
                <a:gd name="connsiteX14" fmla="*/ 588963 w 1150938"/>
                <a:gd name="connsiteY14" fmla="*/ 20638 h 3273425"/>
                <a:gd name="connsiteX15" fmla="*/ 606425 w 1150938"/>
                <a:gd name="connsiteY15" fmla="*/ 20638 h 3273425"/>
                <a:gd name="connsiteX16" fmla="*/ 625475 w 1150938"/>
                <a:gd name="connsiteY16" fmla="*/ 25400 h 3273425"/>
                <a:gd name="connsiteX17" fmla="*/ 658813 w 1150938"/>
                <a:gd name="connsiteY17" fmla="*/ 38100 h 3273425"/>
                <a:gd name="connsiteX18" fmla="*/ 669926 w 1150938"/>
                <a:gd name="connsiteY18" fmla="*/ 44450 h 3273425"/>
                <a:gd name="connsiteX19" fmla="*/ 677863 w 1150938"/>
                <a:gd name="connsiteY19" fmla="*/ 53975 h 3273425"/>
                <a:gd name="connsiteX20" fmla="*/ 687388 w 1150938"/>
                <a:gd name="connsiteY20" fmla="*/ 61913 h 3273425"/>
                <a:gd name="connsiteX21" fmla="*/ 693738 w 1150938"/>
                <a:gd name="connsiteY21" fmla="*/ 71438 h 3273425"/>
                <a:gd name="connsiteX22" fmla="*/ 704851 w 1150938"/>
                <a:gd name="connsiteY22" fmla="*/ 93663 h 3273425"/>
                <a:gd name="connsiteX23" fmla="*/ 711201 w 1150938"/>
                <a:gd name="connsiteY23" fmla="*/ 106363 h 3273425"/>
                <a:gd name="connsiteX24" fmla="*/ 720726 w 1150938"/>
                <a:gd name="connsiteY24" fmla="*/ 117475 h 3273425"/>
                <a:gd name="connsiteX25" fmla="*/ 728663 w 1150938"/>
                <a:gd name="connsiteY25" fmla="*/ 128588 h 3273425"/>
                <a:gd name="connsiteX26" fmla="*/ 733426 w 1150938"/>
                <a:gd name="connsiteY26" fmla="*/ 139700 h 3273425"/>
                <a:gd name="connsiteX27" fmla="*/ 735013 w 1150938"/>
                <a:gd name="connsiteY27" fmla="*/ 150813 h 3273425"/>
                <a:gd name="connsiteX28" fmla="*/ 735013 w 1150938"/>
                <a:gd name="connsiteY28" fmla="*/ 161925 h 3273425"/>
                <a:gd name="connsiteX29" fmla="*/ 735013 w 1150938"/>
                <a:gd name="connsiteY29" fmla="*/ 180975 h 3273425"/>
                <a:gd name="connsiteX30" fmla="*/ 735013 w 1150938"/>
                <a:gd name="connsiteY30" fmla="*/ 187325 h 3273425"/>
                <a:gd name="connsiteX31" fmla="*/ 738188 w 1150938"/>
                <a:gd name="connsiteY31" fmla="*/ 196850 h 3273425"/>
                <a:gd name="connsiteX32" fmla="*/ 739776 w 1150938"/>
                <a:gd name="connsiteY32" fmla="*/ 204788 h 3273425"/>
                <a:gd name="connsiteX33" fmla="*/ 739776 w 1150938"/>
                <a:gd name="connsiteY33" fmla="*/ 215900 h 3273425"/>
                <a:gd name="connsiteX34" fmla="*/ 739776 w 1150938"/>
                <a:gd name="connsiteY34" fmla="*/ 242888 h 3273425"/>
                <a:gd name="connsiteX35" fmla="*/ 738188 w 1150938"/>
                <a:gd name="connsiteY35" fmla="*/ 276225 h 3273425"/>
                <a:gd name="connsiteX36" fmla="*/ 739776 w 1150938"/>
                <a:gd name="connsiteY36" fmla="*/ 277813 h 3273425"/>
                <a:gd name="connsiteX37" fmla="*/ 744538 w 1150938"/>
                <a:gd name="connsiteY37" fmla="*/ 282575 h 3273425"/>
                <a:gd name="connsiteX38" fmla="*/ 749301 w 1150938"/>
                <a:gd name="connsiteY38" fmla="*/ 293688 h 3273425"/>
                <a:gd name="connsiteX39" fmla="*/ 755651 w 1150938"/>
                <a:gd name="connsiteY39" fmla="*/ 311150 h 3273425"/>
                <a:gd name="connsiteX40" fmla="*/ 757238 w 1150938"/>
                <a:gd name="connsiteY40" fmla="*/ 322263 h 3273425"/>
                <a:gd name="connsiteX41" fmla="*/ 755651 w 1150938"/>
                <a:gd name="connsiteY41" fmla="*/ 333375 h 3273425"/>
                <a:gd name="connsiteX42" fmla="*/ 750888 w 1150938"/>
                <a:gd name="connsiteY42" fmla="*/ 341313 h 3273425"/>
                <a:gd name="connsiteX43" fmla="*/ 744538 w 1150938"/>
                <a:gd name="connsiteY43" fmla="*/ 350838 h 3273425"/>
                <a:gd name="connsiteX44" fmla="*/ 731838 w 1150938"/>
                <a:gd name="connsiteY44" fmla="*/ 368300 h 3273425"/>
                <a:gd name="connsiteX45" fmla="*/ 720726 w 1150938"/>
                <a:gd name="connsiteY45" fmla="*/ 381000 h 3273425"/>
                <a:gd name="connsiteX46" fmla="*/ 714376 w 1150938"/>
                <a:gd name="connsiteY46" fmla="*/ 395288 h 3273425"/>
                <a:gd name="connsiteX47" fmla="*/ 709613 w 1150938"/>
                <a:gd name="connsiteY47" fmla="*/ 406400 h 3273425"/>
                <a:gd name="connsiteX48" fmla="*/ 703263 w 1150938"/>
                <a:gd name="connsiteY48" fmla="*/ 414338 h 3273425"/>
                <a:gd name="connsiteX49" fmla="*/ 693738 w 1150938"/>
                <a:gd name="connsiteY49" fmla="*/ 425450 h 3273425"/>
                <a:gd name="connsiteX50" fmla="*/ 688976 w 1150938"/>
                <a:gd name="connsiteY50" fmla="*/ 431800 h 3273425"/>
                <a:gd name="connsiteX51" fmla="*/ 685801 w 1150938"/>
                <a:gd name="connsiteY51" fmla="*/ 442913 h 3273425"/>
                <a:gd name="connsiteX52" fmla="*/ 682626 w 1150938"/>
                <a:gd name="connsiteY52" fmla="*/ 465138 h 3273425"/>
                <a:gd name="connsiteX53" fmla="*/ 685801 w 1150938"/>
                <a:gd name="connsiteY53" fmla="*/ 487363 h 3273425"/>
                <a:gd name="connsiteX54" fmla="*/ 685801 w 1150938"/>
                <a:gd name="connsiteY54" fmla="*/ 496888 h 3273425"/>
                <a:gd name="connsiteX55" fmla="*/ 703263 w 1150938"/>
                <a:gd name="connsiteY55" fmla="*/ 514350 h 3273425"/>
                <a:gd name="connsiteX56" fmla="*/ 703263 w 1150938"/>
                <a:gd name="connsiteY56" fmla="*/ 549275 h 3273425"/>
                <a:gd name="connsiteX57" fmla="*/ 823913 w 1150938"/>
                <a:gd name="connsiteY57" fmla="*/ 596900 h 3273425"/>
                <a:gd name="connsiteX58" fmla="*/ 911226 w 1150938"/>
                <a:gd name="connsiteY58" fmla="*/ 630238 h 3273425"/>
                <a:gd name="connsiteX59" fmla="*/ 957263 w 1150938"/>
                <a:gd name="connsiteY59" fmla="*/ 646113 h 3273425"/>
                <a:gd name="connsiteX60" fmla="*/ 963613 w 1150938"/>
                <a:gd name="connsiteY60" fmla="*/ 647700 h 3273425"/>
                <a:gd name="connsiteX61" fmla="*/ 971551 w 1150938"/>
                <a:gd name="connsiteY61" fmla="*/ 652463 h 3273425"/>
                <a:gd name="connsiteX62" fmla="*/ 981076 w 1150938"/>
                <a:gd name="connsiteY62" fmla="*/ 663575 h 3273425"/>
                <a:gd name="connsiteX63" fmla="*/ 992188 w 1150938"/>
                <a:gd name="connsiteY63" fmla="*/ 674688 h 3273425"/>
                <a:gd name="connsiteX64" fmla="*/ 1001713 w 1150938"/>
                <a:gd name="connsiteY64" fmla="*/ 681038 h 3273425"/>
                <a:gd name="connsiteX65" fmla="*/ 1006476 w 1150938"/>
                <a:gd name="connsiteY65" fmla="*/ 690563 h 3273425"/>
                <a:gd name="connsiteX66" fmla="*/ 1012826 w 1150938"/>
                <a:gd name="connsiteY66" fmla="*/ 708025 h 3273425"/>
                <a:gd name="connsiteX67" fmla="*/ 1031876 w 1150938"/>
                <a:gd name="connsiteY67" fmla="*/ 766763 h 3273425"/>
                <a:gd name="connsiteX68" fmla="*/ 1049338 w 1150938"/>
                <a:gd name="connsiteY68" fmla="*/ 835025 h 3273425"/>
                <a:gd name="connsiteX69" fmla="*/ 1063626 w 1150938"/>
                <a:gd name="connsiteY69" fmla="*/ 892175 h 3273425"/>
                <a:gd name="connsiteX70" fmla="*/ 1069976 w 1150938"/>
                <a:gd name="connsiteY70" fmla="*/ 920750 h 3273425"/>
                <a:gd name="connsiteX71" fmla="*/ 1082676 w 1150938"/>
                <a:gd name="connsiteY71" fmla="*/ 955675 h 3273425"/>
                <a:gd name="connsiteX72" fmla="*/ 1111251 w 1150938"/>
                <a:gd name="connsiteY72" fmla="*/ 1039813 h 3273425"/>
                <a:gd name="connsiteX73" fmla="*/ 1139826 w 1150938"/>
                <a:gd name="connsiteY73" fmla="*/ 1117600 h 3273425"/>
                <a:gd name="connsiteX74" fmla="*/ 1149351 w 1150938"/>
                <a:gd name="connsiteY74" fmla="*/ 1143000 h 3273425"/>
                <a:gd name="connsiteX75" fmla="*/ 1150938 w 1150938"/>
                <a:gd name="connsiteY75" fmla="*/ 1157288 h 3273425"/>
                <a:gd name="connsiteX76" fmla="*/ 1149351 w 1150938"/>
                <a:gd name="connsiteY76" fmla="*/ 1165225 h 3273425"/>
                <a:gd name="connsiteX77" fmla="*/ 1143001 w 1150938"/>
                <a:gd name="connsiteY77" fmla="*/ 1179513 h 3273425"/>
                <a:gd name="connsiteX78" fmla="*/ 1133476 w 1150938"/>
                <a:gd name="connsiteY78" fmla="*/ 1193800 h 3273425"/>
                <a:gd name="connsiteX79" fmla="*/ 1122363 w 1150938"/>
                <a:gd name="connsiteY79" fmla="*/ 1209675 h 3273425"/>
                <a:gd name="connsiteX80" fmla="*/ 1111251 w 1150938"/>
                <a:gd name="connsiteY80" fmla="*/ 1225550 h 3273425"/>
                <a:gd name="connsiteX81" fmla="*/ 1098551 w 1150938"/>
                <a:gd name="connsiteY81" fmla="*/ 1239838 h 3273425"/>
                <a:gd name="connsiteX82" fmla="*/ 1085851 w 1150938"/>
                <a:gd name="connsiteY82" fmla="*/ 1249363 h 3273425"/>
                <a:gd name="connsiteX83" fmla="*/ 1077913 w 1150938"/>
                <a:gd name="connsiteY83" fmla="*/ 1250950 h 3273425"/>
                <a:gd name="connsiteX84" fmla="*/ 1071563 w 1150938"/>
                <a:gd name="connsiteY84" fmla="*/ 1254125 h 3273425"/>
                <a:gd name="connsiteX85" fmla="*/ 1063626 w 1150938"/>
                <a:gd name="connsiteY85" fmla="*/ 1254125 h 3273425"/>
                <a:gd name="connsiteX86" fmla="*/ 1052513 w 1150938"/>
                <a:gd name="connsiteY86" fmla="*/ 1249363 h 3273425"/>
                <a:gd name="connsiteX87" fmla="*/ 1020763 w 1150938"/>
                <a:gd name="connsiteY87" fmla="*/ 1239838 h 3273425"/>
                <a:gd name="connsiteX88" fmla="*/ 939801 w 1150938"/>
                <a:gd name="connsiteY88" fmla="*/ 1204913 h 3273425"/>
                <a:gd name="connsiteX89" fmla="*/ 866776 w 1150938"/>
                <a:gd name="connsiteY89" fmla="*/ 1171575 h 3273425"/>
                <a:gd name="connsiteX90" fmla="*/ 835026 w 1150938"/>
                <a:gd name="connsiteY90" fmla="*/ 1157288 h 3273425"/>
                <a:gd name="connsiteX91" fmla="*/ 825501 w 1150938"/>
                <a:gd name="connsiteY91" fmla="*/ 1231900 h 3273425"/>
                <a:gd name="connsiteX92" fmla="*/ 819151 w 1150938"/>
                <a:gd name="connsiteY92" fmla="*/ 1300163 h 3273425"/>
                <a:gd name="connsiteX93" fmla="*/ 817563 w 1150938"/>
                <a:gd name="connsiteY93" fmla="*/ 1368425 h 3273425"/>
                <a:gd name="connsiteX94" fmla="*/ 819151 w 1150938"/>
                <a:gd name="connsiteY94" fmla="*/ 1419225 h 3273425"/>
                <a:gd name="connsiteX95" fmla="*/ 823913 w 1150938"/>
                <a:gd name="connsiteY95" fmla="*/ 1449388 h 3273425"/>
                <a:gd name="connsiteX96" fmla="*/ 828676 w 1150938"/>
                <a:gd name="connsiteY96" fmla="*/ 1470025 h 3273425"/>
                <a:gd name="connsiteX97" fmla="*/ 835026 w 1150938"/>
                <a:gd name="connsiteY97" fmla="*/ 1482725 h 3273425"/>
                <a:gd name="connsiteX98" fmla="*/ 841376 w 1150938"/>
                <a:gd name="connsiteY98" fmla="*/ 1522413 h 3273425"/>
                <a:gd name="connsiteX99" fmla="*/ 849313 w 1150938"/>
                <a:gd name="connsiteY99" fmla="*/ 1590675 h 3273425"/>
                <a:gd name="connsiteX100" fmla="*/ 860426 w 1150938"/>
                <a:gd name="connsiteY100" fmla="*/ 1685925 h 3273425"/>
                <a:gd name="connsiteX101" fmla="*/ 825501 w 1150938"/>
                <a:gd name="connsiteY101" fmla="*/ 1685925 h 3273425"/>
                <a:gd name="connsiteX102" fmla="*/ 817563 w 1150938"/>
                <a:gd name="connsiteY102" fmla="*/ 2090738 h 3273425"/>
                <a:gd name="connsiteX103" fmla="*/ 820738 w 1150938"/>
                <a:gd name="connsiteY103" fmla="*/ 2273300 h 3273425"/>
                <a:gd name="connsiteX104" fmla="*/ 825501 w 1150938"/>
                <a:gd name="connsiteY104" fmla="*/ 2470150 h 3273425"/>
                <a:gd name="connsiteX105" fmla="*/ 819151 w 1150938"/>
                <a:gd name="connsiteY105" fmla="*/ 2581275 h 3273425"/>
                <a:gd name="connsiteX106" fmla="*/ 806451 w 1150938"/>
                <a:gd name="connsiteY106" fmla="*/ 2778125 h 3273425"/>
                <a:gd name="connsiteX107" fmla="*/ 790576 w 1150938"/>
                <a:gd name="connsiteY107" fmla="*/ 2965450 h 3273425"/>
                <a:gd name="connsiteX108" fmla="*/ 784226 w 1150938"/>
                <a:gd name="connsiteY108" fmla="*/ 3027363 h 3273425"/>
                <a:gd name="connsiteX109" fmla="*/ 782638 w 1150938"/>
                <a:gd name="connsiteY109" fmla="*/ 3051175 h 3273425"/>
                <a:gd name="connsiteX110" fmla="*/ 774701 w 1150938"/>
                <a:gd name="connsiteY110" fmla="*/ 3052763 h 3273425"/>
                <a:gd name="connsiteX111" fmla="*/ 766763 w 1150938"/>
                <a:gd name="connsiteY111" fmla="*/ 3052763 h 3273425"/>
                <a:gd name="connsiteX112" fmla="*/ 755651 w 1150938"/>
                <a:gd name="connsiteY112" fmla="*/ 3051175 h 3273425"/>
                <a:gd name="connsiteX113" fmla="*/ 755651 w 1150938"/>
                <a:gd name="connsiteY113" fmla="*/ 3086100 h 3273425"/>
                <a:gd name="connsiteX114" fmla="*/ 766763 w 1150938"/>
                <a:gd name="connsiteY114" fmla="*/ 3097213 h 3273425"/>
                <a:gd name="connsiteX115" fmla="*/ 790576 w 1150938"/>
                <a:gd name="connsiteY115" fmla="*/ 3130550 h 3273425"/>
                <a:gd name="connsiteX116" fmla="*/ 806451 w 1150938"/>
                <a:gd name="connsiteY116" fmla="*/ 3148013 h 3273425"/>
                <a:gd name="connsiteX117" fmla="*/ 817563 w 1150938"/>
                <a:gd name="connsiteY117" fmla="*/ 3165475 h 3273425"/>
                <a:gd name="connsiteX118" fmla="*/ 828676 w 1150938"/>
                <a:gd name="connsiteY118" fmla="*/ 3182938 h 3273425"/>
                <a:gd name="connsiteX119" fmla="*/ 831851 w 1150938"/>
                <a:gd name="connsiteY119" fmla="*/ 3195638 h 3273425"/>
                <a:gd name="connsiteX120" fmla="*/ 835026 w 1150938"/>
                <a:gd name="connsiteY120" fmla="*/ 3209925 h 3273425"/>
                <a:gd name="connsiteX121" fmla="*/ 835026 w 1150938"/>
                <a:gd name="connsiteY121" fmla="*/ 3222625 h 3273425"/>
                <a:gd name="connsiteX122" fmla="*/ 830263 w 1150938"/>
                <a:gd name="connsiteY122" fmla="*/ 3233738 h 3273425"/>
                <a:gd name="connsiteX123" fmla="*/ 823913 w 1150938"/>
                <a:gd name="connsiteY123" fmla="*/ 3241675 h 3273425"/>
                <a:gd name="connsiteX124" fmla="*/ 814388 w 1150938"/>
                <a:gd name="connsiteY124" fmla="*/ 3249613 h 3273425"/>
                <a:gd name="connsiteX125" fmla="*/ 790576 w 1150938"/>
                <a:gd name="connsiteY125" fmla="*/ 3260725 h 3273425"/>
                <a:gd name="connsiteX126" fmla="*/ 763588 w 1150938"/>
                <a:gd name="connsiteY126" fmla="*/ 3271838 h 3273425"/>
                <a:gd name="connsiteX127" fmla="*/ 757238 w 1150938"/>
                <a:gd name="connsiteY127" fmla="*/ 3273425 h 3273425"/>
                <a:gd name="connsiteX128" fmla="*/ 749301 w 1150938"/>
                <a:gd name="connsiteY128" fmla="*/ 3273425 h 3273425"/>
                <a:gd name="connsiteX129" fmla="*/ 727076 w 1150938"/>
                <a:gd name="connsiteY129" fmla="*/ 3268663 h 3273425"/>
                <a:gd name="connsiteX130" fmla="*/ 703263 w 1150938"/>
                <a:gd name="connsiteY130" fmla="*/ 3262313 h 3273425"/>
                <a:gd name="connsiteX131" fmla="*/ 677863 w 1150938"/>
                <a:gd name="connsiteY131" fmla="*/ 3251200 h 3273425"/>
                <a:gd name="connsiteX132" fmla="*/ 652463 w 1150938"/>
                <a:gd name="connsiteY132" fmla="*/ 3238500 h 3273425"/>
                <a:gd name="connsiteX133" fmla="*/ 628650 w 1150938"/>
                <a:gd name="connsiteY133" fmla="*/ 3224213 h 3273425"/>
                <a:gd name="connsiteX134" fmla="*/ 611188 w 1150938"/>
                <a:gd name="connsiteY134" fmla="*/ 3211513 h 3273425"/>
                <a:gd name="connsiteX135" fmla="*/ 596900 w 1150938"/>
                <a:gd name="connsiteY135" fmla="*/ 3200400 h 3273425"/>
                <a:gd name="connsiteX136" fmla="*/ 590550 w 1150938"/>
                <a:gd name="connsiteY136" fmla="*/ 3192463 h 3273425"/>
                <a:gd name="connsiteX137" fmla="*/ 584200 w 1150938"/>
                <a:gd name="connsiteY137" fmla="*/ 3184525 h 3273425"/>
                <a:gd name="connsiteX138" fmla="*/ 582613 w 1150938"/>
                <a:gd name="connsiteY138" fmla="*/ 3178175 h 3273425"/>
                <a:gd name="connsiteX139" fmla="*/ 582613 w 1150938"/>
                <a:gd name="connsiteY139" fmla="*/ 3171825 h 3273425"/>
                <a:gd name="connsiteX140" fmla="*/ 582613 w 1150938"/>
                <a:gd name="connsiteY140" fmla="*/ 3154363 h 3273425"/>
                <a:gd name="connsiteX141" fmla="*/ 579438 w 1150938"/>
                <a:gd name="connsiteY141" fmla="*/ 3130550 h 3273425"/>
                <a:gd name="connsiteX142" fmla="*/ 573088 w 1150938"/>
                <a:gd name="connsiteY142" fmla="*/ 3084513 h 3273425"/>
                <a:gd name="connsiteX143" fmla="*/ 571500 w 1150938"/>
                <a:gd name="connsiteY143" fmla="*/ 3068638 h 3273425"/>
                <a:gd name="connsiteX144" fmla="*/ 554038 w 1150938"/>
                <a:gd name="connsiteY144" fmla="*/ 3059113 h 3273425"/>
                <a:gd name="connsiteX145" fmla="*/ 549275 w 1150938"/>
                <a:gd name="connsiteY145" fmla="*/ 2789238 h 3273425"/>
                <a:gd name="connsiteX146" fmla="*/ 544513 w 1150938"/>
                <a:gd name="connsiteY146" fmla="*/ 2451100 h 3273425"/>
                <a:gd name="connsiteX147" fmla="*/ 542925 w 1150938"/>
                <a:gd name="connsiteY147" fmla="*/ 2409825 h 3273425"/>
                <a:gd name="connsiteX148" fmla="*/ 534988 w 1150938"/>
                <a:gd name="connsiteY148" fmla="*/ 2352675 h 3273425"/>
                <a:gd name="connsiteX149" fmla="*/ 520700 w 1150938"/>
                <a:gd name="connsiteY149" fmla="*/ 2214563 h 3273425"/>
                <a:gd name="connsiteX150" fmla="*/ 506413 w 1150938"/>
                <a:gd name="connsiteY150" fmla="*/ 2092325 h 3273425"/>
                <a:gd name="connsiteX151" fmla="*/ 500063 w 1150938"/>
                <a:gd name="connsiteY151" fmla="*/ 2038350 h 3273425"/>
                <a:gd name="connsiteX152" fmla="*/ 465138 w 1150938"/>
                <a:gd name="connsiteY152" fmla="*/ 2533650 h 3273425"/>
                <a:gd name="connsiteX153" fmla="*/ 430213 w 1150938"/>
                <a:gd name="connsiteY153" fmla="*/ 3033713 h 3273425"/>
                <a:gd name="connsiteX154" fmla="*/ 422275 w 1150938"/>
                <a:gd name="connsiteY154" fmla="*/ 3041650 h 3273425"/>
                <a:gd name="connsiteX155" fmla="*/ 422275 w 1150938"/>
                <a:gd name="connsiteY155" fmla="*/ 3073400 h 3273425"/>
                <a:gd name="connsiteX156" fmla="*/ 417513 w 1150938"/>
                <a:gd name="connsiteY156" fmla="*/ 3095625 h 3273425"/>
                <a:gd name="connsiteX157" fmla="*/ 414338 w 1150938"/>
                <a:gd name="connsiteY157" fmla="*/ 3105150 h 3273425"/>
                <a:gd name="connsiteX158" fmla="*/ 412750 w 1150938"/>
                <a:gd name="connsiteY158" fmla="*/ 3113088 h 3273425"/>
                <a:gd name="connsiteX159" fmla="*/ 403225 w 1150938"/>
                <a:gd name="connsiteY159" fmla="*/ 3127375 h 3273425"/>
                <a:gd name="connsiteX160" fmla="*/ 396875 w 1150938"/>
                <a:gd name="connsiteY160" fmla="*/ 3133725 h 3273425"/>
                <a:gd name="connsiteX161" fmla="*/ 385763 w 1150938"/>
                <a:gd name="connsiteY161" fmla="*/ 3138488 h 3273425"/>
                <a:gd name="connsiteX162" fmla="*/ 344488 w 1150938"/>
                <a:gd name="connsiteY162" fmla="*/ 3152775 h 3273425"/>
                <a:gd name="connsiteX163" fmla="*/ 288925 w 1150938"/>
                <a:gd name="connsiteY163" fmla="*/ 3165475 h 3273425"/>
                <a:gd name="connsiteX164" fmla="*/ 276225 w 1150938"/>
                <a:gd name="connsiteY164" fmla="*/ 3170238 h 3273425"/>
                <a:gd name="connsiteX165" fmla="*/ 263525 w 1150938"/>
                <a:gd name="connsiteY165" fmla="*/ 3176588 h 3273425"/>
                <a:gd name="connsiteX166" fmla="*/ 234950 w 1150938"/>
                <a:gd name="connsiteY166" fmla="*/ 3194050 h 3273425"/>
                <a:gd name="connsiteX167" fmla="*/ 203200 w 1150938"/>
                <a:gd name="connsiteY167" fmla="*/ 3213100 h 3273425"/>
                <a:gd name="connsiteX168" fmla="*/ 185738 w 1150938"/>
                <a:gd name="connsiteY168" fmla="*/ 3221038 h 3273425"/>
                <a:gd name="connsiteX169" fmla="*/ 166688 w 1150938"/>
                <a:gd name="connsiteY169" fmla="*/ 3227388 h 3273425"/>
                <a:gd name="connsiteX170" fmla="*/ 142875 w 1150938"/>
                <a:gd name="connsiteY170" fmla="*/ 3232150 h 3273425"/>
                <a:gd name="connsiteX171" fmla="*/ 128588 w 1150938"/>
                <a:gd name="connsiteY171" fmla="*/ 3233738 h 3273425"/>
                <a:gd name="connsiteX172" fmla="*/ 125413 w 1150938"/>
                <a:gd name="connsiteY172" fmla="*/ 3233738 h 3273425"/>
                <a:gd name="connsiteX173" fmla="*/ 122238 w 1150938"/>
                <a:gd name="connsiteY173" fmla="*/ 3235325 h 3273425"/>
                <a:gd name="connsiteX174" fmla="*/ 120650 w 1150938"/>
                <a:gd name="connsiteY174" fmla="*/ 3235325 h 3273425"/>
                <a:gd name="connsiteX175" fmla="*/ 115888 w 1150938"/>
                <a:gd name="connsiteY175" fmla="*/ 3235325 h 3273425"/>
                <a:gd name="connsiteX176" fmla="*/ 103188 w 1150938"/>
                <a:gd name="connsiteY176" fmla="*/ 3232150 h 3273425"/>
                <a:gd name="connsiteX177" fmla="*/ 69850 w 1150938"/>
                <a:gd name="connsiteY177" fmla="*/ 3217863 h 3273425"/>
                <a:gd name="connsiteX178" fmla="*/ 63500 w 1150938"/>
                <a:gd name="connsiteY178" fmla="*/ 3213100 h 3273425"/>
                <a:gd name="connsiteX179" fmla="*/ 58738 w 1150938"/>
                <a:gd name="connsiteY179" fmla="*/ 3206750 h 3273425"/>
                <a:gd name="connsiteX180" fmla="*/ 53975 w 1150938"/>
                <a:gd name="connsiteY180" fmla="*/ 3198813 h 3273425"/>
                <a:gd name="connsiteX181" fmla="*/ 52388 w 1150938"/>
                <a:gd name="connsiteY181" fmla="*/ 3189288 h 3273425"/>
                <a:gd name="connsiteX182" fmla="*/ 52388 w 1150938"/>
                <a:gd name="connsiteY182" fmla="*/ 3171825 h 3273425"/>
                <a:gd name="connsiteX183" fmla="*/ 52388 w 1150938"/>
                <a:gd name="connsiteY183" fmla="*/ 3155950 h 3273425"/>
                <a:gd name="connsiteX184" fmla="*/ 53975 w 1150938"/>
                <a:gd name="connsiteY184" fmla="*/ 3149600 h 3273425"/>
                <a:gd name="connsiteX185" fmla="*/ 61913 w 1150938"/>
                <a:gd name="connsiteY185" fmla="*/ 3143250 h 3273425"/>
                <a:gd name="connsiteX186" fmla="*/ 79375 w 1150938"/>
                <a:gd name="connsiteY186" fmla="*/ 3125788 h 3273425"/>
                <a:gd name="connsiteX187" fmla="*/ 103188 w 1150938"/>
                <a:gd name="connsiteY187" fmla="*/ 3109913 h 3273425"/>
                <a:gd name="connsiteX188" fmla="*/ 131763 w 1150938"/>
                <a:gd name="connsiteY188" fmla="*/ 3095625 h 3273425"/>
                <a:gd name="connsiteX189" fmla="*/ 146050 w 1150938"/>
                <a:gd name="connsiteY189" fmla="*/ 3086100 h 3273425"/>
                <a:gd name="connsiteX190" fmla="*/ 160338 w 1150938"/>
                <a:gd name="connsiteY190" fmla="*/ 3076575 h 3273425"/>
                <a:gd name="connsiteX191" fmla="*/ 182563 w 1150938"/>
                <a:gd name="connsiteY191" fmla="*/ 3057525 h 3273425"/>
                <a:gd name="connsiteX192" fmla="*/ 196850 w 1150938"/>
                <a:gd name="connsiteY192" fmla="*/ 3040063 h 3273425"/>
                <a:gd name="connsiteX193" fmla="*/ 201613 w 1150938"/>
                <a:gd name="connsiteY193" fmla="*/ 3033713 h 3273425"/>
                <a:gd name="connsiteX194" fmla="*/ 174625 w 1150938"/>
                <a:gd name="connsiteY194" fmla="*/ 3033713 h 3273425"/>
                <a:gd name="connsiteX195" fmla="*/ 184150 w 1150938"/>
                <a:gd name="connsiteY195" fmla="*/ 2894013 h 3273425"/>
                <a:gd name="connsiteX196" fmla="*/ 193675 w 1150938"/>
                <a:gd name="connsiteY196" fmla="*/ 2733675 h 3273425"/>
                <a:gd name="connsiteX197" fmla="*/ 195263 w 1150938"/>
                <a:gd name="connsiteY197" fmla="*/ 2559050 h 3273425"/>
                <a:gd name="connsiteX198" fmla="*/ 195263 w 1150938"/>
                <a:gd name="connsiteY198" fmla="*/ 2427288 h 3273425"/>
                <a:gd name="connsiteX199" fmla="*/ 193675 w 1150938"/>
                <a:gd name="connsiteY199" fmla="*/ 2311400 h 3273425"/>
                <a:gd name="connsiteX200" fmla="*/ 184150 w 1150938"/>
                <a:gd name="connsiteY200" fmla="*/ 2159000 h 3273425"/>
                <a:gd name="connsiteX201" fmla="*/ 168275 w 1150938"/>
                <a:gd name="connsiteY201" fmla="*/ 1954213 h 3273425"/>
                <a:gd name="connsiteX202" fmla="*/ 149225 w 1150938"/>
                <a:gd name="connsiteY202" fmla="*/ 1693863 h 3273425"/>
                <a:gd name="connsiteX203" fmla="*/ 155575 w 1150938"/>
                <a:gd name="connsiteY203" fmla="*/ 1654175 h 3273425"/>
                <a:gd name="connsiteX204" fmla="*/ 165100 w 1150938"/>
                <a:gd name="connsiteY204" fmla="*/ 1614488 h 3273425"/>
                <a:gd name="connsiteX205" fmla="*/ 174625 w 1150938"/>
                <a:gd name="connsiteY205" fmla="*/ 1571625 h 3273425"/>
                <a:gd name="connsiteX206" fmla="*/ 179388 w 1150938"/>
                <a:gd name="connsiteY206" fmla="*/ 1550988 h 3273425"/>
                <a:gd name="connsiteX207" fmla="*/ 184150 w 1150938"/>
                <a:gd name="connsiteY207" fmla="*/ 1531938 h 3273425"/>
                <a:gd name="connsiteX208" fmla="*/ 185738 w 1150938"/>
                <a:gd name="connsiteY208" fmla="*/ 1500188 h 3273425"/>
                <a:gd name="connsiteX209" fmla="*/ 184150 w 1150938"/>
                <a:gd name="connsiteY209" fmla="*/ 1481138 h 3273425"/>
                <a:gd name="connsiteX210" fmla="*/ 184150 w 1150938"/>
                <a:gd name="connsiteY210" fmla="*/ 1473200 h 3273425"/>
                <a:gd name="connsiteX211" fmla="*/ 149225 w 1150938"/>
                <a:gd name="connsiteY211" fmla="*/ 1438275 h 3273425"/>
                <a:gd name="connsiteX212" fmla="*/ 131763 w 1150938"/>
                <a:gd name="connsiteY212" fmla="*/ 1455738 h 3273425"/>
                <a:gd name="connsiteX213" fmla="*/ 115888 w 1150938"/>
                <a:gd name="connsiteY213" fmla="*/ 1436688 h 3273425"/>
                <a:gd name="connsiteX214" fmla="*/ 80963 w 1150938"/>
                <a:gd name="connsiteY214" fmla="*/ 1385888 h 3273425"/>
                <a:gd name="connsiteX215" fmla="*/ 58738 w 1150938"/>
                <a:gd name="connsiteY215" fmla="*/ 1352550 h 3273425"/>
                <a:gd name="connsiteX216" fmla="*/ 39688 w 1150938"/>
                <a:gd name="connsiteY216" fmla="*/ 1322388 h 3273425"/>
                <a:gd name="connsiteX217" fmla="*/ 22225 w 1150938"/>
                <a:gd name="connsiteY217" fmla="*/ 1290638 h 3273425"/>
                <a:gd name="connsiteX218" fmla="*/ 7938 w 1150938"/>
                <a:gd name="connsiteY218" fmla="*/ 1262063 h 3273425"/>
                <a:gd name="connsiteX219" fmla="*/ 4763 w 1150938"/>
                <a:gd name="connsiteY219" fmla="*/ 1249363 h 3273425"/>
                <a:gd name="connsiteX220" fmla="*/ 1588 w 1150938"/>
                <a:gd name="connsiteY220" fmla="*/ 1236663 h 3273425"/>
                <a:gd name="connsiteX221" fmla="*/ 0 w 1150938"/>
                <a:gd name="connsiteY221" fmla="*/ 1209675 h 3273425"/>
                <a:gd name="connsiteX222" fmla="*/ 0 w 1150938"/>
                <a:gd name="connsiteY222" fmla="*/ 1182688 h 3273425"/>
                <a:gd name="connsiteX223" fmla="*/ 4763 w 1150938"/>
                <a:gd name="connsiteY223" fmla="*/ 1158875 h 3273425"/>
                <a:gd name="connsiteX224" fmla="*/ 11113 w 1150938"/>
                <a:gd name="connsiteY224" fmla="*/ 1136650 h 3273425"/>
                <a:gd name="connsiteX225" fmla="*/ 17463 w 1150938"/>
                <a:gd name="connsiteY225" fmla="*/ 1117600 h 3273425"/>
                <a:gd name="connsiteX226" fmla="*/ 25400 w 1150938"/>
                <a:gd name="connsiteY226" fmla="*/ 1095375 h 3273425"/>
                <a:gd name="connsiteX227" fmla="*/ 46038 w 1150938"/>
                <a:gd name="connsiteY227" fmla="*/ 1022350 h 3273425"/>
                <a:gd name="connsiteX228" fmla="*/ 87313 w 1150938"/>
                <a:gd name="connsiteY228" fmla="*/ 877888 h 3273425"/>
                <a:gd name="connsiteX229" fmla="*/ 128588 w 1150938"/>
                <a:gd name="connsiteY229" fmla="*/ 730250 h 3273425"/>
                <a:gd name="connsiteX230" fmla="*/ 146050 w 1150938"/>
                <a:gd name="connsiteY230" fmla="*/ 679450 h 3273425"/>
                <a:gd name="connsiteX231" fmla="*/ 153988 w 1150938"/>
                <a:gd name="connsiteY231" fmla="*/ 663575 h 3273425"/>
                <a:gd name="connsiteX232" fmla="*/ 157163 w 1150938"/>
                <a:gd name="connsiteY232" fmla="*/ 654050 h 3273425"/>
                <a:gd name="connsiteX233" fmla="*/ 168275 w 1150938"/>
                <a:gd name="connsiteY233" fmla="*/ 646113 h 3273425"/>
                <a:gd name="connsiteX234" fmla="*/ 188913 w 1150938"/>
                <a:gd name="connsiteY234" fmla="*/ 636588 h 3273425"/>
                <a:gd name="connsiteX235" fmla="*/ 212725 w 1150938"/>
                <a:gd name="connsiteY235" fmla="*/ 628650 h 3273425"/>
                <a:gd name="connsiteX236" fmla="*/ 239713 w 1150938"/>
                <a:gd name="connsiteY236" fmla="*/ 619125 h 3273425"/>
                <a:gd name="connsiteX237" fmla="*/ 293688 w 1150938"/>
                <a:gd name="connsiteY237" fmla="*/ 606425 h 3273425"/>
                <a:gd name="connsiteX238" fmla="*/ 315913 w 1150938"/>
                <a:gd name="connsiteY238" fmla="*/ 604838 h 3273425"/>
                <a:gd name="connsiteX239" fmla="*/ 333375 w 1150938"/>
                <a:gd name="connsiteY239" fmla="*/ 601663 h 3273425"/>
                <a:gd name="connsiteX240" fmla="*/ 349250 w 1150938"/>
                <a:gd name="connsiteY240" fmla="*/ 600075 h 3273425"/>
                <a:gd name="connsiteX241" fmla="*/ 365125 w 1150938"/>
                <a:gd name="connsiteY241" fmla="*/ 595313 h 3273425"/>
                <a:gd name="connsiteX242" fmla="*/ 400050 w 1150938"/>
                <a:gd name="connsiteY242" fmla="*/ 579438 h 3273425"/>
                <a:gd name="connsiteX243" fmla="*/ 428625 w 1150938"/>
                <a:gd name="connsiteY243" fmla="*/ 565150 h 3273425"/>
                <a:gd name="connsiteX244" fmla="*/ 439738 w 1150938"/>
                <a:gd name="connsiteY244" fmla="*/ 557213 h 3273425"/>
                <a:gd name="connsiteX245" fmla="*/ 430213 w 1150938"/>
                <a:gd name="connsiteY245" fmla="*/ 460375 h 3273425"/>
                <a:gd name="connsiteX246" fmla="*/ 419100 w 1150938"/>
                <a:gd name="connsiteY246" fmla="*/ 441325 h 3273425"/>
                <a:gd name="connsiteX247" fmla="*/ 407988 w 1150938"/>
                <a:gd name="connsiteY247" fmla="*/ 420688 h 3273425"/>
                <a:gd name="connsiteX248" fmla="*/ 395288 w 1150938"/>
                <a:gd name="connsiteY248" fmla="*/ 398463 h 3273425"/>
                <a:gd name="connsiteX249" fmla="*/ 388938 w 1150938"/>
                <a:gd name="connsiteY249" fmla="*/ 388938 h 3273425"/>
                <a:gd name="connsiteX250" fmla="*/ 385763 w 1150938"/>
                <a:gd name="connsiteY250" fmla="*/ 381000 h 3273425"/>
                <a:gd name="connsiteX251" fmla="*/ 384175 w 1150938"/>
                <a:gd name="connsiteY251" fmla="*/ 366713 h 3273425"/>
                <a:gd name="connsiteX252" fmla="*/ 382588 w 1150938"/>
                <a:gd name="connsiteY252" fmla="*/ 355600 h 3273425"/>
                <a:gd name="connsiteX253" fmla="*/ 379413 w 1150938"/>
                <a:gd name="connsiteY253" fmla="*/ 350838 h 3273425"/>
                <a:gd name="connsiteX254" fmla="*/ 377825 w 1150938"/>
                <a:gd name="connsiteY254" fmla="*/ 346075 h 3273425"/>
                <a:gd name="connsiteX255" fmla="*/ 371475 w 1150938"/>
                <a:gd name="connsiteY255" fmla="*/ 334963 h 3273425"/>
                <a:gd name="connsiteX256" fmla="*/ 366713 w 1150938"/>
                <a:gd name="connsiteY256" fmla="*/ 320675 h 3273425"/>
                <a:gd name="connsiteX257" fmla="*/ 361950 w 1150938"/>
                <a:gd name="connsiteY257" fmla="*/ 304800 h 3273425"/>
                <a:gd name="connsiteX258" fmla="*/ 360363 w 1150938"/>
                <a:gd name="connsiteY258" fmla="*/ 284163 h 3273425"/>
                <a:gd name="connsiteX259" fmla="*/ 360363 w 1150938"/>
                <a:gd name="connsiteY259" fmla="*/ 276225 h 3273425"/>
                <a:gd name="connsiteX260" fmla="*/ 361950 w 1150938"/>
                <a:gd name="connsiteY260" fmla="*/ 269875 h 3273425"/>
                <a:gd name="connsiteX261" fmla="*/ 365125 w 1150938"/>
                <a:gd name="connsiteY261" fmla="*/ 265113 h 3273425"/>
                <a:gd name="connsiteX262" fmla="*/ 368300 w 1150938"/>
                <a:gd name="connsiteY262" fmla="*/ 261938 h 3273425"/>
                <a:gd name="connsiteX263" fmla="*/ 374650 w 1150938"/>
                <a:gd name="connsiteY263" fmla="*/ 260350 h 3273425"/>
                <a:gd name="connsiteX264" fmla="*/ 377825 w 1150938"/>
                <a:gd name="connsiteY264" fmla="*/ 260350 h 3273425"/>
                <a:gd name="connsiteX265" fmla="*/ 377825 w 1150938"/>
                <a:gd name="connsiteY265" fmla="*/ 258763 h 3273425"/>
                <a:gd name="connsiteX266" fmla="*/ 373063 w 1150938"/>
                <a:gd name="connsiteY266" fmla="*/ 219075 h 3273425"/>
                <a:gd name="connsiteX267" fmla="*/ 368300 w 1150938"/>
                <a:gd name="connsiteY267" fmla="*/ 169863 h 3273425"/>
                <a:gd name="connsiteX268" fmla="*/ 371475 w 1150938"/>
                <a:gd name="connsiteY268" fmla="*/ 158750 h 3273425"/>
                <a:gd name="connsiteX269" fmla="*/ 374650 w 1150938"/>
                <a:gd name="connsiteY269" fmla="*/ 150813 h 3273425"/>
                <a:gd name="connsiteX270" fmla="*/ 385763 w 1150938"/>
                <a:gd name="connsiteY270" fmla="*/ 134938 h 3273425"/>
                <a:gd name="connsiteX271" fmla="*/ 390525 w 1150938"/>
                <a:gd name="connsiteY271" fmla="*/ 125413 h 3273425"/>
                <a:gd name="connsiteX272" fmla="*/ 393700 w 1150938"/>
                <a:gd name="connsiteY272" fmla="*/ 112713 h 3273425"/>
                <a:gd name="connsiteX273" fmla="*/ 395288 w 1150938"/>
                <a:gd name="connsiteY273" fmla="*/ 90488 h 3273425"/>
                <a:gd name="connsiteX274" fmla="*/ 396875 w 1150938"/>
                <a:gd name="connsiteY274" fmla="*/ 85725 h 3273425"/>
                <a:gd name="connsiteX275" fmla="*/ 401638 w 1150938"/>
                <a:gd name="connsiteY275" fmla="*/ 84138 h 3273425"/>
                <a:gd name="connsiteX276" fmla="*/ 412750 w 1150938"/>
                <a:gd name="connsiteY276" fmla="*/ 77788 h 3273425"/>
                <a:gd name="connsiteX277" fmla="*/ 439738 w 1150938"/>
                <a:gd name="connsiteY277" fmla="*/ 65088 h 3273425"/>
                <a:gd name="connsiteX278" fmla="*/ 442913 w 1150938"/>
                <a:gd name="connsiteY278" fmla="*/ 61913 h 3273425"/>
                <a:gd name="connsiteX279" fmla="*/ 447675 w 1150938"/>
                <a:gd name="connsiteY279" fmla="*/ 57150 h 3273425"/>
                <a:gd name="connsiteX280" fmla="*/ 452438 w 1150938"/>
                <a:gd name="connsiteY280" fmla="*/ 50800 h 3273425"/>
                <a:gd name="connsiteX281" fmla="*/ 452438 w 1150938"/>
                <a:gd name="connsiteY281" fmla="*/ 44450 h 3273425"/>
                <a:gd name="connsiteX282" fmla="*/ 457200 w 1150938"/>
                <a:gd name="connsiteY282" fmla="*/ 38100 h 3273425"/>
                <a:gd name="connsiteX283" fmla="*/ 458788 w 1150938"/>
                <a:gd name="connsiteY283" fmla="*/ 31750 h 3273425"/>
                <a:gd name="connsiteX284" fmla="*/ 460375 w 1150938"/>
                <a:gd name="connsiteY284" fmla="*/ 22225 h 3273425"/>
                <a:gd name="connsiteX285" fmla="*/ 465138 w 1150938"/>
                <a:gd name="connsiteY285" fmla="*/ 14288 h 3273425"/>
                <a:gd name="connsiteX286" fmla="*/ 468313 w 1150938"/>
                <a:gd name="connsiteY286" fmla="*/ 9525 h 3273425"/>
                <a:gd name="connsiteX287" fmla="*/ 474663 w 1150938"/>
                <a:gd name="connsiteY287" fmla="*/ 3175 h 327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1150938" h="3273425">
                  <a:moveTo>
                    <a:pt x="211138" y="1068387"/>
                  </a:moveTo>
                  <a:lnTo>
                    <a:pt x="193675" y="1128712"/>
                  </a:lnTo>
                  <a:lnTo>
                    <a:pt x="174625" y="1182687"/>
                  </a:lnTo>
                  <a:lnTo>
                    <a:pt x="211138" y="1323975"/>
                  </a:lnTo>
                  <a:lnTo>
                    <a:pt x="246063" y="1165225"/>
                  </a:lnTo>
                  <a:lnTo>
                    <a:pt x="228601" y="1114425"/>
                  </a:lnTo>
                  <a:close/>
                  <a:moveTo>
                    <a:pt x="479425" y="0"/>
                  </a:moveTo>
                  <a:lnTo>
                    <a:pt x="482600" y="0"/>
                  </a:lnTo>
                  <a:lnTo>
                    <a:pt x="492125" y="0"/>
                  </a:lnTo>
                  <a:lnTo>
                    <a:pt x="500063" y="4763"/>
                  </a:lnTo>
                  <a:lnTo>
                    <a:pt x="511175" y="9525"/>
                  </a:lnTo>
                  <a:lnTo>
                    <a:pt x="528638" y="22225"/>
                  </a:lnTo>
                  <a:lnTo>
                    <a:pt x="534988" y="28575"/>
                  </a:lnTo>
                  <a:lnTo>
                    <a:pt x="563563" y="25400"/>
                  </a:lnTo>
                  <a:lnTo>
                    <a:pt x="588963" y="20638"/>
                  </a:lnTo>
                  <a:lnTo>
                    <a:pt x="606425" y="20638"/>
                  </a:lnTo>
                  <a:lnTo>
                    <a:pt x="625475" y="25400"/>
                  </a:lnTo>
                  <a:lnTo>
                    <a:pt x="658813" y="38100"/>
                  </a:lnTo>
                  <a:lnTo>
                    <a:pt x="669926" y="44450"/>
                  </a:lnTo>
                  <a:lnTo>
                    <a:pt x="677863" y="53975"/>
                  </a:lnTo>
                  <a:lnTo>
                    <a:pt x="687388" y="61913"/>
                  </a:lnTo>
                  <a:lnTo>
                    <a:pt x="693738" y="71438"/>
                  </a:lnTo>
                  <a:lnTo>
                    <a:pt x="704851" y="93663"/>
                  </a:lnTo>
                  <a:lnTo>
                    <a:pt x="711201" y="106363"/>
                  </a:lnTo>
                  <a:lnTo>
                    <a:pt x="720726" y="117475"/>
                  </a:lnTo>
                  <a:lnTo>
                    <a:pt x="728663" y="128588"/>
                  </a:lnTo>
                  <a:lnTo>
                    <a:pt x="733426" y="139700"/>
                  </a:lnTo>
                  <a:lnTo>
                    <a:pt x="735013" y="150813"/>
                  </a:lnTo>
                  <a:lnTo>
                    <a:pt x="735013" y="161925"/>
                  </a:lnTo>
                  <a:lnTo>
                    <a:pt x="735013" y="180975"/>
                  </a:lnTo>
                  <a:lnTo>
                    <a:pt x="735013" y="187325"/>
                  </a:lnTo>
                  <a:lnTo>
                    <a:pt x="738188" y="196850"/>
                  </a:lnTo>
                  <a:lnTo>
                    <a:pt x="739776" y="204788"/>
                  </a:lnTo>
                  <a:lnTo>
                    <a:pt x="739776" y="215900"/>
                  </a:lnTo>
                  <a:lnTo>
                    <a:pt x="739776" y="242888"/>
                  </a:lnTo>
                  <a:lnTo>
                    <a:pt x="738188" y="276225"/>
                  </a:lnTo>
                  <a:lnTo>
                    <a:pt x="739776" y="277813"/>
                  </a:lnTo>
                  <a:lnTo>
                    <a:pt x="744538" y="282575"/>
                  </a:lnTo>
                  <a:lnTo>
                    <a:pt x="749301" y="293688"/>
                  </a:lnTo>
                  <a:lnTo>
                    <a:pt x="755651" y="311150"/>
                  </a:lnTo>
                  <a:lnTo>
                    <a:pt x="757238" y="322263"/>
                  </a:lnTo>
                  <a:lnTo>
                    <a:pt x="755651" y="333375"/>
                  </a:lnTo>
                  <a:lnTo>
                    <a:pt x="750888" y="341313"/>
                  </a:lnTo>
                  <a:lnTo>
                    <a:pt x="744538" y="350838"/>
                  </a:lnTo>
                  <a:lnTo>
                    <a:pt x="731838" y="368300"/>
                  </a:lnTo>
                  <a:lnTo>
                    <a:pt x="720726" y="381000"/>
                  </a:lnTo>
                  <a:lnTo>
                    <a:pt x="714376" y="395288"/>
                  </a:lnTo>
                  <a:lnTo>
                    <a:pt x="709613" y="406400"/>
                  </a:lnTo>
                  <a:lnTo>
                    <a:pt x="703263" y="414338"/>
                  </a:lnTo>
                  <a:lnTo>
                    <a:pt x="693738" y="425450"/>
                  </a:lnTo>
                  <a:lnTo>
                    <a:pt x="688976" y="431800"/>
                  </a:lnTo>
                  <a:lnTo>
                    <a:pt x="685801" y="442913"/>
                  </a:lnTo>
                  <a:lnTo>
                    <a:pt x="682626" y="465138"/>
                  </a:lnTo>
                  <a:lnTo>
                    <a:pt x="685801" y="487363"/>
                  </a:lnTo>
                  <a:lnTo>
                    <a:pt x="685801" y="496888"/>
                  </a:lnTo>
                  <a:lnTo>
                    <a:pt x="703263" y="514350"/>
                  </a:lnTo>
                  <a:lnTo>
                    <a:pt x="703263" y="549275"/>
                  </a:lnTo>
                  <a:lnTo>
                    <a:pt x="823913" y="596900"/>
                  </a:lnTo>
                  <a:lnTo>
                    <a:pt x="911226" y="630238"/>
                  </a:lnTo>
                  <a:lnTo>
                    <a:pt x="957263" y="646113"/>
                  </a:lnTo>
                  <a:lnTo>
                    <a:pt x="963613" y="647700"/>
                  </a:lnTo>
                  <a:lnTo>
                    <a:pt x="971551" y="652463"/>
                  </a:lnTo>
                  <a:lnTo>
                    <a:pt x="981076" y="663575"/>
                  </a:lnTo>
                  <a:lnTo>
                    <a:pt x="992188" y="674688"/>
                  </a:lnTo>
                  <a:lnTo>
                    <a:pt x="1001713" y="681038"/>
                  </a:lnTo>
                  <a:lnTo>
                    <a:pt x="1006476" y="690563"/>
                  </a:lnTo>
                  <a:lnTo>
                    <a:pt x="1012826" y="708025"/>
                  </a:lnTo>
                  <a:lnTo>
                    <a:pt x="1031876" y="766763"/>
                  </a:lnTo>
                  <a:lnTo>
                    <a:pt x="1049338" y="835025"/>
                  </a:lnTo>
                  <a:lnTo>
                    <a:pt x="1063626" y="892175"/>
                  </a:lnTo>
                  <a:lnTo>
                    <a:pt x="1069976" y="920750"/>
                  </a:lnTo>
                  <a:lnTo>
                    <a:pt x="1082676" y="955675"/>
                  </a:lnTo>
                  <a:lnTo>
                    <a:pt x="1111251" y="1039813"/>
                  </a:lnTo>
                  <a:lnTo>
                    <a:pt x="1139826" y="1117600"/>
                  </a:lnTo>
                  <a:lnTo>
                    <a:pt x="1149351" y="1143000"/>
                  </a:lnTo>
                  <a:lnTo>
                    <a:pt x="1150938" y="1157288"/>
                  </a:lnTo>
                  <a:lnTo>
                    <a:pt x="1149351" y="1165225"/>
                  </a:lnTo>
                  <a:lnTo>
                    <a:pt x="1143001" y="1179513"/>
                  </a:lnTo>
                  <a:lnTo>
                    <a:pt x="1133476" y="1193800"/>
                  </a:lnTo>
                  <a:lnTo>
                    <a:pt x="1122363" y="1209675"/>
                  </a:lnTo>
                  <a:lnTo>
                    <a:pt x="1111251" y="1225550"/>
                  </a:lnTo>
                  <a:lnTo>
                    <a:pt x="1098551" y="1239838"/>
                  </a:lnTo>
                  <a:lnTo>
                    <a:pt x="1085851" y="1249363"/>
                  </a:lnTo>
                  <a:lnTo>
                    <a:pt x="1077913" y="1250950"/>
                  </a:lnTo>
                  <a:lnTo>
                    <a:pt x="1071563" y="1254125"/>
                  </a:lnTo>
                  <a:lnTo>
                    <a:pt x="1063626" y="1254125"/>
                  </a:lnTo>
                  <a:lnTo>
                    <a:pt x="1052513" y="1249363"/>
                  </a:lnTo>
                  <a:lnTo>
                    <a:pt x="1020763" y="1239838"/>
                  </a:lnTo>
                  <a:lnTo>
                    <a:pt x="939801" y="1204913"/>
                  </a:lnTo>
                  <a:lnTo>
                    <a:pt x="866776" y="1171575"/>
                  </a:lnTo>
                  <a:lnTo>
                    <a:pt x="835026" y="1157288"/>
                  </a:lnTo>
                  <a:lnTo>
                    <a:pt x="825501" y="1231900"/>
                  </a:lnTo>
                  <a:lnTo>
                    <a:pt x="819151" y="1300163"/>
                  </a:lnTo>
                  <a:lnTo>
                    <a:pt x="817563" y="1368425"/>
                  </a:lnTo>
                  <a:lnTo>
                    <a:pt x="819151" y="1419225"/>
                  </a:lnTo>
                  <a:lnTo>
                    <a:pt x="823913" y="1449388"/>
                  </a:lnTo>
                  <a:lnTo>
                    <a:pt x="828676" y="1470025"/>
                  </a:lnTo>
                  <a:lnTo>
                    <a:pt x="835026" y="1482725"/>
                  </a:lnTo>
                  <a:lnTo>
                    <a:pt x="841376" y="1522413"/>
                  </a:lnTo>
                  <a:lnTo>
                    <a:pt x="849313" y="1590675"/>
                  </a:lnTo>
                  <a:lnTo>
                    <a:pt x="860426" y="1685925"/>
                  </a:lnTo>
                  <a:lnTo>
                    <a:pt x="825501" y="1685925"/>
                  </a:lnTo>
                  <a:lnTo>
                    <a:pt x="817563" y="2090738"/>
                  </a:lnTo>
                  <a:lnTo>
                    <a:pt x="820738" y="2273300"/>
                  </a:lnTo>
                  <a:lnTo>
                    <a:pt x="825501" y="2470150"/>
                  </a:lnTo>
                  <a:lnTo>
                    <a:pt x="819151" y="2581275"/>
                  </a:lnTo>
                  <a:lnTo>
                    <a:pt x="806451" y="2778125"/>
                  </a:lnTo>
                  <a:lnTo>
                    <a:pt x="790576" y="2965450"/>
                  </a:lnTo>
                  <a:lnTo>
                    <a:pt x="784226" y="3027363"/>
                  </a:lnTo>
                  <a:lnTo>
                    <a:pt x="782638" y="3051175"/>
                  </a:lnTo>
                  <a:lnTo>
                    <a:pt x="774701" y="3052763"/>
                  </a:lnTo>
                  <a:lnTo>
                    <a:pt x="766763" y="3052763"/>
                  </a:lnTo>
                  <a:lnTo>
                    <a:pt x="755651" y="3051175"/>
                  </a:lnTo>
                  <a:lnTo>
                    <a:pt x="755651" y="3086100"/>
                  </a:lnTo>
                  <a:lnTo>
                    <a:pt x="766763" y="3097213"/>
                  </a:lnTo>
                  <a:lnTo>
                    <a:pt x="790576" y="3130550"/>
                  </a:lnTo>
                  <a:lnTo>
                    <a:pt x="806451" y="3148013"/>
                  </a:lnTo>
                  <a:lnTo>
                    <a:pt x="817563" y="3165475"/>
                  </a:lnTo>
                  <a:lnTo>
                    <a:pt x="828676" y="3182938"/>
                  </a:lnTo>
                  <a:lnTo>
                    <a:pt x="831851" y="3195638"/>
                  </a:lnTo>
                  <a:lnTo>
                    <a:pt x="835026" y="3209925"/>
                  </a:lnTo>
                  <a:lnTo>
                    <a:pt x="835026" y="3222625"/>
                  </a:lnTo>
                  <a:lnTo>
                    <a:pt x="830263" y="3233738"/>
                  </a:lnTo>
                  <a:lnTo>
                    <a:pt x="823913" y="3241675"/>
                  </a:lnTo>
                  <a:lnTo>
                    <a:pt x="814388" y="3249613"/>
                  </a:lnTo>
                  <a:lnTo>
                    <a:pt x="790576" y="3260725"/>
                  </a:lnTo>
                  <a:lnTo>
                    <a:pt x="763588" y="3271838"/>
                  </a:lnTo>
                  <a:lnTo>
                    <a:pt x="757238" y="3273425"/>
                  </a:lnTo>
                  <a:lnTo>
                    <a:pt x="749301" y="3273425"/>
                  </a:lnTo>
                  <a:lnTo>
                    <a:pt x="727076" y="3268663"/>
                  </a:lnTo>
                  <a:lnTo>
                    <a:pt x="703263" y="3262313"/>
                  </a:lnTo>
                  <a:lnTo>
                    <a:pt x="677863" y="3251200"/>
                  </a:lnTo>
                  <a:lnTo>
                    <a:pt x="652463" y="3238500"/>
                  </a:lnTo>
                  <a:lnTo>
                    <a:pt x="628650" y="3224213"/>
                  </a:lnTo>
                  <a:lnTo>
                    <a:pt x="611188" y="3211513"/>
                  </a:lnTo>
                  <a:lnTo>
                    <a:pt x="596900" y="3200400"/>
                  </a:lnTo>
                  <a:lnTo>
                    <a:pt x="590550" y="3192463"/>
                  </a:lnTo>
                  <a:lnTo>
                    <a:pt x="584200" y="3184525"/>
                  </a:lnTo>
                  <a:lnTo>
                    <a:pt x="582613" y="3178175"/>
                  </a:lnTo>
                  <a:lnTo>
                    <a:pt x="582613" y="3171825"/>
                  </a:lnTo>
                  <a:lnTo>
                    <a:pt x="582613" y="3154363"/>
                  </a:lnTo>
                  <a:lnTo>
                    <a:pt x="579438" y="3130550"/>
                  </a:lnTo>
                  <a:lnTo>
                    <a:pt x="573088" y="3084513"/>
                  </a:lnTo>
                  <a:lnTo>
                    <a:pt x="571500" y="3068638"/>
                  </a:lnTo>
                  <a:lnTo>
                    <a:pt x="554038" y="3059113"/>
                  </a:lnTo>
                  <a:lnTo>
                    <a:pt x="549275" y="2789238"/>
                  </a:lnTo>
                  <a:lnTo>
                    <a:pt x="544513" y="2451100"/>
                  </a:lnTo>
                  <a:lnTo>
                    <a:pt x="542925" y="2409825"/>
                  </a:lnTo>
                  <a:lnTo>
                    <a:pt x="534988" y="2352675"/>
                  </a:lnTo>
                  <a:lnTo>
                    <a:pt x="520700" y="2214563"/>
                  </a:lnTo>
                  <a:lnTo>
                    <a:pt x="506413" y="2092325"/>
                  </a:lnTo>
                  <a:lnTo>
                    <a:pt x="500063" y="2038350"/>
                  </a:lnTo>
                  <a:lnTo>
                    <a:pt x="465138" y="2533650"/>
                  </a:lnTo>
                  <a:lnTo>
                    <a:pt x="430213" y="3033713"/>
                  </a:lnTo>
                  <a:lnTo>
                    <a:pt x="422275" y="3041650"/>
                  </a:lnTo>
                  <a:lnTo>
                    <a:pt x="422275" y="3073400"/>
                  </a:lnTo>
                  <a:lnTo>
                    <a:pt x="417513" y="3095625"/>
                  </a:lnTo>
                  <a:lnTo>
                    <a:pt x="414338" y="3105150"/>
                  </a:lnTo>
                  <a:lnTo>
                    <a:pt x="412750" y="3113088"/>
                  </a:lnTo>
                  <a:lnTo>
                    <a:pt x="403225" y="3127375"/>
                  </a:lnTo>
                  <a:lnTo>
                    <a:pt x="396875" y="3133725"/>
                  </a:lnTo>
                  <a:lnTo>
                    <a:pt x="385763" y="3138488"/>
                  </a:lnTo>
                  <a:lnTo>
                    <a:pt x="344488" y="3152775"/>
                  </a:lnTo>
                  <a:lnTo>
                    <a:pt x="288925" y="3165475"/>
                  </a:lnTo>
                  <a:lnTo>
                    <a:pt x="276225" y="3170238"/>
                  </a:lnTo>
                  <a:lnTo>
                    <a:pt x="263525" y="3176588"/>
                  </a:lnTo>
                  <a:lnTo>
                    <a:pt x="234950" y="3194050"/>
                  </a:lnTo>
                  <a:lnTo>
                    <a:pt x="203200" y="3213100"/>
                  </a:lnTo>
                  <a:lnTo>
                    <a:pt x="185738" y="3221038"/>
                  </a:lnTo>
                  <a:lnTo>
                    <a:pt x="166688" y="3227388"/>
                  </a:lnTo>
                  <a:lnTo>
                    <a:pt x="142875" y="3232150"/>
                  </a:lnTo>
                  <a:lnTo>
                    <a:pt x="128588" y="3233738"/>
                  </a:lnTo>
                  <a:lnTo>
                    <a:pt x="125413" y="3233738"/>
                  </a:lnTo>
                  <a:lnTo>
                    <a:pt x="122238" y="3235325"/>
                  </a:lnTo>
                  <a:lnTo>
                    <a:pt x="120650" y="3235325"/>
                  </a:lnTo>
                  <a:lnTo>
                    <a:pt x="115888" y="3235325"/>
                  </a:lnTo>
                  <a:lnTo>
                    <a:pt x="103188" y="3232150"/>
                  </a:lnTo>
                  <a:lnTo>
                    <a:pt x="69850" y="3217863"/>
                  </a:lnTo>
                  <a:lnTo>
                    <a:pt x="63500" y="3213100"/>
                  </a:lnTo>
                  <a:lnTo>
                    <a:pt x="58738" y="3206750"/>
                  </a:lnTo>
                  <a:lnTo>
                    <a:pt x="53975" y="3198813"/>
                  </a:lnTo>
                  <a:lnTo>
                    <a:pt x="52388" y="3189288"/>
                  </a:lnTo>
                  <a:lnTo>
                    <a:pt x="52388" y="3171825"/>
                  </a:lnTo>
                  <a:lnTo>
                    <a:pt x="52388" y="3155950"/>
                  </a:lnTo>
                  <a:lnTo>
                    <a:pt x="53975" y="3149600"/>
                  </a:lnTo>
                  <a:lnTo>
                    <a:pt x="61913" y="3143250"/>
                  </a:lnTo>
                  <a:lnTo>
                    <a:pt x="79375" y="3125788"/>
                  </a:lnTo>
                  <a:lnTo>
                    <a:pt x="103188" y="3109913"/>
                  </a:lnTo>
                  <a:lnTo>
                    <a:pt x="131763" y="3095625"/>
                  </a:lnTo>
                  <a:lnTo>
                    <a:pt x="146050" y="3086100"/>
                  </a:lnTo>
                  <a:lnTo>
                    <a:pt x="160338" y="3076575"/>
                  </a:lnTo>
                  <a:lnTo>
                    <a:pt x="182563" y="3057525"/>
                  </a:lnTo>
                  <a:lnTo>
                    <a:pt x="196850" y="3040063"/>
                  </a:lnTo>
                  <a:lnTo>
                    <a:pt x="201613" y="3033713"/>
                  </a:lnTo>
                  <a:lnTo>
                    <a:pt x="174625" y="3033713"/>
                  </a:lnTo>
                  <a:lnTo>
                    <a:pt x="184150" y="2894013"/>
                  </a:lnTo>
                  <a:lnTo>
                    <a:pt x="193675" y="2733675"/>
                  </a:lnTo>
                  <a:lnTo>
                    <a:pt x="195263" y="2559050"/>
                  </a:lnTo>
                  <a:lnTo>
                    <a:pt x="195263" y="2427288"/>
                  </a:lnTo>
                  <a:lnTo>
                    <a:pt x="193675" y="2311400"/>
                  </a:lnTo>
                  <a:lnTo>
                    <a:pt x="184150" y="2159000"/>
                  </a:lnTo>
                  <a:lnTo>
                    <a:pt x="168275" y="1954213"/>
                  </a:lnTo>
                  <a:lnTo>
                    <a:pt x="149225" y="1693863"/>
                  </a:lnTo>
                  <a:lnTo>
                    <a:pt x="155575" y="1654175"/>
                  </a:lnTo>
                  <a:lnTo>
                    <a:pt x="165100" y="1614488"/>
                  </a:lnTo>
                  <a:lnTo>
                    <a:pt x="174625" y="1571625"/>
                  </a:lnTo>
                  <a:lnTo>
                    <a:pt x="179388" y="1550988"/>
                  </a:lnTo>
                  <a:lnTo>
                    <a:pt x="184150" y="1531938"/>
                  </a:lnTo>
                  <a:lnTo>
                    <a:pt x="185738" y="1500188"/>
                  </a:lnTo>
                  <a:lnTo>
                    <a:pt x="184150" y="1481138"/>
                  </a:lnTo>
                  <a:lnTo>
                    <a:pt x="184150" y="1473200"/>
                  </a:lnTo>
                  <a:lnTo>
                    <a:pt x="149225" y="1438275"/>
                  </a:lnTo>
                  <a:lnTo>
                    <a:pt x="131763" y="1455738"/>
                  </a:lnTo>
                  <a:lnTo>
                    <a:pt x="115888" y="1436688"/>
                  </a:lnTo>
                  <a:lnTo>
                    <a:pt x="80963" y="1385888"/>
                  </a:lnTo>
                  <a:lnTo>
                    <a:pt x="58738" y="1352550"/>
                  </a:lnTo>
                  <a:lnTo>
                    <a:pt x="39688" y="1322388"/>
                  </a:lnTo>
                  <a:lnTo>
                    <a:pt x="22225" y="1290638"/>
                  </a:lnTo>
                  <a:lnTo>
                    <a:pt x="7938" y="1262063"/>
                  </a:lnTo>
                  <a:lnTo>
                    <a:pt x="4763" y="1249363"/>
                  </a:lnTo>
                  <a:lnTo>
                    <a:pt x="1588" y="1236663"/>
                  </a:lnTo>
                  <a:lnTo>
                    <a:pt x="0" y="1209675"/>
                  </a:lnTo>
                  <a:lnTo>
                    <a:pt x="0" y="1182688"/>
                  </a:lnTo>
                  <a:lnTo>
                    <a:pt x="4763" y="1158875"/>
                  </a:lnTo>
                  <a:lnTo>
                    <a:pt x="11113" y="1136650"/>
                  </a:lnTo>
                  <a:lnTo>
                    <a:pt x="17463" y="1117600"/>
                  </a:lnTo>
                  <a:lnTo>
                    <a:pt x="25400" y="1095375"/>
                  </a:lnTo>
                  <a:lnTo>
                    <a:pt x="46038" y="1022350"/>
                  </a:lnTo>
                  <a:lnTo>
                    <a:pt x="87313" y="877888"/>
                  </a:lnTo>
                  <a:lnTo>
                    <a:pt x="128588" y="730250"/>
                  </a:lnTo>
                  <a:lnTo>
                    <a:pt x="146050" y="679450"/>
                  </a:lnTo>
                  <a:lnTo>
                    <a:pt x="153988" y="663575"/>
                  </a:lnTo>
                  <a:lnTo>
                    <a:pt x="157163" y="654050"/>
                  </a:lnTo>
                  <a:lnTo>
                    <a:pt x="168275" y="646113"/>
                  </a:lnTo>
                  <a:lnTo>
                    <a:pt x="188913" y="636588"/>
                  </a:lnTo>
                  <a:lnTo>
                    <a:pt x="212725" y="628650"/>
                  </a:lnTo>
                  <a:lnTo>
                    <a:pt x="239713" y="619125"/>
                  </a:lnTo>
                  <a:lnTo>
                    <a:pt x="293688" y="606425"/>
                  </a:lnTo>
                  <a:lnTo>
                    <a:pt x="315913" y="604838"/>
                  </a:lnTo>
                  <a:lnTo>
                    <a:pt x="333375" y="601663"/>
                  </a:lnTo>
                  <a:lnTo>
                    <a:pt x="349250" y="600075"/>
                  </a:lnTo>
                  <a:lnTo>
                    <a:pt x="365125" y="595313"/>
                  </a:lnTo>
                  <a:lnTo>
                    <a:pt x="400050" y="579438"/>
                  </a:lnTo>
                  <a:lnTo>
                    <a:pt x="428625" y="565150"/>
                  </a:lnTo>
                  <a:lnTo>
                    <a:pt x="439738" y="557213"/>
                  </a:lnTo>
                  <a:lnTo>
                    <a:pt x="430213" y="460375"/>
                  </a:lnTo>
                  <a:lnTo>
                    <a:pt x="419100" y="441325"/>
                  </a:lnTo>
                  <a:lnTo>
                    <a:pt x="407988" y="420688"/>
                  </a:lnTo>
                  <a:lnTo>
                    <a:pt x="395288" y="398463"/>
                  </a:lnTo>
                  <a:lnTo>
                    <a:pt x="388938" y="388938"/>
                  </a:lnTo>
                  <a:lnTo>
                    <a:pt x="385763" y="381000"/>
                  </a:lnTo>
                  <a:lnTo>
                    <a:pt x="384175" y="366713"/>
                  </a:lnTo>
                  <a:lnTo>
                    <a:pt x="382588" y="355600"/>
                  </a:lnTo>
                  <a:lnTo>
                    <a:pt x="379413" y="350838"/>
                  </a:lnTo>
                  <a:lnTo>
                    <a:pt x="377825" y="346075"/>
                  </a:lnTo>
                  <a:lnTo>
                    <a:pt x="371475" y="334963"/>
                  </a:lnTo>
                  <a:lnTo>
                    <a:pt x="366713" y="320675"/>
                  </a:lnTo>
                  <a:lnTo>
                    <a:pt x="361950" y="304800"/>
                  </a:lnTo>
                  <a:lnTo>
                    <a:pt x="360363" y="284163"/>
                  </a:lnTo>
                  <a:lnTo>
                    <a:pt x="360363" y="276225"/>
                  </a:lnTo>
                  <a:lnTo>
                    <a:pt x="361950" y="269875"/>
                  </a:lnTo>
                  <a:lnTo>
                    <a:pt x="365125" y="265113"/>
                  </a:lnTo>
                  <a:lnTo>
                    <a:pt x="368300" y="261938"/>
                  </a:lnTo>
                  <a:lnTo>
                    <a:pt x="374650" y="260350"/>
                  </a:lnTo>
                  <a:lnTo>
                    <a:pt x="377825" y="260350"/>
                  </a:lnTo>
                  <a:lnTo>
                    <a:pt x="377825" y="258763"/>
                  </a:lnTo>
                  <a:lnTo>
                    <a:pt x="373063" y="219075"/>
                  </a:lnTo>
                  <a:lnTo>
                    <a:pt x="368300" y="169863"/>
                  </a:lnTo>
                  <a:lnTo>
                    <a:pt x="371475" y="158750"/>
                  </a:lnTo>
                  <a:lnTo>
                    <a:pt x="374650" y="150813"/>
                  </a:lnTo>
                  <a:lnTo>
                    <a:pt x="385763" y="134938"/>
                  </a:lnTo>
                  <a:lnTo>
                    <a:pt x="390525" y="125413"/>
                  </a:lnTo>
                  <a:lnTo>
                    <a:pt x="393700" y="112713"/>
                  </a:lnTo>
                  <a:lnTo>
                    <a:pt x="395288" y="90488"/>
                  </a:lnTo>
                  <a:lnTo>
                    <a:pt x="396875" y="85725"/>
                  </a:lnTo>
                  <a:lnTo>
                    <a:pt x="401638" y="84138"/>
                  </a:lnTo>
                  <a:lnTo>
                    <a:pt x="412750" y="77788"/>
                  </a:lnTo>
                  <a:lnTo>
                    <a:pt x="439738" y="65088"/>
                  </a:lnTo>
                  <a:lnTo>
                    <a:pt x="442913" y="61913"/>
                  </a:lnTo>
                  <a:lnTo>
                    <a:pt x="447675" y="57150"/>
                  </a:lnTo>
                  <a:lnTo>
                    <a:pt x="452438" y="50800"/>
                  </a:lnTo>
                  <a:lnTo>
                    <a:pt x="452438" y="44450"/>
                  </a:lnTo>
                  <a:lnTo>
                    <a:pt x="457200" y="38100"/>
                  </a:lnTo>
                  <a:lnTo>
                    <a:pt x="458788" y="31750"/>
                  </a:lnTo>
                  <a:lnTo>
                    <a:pt x="460375" y="22225"/>
                  </a:lnTo>
                  <a:lnTo>
                    <a:pt x="465138" y="14288"/>
                  </a:lnTo>
                  <a:lnTo>
                    <a:pt x="468313" y="9525"/>
                  </a:lnTo>
                  <a:lnTo>
                    <a:pt x="474663" y="31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4614E50-454B-A595-DF08-263286F0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8" y="727075"/>
              <a:ext cx="336550" cy="277813"/>
            </a:xfrm>
            <a:custGeom>
              <a:avLst/>
              <a:gdLst>
                <a:gd name="T0" fmla="*/ 210 w 212"/>
                <a:gd name="T1" fmla="*/ 100 h 175"/>
                <a:gd name="T2" fmla="*/ 199 w 212"/>
                <a:gd name="T3" fmla="*/ 72 h 175"/>
                <a:gd name="T4" fmla="*/ 194 w 212"/>
                <a:gd name="T5" fmla="*/ 61 h 175"/>
                <a:gd name="T6" fmla="*/ 180 w 212"/>
                <a:gd name="T7" fmla="*/ 43 h 175"/>
                <a:gd name="T8" fmla="*/ 166 w 212"/>
                <a:gd name="T9" fmla="*/ 28 h 175"/>
                <a:gd name="T10" fmla="*/ 154 w 212"/>
                <a:gd name="T11" fmla="*/ 10 h 175"/>
                <a:gd name="T12" fmla="*/ 147 w 212"/>
                <a:gd name="T13" fmla="*/ 0 h 175"/>
                <a:gd name="T14" fmla="*/ 144 w 212"/>
                <a:gd name="T15" fmla="*/ 0 h 175"/>
                <a:gd name="T16" fmla="*/ 141 w 212"/>
                <a:gd name="T17" fmla="*/ 3 h 175"/>
                <a:gd name="T18" fmla="*/ 142 w 212"/>
                <a:gd name="T19" fmla="*/ 19 h 175"/>
                <a:gd name="T20" fmla="*/ 144 w 212"/>
                <a:gd name="T21" fmla="*/ 28 h 175"/>
                <a:gd name="T22" fmla="*/ 147 w 212"/>
                <a:gd name="T23" fmla="*/ 46 h 175"/>
                <a:gd name="T24" fmla="*/ 149 w 212"/>
                <a:gd name="T25" fmla="*/ 55 h 175"/>
                <a:gd name="T26" fmla="*/ 131 w 212"/>
                <a:gd name="T27" fmla="*/ 61 h 175"/>
                <a:gd name="T28" fmla="*/ 122 w 212"/>
                <a:gd name="T29" fmla="*/ 61 h 175"/>
                <a:gd name="T30" fmla="*/ 94 w 212"/>
                <a:gd name="T31" fmla="*/ 55 h 175"/>
                <a:gd name="T32" fmla="*/ 77 w 212"/>
                <a:gd name="T33" fmla="*/ 50 h 175"/>
                <a:gd name="T34" fmla="*/ 35 w 212"/>
                <a:gd name="T35" fmla="*/ 37 h 175"/>
                <a:gd name="T36" fmla="*/ 28 w 212"/>
                <a:gd name="T37" fmla="*/ 37 h 175"/>
                <a:gd name="T38" fmla="*/ 28 w 212"/>
                <a:gd name="T39" fmla="*/ 39 h 175"/>
                <a:gd name="T40" fmla="*/ 33 w 212"/>
                <a:gd name="T41" fmla="*/ 47 h 175"/>
                <a:gd name="T42" fmla="*/ 54 w 212"/>
                <a:gd name="T43" fmla="*/ 62 h 175"/>
                <a:gd name="T44" fmla="*/ 61 w 212"/>
                <a:gd name="T45" fmla="*/ 66 h 175"/>
                <a:gd name="T46" fmla="*/ 58 w 212"/>
                <a:gd name="T47" fmla="*/ 66 h 175"/>
                <a:gd name="T48" fmla="*/ 22 w 212"/>
                <a:gd name="T49" fmla="*/ 61 h 175"/>
                <a:gd name="T50" fmla="*/ 15 w 212"/>
                <a:gd name="T51" fmla="*/ 59 h 175"/>
                <a:gd name="T52" fmla="*/ 11 w 212"/>
                <a:gd name="T53" fmla="*/ 62 h 175"/>
                <a:gd name="T54" fmla="*/ 11 w 212"/>
                <a:gd name="T55" fmla="*/ 66 h 175"/>
                <a:gd name="T56" fmla="*/ 15 w 212"/>
                <a:gd name="T57" fmla="*/ 73 h 175"/>
                <a:gd name="T58" fmla="*/ 22 w 212"/>
                <a:gd name="T59" fmla="*/ 77 h 175"/>
                <a:gd name="T60" fmla="*/ 50 w 212"/>
                <a:gd name="T61" fmla="*/ 94 h 175"/>
                <a:gd name="T62" fmla="*/ 43 w 212"/>
                <a:gd name="T63" fmla="*/ 93 h 175"/>
                <a:gd name="T64" fmla="*/ 33 w 212"/>
                <a:gd name="T65" fmla="*/ 94 h 175"/>
                <a:gd name="T66" fmla="*/ 32 w 212"/>
                <a:gd name="T67" fmla="*/ 94 h 175"/>
                <a:gd name="T68" fmla="*/ 17 w 212"/>
                <a:gd name="T69" fmla="*/ 90 h 175"/>
                <a:gd name="T70" fmla="*/ 1 w 212"/>
                <a:gd name="T71" fmla="*/ 87 h 175"/>
                <a:gd name="T72" fmla="*/ 0 w 212"/>
                <a:gd name="T73" fmla="*/ 89 h 175"/>
                <a:gd name="T74" fmla="*/ 3 w 212"/>
                <a:gd name="T75" fmla="*/ 100 h 175"/>
                <a:gd name="T76" fmla="*/ 17 w 212"/>
                <a:gd name="T77" fmla="*/ 111 h 175"/>
                <a:gd name="T78" fmla="*/ 28 w 212"/>
                <a:gd name="T79" fmla="*/ 115 h 175"/>
                <a:gd name="T80" fmla="*/ 47 w 212"/>
                <a:gd name="T81" fmla="*/ 120 h 175"/>
                <a:gd name="T82" fmla="*/ 50 w 212"/>
                <a:gd name="T83" fmla="*/ 122 h 175"/>
                <a:gd name="T84" fmla="*/ 55 w 212"/>
                <a:gd name="T85" fmla="*/ 125 h 175"/>
                <a:gd name="T86" fmla="*/ 61 w 212"/>
                <a:gd name="T87" fmla="*/ 127 h 175"/>
                <a:gd name="T88" fmla="*/ 37 w 212"/>
                <a:gd name="T89" fmla="*/ 133 h 175"/>
                <a:gd name="T90" fmla="*/ 28 w 212"/>
                <a:gd name="T91" fmla="*/ 133 h 175"/>
                <a:gd name="T92" fmla="*/ 21 w 212"/>
                <a:gd name="T93" fmla="*/ 133 h 175"/>
                <a:gd name="T94" fmla="*/ 14 w 212"/>
                <a:gd name="T95" fmla="*/ 139 h 175"/>
                <a:gd name="T96" fmla="*/ 15 w 212"/>
                <a:gd name="T97" fmla="*/ 143 h 175"/>
                <a:gd name="T98" fmla="*/ 17 w 212"/>
                <a:gd name="T99" fmla="*/ 144 h 175"/>
                <a:gd name="T100" fmla="*/ 43 w 212"/>
                <a:gd name="T101" fmla="*/ 157 h 175"/>
                <a:gd name="T102" fmla="*/ 55 w 212"/>
                <a:gd name="T103" fmla="*/ 161 h 175"/>
                <a:gd name="T104" fmla="*/ 122 w 212"/>
                <a:gd name="T105" fmla="*/ 172 h 175"/>
                <a:gd name="T106" fmla="*/ 136 w 212"/>
                <a:gd name="T107" fmla="*/ 175 h 175"/>
                <a:gd name="T108" fmla="*/ 156 w 212"/>
                <a:gd name="T109" fmla="*/ 175 h 175"/>
                <a:gd name="T110" fmla="*/ 166 w 212"/>
                <a:gd name="T111" fmla="*/ 172 h 175"/>
                <a:gd name="T112" fmla="*/ 187 w 212"/>
                <a:gd name="T113" fmla="*/ 165 h 175"/>
                <a:gd name="T114" fmla="*/ 196 w 212"/>
                <a:gd name="T115" fmla="*/ 157 h 175"/>
                <a:gd name="T116" fmla="*/ 205 w 212"/>
                <a:gd name="T117" fmla="*/ 144 h 175"/>
                <a:gd name="T118" fmla="*/ 210 w 212"/>
                <a:gd name="T119" fmla="*/ 129 h 175"/>
                <a:gd name="T120" fmla="*/ 212 w 212"/>
                <a:gd name="T121" fmla="*/ 105 h 175"/>
                <a:gd name="T122" fmla="*/ 210 w 212"/>
                <a:gd name="T123" fmla="*/ 10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2" h="175">
                  <a:moveTo>
                    <a:pt x="210" y="100"/>
                  </a:moveTo>
                  <a:lnTo>
                    <a:pt x="210" y="100"/>
                  </a:lnTo>
                  <a:lnTo>
                    <a:pt x="205" y="86"/>
                  </a:lnTo>
                  <a:lnTo>
                    <a:pt x="199" y="72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87" y="51"/>
                  </a:lnTo>
                  <a:lnTo>
                    <a:pt x="180" y="43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59" y="19"/>
                  </a:lnTo>
                  <a:lnTo>
                    <a:pt x="154" y="10"/>
                  </a:lnTo>
                  <a:lnTo>
                    <a:pt x="148" y="3"/>
                  </a:lnTo>
                  <a:lnTo>
                    <a:pt x="147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2" y="1"/>
                  </a:lnTo>
                  <a:lnTo>
                    <a:pt x="141" y="3"/>
                  </a:lnTo>
                  <a:lnTo>
                    <a:pt x="142" y="10"/>
                  </a:lnTo>
                  <a:lnTo>
                    <a:pt x="142" y="19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5" y="36"/>
                  </a:lnTo>
                  <a:lnTo>
                    <a:pt x="147" y="46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1" y="58"/>
                  </a:lnTo>
                  <a:lnTo>
                    <a:pt x="131" y="61"/>
                  </a:lnTo>
                  <a:lnTo>
                    <a:pt x="122" y="61"/>
                  </a:lnTo>
                  <a:lnTo>
                    <a:pt x="122" y="61"/>
                  </a:lnTo>
                  <a:lnTo>
                    <a:pt x="109" y="58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77" y="50"/>
                  </a:lnTo>
                  <a:lnTo>
                    <a:pt x="54" y="43"/>
                  </a:lnTo>
                  <a:lnTo>
                    <a:pt x="35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9" y="43"/>
                  </a:lnTo>
                  <a:lnTo>
                    <a:pt x="33" y="47"/>
                  </a:lnTo>
                  <a:lnTo>
                    <a:pt x="43" y="55"/>
                  </a:lnTo>
                  <a:lnTo>
                    <a:pt x="54" y="62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58" y="66"/>
                  </a:lnTo>
                  <a:lnTo>
                    <a:pt x="48" y="65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15" y="59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37" y="87"/>
                  </a:lnTo>
                  <a:lnTo>
                    <a:pt x="50" y="94"/>
                  </a:lnTo>
                  <a:lnTo>
                    <a:pt x="50" y="94"/>
                  </a:lnTo>
                  <a:lnTo>
                    <a:pt x="43" y="93"/>
                  </a:lnTo>
                  <a:lnTo>
                    <a:pt x="37" y="93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4"/>
                  </a:lnTo>
                  <a:lnTo>
                    <a:pt x="28" y="93"/>
                  </a:lnTo>
                  <a:lnTo>
                    <a:pt x="17" y="90"/>
                  </a:lnTo>
                  <a:lnTo>
                    <a:pt x="5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3" y="100"/>
                  </a:lnTo>
                  <a:lnTo>
                    <a:pt x="8" y="105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28" y="115"/>
                  </a:lnTo>
                  <a:lnTo>
                    <a:pt x="37" y="118"/>
                  </a:lnTo>
                  <a:lnTo>
                    <a:pt x="47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51" y="123"/>
                  </a:lnTo>
                  <a:lnTo>
                    <a:pt x="55" y="125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47" y="130"/>
                  </a:lnTo>
                  <a:lnTo>
                    <a:pt x="37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5" y="133"/>
                  </a:lnTo>
                  <a:lnTo>
                    <a:pt x="21" y="133"/>
                  </a:lnTo>
                  <a:lnTo>
                    <a:pt x="17" y="137"/>
                  </a:lnTo>
                  <a:lnTo>
                    <a:pt x="14" y="139"/>
                  </a:lnTo>
                  <a:lnTo>
                    <a:pt x="14" y="141"/>
                  </a:lnTo>
                  <a:lnTo>
                    <a:pt x="15" y="143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32" y="152"/>
                  </a:lnTo>
                  <a:lnTo>
                    <a:pt x="43" y="157"/>
                  </a:lnTo>
                  <a:lnTo>
                    <a:pt x="55" y="161"/>
                  </a:lnTo>
                  <a:lnTo>
                    <a:pt x="55" y="161"/>
                  </a:lnTo>
                  <a:lnTo>
                    <a:pt x="87" y="166"/>
                  </a:lnTo>
                  <a:lnTo>
                    <a:pt x="122" y="172"/>
                  </a:lnTo>
                  <a:lnTo>
                    <a:pt x="122" y="172"/>
                  </a:lnTo>
                  <a:lnTo>
                    <a:pt x="136" y="175"/>
                  </a:lnTo>
                  <a:lnTo>
                    <a:pt x="147" y="175"/>
                  </a:lnTo>
                  <a:lnTo>
                    <a:pt x="156" y="175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77" y="169"/>
                  </a:lnTo>
                  <a:lnTo>
                    <a:pt x="187" y="165"/>
                  </a:lnTo>
                  <a:lnTo>
                    <a:pt x="192" y="162"/>
                  </a:lnTo>
                  <a:lnTo>
                    <a:pt x="196" y="157"/>
                  </a:lnTo>
                  <a:lnTo>
                    <a:pt x="201" y="151"/>
                  </a:lnTo>
                  <a:lnTo>
                    <a:pt x="205" y="144"/>
                  </a:lnTo>
                  <a:lnTo>
                    <a:pt x="205" y="144"/>
                  </a:lnTo>
                  <a:lnTo>
                    <a:pt x="210" y="129"/>
                  </a:lnTo>
                  <a:lnTo>
                    <a:pt x="212" y="115"/>
                  </a:lnTo>
                  <a:lnTo>
                    <a:pt x="212" y="105"/>
                  </a:lnTo>
                  <a:lnTo>
                    <a:pt x="210" y="100"/>
                  </a:lnTo>
                  <a:lnTo>
                    <a:pt x="210" y="10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740C4B4C-E032-9F4D-5E6C-1E6164070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1335088"/>
              <a:ext cx="255588" cy="266700"/>
            </a:xfrm>
            <a:custGeom>
              <a:avLst/>
              <a:gdLst>
                <a:gd name="T0" fmla="*/ 39 w 161"/>
                <a:gd name="T1" fmla="*/ 0 h 168"/>
                <a:gd name="T2" fmla="*/ 22 w 161"/>
                <a:gd name="T3" fmla="*/ 4 h 168"/>
                <a:gd name="T4" fmla="*/ 10 w 161"/>
                <a:gd name="T5" fmla="*/ 14 h 168"/>
                <a:gd name="T6" fmla="*/ 1 w 161"/>
                <a:gd name="T7" fmla="*/ 26 h 168"/>
                <a:gd name="T8" fmla="*/ 0 w 161"/>
                <a:gd name="T9" fmla="*/ 44 h 168"/>
                <a:gd name="T10" fmla="*/ 1 w 161"/>
                <a:gd name="T11" fmla="*/ 62 h 168"/>
                <a:gd name="T12" fmla="*/ 4 w 161"/>
                <a:gd name="T13" fmla="*/ 77 h 168"/>
                <a:gd name="T14" fmla="*/ 11 w 161"/>
                <a:gd name="T15" fmla="*/ 93 h 168"/>
                <a:gd name="T16" fmla="*/ 28 w 161"/>
                <a:gd name="T17" fmla="*/ 111 h 168"/>
                <a:gd name="T18" fmla="*/ 51 w 161"/>
                <a:gd name="T19" fmla="*/ 131 h 168"/>
                <a:gd name="T20" fmla="*/ 95 w 161"/>
                <a:gd name="T21" fmla="*/ 163 h 168"/>
                <a:gd name="T22" fmla="*/ 105 w 161"/>
                <a:gd name="T23" fmla="*/ 166 h 168"/>
                <a:gd name="T24" fmla="*/ 107 w 161"/>
                <a:gd name="T25" fmla="*/ 163 h 168"/>
                <a:gd name="T26" fmla="*/ 105 w 161"/>
                <a:gd name="T27" fmla="*/ 155 h 168"/>
                <a:gd name="T28" fmla="*/ 107 w 161"/>
                <a:gd name="T29" fmla="*/ 155 h 168"/>
                <a:gd name="T30" fmla="*/ 123 w 161"/>
                <a:gd name="T31" fmla="*/ 162 h 168"/>
                <a:gd name="T32" fmla="*/ 141 w 161"/>
                <a:gd name="T33" fmla="*/ 168 h 168"/>
                <a:gd name="T34" fmla="*/ 144 w 161"/>
                <a:gd name="T35" fmla="*/ 166 h 168"/>
                <a:gd name="T36" fmla="*/ 145 w 161"/>
                <a:gd name="T37" fmla="*/ 162 h 168"/>
                <a:gd name="T38" fmla="*/ 144 w 161"/>
                <a:gd name="T39" fmla="*/ 155 h 168"/>
                <a:gd name="T40" fmla="*/ 147 w 161"/>
                <a:gd name="T41" fmla="*/ 156 h 168"/>
                <a:gd name="T42" fmla="*/ 156 w 161"/>
                <a:gd name="T43" fmla="*/ 161 h 168"/>
                <a:gd name="T44" fmla="*/ 161 w 161"/>
                <a:gd name="T45" fmla="*/ 159 h 168"/>
                <a:gd name="T46" fmla="*/ 161 w 161"/>
                <a:gd name="T47" fmla="*/ 155 h 168"/>
                <a:gd name="T48" fmla="*/ 154 w 161"/>
                <a:gd name="T49" fmla="*/ 138 h 168"/>
                <a:gd name="T50" fmla="*/ 144 w 161"/>
                <a:gd name="T51" fmla="*/ 127 h 168"/>
                <a:gd name="T52" fmla="*/ 108 w 161"/>
                <a:gd name="T53" fmla="*/ 104 h 168"/>
                <a:gd name="T54" fmla="*/ 77 w 161"/>
                <a:gd name="T55" fmla="*/ 83 h 168"/>
                <a:gd name="T56" fmla="*/ 119 w 161"/>
                <a:gd name="T57" fmla="*/ 97 h 168"/>
                <a:gd name="T58" fmla="*/ 133 w 161"/>
                <a:gd name="T59" fmla="*/ 100 h 168"/>
                <a:gd name="T60" fmla="*/ 149 w 161"/>
                <a:gd name="T61" fmla="*/ 98 h 168"/>
                <a:gd name="T62" fmla="*/ 155 w 161"/>
                <a:gd name="T63" fmla="*/ 95 h 168"/>
                <a:gd name="T64" fmla="*/ 155 w 161"/>
                <a:gd name="T65" fmla="*/ 94 h 168"/>
                <a:gd name="T66" fmla="*/ 148 w 161"/>
                <a:gd name="T67" fmla="*/ 84 h 168"/>
                <a:gd name="T68" fmla="*/ 133 w 161"/>
                <a:gd name="T69" fmla="*/ 77 h 168"/>
                <a:gd name="T70" fmla="*/ 123 w 161"/>
                <a:gd name="T71" fmla="*/ 73 h 168"/>
                <a:gd name="T72" fmla="*/ 101 w 161"/>
                <a:gd name="T73" fmla="*/ 64 h 168"/>
                <a:gd name="T74" fmla="*/ 94 w 161"/>
                <a:gd name="T75" fmla="*/ 55 h 168"/>
                <a:gd name="T76" fmla="*/ 89 w 161"/>
                <a:gd name="T77" fmla="*/ 44 h 168"/>
                <a:gd name="T78" fmla="*/ 89 w 161"/>
                <a:gd name="T79" fmla="*/ 39 h 168"/>
                <a:gd name="T80" fmla="*/ 91 w 161"/>
                <a:gd name="T81" fmla="*/ 37 h 168"/>
                <a:gd name="T82" fmla="*/ 111 w 161"/>
                <a:gd name="T83" fmla="*/ 33 h 168"/>
                <a:gd name="T84" fmla="*/ 130 w 161"/>
                <a:gd name="T85" fmla="*/ 29 h 168"/>
                <a:gd name="T86" fmla="*/ 133 w 161"/>
                <a:gd name="T87" fmla="*/ 27 h 168"/>
                <a:gd name="T88" fmla="*/ 134 w 161"/>
                <a:gd name="T89" fmla="*/ 21 h 168"/>
                <a:gd name="T90" fmla="*/ 133 w 161"/>
                <a:gd name="T91" fmla="*/ 16 h 168"/>
                <a:gd name="T92" fmla="*/ 115 w 161"/>
                <a:gd name="T93" fmla="*/ 12 h 168"/>
                <a:gd name="T94" fmla="*/ 89 w 161"/>
                <a:gd name="T95" fmla="*/ 5 h 168"/>
                <a:gd name="T96" fmla="*/ 68 w 161"/>
                <a:gd name="T97" fmla="*/ 0 h 168"/>
                <a:gd name="T98" fmla="*/ 39 w 161"/>
                <a:gd name="T9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168">
                  <a:moveTo>
                    <a:pt x="39" y="0"/>
                  </a:moveTo>
                  <a:lnTo>
                    <a:pt x="39" y="0"/>
                  </a:lnTo>
                  <a:lnTo>
                    <a:pt x="30" y="1"/>
                  </a:lnTo>
                  <a:lnTo>
                    <a:pt x="22" y="4"/>
                  </a:lnTo>
                  <a:lnTo>
                    <a:pt x="17" y="8"/>
                  </a:lnTo>
                  <a:lnTo>
                    <a:pt x="10" y="14"/>
                  </a:lnTo>
                  <a:lnTo>
                    <a:pt x="5" y="19"/>
                  </a:lnTo>
                  <a:lnTo>
                    <a:pt x="1" y="26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62"/>
                  </a:lnTo>
                  <a:lnTo>
                    <a:pt x="3" y="69"/>
                  </a:lnTo>
                  <a:lnTo>
                    <a:pt x="4" y="77"/>
                  </a:lnTo>
                  <a:lnTo>
                    <a:pt x="7" y="84"/>
                  </a:lnTo>
                  <a:lnTo>
                    <a:pt x="11" y="93"/>
                  </a:lnTo>
                  <a:lnTo>
                    <a:pt x="18" y="101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51" y="131"/>
                  </a:lnTo>
                  <a:lnTo>
                    <a:pt x="76" y="150"/>
                  </a:lnTo>
                  <a:lnTo>
                    <a:pt x="95" y="163"/>
                  </a:lnTo>
                  <a:lnTo>
                    <a:pt x="102" y="166"/>
                  </a:lnTo>
                  <a:lnTo>
                    <a:pt x="105" y="166"/>
                  </a:lnTo>
                  <a:lnTo>
                    <a:pt x="105" y="166"/>
                  </a:lnTo>
                  <a:lnTo>
                    <a:pt x="107" y="163"/>
                  </a:lnTo>
                  <a:lnTo>
                    <a:pt x="107" y="161"/>
                  </a:lnTo>
                  <a:lnTo>
                    <a:pt x="105" y="155"/>
                  </a:lnTo>
                  <a:lnTo>
                    <a:pt x="105" y="155"/>
                  </a:lnTo>
                  <a:lnTo>
                    <a:pt x="107" y="155"/>
                  </a:lnTo>
                  <a:lnTo>
                    <a:pt x="111" y="156"/>
                  </a:lnTo>
                  <a:lnTo>
                    <a:pt x="123" y="162"/>
                  </a:lnTo>
                  <a:lnTo>
                    <a:pt x="137" y="166"/>
                  </a:lnTo>
                  <a:lnTo>
                    <a:pt x="141" y="168"/>
                  </a:lnTo>
                  <a:lnTo>
                    <a:pt x="143" y="168"/>
                  </a:lnTo>
                  <a:lnTo>
                    <a:pt x="144" y="166"/>
                  </a:lnTo>
                  <a:lnTo>
                    <a:pt x="144" y="166"/>
                  </a:lnTo>
                  <a:lnTo>
                    <a:pt x="145" y="162"/>
                  </a:lnTo>
                  <a:lnTo>
                    <a:pt x="145" y="158"/>
                  </a:lnTo>
                  <a:lnTo>
                    <a:pt x="144" y="155"/>
                  </a:lnTo>
                  <a:lnTo>
                    <a:pt x="144" y="155"/>
                  </a:lnTo>
                  <a:lnTo>
                    <a:pt x="147" y="156"/>
                  </a:lnTo>
                  <a:lnTo>
                    <a:pt x="154" y="159"/>
                  </a:lnTo>
                  <a:lnTo>
                    <a:pt x="156" y="161"/>
                  </a:lnTo>
                  <a:lnTo>
                    <a:pt x="159" y="161"/>
                  </a:lnTo>
                  <a:lnTo>
                    <a:pt x="161" y="159"/>
                  </a:lnTo>
                  <a:lnTo>
                    <a:pt x="161" y="155"/>
                  </a:lnTo>
                  <a:lnTo>
                    <a:pt x="161" y="155"/>
                  </a:lnTo>
                  <a:lnTo>
                    <a:pt x="158" y="147"/>
                  </a:lnTo>
                  <a:lnTo>
                    <a:pt x="154" y="138"/>
                  </a:lnTo>
                  <a:lnTo>
                    <a:pt x="149" y="131"/>
                  </a:lnTo>
                  <a:lnTo>
                    <a:pt x="144" y="127"/>
                  </a:lnTo>
                  <a:lnTo>
                    <a:pt x="144" y="127"/>
                  </a:lnTo>
                  <a:lnTo>
                    <a:pt x="108" y="104"/>
                  </a:lnTo>
                  <a:lnTo>
                    <a:pt x="77" y="83"/>
                  </a:lnTo>
                  <a:lnTo>
                    <a:pt x="77" y="83"/>
                  </a:lnTo>
                  <a:lnTo>
                    <a:pt x="101" y="91"/>
                  </a:lnTo>
                  <a:lnTo>
                    <a:pt x="119" y="97"/>
                  </a:lnTo>
                  <a:lnTo>
                    <a:pt x="127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49" y="98"/>
                  </a:lnTo>
                  <a:lnTo>
                    <a:pt x="154" y="97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2" y="90"/>
                  </a:lnTo>
                  <a:lnTo>
                    <a:pt x="148" y="84"/>
                  </a:lnTo>
                  <a:lnTo>
                    <a:pt x="141" y="82"/>
                  </a:lnTo>
                  <a:lnTo>
                    <a:pt x="133" y="77"/>
                  </a:lnTo>
                  <a:lnTo>
                    <a:pt x="133" y="77"/>
                  </a:lnTo>
                  <a:lnTo>
                    <a:pt x="123" y="73"/>
                  </a:lnTo>
                  <a:lnTo>
                    <a:pt x="112" y="69"/>
                  </a:lnTo>
                  <a:lnTo>
                    <a:pt x="101" y="64"/>
                  </a:lnTo>
                  <a:lnTo>
                    <a:pt x="97" y="59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89" y="44"/>
                  </a:lnTo>
                  <a:lnTo>
                    <a:pt x="87" y="41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91" y="37"/>
                  </a:lnTo>
                  <a:lnTo>
                    <a:pt x="97" y="36"/>
                  </a:lnTo>
                  <a:lnTo>
                    <a:pt x="111" y="33"/>
                  </a:lnTo>
                  <a:lnTo>
                    <a:pt x="126" y="30"/>
                  </a:lnTo>
                  <a:lnTo>
                    <a:pt x="130" y="29"/>
                  </a:lnTo>
                  <a:lnTo>
                    <a:pt x="133" y="27"/>
                  </a:lnTo>
                  <a:lnTo>
                    <a:pt x="133" y="27"/>
                  </a:lnTo>
                  <a:lnTo>
                    <a:pt x="134" y="25"/>
                  </a:lnTo>
                  <a:lnTo>
                    <a:pt x="134" y="21"/>
                  </a:lnTo>
                  <a:lnTo>
                    <a:pt x="134" y="18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15" y="12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79" y="2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22DD398-BC24-A347-CD95-EBD23E0E4C83}"/>
              </a:ext>
            </a:extLst>
          </p:cNvPr>
          <p:cNvGrpSpPr/>
          <p:nvPr/>
        </p:nvGrpSpPr>
        <p:grpSpPr>
          <a:xfrm>
            <a:off x="7456944" y="957332"/>
            <a:ext cx="978970" cy="2539691"/>
            <a:chOff x="2652713" y="3949701"/>
            <a:chExt cx="993775" cy="2578100"/>
          </a:xfrm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B5C40DE8-09DB-137B-389C-CEE16DC5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3949701"/>
              <a:ext cx="993775" cy="2578100"/>
            </a:xfrm>
            <a:custGeom>
              <a:avLst/>
              <a:gdLst>
                <a:gd name="T0" fmla="*/ 378 w 626"/>
                <a:gd name="T1" fmla="*/ 24 h 1624"/>
                <a:gd name="T2" fmla="*/ 381 w 626"/>
                <a:gd name="T3" fmla="*/ 31 h 1624"/>
                <a:gd name="T4" fmla="*/ 356 w 626"/>
                <a:gd name="T5" fmla="*/ 40 h 1624"/>
                <a:gd name="T6" fmla="*/ 291 w 626"/>
                <a:gd name="T7" fmla="*/ 95 h 1624"/>
                <a:gd name="T8" fmla="*/ 301 w 626"/>
                <a:gd name="T9" fmla="*/ 125 h 1624"/>
                <a:gd name="T10" fmla="*/ 288 w 626"/>
                <a:gd name="T11" fmla="*/ 145 h 1624"/>
                <a:gd name="T12" fmla="*/ 227 w 626"/>
                <a:gd name="T13" fmla="*/ 183 h 1624"/>
                <a:gd name="T14" fmla="*/ 167 w 626"/>
                <a:gd name="T15" fmla="*/ 247 h 1624"/>
                <a:gd name="T16" fmla="*/ 83 w 626"/>
                <a:gd name="T17" fmla="*/ 268 h 1624"/>
                <a:gd name="T18" fmla="*/ 69 w 626"/>
                <a:gd name="T19" fmla="*/ 329 h 1624"/>
                <a:gd name="T20" fmla="*/ 97 w 626"/>
                <a:gd name="T21" fmla="*/ 347 h 1624"/>
                <a:gd name="T22" fmla="*/ 117 w 626"/>
                <a:gd name="T23" fmla="*/ 360 h 1624"/>
                <a:gd name="T24" fmla="*/ 123 w 626"/>
                <a:gd name="T25" fmla="*/ 390 h 1624"/>
                <a:gd name="T26" fmla="*/ 125 w 626"/>
                <a:gd name="T27" fmla="*/ 406 h 1624"/>
                <a:gd name="T28" fmla="*/ 134 w 626"/>
                <a:gd name="T29" fmla="*/ 441 h 1624"/>
                <a:gd name="T30" fmla="*/ 103 w 626"/>
                <a:gd name="T31" fmla="*/ 529 h 1624"/>
                <a:gd name="T32" fmla="*/ 19 w 626"/>
                <a:gd name="T33" fmla="*/ 658 h 1624"/>
                <a:gd name="T34" fmla="*/ 27 w 626"/>
                <a:gd name="T35" fmla="*/ 712 h 1624"/>
                <a:gd name="T36" fmla="*/ 10 w 626"/>
                <a:gd name="T37" fmla="*/ 916 h 1624"/>
                <a:gd name="T38" fmla="*/ 90 w 626"/>
                <a:gd name="T39" fmla="*/ 1228 h 1624"/>
                <a:gd name="T40" fmla="*/ 180 w 626"/>
                <a:gd name="T41" fmla="*/ 1394 h 1624"/>
                <a:gd name="T42" fmla="*/ 221 w 626"/>
                <a:gd name="T43" fmla="*/ 1459 h 1624"/>
                <a:gd name="T44" fmla="*/ 199 w 626"/>
                <a:gd name="T45" fmla="*/ 1494 h 1624"/>
                <a:gd name="T46" fmla="*/ 135 w 626"/>
                <a:gd name="T47" fmla="*/ 1504 h 1624"/>
                <a:gd name="T48" fmla="*/ 135 w 626"/>
                <a:gd name="T49" fmla="*/ 1519 h 1624"/>
                <a:gd name="T50" fmla="*/ 175 w 626"/>
                <a:gd name="T51" fmla="*/ 1521 h 1624"/>
                <a:gd name="T52" fmla="*/ 178 w 626"/>
                <a:gd name="T53" fmla="*/ 1555 h 1624"/>
                <a:gd name="T54" fmla="*/ 95 w 626"/>
                <a:gd name="T55" fmla="*/ 1587 h 1624"/>
                <a:gd name="T56" fmla="*/ 100 w 626"/>
                <a:gd name="T57" fmla="*/ 1607 h 1624"/>
                <a:gd name="T58" fmla="*/ 125 w 626"/>
                <a:gd name="T59" fmla="*/ 1614 h 1624"/>
                <a:gd name="T60" fmla="*/ 155 w 626"/>
                <a:gd name="T61" fmla="*/ 1619 h 1624"/>
                <a:gd name="T62" fmla="*/ 197 w 626"/>
                <a:gd name="T63" fmla="*/ 1622 h 1624"/>
                <a:gd name="T64" fmla="*/ 256 w 626"/>
                <a:gd name="T65" fmla="*/ 1608 h 1624"/>
                <a:gd name="T66" fmla="*/ 334 w 626"/>
                <a:gd name="T67" fmla="*/ 1603 h 1624"/>
                <a:gd name="T68" fmla="*/ 336 w 626"/>
                <a:gd name="T69" fmla="*/ 1549 h 1624"/>
                <a:gd name="T70" fmla="*/ 347 w 626"/>
                <a:gd name="T71" fmla="*/ 1526 h 1624"/>
                <a:gd name="T72" fmla="*/ 331 w 626"/>
                <a:gd name="T73" fmla="*/ 1464 h 1624"/>
                <a:gd name="T74" fmla="*/ 281 w 626"/>
                <a:gd name="T75" fmla="*/ 1218 h 1624"/>
                <a:gd name="T76" fmla="*/ 248 w 626"/>
                <a:gd name="T77" fmla="*/ 1133 h 1624"/>
                <a:gd name="T78" fmla="*/ 311 w 626"/>
                <a:gd name="T79" fmla="*/ 825 h 1624"/>
                <a:gd name="T80" fmla="*/ 334 w 626"/>
                <a:gd name="T81" fmla="*/ 811 h 1624"/>
                <a:gd name="T82" fmla="*/ 327 w 626"/>
                <a:gd name="T83" fmla="*/ 758 h 1624"/>
                <a:gd name="T84" fmla="*/ 431 w 626"/>
                <a:gd name="T85" fmla="*/ 431 h 1624"/>
                <a:gd name="T86" fmla="*/ 451 w 626"/>
                <a:gd name="T87" fmla="*/ 329 h 1624"/>
                <a:gd name="T88" fmla="*/ 461 w 626"/>
                <a:gd name="T89" fmla="*/ 266 h 1624"/>
                <a:gd name="T90" fmla="*/ 536 w 626"/>
                <a:gd name="T91" fmla="*/ 250 h 1624"/>
                <a:gd name="T92" fmla="*/ 578 w 626"/>
                <a:gd name="T93" fmla="*/ 245 h 1624"/>
                <a:gd name="T94" fmla="*/ 585 w 626"/>
                <a:gd name="T95" fmla="*/ 250 h 1624"/>
                <a:gd name="T96" fmla="*/ 620 w 626"/>
                <a:gd name="T97" fmla="*/ 195 h 1624"/>
                <a:gd name="T98" fmla="*/ 621 w 626"/>
                <a:gd name="T99" fmla="*/ 170 h 1624"/>
                <a:gd name="T100" fmla="*/ 618 w 626"/>
                <a:gd name="T101" fmla="*/ 103 h 1624"/>
                <a:gd name="T102" fmla="*/ 600 w 626"/>
                <a:gd name="T103" fmla="*/ 29 h 1624"/>
                <a:gd name="T104" fmla="*/ 546 w 626"/>
                <a:gd name="T105" fmla="*/ 5 h 1624"/>
                <a:gd name="T106" fmla="*/ 509 w 626"/>
                <a:gd name="T107" fmla="*/ 4 h 1624"/>
                <a:gd name="T108" fmla="*/ 492 w 626"/>
                <a:gd name="T109" fmla="*/ 11 h 1624"/>
                <a:gd name="T110" fmla="*/ 427 w 626"/>
                <a:gd name="T111" fmla="*/ 17 h 1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6" h="1624">
                  <a:moveTo>
                    <a:pt x="421" y="20"/>
                  </a:moveTo>
                  <a:lnTo>
                    <a:pt x="421" y="20"/>
                  </a:lnTo>
                  <a:lnTo>
                    <a:pt x="416" y="22"/>
                  </a:lnTo>
                  <a:lnTo>
                    <a:pt x="409" y="25"/>
                  </a:lnTo>
                  <a:lnTo>
                    <a:pt x="401" y="25"/>
                  </a:lnTo>
                  <a:lnTo>
                    <a:pt x="401" y="25"/>
                  </a:lnTo>
                  <a:lnTo>
                    <a:pt x="383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5"/>
                  </a:lnTo>
                  <a:lnTo>
                    <a:pt x="376" y="25"/>
                  </a:lnTo>
                  <a:lnTo>
                    <a:pt x="376" y="26"/>
                  </a:lnTo>
                  <a:lnTo>
                    <a:pt x="377" y="27"/>
                  </a:lnTo>
                  <a:lnTo>
                    <a:pt x="381" y="30"/>
                  </a:lnTo>
                  <a:lnTo>
                    <a:pt x="381" y="31"/>
                  </a:lnTo>
                  <a:lnTo>
                    <a:pt x="381" y="31"/>
                  </a:lnTo>
                  <a:lnTo>
                    <a:pt x="379" y="34"/>
                  </a:lnTo>
                  <a:lnTo>
                    <a:pt x="376" y="35"/>
                  </a:lnTo>
                  <a:lnTo>
                    <a:pt x="376" y="35"/>
                  </a:lnTo>
                  <a:lnTo>
                    <a:pt x="368" y="37"/>
                  </a:lnTo>
                  <a:lnTo>
                    <a:pt x="364" y="37"/>
                  </a:lnTo>
                  <a:lnTo>
                    <a:pt x="361" y="37"/>
                  </a:lnTo>
                  <a:lnTo>
                    <a:pt x="356" y="40"/>
                  </a:lnTo>
                  <a:lnTo>
                    <a:pt x="356" y="40"/>
                  </a:lnTo>
                  <a:lnTo>
                    <a:pt x="326" y="60"/>
                  </a:lnTo>
                  <a:lnTo>
                    <a:pt x="326" y="60"/>
                  </a:lnTo>
                  <a:lnTo>
                    <a:pt x="317" y="65"/>
                  </a:lnTo>
                  <a:lnTo>
                    <a:pt x="306" y="75"/>
                  </a:lnTo>
                  <a:lnTo>
                    <a:pt x="306" y="75"/>
                  </a:lnTo>
                  <a:lnTo>
                    <a:pt x="294" y="85"/>
                  </a:lnTo>
                  <a:lnTo>
                    <a:pt x="292" y="90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2" y="105"/>
                  </a:lnTo>
                  <a:lnTo>
                    <a:pt x="296" y="115"/>
                  </a:lnTo>
                  <a:lnTo>
                    <a:pt x="296" y="115"/>
                  </a:lnTo>
                  <a:lnTo>
                    <a:pt x="298" y="119"/>
                  </a:lnTo>
                  <a:lnTo>
                    <a:pt x="301" y="120"/>
                  </a:lnTo>
                  <a:lnTo>
                    <a:pt x="301" y="121"/>
                  </a:lnTo>
                  <a:lnTo>
                    <a:pt x="301" y="125"/>
                  </a:lnTo>
                  <a:lnTo>
                    <a:pt x="301" y="125"/>
                  </a:lnTo>
                  <a:lnTo>
                    <a:pt x="299" y="131"/>
                  </a:lnTo>
                  <a:lnTo>
                    <a:pt x="299" y="138"/>
                  </a:lnTo>
                  <a:lnTo>
                    <a:pt x="296" y="143"/>
                  </a:lnTo>
                  <a:lnTo>
                    <a:pt x="294" y="144"/>
                  </a:lnTo>
                  <a:lnTo>
                    <a:pt x="291" y="145"/>
                  </a:lnTo>
                  <a:lnTo>
                    <a:pt x="291" y="145"/>
                  </a:lnTo>
                  <a:lnTo>
                    <a:pt x="288" y="145"/>
                  </a:lnTo>
                  <a:lnTo>
                    <a:pt x="287" y="144"/>
                  </a:lnTo>
                  <a:lnTo>
                    <a:pt x="287" y="143"/>
                  </a:lnTo>
                  <a:lnTo>
                    <a:pt x="286" y="141"/>
                  </a:lnTo>
                  <a:lnTo>
                    <a:pt x="283" y="141"/>
                  </a:lnTo>
                  <a:lnTo>
                    <a:pt x="278" y="144"/>
                  </a:lnTo>
                  <a:lnTo>
                    <a:pt x="256" y="160"/>
                  </a:lnTo>
                  <a:lnTo>
                    <a:pt x="256" y="160"/>
                  </a:lnTo>
                  <a:lnTo>
                    <a:pt x="227" y="183"/>
                  </a:lnTo>
                  <a:lnTo>
                    <a:pt x="206" y="202"/>
                  </a:lnTo>
                  <a:lnTo>
                    <a:pt x="192" y="215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3" y="223"/>
                  </a:lnTo>
                  <a:lnTo>
                    <a:pt x="180" y="227"/>
                  </a:lnTo>
                  <a:lnTo>
                    <a:pt x="172" y="239"/>
                  </a:lnTo>
                  <a:lnTo>
                    <a:pt x="167" y="247"/>
                  </a:lnTo>
                  <a:lnTo>
                    <a:pt x="160" y="253"/>
                  </a:lnTo>
                  <a:lnTo>
                    <a:pt x="153" y="258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27" y="263"/>
                  </a:lnTo>
                  <a:lnTo>
                    <a:pt x="107" y="263"/>
                  </a:lnTo>
                  <a:lnTo>
                    <a:pt x="89" y="266"/>
                  </a:lnTo>
                  <a:lnTo>
                    <a:pt x="83" y="268"/>
                  </a:lnTo>
                  <a:lnTo>
                    <a:pt x="80" y="271"/>
                  </a:lnTo>
                  <a:lnTo>
                    <a:pt x="80" y="271"/>
                  </a:lnTo>
                  <a:lnTo>
                    <a:pt x="75" y="283"/>
                  </a:lnTo>
                  <a:lnTo>
                    <a:pt x="70" y="301"/>
                  </a:lnTo>
                  <a:lnTo>
                    <a:pt x="68" y="311"/>
                  </a:lnTo>
                  <a:lnTo>
                    <a:pt x="67" y="319"/>
                  </a:lnTo>
                  <a:lnTo>
                    <a:pt x="68" y="327"/>
                  </a:lnTo>
                  <a:lnTo>
                    <a:pt x="69" y="329"/>
                  </a:lnTo>
                  <a:lnTo>
                    <a:pt x="70" y="331"/>
                  </a:lnTo>
                  <a:lnTo>
                    <a:pt x="70" y="331"/>
                  </a:lnTo>
                  <a:lnTo>
                    <a:pt x="78" y="336"/>
                  </a:lnTo>
                  <a:lnTo>
                    <a:pt x="85" y="339"/>
                  </a:lnTo>
                  <a:lnTo>
                    <a:pt x="92" y="343"/>
                  </a:lnTo>
                  <a:lnTo>
                    <a:pt x="95" y="346"/>
                  </a:lnTo>
                  <a:lnTo>
                    <a:pt x="95" y="346"/>
                  </a:lnTo>
                  <a:lnTo>
                    <a:pt x="97" y="347"/>
                  </a:lnTo>
                  <a:lnTo>
                    <a:pt x="99" y="348"/>
                  </a:lnTo>
                  <a:lnTo>
                    <a:pt x="107" y="349"/>
                  </a:lnTo>
                  <a:lnTo>
                    <a:pt x="113" y="352"/>
                  </a:lnTo>
                  <a:lnTo>
                    <a:pt x="114" y="353"/>
                  </a:lnTo>
                  <a:lnTo>
                    <a:pt x="115" y="356"/>
                  </a:lnTo>
                  <a:lnTo>
                    <a:pt x="115" y="356"/>
                  </a:lnTo>
                  <a:lnTo>
                    <a:pt x="115" y="358"/>
                  </a:lnTo>
                  <a:lnTo>
                    <a:pt x="117" y="360"/>
                  </a:lnTo>
                  <a:lnTo>
                    <a:pt x="120" y="363"/>
                  </a:lnTo>
                  <a:lnTo>
                    <a:pt x="125" y="366"/>
                  </a:lnTo>
                  <a:lnTo>
                    <a:pt x="125" y="366"/>
                  </a:lnTo>
                  <a:lnTo>
                    <a:pt x="120" y="381"/>
                  </a:lnTo>
                  <a:lnTo>
                    <a:pt x="120" y="381"/>
                  </a:lnTo>
                  <a:lnTo>
                    <a:pt x="120" y="383"/>
                  </a:lnTo>
                  <a:lnTo>
                    <a:pt x="120" y="386"/>
                  </a:lnTo>
                  <a:lnTo>
                    <a:pt x="123" y="390"/>
                  </a:lnTo>
                  <a:lnTo>
                    <a:pt x="125" y="393"/>
                  </a:lnTo>
                  <a:lnTo>
                    <a:pt x="125" y="396"/>
                  </a:lnTo>
                  <a:lnTo>
                    <a:pt x="125" y="396"/>
                  </a:lnTo>
                  <a:lnTo>
                    <a:pt x="125" y="397"/>
                  </a:lnTo>
                  <a:lnTo>
                    <a:pt x="127" y="401"/>
                  </a:lnTo>
                  <a:lnTo>
                    <a:pt x="127" y="403"/>
                  </a:lnTo>
                  <a:lnTo>
                    <a:pt x="125" y="406"/>
                  </a:lnTo>
                  <a:lnTo>
                    <a:pt x="125" y="406"/>
                  </a:lnTo>
                  <a:lnTo>
                    <a:pt x="125" y="407"/>
                  </a:lnTo>
                  <a:lnTo>
                    <a:pt x="125" y="411"/>
                  </a:lnTo>
                  <a:lnTo>
                    <a:pt x="130" y="421"/>
                  </a:lnTo>
                  <a:lnTo>
                    <a:pt x="134" y="430"/>
                  </a:lnTo>
                  <a:lnTo>
                    <a:pt x="135" y="433"/>
                  </a:lnTo>
                  <a:lnTo>
                    <a:pt x="135" y="436"/>
                  </a:lnTo>
                  <a:lnTo>
                    <a:pt x="135" y="436"/>
                  </a:lnTo>
                  <a:lnTo>
                    <a:pt x="134" y="441"/>
                  </a:lnTo>
                  <a:lnTo>
                    <a:pt x="133" y="449"/>
                  </a:lnTo>
                  <a:lnTo>
                    <a:pt x="130" y="461"/>
                  </a:lnTo>
                  <a:lnTo>
                    <a:pt x="130" y="461"/>
                  </a:lnTo>
                  <a:lnTo>
                    <a:pt x="124" y="480"/>
                  </a:lnTo>
                  <a:lnTo>
                    <a:pt x="118" y="495"/>
                  </a:lnTo>
                  <a:lnTo>
                    <a:pt x="110" y="511"/>
                  </a:lnTo>
                  <a:lnTo>
                    <a:pt x="110" y="511"/>
                  </a:lnTo>
                  <a:lnTo>
                    <a:pt x="103" y="529"/>
                  </a:lnTo>
                  <a:lnTo>
                    <a:pt x="95" y="546"/>
                  </a:lnTo>
                  <a:lnTo>
                    <a:pt x="92" y="558"/>
                  </a:lnTo>
                  <a:lnTo>
                    <a:pt x="85" y="568"/>
                  </a:lnTo>
                  <a:lnTo>
                    <a:pt x="79" y="579"/>
                  </a:lnTo>
                  <a:lnTo>
                    <a:pt x="70" y="591"/>
                  </a:lnTo>
                  <a:lnTo>
                    <a:pt x="70" y="591"/>
                  </a:lnTo>
                  <a:lnTo>
                    <a:pt x="33" y="640"/>
                  </a:lnTo>
                  <a:lnTo>
                    <a:pt x="19" y="658"/>
                  </a:lnTo>
                  <a:lnTo>
                    <a:pt x="17" y="663"/>
                  </a:lnTo>
                  <a:lnTo>
                    <a:pt x="15" y="667"/>
                  </a:lnTo>
                  <a:lnTo>
                    <a:pt x="15" y="667"/>
                  </a:lnTo>
                  <a:lnTo>
                    <a:pt x="18" y="673"/>
                  </a:lnTo>
                  <a:lnTo>
                    <a:pt x="23" y="680"/>
                  </a:lnTo>
                  <a:lnTo>
                    <a:pt x="30" y="692"/>
                  </a:lnTo>
                  <a:lnTo>
                    <a:pt x="30" y="692"/>
                  </a:lnTo>
                  <a:lnTo>
                    <a:pt x="27" y="712"/>
                  </a:lnTo>
                  <a:lnTo>
                    <a:pt x="17" y="758"/>
                  </a:lnTo>
                  <a:lnTo>
                    <a:pt x="5" y="812"/>
                  </a:lnTo>
                  <a:lnTo>
                    <a:pt x="2" y="835"/>
                  </a:lnTo>
                  <a:lnTo>
                    <a:pt x="0" y="852"/>
                  </a:lnTo>
                  <a:lnTo>
                    <a:pt x="0" y="852"/>
                  </a:lnTo>
                  <a:lnTo>
                    <a:pt x="0" y="862"/>
                  </a:lnTo>
                  <a:lnTo>
                    <a:pt x="3" y="876"/>
                  </a:lnTo>
                  <a:lnTo>
                    <a:pt x="10" y="916"/>
                  </a:lnTo>
                  <a:lnTo>
                    <a:pt x="32" y="1023"/>
                  </a:lnTo>
                  <a:lnTo>
                    <a:pt x="54" y="1125"/>
                  </a:lnTo>
                  <a:lnTo>
                    <a:pt x="65" y="1178"/>
                  </a:lnTo>
                  <a:lnTo>
                    <a:pt x="65" y="1178"/>
                  </a:lnTo>
                  <a:lnTo>
                    <a:pt x="69" y="1192"/>
                  </a:lnTo>
                  <a:lnTo>
                    <a:pt x="74" y="1204"/>
                  </a:lnTo>
                  <a:lnTo>
                    <a:pt x="82" y="1217"/>
                  </a:lnTo>
                  <a:lnTo>
                    <a:pt x="90" y="1228"/>
                  </a:lnTo>
                  <a:lnTo>
                    <a:pt x="90" y="1228"/>
                  </a:lnTo>
                  <a:lnTo>
                    <a:pt x="98" y="1238"/>
                  </a:lnTo>
                  <a:lnTo>
                    <a:pt x="109" y="1258"/>
                  </a:lnTo>
                  <a:lnTo>
                    <a:pt x="139" y="1312"/>
                  </a:lnTo>
                  <a:lnTo>
                    <a:pt x="168" y="1366"/>
                  </a:lnTo>
                  <a:lnTo>
                    <a:pt x="177" y="1385"/>
                  </a:lnTo>
                  <a:lnTo>
                    <a:pt x="180" y="1394"/>
                  </a:lnTo>
                  <a:lnTo>
                    <a:pt x="180" y="1394"/>
                  </a:lnTo>
                  <a:lnTo>
                    <a:pt x="182" y="1399"/>
                  </a:lnTo>
                  <a:lnTo>
                    <a:pt x="185" y="1407"/>
                  </a:lnTo>
                  <a:lnTo>
                    <a:pt x="197" y="1429"/>
                  </a:lnTo>
                  <a:lnTo>
                    <a:pt x="207" y="1450"/>
                  </a:lnTo>
                  <a:lnTo>
                    <a:pt x="211" y="1459"/>
                  </a:lnTo>
                  <a:lnTo>
                    <a:pt x="211" y="1459"/>
                  </a:lnTo>
                  <a:lnTo>
                    <a:pt x="216" y="1459"/>
                  </a:lnTo>
                  <a:lnTo>
                    <a:pt x="221" y="1459"/>
                  </a:lnTo>
                  <a:lnTo>
                    <a:pt x="221" y="1459"/>
                  </a:lnTo>
                  <a:lnTo>
                    <a:pt x="223" y="1466"/>
                  </a:lnTo>
                  <a:lnTo>
                    <a:pt x="223" y="1474"/>
                  </a:lnTo>
                  <a:lnTo>
                    <a:pt x="222" y="1476"/>
                  </a:lnTo>
                  <a:lnTo>
                    <a:pt x="221" y="1479"/>
                  </a:lnTo>
                  <a:lnTo>
                    <a:pt x="221" y="1479"/>
                  </a:lnTo>
                  <a:lnTo>
                    <a:pt x="213" y="1485"/>
                  </a:lnTo>
                  <a:lnTo>
                    <a:pt x="199" y="1494"/>
                  </a:lnTo>
                  <a:lnTo>
                    <a:pt x="193" y="1498"/>
                  </a:lnTo>
                  <a:lnTo>
                    <a:pt x="184" y="1501"/>
                  </a:lnTo>
                  <a:lnTo>
                    <a:pt x="178" y="1504"/>
                  </a:lnTo>
                  <a:lnTo>
                    <a:pt x="170" y="1504"/>
                  </a:lnTo>
                  <a:lnTo>
                    <a:pt x="170" y="1504"/>
                  </a:lnTo>
                  <a:lnTo>
                    <a:pt x="148" y="1503"/>
                  </a:lnTo>
                  <a:lnTo>
                    <a:pt x="135" y="1504"/>
                  </a:lnTo>
                  <a:lnTo>
                    <a:pt x="135" y="1504"/>
                  </a:lnTo>
                  <a:lnTo>
                    <a:pt x="133" y="1505"/>
                  </a:lnTo>
                  <a:lnTo>
                    <a:pt x="130" y="1509"/>
                  </a:lnTo>
                  <a:lnTo>
                    <a:pt x="130" y="1509"/>
                  </a:lnTo>
                  <a:lnTo>
                    <a:pt x="129" y="1513"/>
                  </a:lnTo>
                  <a:lnTo>
                    <a:pt x="128" y="1515"/>
                  </a:lnTo>
                  <a:lnTo>
                    <a:pt x="128" y="1516"/>
                  </a:lnTo>
                  <a:lnTo>
                    <a:pt x="129" y="1518"/>
                  </a:lnTo>
                  <a:lnTo>
                    <a:pt x="135" y="1519"/>
                  </a:lnTo>
                  <a:lnTo>
                    <a:pt x="135" y="1519"/>
                  </a:lnTo>
                  <a:lnTo>
                    <a:pt x="143" y="1520"/>
                  </a:lnTo>
                  <a:lnTo>
                    <a:pt x="148" y="1521"/>
                  </a:lnTo>
                  <a:lnTo>
                    <a:pt x="152" y="1524"/>
                  </a:lnTo>
                  <a:lnTo>
                    <a:pt x="155" y="1524"/>
                  </a:lnTo>
                  <a:lnTo>
                    <a:pt x="155" y="1524"/>
                  </a:lnTo>
                  <a:lnTo>
                    <a:pt x="168" y="1521"/>
                  </a:lnTo>
                  <a:lnTo>
                    <a:pt x="175" y="1521"/>
                  </a:lnTo>
                  <a:lnTo>
                    <a:pt x="185" y="1524"/>
                  </a:lnTo>
                  <a:lnTo>
                    <a:pt x="185" y="1524"/>
                  </a:lnTo>
                  <a:lnTo>
                    <a:pt x="200" y="1528"/>
                  </a:lnTo>
                  <a:lnTo>
                    <a:pt x="206" y="1529"/>
                  </a:lnTo>
                  <a:lnTo>
                    <a:pt x="206" y="1529"/>
                  </a:lnTo>
                  <a:lnTo>
                    <a:pt x="202" y="1533"/>
                  </a:lnTo>
                  <a:lnTo>
                    <a:pt x="192" y="1543"/>
                  </a:lnTo>
                  <a:lnTo>
                    <a:pt x="178" y="1555"/>
                  </a:lnTo>
                  <a:lnTo>
                    <a:pt x="169" y="1560"/>
                  </a:lnTo>
                  <a:lnTo>
                    <a:pt x="160" y="1564"/>
                  </a:lnTo>
                  <a:lnTo>
                    <a:pt x="160" y="1564"/>
                  </a:lnTo>
                  <a:lnTo>
                    <a:pt x="130" y="1577"/>
                  </a:lnTo>
                  <a:lnTo>
                    <a:pt x="110" y="1584"/>
                  </a:lnTo>
                  <a:lnTo>
                    <a:pt x="110" y="1584"/>
                  </a:lnTo>
                  <a:lnTo>
                    <a:pt x="102" y="1585"/>
                  </a:lnTo>
                  <a:lnTo>
                    <a:pt x="95" y="1587"/>
                  </a:lnTo>
                  <a:lnTo>
                    <a:pt x="93" y="1587"/>
                  </a:lnTo>
                  <a:lnTo>
                    <a:pt x="90" y="1588"/>
                  </a:lnTo>
                  <a:lnTo>
                    <a:pt x="90" y="1590"/>
                  </a:lnTo>
                  <a:lnTo>
                    <a:pt x="90" y="1594"/>
                  </a:lnTo>
                  <a:lnTo>
                    <a:pt x="90" y="1594"/>
                  </a:lnTo>
                  <a:lnTo>
                    <a:pt x="92" y="1598"/>
                  </a:lnTo>
                  <a:lnTo>
                    <a:pt x="94" y="1602"/>
                  </a:lnTo>
                  <a:lnTo>
                    <a:pt x="100" y="1607"/>
                  </a:lnTo>
                  <a:lnTo>
                    <a:pt x="105" y="1609"/>
                  </a:lnTo>
                  <a:lnTo>
                    <a:pt x="110" y="1609"/>
                  </a:lnTo>
                  <a:lnTo>
                    <a:pt x="110" y="1609"/>
                  </a:lnTo>
                  <a:lnTo>
                    <a:pt x="114" y="1609"/>
                  </a:lnTo>
                  <a:lnTo>
                    <a:pt x="118" y="1609"/>
                  </a:lnTo>
                  <a:lnTo>
                    <a:pt x="122" y="1612"/>
                  </a:lnTo>
                  <a:lnTo>
                    <a:pt x="125" y="1614"/>
                  </a:lnTo>
                  <a:lnTo>
                    <a:pt x="125" y="1614"/>
                  </a:lnTo>
                  <a:lnTo>
                    <a:pt x="129" y="1618"/>
                  </a:lnTo>
                  <a:lnTo>
                    <a:pt x="132" y="1622"/>
                  </a:lnTo>
                  <a:lnTo>
                    <a:pt x="134" y="1624"/>
                  </a:lnTo>
                  <a:lnTo>
                    <a:pt x="140" y="1624"/>
                  </a:lnTo>
                  <a:lnTo>
                    <a:pt x="140" y="1624"/>
                  </a:lnTo>
                  <a:lnTo>
                    <a:pt x="147" y="1623"/>
                  </a:lnTo>
                  <a:lnTo>
                    <a:pt x="150" y="1621"/>
                  </a:lnTo>
                  <a:lnTo>
                    <a:pt x="155" y="1619"/>
                  </a:lnTo>
                  <a:lnTo>
                    <a:pt x="160" y="1619"/>
                  </a:lnTo>
                  <a:lnTo>
                    <a:pt x="160" y="1619"/>
                  </a:lnTo>
                  <a:lnTo>
                    <a:pt x="165" y="1621"/>
                  </a:lnTo>
                  <a:lnTo>
                    <a:pt x="169" y="1623"/>
                  </a:lnTo>
                  <a:lnTo>
                    <a:pt x="174" y="1624"/>
                  </a:lnTo>
                  <a:lnTo>
                    <a:pt x="180" y="1624"/>
                  </a:lnTo>
                  <a:lnTo>
                    <a:pt x="180" y="1624"/>
                  </a:lnTo>
                  <a:lnTo>
                    <a:pt x="197" y="1622"/>
                  </a:lnTo>
                  <a:lnTo>
                    <a:pt x="216" y="1619"/>
                  </a:lnTo>
                  <a:lnTo>
                    <a:pt x="216" y="1619"/>
                  </a:lnTo>
                  <a:lnTo>
                    <a:pt x="221" y="1618"/>
                  </a:lnTo>
                  <a:lnTo>
                    <a:pt x="224" y="1617"/>
                  </a:lnTo>
                  <a:lnTo>
                    <a:pt x="232" y="1612"/>
                  </a:lnTo>
                  <a:lnTo>
                    <a:pt x="237" y="1609"/>
                  </a:lnTo>
                  <a:lnTo>
                    <a:pt x="246" y="1608"/>
                  </a:lnTo>
                  <a:lnTo>
                    <a:pt x="256" y="1608"/>
                  </a:lnTo>
                  <a:lnTo>
                    <a:pt x="271" y="1609"/>
                  </a:lnTo>
                  <a:lnTo>
                    <a:pt x="271" y="1609"/>
                  </a:lnTo>
                  <a:lnTo>
                    <a:pt x="287" y="1610"/>
                  </a:lnTo>
                  <a:lnTo>
                    <a:pt x="299" y="1610"/>
                  </a:lnTo>
                  <a:lnTo>
                    <a:pt x="311" y="1610"/>
                  </a:lnTo>
                  <a:lnTo>
                    <a:pt x="321" y="1608"/>
                  </a:lnTo>
                  <a:lnTo>
                    <a:pt x="328" y="1605"/>
                  </a:lnTo>
                  <a:lnTo>
                    <a:pt x="334" y="1603"/>
                  </a:lnTo>
                  <a:lnTo>
                    <a:pt x="338" y="1599"/>
                  </a:lnTo>
                  <a:lnTo>
                    <a:pt x="341" y="1594"/>
                  </a:lnTo>
                  <a:lnTo>
                    <a:pt x="341" y="1594"/>
                  </a:lnTo>
                  <a:lnTo>
                    <a:pt x="342" y="1589"/>
                  </a:lnTo>
                  <a:lnTo>
                    <a:pt x="342" y="1582"/>
                  </a:lnTo>
                  <a:lnTo>
                    <a:pt x="341" y="1567"/>
                  </a:lnTo>
                  <a:lnTo>
                    <a:pt x="336" y="1549"/>
                  </a:lnTo>
                  <a:lnTo>
                    <a:pt x="336" y="1549"/>
                  </a:lnTo>
                  <a:lnTo>
                    <a:pt x="337" y="1550"/>
                  </a:lnTo>
                  <a:lnTo>
                    <a:pt x="339" y="1550"/>
                  </a:lnTo>
                  <a:lnTo>
                    <a:pt x="341" y="1549"/>
                  </a:lnTo>
                  <a:lnTo>
                    <a:pt x="342" y="1548"/>
                  </a:lnTo>
                  <a:lnTo>
                    <a:pt x="344" y="1544"/>
                  </a:lnTo>
                  <a:lnTo>
                    <a:pt x="346" y="1539"/>
                  </a:lnTo>
                  <a:lnTo>
                    <a:pt x="346" y="1539"/>
                  </a:lnTo>
                  <a:lnTo>
                    <a:pt x="347" y="1526"/>
                  </a:lnTo>
                  <a:lnTo>
                    <a:pt x="347" y="1511"/>
                  </a:lnTo>
                  <a:lnTo>
                    <a:pt x="344" y="1498"/>
                  </a:lnTo>
                  <a:lnTo>
                    <a:pt x="341" y="1484"/>
                  </a:lnTo>
                  <a:lnTo>
                    <a:pt x="341" y="1484"/>
                  </a:lnTo>
                  <a:lnTo>
                    <a:pt x="337" y="1474"/>
                  </a:lnTo>
                  <a:lnTo>
                    <a:pt x="333" y="1468"/>
                  </a:lnTo>
                  <a:lnTo>
                    <a:pt x="331" y="1464"/>
                  </a:lnTo>
                  <a:lnTo>
                    <a:pt x="331" y="1464"/>
                  </a:lnTo>
                  <a:lnTo>
                    <a:pt x="333" y="1461"/>
                  </a:lnTo>
                  <a:lnTo>
                    <a:pt x="338" y="1459"/>
                  </a:lnTo>
                  <a:lnTo>
                    <a:pt x="346" y="1454"/>
                  </a:lnTo>
                  <a:lnTo>
                    <a:pt x="346" y="1454"/>
                  </a:lnTo>
                  <a:lnTo>
                    <a:pt x="317" y="1345"/>
                  </a:lnTo>
                  <a:lnTo>
                    <a:pt x="296" y="1266"/>
                  </a:lnTo>
                  <a:lnTo>
                    <a:pt x="287" y="1236"/>
                  </a:lnTo>
                  <a:lnTo>
                    <a:pt x="281" y="1218"/>
                  </a:lnTo>
                  <a:lnTo>
                    <a:pt x="281" y="1218"/>
                  </a:lnTo>
                  <a:lnTo>
                    <a:pt x="271" y="1199"/>
                  </a:lnTo>
                  <a:lnTo>
                    <a:pt x="259" y="1179"/>
                  </a:lnTo>
                  <a:lnTo>
                    <a:pt x="249" y="1162"/>
                  </a:lnTo>
                  <a:lnTo>
                    <a:pt x="247" y="1154"/>
                  </a:lnTo>
                  <a:lnTo>
                    <a:pt x="246" y="1148"/>
                  </a:lnTo>
                  <a:lnTo>
                    <a:pt x="246" y="1148"/>
                  </a:lnTo>
                  <a:lnTo>
                    <a:pt x="248" y="1133"/>
                  </a:lnTo>
                  <a:lnTo>
                    <a:pt x="254" y="1104"/>
                  </a:lnTo>
                  <a:lnTo>
                    <a:pt x="276" y="1020"/>
                  </a:lnTo>
                  <a:lnTo>
                    <a:pt x="311" y="877"/>
                  </a:lnTo>
                  <a:lnTo>
                    <a:pt x="311" y="877"/>
                  </a:lnTo>
                  <a:lnTo>
                    <a:pt x="312" y="865"/>
                  </a:lnTo>
                  <a:lnTo>
                    <a:pt x="313" y="853"/>
                  </a:lnTo>
                  <a:lnTo>
                    <a:pt x="311" y="832"/>
                  </a:lnTo>
                  <a:lnTo>
                    <a:pt x="311" y="825"/>
                  </a:lnTo>
                  <a:lnTo>
                    <a:pt x="311" y="818"/>
                  </a:lnTo>
                  <a:lnTo>
                    <a:pt x="312" y="815"/>
                  </a:lnTo>
                  <a:lnTo>
                    <a:pt x="313" y="813"/>
                  </a:lnTo>
                  <a:lnTo>
                    <a:pt x="316" y="812"/>
                  </a:lnTo>
                  <a:lnTo>
                    <a:pt x="316" y="812"/>
                  </a:lnTo>
                  <a:lnTo>
                    <a:pt x="324" y="812"/>
                  </a:lnTo>
                  <a:lnTo>
                    <a:pt x="332" y="811"/>
                  </a:lnTo>
                  <a:lnTo>
                    <a:pt x="334" y="811"/>
                  </a:lnTo>
                  <a:lnTo>
                    <a:pt x="336" y="808"/>
                  </a:lnTo>
                  <a:lnTo>
                    <a:pt x="337" y="806"/>
                  </a:lnTo>
                  <a:lnTo>
                    <a:pt x="336" y="802"/>
                  </a:lnTo>
                  <a:lnTo>
                    <a:pt x="336" y="802"/>
                  </a:lnTo>
                  <a:lnTo>
                    <a:pt x="329" y="782"/>
                  </a:lnTo>
                  <a:lnTo>
                    <a:pt x="326" y="767"/>
                  </a:lnTo>
                  <a:lnTo>
                    <a:pt x="326" y="767"/>
                  </a:lnTo>
                  <a:lnTo>
                    <a:pt x="327" y="758"/>
                  </a:lnTo>
                  <a:lnTo>
                    <a:pt x="329" y="738"/>
                  </a:lnTo>
                  <a:lnTo>
                    <a:pt x="341" y="680"/>
                  </a:lnTo>
                  <a:lnTo>
                    <a:pt x="352" y="623"/>
                  </a:lnTo>
                  <a:lnTo>
                    <a:pt x="357" y="603"/>
                  </a:lnTo>
                  <a:lnTo>
                    <a:pt x="361" y="591"/>
                  </a:lnTo>
                  <a:lnTo>
                    <a:pt x="361" y="591"/>
                  </a:lnTo>
                  <a:lnTo>
                    <a:pt x="398" y="509"/>
                  </a:lnTo>
                  <a:lnTo>
                    <a:pt x="431" y="431"/>
                  </a:lnTo>
                  <a:lnTo>
                    <a:pt x="431" y="431"/>
                  </a:lnTo>
                  <a:lnTo>
                    <a:pt x="436" y="402"/>
                  </a:lnTo>
                  <a:lnTo>
                    <a:pt x="439" y="385"/>
                  </a:lnTo>
                  <a:lnTo>
                    <a:pt x="441" y="371"/>
                  </a:lnTo>
                  <a:lnTo>
                    <a:pt x="441" y="371"/>
                  </a:lnTo>
                  <a:lnTo>
                    <a:pt x="442" y="365"/>
                  </a:lnTo>
                  <a:lnTo>
                    <a:pt x="444" y="355"/>
                  </a:lnTo>
                  <a:lnTo>
                    <a:pt x="451" y="329"/>
                  </a:lnTo>
                  <a:lnTo>
                    <a:pt x="458" y="306"/>
                  </a:lnTo>
                  <a:lnTo>
                    <a:pt x="461" y="296"/>
                  </a:lnTo>
                  <a:lnTo>
                    <a:pt x="461" y="291"/>
                  </a:lnTo>
                  <a:lnTo>
                    <a:pt x="461" y="291"/>
                  </a:lnTo>
                  <a:lnTo>
                    <a:pt x="461" y="283"/>
                  </a:lnTo>
                  <a:lnTo>
                    <a:pt x="461" y="276"/>
                  </a:lnTo>
                  <a:lnTo>
                    <a:pt x="462" y="269"/>
                  </a:lnTo>
                  <a:lnTo>
                    <a:pt x="461" y="266"/>
                  </a:lnTo>
                  <a:lnTo>
                    <a:pt x="461" y="266"/>
                  </a:lnTo>
                  <a:lnTo>
                    <a:pt x="461" y="266"/>
                  </a:lnTo>
                  <a:lnTo>
                    <a:pt x="462" y="264"/>
                  </a:lnTo>
                  <a:lnTo>
                    <a:pt x="469" y="264"/>
                  </a:lnTo>
                  <a:lnTo>
                    <a:pt x="489" y="264"/>
                  </a:lnTo>
                  <a:lnTo>
                    <a:pt x="521" y="266"/>
                  </a:lnTo>
                  <a:lnTo>
                    <a:pt x="536" y="276"/>
                  </a:lnTo>
                  <a:lnTo>
                    <a:pt x="536" y="250"/>
                  </a:lnTo>
                  <a:lnTo>
                    <a:pt x="561" y="276"/>
                  </a:lnTo>
                  <a:lnTo>
                    <a:pt x="561" y="276"/>
                  </a:lnTo>
                  <a:lnTo>
                    <a:pt x="566" y="259"/>
                  </a:lnTo>
                  <a:lnTo>
                    <a:pt x="571" y="240"/>
                  </a:lnTo>
                  <a:lnTo>
                    <a:pt x="571" y="240"/>
                  </a:lnTo>
                  <a:lnTo>
                    <a:pt x="572" y="240"/>
                  </a:lnTo>
                  <a:lnTo>
                    <a:pt x="573" y="242"/>
                  </a:lnTo>
                  <a:lnTo>
                    <a:pt x="578" y="245"/>
                  </a:lnTo>
                  <a:lnTo>
                    <a:pt x="583" y="250"/>
                  </a:lnTo>
                  <a:lnTo>
                    <a:pt x="586" y="252"/>
                  </a:lnTo>
                  <a:lnTo>
                    <a:pt x="586" y="250"/>
                  </a:lnTo>
                  <a:lnTo>
                    <a:pt x="586" y="250"/>
                  </a:lnTo>
                  <a:lnTo>
                    <a:pt x="586" y="249"/>
                  </a:lnTo>
                  <a:lnTo>
                    <a:pt x="586" y="249"/>
                  </a:lnTo>
                  <a:lnTo>
                    <a:pt x="585" y="250"/>
                  </a:lnTo>
                  <a:lnTo>
                    <a:pt x="585" y="250"/>
                  </a:lnTo>
                  <a:lnTo>
                    <a:pt x="591" y="230"/>
                  </a:lnTo>
                  <a:lnTo>
                    <a:pt x="591" y="230"/>
                  </a:lnTo>
                  <a:lnTo>
                    <a:pt x="598" y="210"/>
                  </a:lnTo>
                  <a:lnTo>
                    <a:pt x="605" y="197"/>
                  </a:lnTo>
                  <a:lnTo>
                    <a:pt x="611" y="185"/>
                  </a:lnTo>
                  <a:lnTo>
                    <a:pt x="611" y="185"/>
                  </a:lnTo>
                  <a:lnTo>
                    <a:pt x="616" y="192"/>
                  </a:lnTo>
                  <a:lnTo>
                    <a:pt x="620" y="195"/>
                  </a:lnTo>
                  <a:lnTo>
                    <a:pt x="621" y="195"/>
                  </a:lnTo>
                  <a:lnTo>
                    <a:pt x="621" y="195"/>
                  </a:lnTo>
                  <a:lnTo>
                    <a:pt x="621" y="195"/>
                  </a:lnTo>
                  <a:lnTo>
                    <a:pt x="620" y="193"/>
                  </a:lnTo>
                  <a:lnTo>
                    <a:pt x="620" y="190"/>
                  </a:lnTo>
                  <a:lnTo>
                    <a:pt x="620" y="183"/>
                  </a:lnTo>
                  <a:lnTo>
                    <a:pt x="621" y="170"/>
                  </a:lnTo>
                  <a:lnTo>
                    <a:pt x="621" y="170"/>
                  </a:lnTo>
                  <a:lnTo>
                    <a:pt x="623" y="159"/>
                  </a:lnTo>
                  <a:lnTo>
                    <a:pt x="625" y="153"/>
                  </a:lnTo>
                  <a:lnTo>
                    <a:pt x="626" y="146"/>
                  </a:lnTo>
                  <a:lnTo>
                    <a:pt x="626" y="135"/>
                  </a:lnTo>
                  <a:lnTo>
                    <a:pt x="626" y="135"/>
                  </a:lnTo>
                  <a:lnTo>
                    <a:pt x="626" y="126"/>
                  </a:lnTo>
                  <a:lnTo>
                    <a:pt x="623" y="119"/>
                  </a:lnTo>
                  <a:lnTo>
                    <a:pt x="618" y="103"/>
                  </a:lnTo>
                  <a:lnTo>
                    <a:pt x="613" y="88"/>
                  </a:lnTo>
                  <a:lnTo>
                    <a:pt x="612" y="81"/>
                  </a:lnTo>
                  <a:lnTo>
                    <a:pt x="611" y="75"/>
                  </a:lnTo>
                  <a:lnTo>
                    <a:pt x="611" y="75"/>
                  </a:lnTo>
                  <a:lnTo>
                    <a:pt x="610" y="62"/>
                  </a:lnTo>
                  <a:lnTo>
                    <a:pt x="607" y="47"/>
                  </a:lnTo>
                  <a:lnTo>
                    <a:pt x="602" y="35"/>
                  </a:lnTo>
                  <a:lnTo>
                    <a:pt x="600" y="29"/>
                  </a:lnTo>
                  <a:lnTo>
                    <a:pt x="596" y="25"/>
                  </a:lnTo>
                  <a:lnTo>
                    <a:pt x="596" y="25"/>
                  </a:lnTo>
                  <a:lnTo>
                    <a:pt x="588" y="19"/>
                  </a:lnTo>
                  <a:lnTo>
                    <a:pt x="580" y="15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57" y="6"/>
                  </a:lnTo>
                  <a:lnTo>
                    <a:pt x="546" y="5"/>
                  </a:lnTo>
                  <a:lnTo>
                    <a:pt x="546" y="5"/>
                  </a:lnTo>
                  <a:lnTo>
                    <a:pt x="533" y="1"/>
                  </a:lnTo>
                  <a:lnTo>
                    <a:pt x="527" y="0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16" y="1"/>
                  </a:lnTo>
                  <a:lnTo>
                    <a:pt x="512" y="2"/>
                  </a:lnTo>
                  <a:lnTo>
                    <a:pt x="509" y="4"/>
                  </a:lnTo>
                  <a:lnTo>
                    <a:pt x="506" y="5"/>
                  </a:lnTo>
                  <a:lnTo>
                    <a:pt x="506" y="5"/>
                  </a:lnTo>
                  <a:lnTo>
                    <a:pt x="502" y="6"/>
                  </a:lnTo>
                  <a:lnTo>
                    <a:pt x="499" y="7"/>
                  </a:lnTo>
                  <a:lnTo>
                    <a:pt x="496" y="10"/>
                  </a:lnTo>
                  <a:lnTo>
                    <a:pt x="496" y="10"/>
                  </a:lnTo>
                  <a:lnTo>
                    <a:pt x="494" y="11"/>
                  </a:lnTo>
                  <a:lnTo>
                    <a:pt x="492" y="11"/>
                  </a:lnTo>
                  <a:lnTo>
                    <a:pt x="486" y="12"/>
                  </a:lnTo>
                  <a:lnTo>
                    <a:pt x="476" y="10"/>
                  </a:lnTo>
                  <a:lnTo>
                    <a:pt x="476" y="10"/>
                  </a:lnTo>
                  <a:lnTo>
                    <a:pt x="468" y="9"/>
                  </a:lnTo>
                  <a:lnTo>
                    <a:pt x="459" y="10"/>
                  </a:lnTo>
                  <a:lnTo>
                    <a:pt x="451" y="11"/>
                  </a:lnTo>
                  <a:lnTo>
                    <a:pt x="442" y="12"/>
                  </a:lnTo>
                  <a:lnTo>
                    <a:pt x="427" y="17"/>
                  </a:lnTo>
                  <a:lnTo>
                    <a:pt x="421" y="20"/>
                  </a:lnTo>
                  <a:lnTo>
                    <a:pt x="421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F11D4535-6E6C-8902-8C5A-D92FDCF18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400" y="4376738"/>
              <a:ext cx="185738" cy="195263"/>
            </a:xfrm>
            <a:custGeom>
              <a:avLst/>
              <a:gdLst>
                <a:gd name="T0" fmla="*/ 45 w 117"/>
                <a:gd name="T1" fmla="*/ 2 h 123"/>
                <a:gd name="T2" fmla="*/ 67 w 117"/>
                <a:gd name="T3" fmla="*/ 0 h 123"/>
                <a:gd name="T4" fmla="*/ 80 w 117"/>
                <a:gd name="T5" fmla="*/ 2 h 123"/>
                <a:gd name="T6" fmla="*/ 99 w 117"/>
                <a:gd name="T7" fmla="*/ 7 h 123"/>
                <a:gd name="T8" fmla="*/ 106 w 117"/>
                <a:gd name="T9" fmla="*/ 12 h 123"/>
                <a:gd name="T10" fmla="*/ 113 w 117"/>
                <a:gd name="T11" fmla="*/ 17 h 123"/>
                <a:gd name="T12" fmla="*/ 116 w 117"/>
                <a:gd name="T13" fmla="*/ 22 h 123"/>
                <a:gd name="T14" fmla="*/ 116 w 117"/>
                <a:gd name="T15" fmla="*/ 24 h 123"/>
                <a:gd name="T16" fmla="*/ 116 w 117"/>
                <a:gd name="T17" fmla="*/ 29 h 123"/>
                <a:gd name="T18" fmla="*/ 113 w 117"/>
                <a:gd name="T19" fmla="*/ 32 h 123"/>
                <a:gd name="T20" fmla="*/ 111 w 117"/>
                <a:gd name="T21" fmla="*/ 32 h 123"/>
                <a:gd name="T22" fmla="*/ 97 w 117"/>
                <a:gd name="T23" fmla="*/ 29 h 123"/>
                <a:gd name="T24" fmla="*/ 85 w 117"/>
                <a:gd name="T25" fmla="*/ 27 h 123"/>
                <a:gd name="T26" fmla="*/ 77 w 117"/>
                <a:gd name="T27" fmla="*/ 27 h 123"/>
                <a:gd name="T28" fmla="*/ 70 w 117"/>
                <a:gd name="T29" fmla="*/ 27 h 123"/>
                <a:gd name="T30" fmla="*/ 69 w 117"/>
                <a:gd name="T31" fmla="*/ 27 h 123"/>
                <a:gd name="T32" fmla="*/ 67 w 117"/>
                <a:gd name="T33" fmla="*/ 28 h 123"/>
                <a:gd name="T34" fmla="*/ 70 w 117"/>
                <a:gd name="T35" fmla="*/ 32 h 123"/>
                <a:gd name="T36" fmla="*/ 89 w 117"/>
                <a:gd name="T37" fmla="*/ 53 h 123"/>
                <a:gd name="T38" fmla="*/ 95 w 117"/>
                <a:gd name="T39" fmla="*/ 57 h 123"/>
                <a:gd name="T40" fmla="*/ 108 w 117"/>
                <a:gd name="T41" fmla="*/ 59 h 123"/>
                <a:gd name="T42" fmla="*/ 111 w 117"/>
                <a:gd name="T43" fmla="*/ 60 h 123"/>
                <a:gd name="T44" fmla="*/ 111 w 117"/>
                <a:gd name="T45" fmla="*/ 67 h 123"/>
                <a:gd name="T46" fmla="*/ 111 w 117"/>
                <a:gd name="T47" fmla="*/ 72 h 123"/>
                <a:gd name="T48" fmla="*/ 117 w 117"/>
                <a:gd name="T49" fmla="*/ 84 h 123"/>
                <a:gd name="T50" fmla="*/ 116 w 117"/>
                <a:gd name="T51" fmla="*/ 87 h 123"/>
                <a:gd name="T52" fmla="*/ 101 w 117"/>
                <a:gd name="T53" fmla="*/ 82 h 123"/>
                <a:gd name="T54" fmla="*/ 78 w 117"/>
                <a:gd name="T55" fmla="*/ 70 h 123"/>
                <a:gd name="T56" fmla="*/ 50 w 117"/>
                <a:gd name="T57" fmla="*/ 55 h 123"/>
                <a:gd name="T58" fmla="*/ 50 w 117"/>
                <a:gd name="T59" fmla="*/ 57 h 123"/>
                <a:gd name="T60" fmla="*/ 75 w 117"/>
                <a:gd name="T61" fmla="*/ 75 h 123"/>
                <a:gd name="T62" fmla="*/ 93 w 117"/>
                <a:gd name="T63" fmla="*/ 92 h 123"/>
                <a:gd name="T64" fmla="*/ 95 w 117"/>
                <a:gd name="T65" fmla="*/ 97 h 123"/>
                <a:gd name="T66" fmla="*/ 97 w 117"/>
                <a:gd name="T67" fmla="*/ 111 h 123"/>
                <a:gd name="T68" fmla="*/ 93 w 117"/>
                <a:gd name="T69" fmla="*/ 113 h 123"/>
                <a:gd name="T70" fmla="*/ 85 w 117"/>
                <a:gd name="T71" fmla="*/ 112 h 123"/>
                <a:gd name="T72" fmla="*/ 72 w 117"/>
                <a:gd name="T73" fmla="*/ 106 h 123"/>
                <a:gd name="T74" fmla="*/ 60 w 117"/>
                <a:gd name="T75" fmla="*/ 97 h 123"/>
                <a:gd name="T76" fmla="*/ 40 w 117"/>
                <a:gd name="T77" fmla="*/ 82 h 123"/>
                <a:gd name="T78" fmla="*/ 45 w 117"/>
                <a:gd name="T79" fmla="*/ 102 h 123"/>
                <a:gd name="T80" fmla="*/ 47 w 117"/>
                <a:gd name="T81" fmla="*/ 107 h 123"/>
                <a:gd name="T82" fmla="*/ 55 w 117"/>
                <a:gd name="T83" fmla="*/ 119 h 123"/>
                <a:gd name="T84" fmla="*/ 57 w 117"/>
                <a:gd name="T85" fmla="*/ 123 h 123"/>
                <a:gd name="T86" fmla="*/ 50 w 117"/>
                <a:gd name="T87" fmla="*/ 122 h 123"/>
                <a:gd name="T88" fmla="*/ 44 w 117"/>
                <a:gd name="T89" fmla="*/ 119 h 123"/>
                <a:gd name="T90" fmla="*/ 32 w 117"/>
                <a:gd name="T91" fmla="*/ 109 h 123"/>
                <a:gd name="T92" fmla="*/ 20 w 117"/>
                <a:gd name="T93" fmla="*/ 97 h 123"/>
                <a:gd name="T94" fmla="*/ 8 w 117"/>
                <a:gd name="T95" fmla="*/ 78 h 123"/>
                <a:gd name="T96" fmla="*/ 0 w 117"/>
                <a:gd name="T97" fmla="*/ 58 h 123"/>
                <a:gd name="T98" fmla="*/ 0 w 117"/>
                <a:gd name="T99" fmla="*/ 52 h 123"/>
                <a:gd name="T100" fmla="*/ 5 w 117"/>
                <a:gd name="T101" fmla="*/ 37 h 123"/>
                <a:gd name="T102" fmla="*/ 18 w 117"/>
                <a:gd name="T103" fmla="*/ 22 h 123"/>
                <a:gd name="T104" fmla="*/ 33 w 117"/>
                <a:gd name="T105" fmla="*/ 8 h 123"/>
                <a:gd name="T106" fmla="*/ 45 w 117"/>
                <a:gd name="T10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23">
                  <a:moveTo>
                    <a:pt x="45" y="2"/>
                  </a:moveTo>
                  <a:lnTo>
                    <a:pt x="45" y="2"/>
                  </a:lnTo>
                  <a:lnTo>
                    <a:pt x="55" y="0"/>
                  </a:lnTo>
                  <a:lnTo>
                    <a:pt x="67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92" y="4"/>
                  </a:lnTo>
                  <a:lnTo>
                    <a:pt x="99" y="7"/>
                  </a:lnTo>
                  <a:lnTo>
                    <a:pt x="103" y="9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13" y="17"/>
                  </a:lnTo>
                  <a:lnTo>
                    <a:pt x="116" y="19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16" y="24"/>
                  </a:lnTo>
                  <a:lnTo>
                    <a:pt x="116" y="28"/>
                  </a:lnTo>
                  <a:lnTo>
                    <a:pt x="116" y="29"/>
                  </a:lnTo>
                  <a:lnTo>
                    <a:pt x="116" y="30"/>
                  </a:lnTo>
                  <a:lnTo>
                    <a:pt x="113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03" y="30"/>
                  </a:lnTo>
                  <a:lnTo>
                    <a:pt x="97" y="29"/>
                  </a:lnTo>
                  <a:lnTo>
                    <a:pt x="90" y="27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77" y="27"/>
                  </a:lnTo>
                  <a:lnTo>
                    <a:pt x="73" y="25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7" y="27"/>
                  </a:lnTo>
                  <a:lnTo>
                    <a:pt x="67" y="28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82" y="45"/>
                  </a:lnTo>
                  <a:lnTo>
                    <a:pt x="89" y="53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102" y="58"/>
                  </a:lnTo>
                  <a:lnTo>
                    <a:pt x="108" y="59"/>
                  </a:lnTo>
                  <a:lnTo>
                    <a:pt x="109" y="59"/>
                  </a:lnTo>
                  <a:lnTo>
                    <a:pt x="111" y="60"/>
                  </a:lnTo>
                  <a:lnTo>
                    <a:pt x="111" y="63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11" y="72"/>
                  </a:lnTo>
                  <a:lnTo>
                    <a:pt x="112" y="75"/>
                  </a:lnTo>
                  <a:lnTo>
                    <a:pt x="117" y="84"/>
                  </a:lnTo>
                  <a:lnTo>
                    <a:pt x="117" y="87"/>
                  </a:lnTo>
                  <a:lnTo>
                    <a:pt x="116" y="87"/>
                  </a:lnTo>
                  <a:lnTo>
                    <a:pt x="109" y="86"/>
                  </a:lnTo>
                  <a:lnTo>
                    <a:pt x="101" y="82"/>
                  </a:lnTo>
                  <a:lnTo>
                    <a:pt x="101" y="82"/>
                  </a:lnTo>
                  <a:lnTo>
                    <a:pt x="78" y="70"/>
                  </a:lnTo>
                  <a:lnTo>
                    <a:pt x="60" y="62"/>
                  </a:lnTo>
                  <a:lnTo>
                    <a:pt x="50" y="55"/>
                  </a:lnTo>
                  <a:lnTo>
                    <a:pt x="49" y="55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75" y="75"/>
                  </a:lnTo>
                  <a:lnTo>
                    <a:pt x="88" y="87"/>
                  </a:lnTo>
                  <a:lnTo>
                    <a:pt x="93" y="92"/>
                  </a:lnTo>
                  <a:lnTo>
                    <a:pt x="95" y="97"/>
                  </a:lnTo>
                  <a:lnTo>
                    <a:pt x="95" y="97"/>
                  </a:lnTo>
                  <a:lnTo>
                    <a:pt x="97" y="104"/>
                  </a:lnTo>
                  <a:lnTo>
                    <a:pt x="97" y="111"/>
                  </a:lnTo>
                  <a:lnTo>
                    <a:pt x="95" y="113"/>
                  </a:lnTo>
                  <a:lnTo>
                    <a:pt x="93" y="113"/>
                  </a:lnTo>
                  <a:lnTo>
                    <a:pt x="90" y="113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72" y="10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2" y="87"/>
                  </a:lnTo>
                  <a:lnTo>
                    <a:pt x="45" y="102"/>
                  </a:lnTo>
                  <a:lnTo>
                    <a:pt x="45" y="102"/>
                  </a:lnTo>
                  <a:lnTo>
                    <a:pt x="47" y="107"/>
                  </a:lnTo>
                  <a:lnTo>
                    <a:pt x="49" y="112"/>
                  </a:lnTo>
                  <a:lnTo>
                    <a:pt x="55" y="119"/>
                  </a:lnTo>
                  <a:lnTo>
                    <a:pt x="57" y="122"/>
                  </a:lnTo>
                  <a:lnTo>
                    <a:pt x="57" y="123"/>
                  </a:lnTo>
                  <a:lnTo>
                    <a:pt x="55" y="123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4" y="119"/>
                  </a:lnTo>
                  <a:lnTo>
                    <a:pt x="39" y="116"/>
                  </a:lnTo>
                  <a:lnTo>
                    <a:pt x="32" y="109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5" y="89"/>
                  </a:lnTo>
                  <a:lnTo>
                    <a:pt x="8" y="78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4"/>
                  </a:lnTo>
                  <a:lnTo>
                    <a:pt x="5" y="37"/>
                  </a:lnTo>
                  <a:lnTo>
                    <a:pt x="12" y="29"/>
                  </a:lnTo>
                  <a:lnTo>
                    <a:pt x="18" y="22"/>
                  </a:lnTo>
                  <a:lnTo>
                    <a:pt x="25" y="14"/>
                  </a:lnTo>
                  <a:lnTo>
                    <a:pt x="33" y="8"/>
                  </a:lnTo>
                  <a:lnTo>
                    <a:pt x="39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963D2F4-AE7C-7CAB-3141-0DC7163E4A15}"/>
              </a:ext>
            </a:extLst>
          </p:cNvPr>
          <p:cNvGrpSpPr/>
          <p:nvPr/>
        </p:nvGrpSpPr>
        <p:grpSpPr>
          <a:xfrm>
            <a:off x="4551969" y="3852279"/>
            <a:ext cx="900113" cy="2495550"/>
            <a:chOff x="3940175" y="4313238"/>
            <a:chExt cx="900113" cy="2495550"/>
          </a:xfrm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C94E490-D9E3-18A5-F70F-251F0DF54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5" y="4313238"/>
              <a:ext cx="900113" cy="2495550"/>
            </a:xfrm>
            <a:custGeom>
              <a:avLst/>
              <a:gdLst>
                <a:gd name="T0" fmla="*/ 76 w 567"/>
                <a:gd name="T1" fmla="*/ 9 h 1572"/>
                <a:gd name="T2" fmla="*/ 18 w 567"/>
                <a:gd name="T3" fmla="*/ 54 h 1572"/>
                <a:gd name="T4" fmla="*/ 6 w 567"/>
                <a:gd name="T5" fmla="*/ 110 h 1572"/>
                <a:gd name="T6" fmla="*/ 10 w 567"/>
                <a:gd name="T7" fmla="*/ 151 h 1572"/>
                <a:gd name="T8" fmla="*/ 20 w 567"/>
                <a:gd name="T9" fmla="*/ 162 h 1572"/>
                <a:gd name="T10" fmla="*/ 33 w 567"/>
                <a:gd name="T11" fmla="*/ 187 h 1572"/>
                <a:gd name="T12" fmla="*/ 65 w 567"/>
                <a:gd name="T13" fmla="*/ 237 h 1572"/>
                <a:gd name="T14" fmla="*/ 60 w 567"/>
                <a:gd name="T15" fmla="*/ 321 h 1572"/>
                <a:gd name="T16" fmla="*/ 75 w 567"/>
                <a:gd name="T17" fmla="*/ 357 h 1572"/>
                <a:gd name="T18" fmla="*/ 85 w 567"/>
                <a:gd name="T19" fmla="*/ 423 h 1572"/>
                <a:gd name="T20" fmla="*/ 110 w 567"/>
                <a:gd name="T21" fmla="*/ 523 h 1572"/>
                <a:gd name="T22" fmla="*/ 150 w 567"/>
                <a:gd name="T23" fmla="*/ 538 h 1572"/>
                <a:gd name="T24" fmla="*/ 253 w 567"/>
                <a:gd name="T25" fmla="*/ 584 h 1572"/>
                <a:gd name="T26" fmla="*/ 270 w 567"/>
                <a:gd name="T27" fmla="*/ 652 h 1572"/>
                <a:gd name="T28" fmla="*/ 265 w 567"/>
                <a:gd name="T29" fmla="*/ 723 h 1572"/>
                <a:gd name="T30" fmla="*/ 256 w 567"/>
                <a:gd name="T31" fmla="*/ 796 h 1572"/>
                <a:gd name="T32" fmla="*/ 201 w 567"/>
                <a:gd name="T33" fmla="*/ 943 h 1572"/>
                <a:gd name="T34" fmla="*/ 175 w 567"/>
                <a:gd name="T35" fmla="*/ 1064 h 1572"/>
                <a:gd name="T36" fmla="*/ 219 w 567"/>
                <a:gd name="T37" fmla="*/ 1098 h 1572"/>
                <a:gd name="T38" fmla="*/ 260 w 567"/>
                <a:gd name="T39" fmla="*/ 1170 h 1572"/>
                <a:gd name="T40" fmla="*/ 306 w 567"/>
                <a:gd name="T41" fmla="*/ 1333 h 1572"/>
                <a:gd name="T42" fmla="*/ 295 w 567"/>
                <a:gd name="T43" fmla="*/ 1380 h 1572"/>
                <a:gd name="T44" fmla="*/ 275 w 567"/>
                <a:gd name="T45" fmla="*/ 1407 h 1572"/>
                <a:gd name="T46" fmla="*/ 213 w 567"/>
                <a:gd name="T47" fmla="*/ 1423 h 1572"/>
                <a:gd name="T48" fmla="*/ 215 w 567"/>
                <a:gd name="T49" fmla="*/ 1438 h 1572"/>
                <a:gd name="T50" fmla="*/ 260 w 567"/>
                <a:gd name="T51" fmla="*/ 1440 h 1572"/>
                <a:gd name="T52" fmla="*/ 240 w 567"/>
                <a:gd name="T53" fmla="*/ 1493 h 1572"/>
                <a:gd name="T54" fmla="*/ 176 w 567"/>
                <a:gd name="T55" fmla="*/ 1522 h 1572"/>
                <a:gd name="T56" fmla="*/ 160 w 567"/>
                <a:gd name="T57" fmla="*/ 1536 h 1572"/>
                <a:gd name="T58" fmla="*/ 180 w 567"/>
                <a:gd name="T59" fmla="*/ 1551 h 1572"/>
                <a:gd name="T60" fmla="*/ 185 w 567"/>
                <a:gd name="T61" fmla="*/ 1561 h 1572"/>
                <a:gd name="T62" fmla="*/ 214 w 567"/>
                <a:gd name="T63" fmla="*/ 1563 h 1572"/>
                <a:gd name="T64" fmla="*/ 245 w 567"/>
                <a:gd name="T65" fmla="*/ 1561 h 1572"/>
                <a:gd name="T66" fmla="*/ 278 w 567"/>
                <a:gd name="T67" fmla="*/ 1566 h 1572"/>
                <a:gd name="T68" fmla="*/ 300 w 567"/>
                <a:gd name="T69" fmla="*/ 1561 h 1572"/>
                <a:gd name="T70" fmla="*/ 363 w 567"/>
                <a:gd name="T71" fmla="*/ 1531 h 1572"/>
                <a:gd name="T72" fmla="*/ 377 w 567"/>
                <a:gd name="T73" fmla="*/ 1494 h 1572"/>
                <a:gd name="T74" fmla="*/ 403 w 567"/>
                <a:gd name="T75" fmla="*/ 1458 h 1572"/>
                <a:gd name="T76" fmla="*/ 440 w 567"/>
                <a:gd name="T77" fmla="*/ 1439 h 1572"/>
                <a:gd name="T78" fmla="*/ 415 w 567"/>
                <a:gd name="T79" fmla="*/ 1365 h 1572"/>
                <a:gd name="T80" fmla="*/ 405 w 567"/>
                <a:gd name="T81" fmla="*/ 1290 h 1572"/>
                <a:gd name="T82" fmla="*/ 415 w 567"/>
                <a:gd name="T83" fmla="*/ 1230 h 1572"/>
                <a:gd name="T84" fmla="*/ 395 w 567"/>
                <a:gd name="T85" fmla="*/ 1109 h 1572"/>
                <a:gd name="T86" fmla="*/ 468 w 567"/>
                <a:gd name="T87" fmla="*/ 982 h 1572"/>
                <a:gd name="T88" fmla="*/ 510 w 567"/>
                <a:gd name="T89" fmla="*/ 918 h 1572"/>
                <a:gd name="T90" fmla="*/ 549 w 567"/>
                <a:gd name="T91" fmla="*/ 779 h 1572"/>
                <a:gd name="T92" fmla="*/ 563 w 567"/>
                <a:gd name="T93" fmla="*/ 731 h 1572"/>
                <a:gd name="T94" fmla="*/ 549 w 567"/>
                <a:gd name="T95" fmla="*/ 661 h 1572"/>
                <a:gd name="T96" fmla="*/ 545 w 567"/>
                <a:gd name="T97" fmla="*/ 613 h 1572"/>
                <a:gd name="T98" fmla="*/ 549 w 567"/>
                <a:gd name="T99" fmla="*/ 570 h 1572"/>
                <a:gd name="T100" fmla="*/ 529 w 567"/>
                <a:gd name="T101" fmla="*/ 514 h 1572"/>
                <a:gd name="T102" fmla="*/ 475 w 567"/>
                <a:gd name="T103" fmla="*/ 342 h 1572"/>
                <a:gd name="T104" fmla="*/ 453 w 567"/>
                <a:gd name="T105" fmla="*/ 290 h 1572"/>
                <a:gd name="T106" fmla="*/ 370 w 567"/>
                <a:gd name="T107" fmla="*/ 227 h 1572"/>
                <a:gd name="T108" fmla="*/ 275 w 567"/>
                <a:gd name="T109" fmla="*/ 182 h 1572"/>
                <a:gd name="T110" fmla="*/ 253 w 567"/>
                <a:gd name="T111" fmla="*/ 122 h 1572"/>
                <a:gd name="T112" fmla="*/ 235 w 567"/>
                <a:gd name="T113" fmla="*/ 42 h 1572"/>
                <a:gd name="T114" fmla="*/ 190 w 567"/>
                <a:gd name="T115" fmla="*/ 5 h 1572"/>
                <a:gd name="T116" fmla="*/ 130 w 567"/>
                <a:gd name="T117" fmla="*/ 11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1572">
                  <a:moveTo>
                    <a:pt x="130" y="11"/>
                  </a:moveTo>
                  <a:lnTo>
                    <a:pt x="130" y="11"/>
                  </a:lnTo>
                  <a:lnTo>
                    <a:pt x="124" y="10"/>
                  </a:lnTo>
                  <a:lnTo>
                    <a:pt x="109" y="8"/>
                  </a:lnTo>
                  <a:lnTo>
                    <a:pt x="99" y="6"/>
                  </a:lnTo>
                  <a:lnTo>
                    <a:pt x="88" y="6"/>
                  </a:lnTo>
                  <a:lnTo>
                    <a:pt x="76" y="9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54" y="16"/>
                  </a:lnTo>
                  <a:lnTo>
                    <a:pt x="44" y="24"/>
                  </a:lnTo>
                  <a:lnTo>
                    <a:pt x="34" y="34"/>
                  </a:lnTo>
                  <a:lnTo>
                    <a:pt x="25" y="44"/>
                  </a:lnTo>
                  <a:lnTo>
                    <a:pt x="18" y="54"/>
                  </a:lnTo>
                  <a:lnTo>
                    <a:pt x="11" y="65"/>
                  </a:lnTo>
                  <a:lnTo>
                    <a:pt x="7" y="74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5" y="93"/>
                  </a:lnTo>
                  <a:lnTo>
                    <a:pt x="6" y="102"/>
                  </a:lnTo>
                  <a:lnTo>
                    <a:pt x="6" y="110"/>
                  </a:lnTo>
                  <a:lnTo>
                    <a:pt x="6" y="115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1" y="141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0" y="151"/>
                  </a:lnTo>
                  <a:lnTo>
                    <a:pt x="18" y="152"/>
                  </a:lnTo>
                  <a:lnTo>
                    <a:pt x="20" y="153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1"/>
                  </a:lnTo>
                  <a:lnTo>
                    <a:pt x="20" y="151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1" y="172"/>
                  </a:lnTo>
                  <a:lnTo>
                    <a:pt x="25" y="179"/>
                  </a:lnTo>
                  <a:lnTo>
                    <a:pt x="29" y="186"/>
                  </a:lnTo>
                  <a:lnTo>
                    <a:pt x="30" y="187"/>
                  </a:lnTo>
                  <a:lnTo>
                    <a:pt x="30" y="187"/>
                  </a:lnTo>
                  <a:lnTo>
                    <a:pt x="33" y="187"/>
                  </a:lnTo>
                  <a:lnTo>
                    <a:pt x="38" y="191"/>
                  </a:lnTo>
                  <a:lnTo>
                    <a:pt x="45" y="197"/>
                  </a:lnTo>
                  <a:lnTo>
                    <a:pt x="45" y="197"/>
                  </a:lnTo>
                  <a:lnTo>
                    <a:pt x="54" y="213"/>
                  </a:lnTo>
                  <a:lnTo>
                    <a:pt x="60" y="226"/>
                  </a:lnTo>
                  <a:lnTo>
                    <a:pt x="65" y="237"/>
                  </a:lnTo>
                  <a:lnTo>
                    <a:pt x="65" y="237"/>
                  </a:lnTo>
                  <a:lnTo>
                    <a:pt x="69" y="245"/>
                  </a:lnTo>
                  <a:lnTo>
                    <a:pt x="71" y="248"/>
                  </a:lnTo>
                  <a:lnTo>
                    <a:pt x="75" y="252"/>
                  </a:lnTo>
                  <a:lnTo>
                    <a:pt x="75" y="252"/>
                  </a:lnTo>
                  <a:lnTo>
                    <a:pt x="66" y="286"/>
                  </a:lnTo>
                  <a:lnTo>
                    <a:pt x="61" y="312"/>
                  </a:lnTo>
                  <a:lnTo>
                    <a:pt x="60" y="321"/>
                  </a:lnTo>
                  <a:lnTo>
                    <a:pt x="60" y="327"/>
                  </a:lnTo>
                  <a:lnTo>
                    <a:pt x="60" y="327"/>
                  </a:lnTo>
                  <a:lnTo>
                    <a:pt x="63" y="334"/>
                  </a:lnTo>
                  <a:lnTo>
                    <a:pt x="68" y="339"/>
                  </a:lnTo>
                  <a:lnTo>
                    <a:pt x="73" y="346"/>
                  </a:lnTo>
                  <a:lnTo>
                    <a:pt x="74" y="351"/>
                  </a:lnTo>
                  <a:lnTo>
                    <a:pt x="75" y="357"/>
                  </a:lnTo>
                  <a:lnTo>
                    <a:pt x="75" y="357"/>
                  </a:lnTo>
                  <a:lnTo>
                    <a:pt x="78" y="372"/>
                  </a:lnTo>
                  <a:lnTo>
                    <a:pt x="81" y="390"/>
                  </a:lnTo>
                  <a:lnTo>
                    <a:pt x="85" y="408"/>
                  </a:lnTo>
                  <a:lnTo>
                    <a:pt x="85" y="415"/>
                  </a:lnTo>
                  <a:lnTo>
                    <a:pt x="85" y="423"/>
                  </a:lnTo>
                  <a:lnTo>
                    <a:pt x="85" y="423"/>
                  </a:lnTo>
                  <a:lnTo>
                    <a:pt x="83" y="455"/>
                  </a:lnTo>
                  <a:lnTo>
                    <a:pt x="81" y="471"/>
                  </a:lnTo>
                  <a:lnTo>
                    <a:pt x="80" y="483"/>
                  </a:lnTo>
                  <a:lnTo>
                    <a:pt x="80" y="483"/>
                  </a:lnTo>
                  <a:lnTo>
                    <a:pt x="76" y="507"/>
                  </a:lnTo>
                  <a:lnTo>
                    <a:pt x="75" y="523"/>
                  </a:lnTo>
                  <a:lnTo>
                    <a:pt x="110" y="523"/>
                  </a:lnTo>
                  <a:lnTo>
                    <a:pt x="110" y="523"/>
                  </a:lnTo>
                  <a:lnTo>
                    <a:pt x="114" y="525"/>
                  </a:lnTo>
                  <a:lnTo>
                    <a:pt x="123" y="532"/>
                  </a:lnTo>
                  <a:lnTo>
                    <a:pt x="128" y="534"/>
                  </a:lnTo>
                  <a:lnTo>
                    <a:pt x="135" y="537"/>
                  </a:lnTo>
                  <a:lnTo>
                    <a:pt x="143" y="538"/>
                  </a:lnTo>
                  <a:lnTo>
                    <a:pt x="150" y="538"/>
                  </a:lnTo>
                  <a:lnTo>
                    <a:pt x="150" y="538"/>
                  </a:lnTo>
                  <a:lnTo>
                    <a:pt x="168" y="534"/>
                  </a:lnTo>
                  <a:lnTo>
                    <a:pt x="185" y="529"/>
                  </a:lnTo>
                  <a:lnTo>
                    <a:pt x="205" y="523"/>
                  </a:lnTo>
                  <a:lnTo>
                    <a:pt x="205" y="523"/>
                  </a:lnTo>
                  <a:lnTo>
                    <a:pt x="233" y="557"/>
                  </a:lnTo>
                  <a:lnTo>
                    <a:pt x="253" y="584"/>
                  </a:lnTo>
                  <a:lnTo>
                    <a:pt x="260" y="596"/>
                  </a:lnTo>
                  <a:lnTo>
                    <a:pt x="265" y="603"/>
                  </a:lnTo>
                  <a:lnTo>
                    <a:pt x="265" y="603"/>
                  </a:lnTo>
                  <a:lnTo>
                    <a:pt x="268" y="609"/>
                  </a:lnTo>
                  <a:lnTo>
                    <a:pt x="269" y="618"/>
                  </a:lnTo>
                  <a:lnTo>
                    <a:pt x="270" y="636"/>
                  </a:lnTo>
                  <a:lnTo>
                    <a:pt x="270" y="652"/>
                  </a:lnTo>
                  <a:lnTo>
                    <a:pt x="270" y="663"/>
                  </a:lnTo>
                  <a:lnTo>
                    <a:pt x="270" y="663"/>
                  </a:lnTo>
                  <a:lnTo>
                    <a:pt x="270" y="676"/>
                  </a:lnTo>
                  <a:lnTo>
                    <a:pt x="269" y="695"/>
                  </a:lnTo>
                  <a:lnTo>
                    <a:pt x="268" y="712"/>
                  </a:lnTo>
                  <a:lnTo>
                    <a:pt x="265" y="723"/>
                  </a:lnTo>
                  <a:lnTo>
                    <a:pt x="265" y="723"/>
                  </a:lnTo>
                  <a:lnTo>
                    <a:pt x="265" y="726"/>
                  </a:lnTo>
                  <a:lnTo>
                    <a:pt x="265" y="730"/>
                  </a:lnTo>
                  <a:lnTo>
                    <a:pt x="266" y="736"/>
                  </a:lnTo>
                  <a:lnTo>
                    <a:pt x="270" y="743"/>
                  </a:lnTo>
                  <a:lnTo>
                    <a:pt x="270" y="743"/>
                  </a:lnTo>
                  <a:lnTo>
                    <a:pt x="266" y="759"/>
                  </a:lnTo>
                  <a:lnTo>
                    <a:pt x="256" y="796"/>
                  </a:lnTo>
                  <a:lnTo>
                    <a:pt x="249" y="820"/>
                  </a:lnTo>
                  <a:lnTo>
                    <a:pt x="240" y="845"/>
                  </a:lnTo>
                  <a:lnTo>
                    <a:pt x="230" y="870"/>
                  </a:lnTo>
                  <a:lnTo>
                    <a:pt x="220" y="894"/>
                  </a:lnTo>
                  <a:lnTo>
                    <a:pt x="220" y="894"/>
                  </a:lnTo>
                  <a:lnTo>
                    <a:pt x="210" y="918"/>
                  </a:lnTo>
                  <a:lnTo>
                    <a:pt x="201" y="943"/>
                  </a:lnTo>
                  <a:lnTo>
                    <a:pt x="193" y="969"/>
                  </a:lnTo>
                  <a:lnTo>
                    <a:pt x="186" y="994"/>
                  </a:lnTo>
                  <a:lnTo>
                    <a:pt x="181" y="1017"/>
                  </a:lnTo>
                  <a:lnTo>
                    <a:pt x="178" y="1037"/>
                  </a:lnTo>
                  <a:lnTo>
                    <a:pt x="175" y="1053"/>
                  </a:lnTo>
                  <a:lnTo>
                    <a:pt x="175" y="1064"/>
                  </a:lnTo>
                  <a:lnTo>
                    <a:pt x="175" y="1064"/>
                  </a:lnTo>
                  <a:lnTo>
                    <a:pt x="176" y="1068"/>
                  </a:lnTo>
                  <a:lnTo>
                    <a:pt x="178" y="1072"/>
                  </a:lnTo>
                  <a:lnTo>
                    <a:pt x="184" y="1079"/>
                  </a:lnTo>
                  <a:lnTo>
                    <a:pt x="191" y="1086"/>
                  </a:lnTo>
                  <a:lnTo>
                    <a:pt x="201" y="1092"/>
                  </a:lnTo>
                  <a:lnTo>
                    <a:pt x="210" y="1096"/>
                  </a:lnTo>
                  <a:lnTo>
                    <a:pt x="219" y="1098"/>
                  </a:lnTo>
                  <a:lnTo>
                    <a:pt x="224" y="1099"/>
                  </a:lnTo>
                  <a:lnTo>
                    <a:pt x="225" y="1099"/>
                  </a:lnTo>
                  <a:lnTo>
                    <a:pt x="225" y="1099"/>
                  </a:lnTo>
                  <a:lnTo>
                    <a:pt x="225" y="1099"/>
                  </a:lnTo>
                  <a:lnTo>
                    <a:pt x="238" y="1126"/>
                  </a:lnTo>
                  <a:lnTo>
                    <a:pt x="249" y="1150"/>
                  </a:lnTo>
                  <a:lnTo>
                    <a:pt x="260" y="1170"/>
                  </a:lnTo>
                  <a:lnTo>
                    <a:pt x="260" y="1170"/>
                  </a:lnTo>
                  <a:lnTo>
                    <a:pt x="273" y="1192"/>
                  </a:lnTo>
                  <a:lnTo>
                    <a:pt x="288" y="1221"/>
                  </a:lnTo>
                  <a:lnTo>
                    <a:pt x="305" y="1260"/>
                  </a:lnTo>
                  <a:lnTo>
                    <a:pt x="305" y="1260"/>
                  </a:lnTo>
                  <a:lnTo>
                    <a:pt x="306" y="1303"/>
                  </a:lnTo>
                  <a:lnTo>
                    <a:pt x="306" y="1333"/>
                  </a:lnTo>
                  <a:lnTo>
                    <a:pt x="306" y="1344"/>
                  </a:lnTo>
                  <a:lnTo>
                    <a:pt x="305" y="1350"/>
                  </a:lnTo>
                  <a:lnTo>
                    <a:pt x="305" y="1350"/>
                  </a:lnTo>
                  <a:lnTo>
                    <a:pt x="300" y="1366"/>
                  </a:lnTo>
                  <a:lnTo>
                    <a:pt x="298" y="1374"/>
                  </a:lnTo>
                  <a:lnTo>
                    <a:pt x="295" y="1380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3" y="1390"/>
                  </a:lnTo>
                  <a:lnTo>
                    <a:pt x="290" y="1395"/>
                  </a:lnTo>
                  <a:lnTo>
                    <a:pt x="288" y="1398"/>
                  </a:lnTo>
                  <a:lnTo>
                    <a:pt x="285" y="1400"/>
                  </a:lnTo>
                  <a:lnTo>
                    <a:pt x="285" y="1400"/>
                  </a:lnTo>
                  <a:lnTo>
                    <a:pt x="275" y="1407"/>
                  </a:lnTo>
                  <a:lnTo>
                    <a:pt x="261" y="1413"/>
                  </a:lnTo>
                  <a:lnTo>
                    <a:pt x="248" y="1418"/>
                  </a:lnTo>
                  <a:lnTo>
                    <a:pt x="240" y="1420"/>
                  </a:lnTo>
                  <a:lnTo>
                    <a:pt x="240" y="1420"/>
                  </a:lnTo>
                  <a:lnTo>
                    <a:pt x="234" y="1420"/>
                  </a:lnTo>
                  <a:lnTo>
                    <a:pt x="223" y="1422"/>
                  </a:lnTo>
                  <a:lnTo>
                    <a:pt x="213" y="1423"/>
                  </a:lnTo>
                  <a:lnTo>
                    <a:pt x="210" y="1424"/>
                  </a:lnTo>
                  <a:lnTo>
                    <a:pt x="210" y="1425"/>
                  </a:lnTo>
                  <a:lnTo>
                    <a:pt x="210" y="1425"/>
                  </a:lnTo>
                  <a:lnTo>
                    <a:pt x="211" y="1429"/>
                  </a:lnTo>
                  <a:lnTo>
                    <a:pt x="211" y="1434"/>
                  </a:lnTo>
                  <a:lnTo>
                    <a:pt x="213" y="1435"/>
                  </a:lnTo>
                  <a:lnTo>
                    <a:pt x="215" y="1438"/>
                  </a:lnTo>
                  <a:lnTo>
                    <a:pt x="219" y="1439"/>
                  </a:lnTo>
                  <a:lnTo>
                    <a:pt x="225" y="1440"/>
                  </a:lnTo>
                  <a:lnTo>
                    <a:pt x="225" y="1440"/>
                  </a:lnTo>
                  <a:lnTo>
                    <a:pt x="238" y="1442"/>
                  </a:lnTo>
                  <a:lnTo>
                    <a:pt x="249" y="1440"/>
                  </a:lnTo>
                  <a:lnTo>
                    <a:pt x="260" y="1440"/>
                  </a:lnTo>
                  <a:lnTo>
                    <a:pt x="260" y="1440"/>
                  </a:lnTo>
                  <a:lnTo>
                    <a:pt x="266" y="1440"/>
                  </a:lnTo>
                  <a:lnTo>
                    <a:pt x="270" y="1440"/>
                  </a:lnTo>
                  <a:lnTo>
                    <a:pt x="270" y="1440"/>
                  </a:lnTo>
                  <a:lnTo>
                    <a:pt x="266" y="1449"/>
                  </a:lnTo>
                  <a:lnTo>
                    <a:pt x="256" y="1469"/>
                  </a:lnTo>
                  <a:lnTo>
                    <a:pt x="249" y="1482"/>
                  </a:lnTo>
                  <a:lnTo>
                    <a:pt x="240" y="1493"/>
                  </a:lnTo>
                  <a:lnTo>
                    <a:pt x="230" y="1503"/>
                  </a:lnTo>
                  <a:lnTo>
                    <a:pt x="225" y="1507"/>
                  </a:lnTo>
                  <a:lnTo>
                    <a:pt x="220" y="1511"/>
                  </a:lnTo>
                  <a:lnTo>
                    <a:pt x="220" y="1511"/>
                  </a:lnTo>
                  <a:lnTo>
                    <a:pt x="209" y="1516"/>
                  </a:lnTo>
                  <a:lnTo>
                    <a:pt x="198" y="1518"/>
                  </a:lnTo>
                  <a:lnTo>
                    <a:pt x="176" y="1522"/>
                  </a:lnTo>
                  <a:lnTo>
                    <a:pt x="168" y="1524"/>
                  </a:lnTo>
                  <a:lnTo>
                    <a:pt x="163" y="1527"/>
                  </a:lnTo>
                  <a:lnTo>
                    <a:pt x="160" y="1528"/>
                  </a:lnTo>
                  <a:lnTo>
                    <a:pt x="159" y="1531"/>
                  </a:lnTo>
                  <a:lnTo>
                    <a:pt x="159" y="1533"/>
                  </a:lnTo>
                  <a:lnTo>
                    <a:pt x="160" y="1536"/>
                  </a:lnTo>
                  <a:lnTo>
                    <a:pt x="160" y="1536"/>
                  </a:lnTo>
                  <a:lnTo>
                    <a:pt x="164" y="1542"/>
                  </a:lnTo>
                  <a:lnTo>
                    <a:pt x="166" y="1546"/>
                  </a:lnTo>
                  <a:lnTo>
                    <a:pt x="170" y="1548"/>
                  </a:lnTo>
                  <a:lnTo>
                    <a:pt x="173" y="1549"/>
                  </a:lnTo>
                  <a:lnTo>
                    <a:pt x="178" y="1551"/>
                  </a:lnTo>
                  <a:lnTo>
                    <a:pt x="180" y="1551"/>
                  </a:lnTo>
                  <a:lnTo>
                    <a:pt x="180" y="1551"/>
                  </a:lnTo>
                  <a:lnTo>
                    <a:pt x="179" y="1552"/>
                  </a:lnTo>
                  <a:lnTo>
                    <a:pt x="179" y="1554"/>
                  </a:lnTo>
                  <a:lnTo>
                    <a:pt x="179" y="1556"/>
                  </a:lnTo>
                  <a:lnTo>
                    <a:pt x="180" y="1558"/>
                  </a:lnTo>
                  <a:lnTo>
                    <a:pt x="181" y="1559"/>
                  </a:lnTo>
                  <a:lnTo>
                    <a:pt x="185" y="1561"/>
                  </a:lnTo>
                  <a:lnTo>
                    <a:pt x="185" y="1561"/>
                  </a:lnTo>
                  <a:lnTo>
                    <a:pt x="193" y="1562"/>
                  </a:lnTo>
                  <a:lnTo>
                    <a:pt x="200" y="1561"/>
                  </a:lnTo>
                  <a:lnTo>
                    <a:pt x="206" y="1559"/>
                  </a:lnTo>
                  <a:lnTo>
                    <a:pt x="209" y="1559"/>
                  </a:lnTo>
                  <a:lnTo>
                    <a:pt x="210" y="1561"/>
                  </a:lnTo>
                  <a:lnTo>
                    <a:pt x="210" y="1561"/>
                  </a:lnTo>
                  <a:lnTo>
                    <a:pt x="214" y="1563"/>
                  </a:lnTo>
                  <a:lnTo>
                    <a:pt x="219" y="1566"/>
                  </a:lnTo>
                  <a:lnTo>
                    <a:pt x="224" y="1566"/>
                  </a:lnTo>
                  <a:lnTo>
                    <a:pt x="230" y="1566"/>
                  </a:lnTo>
                  <a:lnTo>
                    <a:pt x="230" y="1566"/>
                  </a:lnTo>
                  <a:lnTo>
                    <a:pt x="236" y="1563"/>
                  </a:lnTo>
                  <a:lnTo>
                    <a:pt x="241" y="1562"/>
                  </a:lnTo>
                  <a:lnTo>
                    <a:pt x="245" y="1561"/>
                  </a:lnTo>
                  <a:lnTo>
                    <a:pt x="250" y="1561"/>
                  </a:lnTo>
                  <a:lnTo>
                    <a:pt x="250" y="1561"/>
                  </a:lnTo>
                  <a:lnTo>
                    <a:pt x="261" y="1564"/>
                  </a:lnTo>
                  <a:lnTo>
                    <a:pt x="269" y="1566"/>
                  </a:lnTo>
                  <a:lnTo>
                    <a:pt x="275" y="1566"/>
                  </a:lnTo>
                  <a:lnTo>
                    <a:pt x="275" y="1566"/>
                  </a:lnTo>
                  <a:lnTo>
                    <a:pt x="278" y="1566"/>
                  </a:lnTo>
                  <a:lnTo>
                    <a:pt x="279" y="1567"/>
                  </a:lnTo>
                  <a:lnTo>
                    <a:pt x="281" y="1571"/>
                  </a:lnTo>
                  <a:lnTo>
                    <a:pt x="284" y="1572"/>
                  </a:lnTo>
                  <a:lnTo>
                    <a:pt x="286" y="1571"/>
                  </a:lnTo>
                  <a:lnTo>
                    <a:pt x="293" y="1567"/>
                  </a:lnTo>
                  <a:lnTo>
                    <a:pt x="300" y="1561"/>
                  </a:lnTo>
                  <a:lnTo>
                    <a:pt x="300" y="1561"/>
                  </a:lnTo>
                  <a:lnTo>
                    <a:pt x="323" y="1539"/>
                  </a:lnTo>
                  <a:lnTo>
                    <a:pt x="330" y="1536"/>
                  </a:lnTo>
                  <a:lnTo>
                    <a:pt x="340" y="1531"/>
                  </a:lnTo>
                  <a:lnTo>
                    <a:pt x="340" y="1531"/>
                  </a:lnTo>
                  <a:lnTo>
                    <a:pt x="347" y="1529"/>
                  </a:lnTo>
                  <a:lnTo>
                    <a:pt x="353" y="1528"/>
                  </a:lnTo>
                  <a:lnTo>
                    <a:pt x="363" y="1531"/>
                  </a:lnTo>
                  <a:lnTo>
                    <a:pt x="367" y="1531"/>
                  </a:lnTo>
                  <a:lnTo>
                    <a:pt x="370" y="1528"/>
                  </a:lnTo>
                  <a:lnTo>
                    <a:pt x="373" y="1524"/>
                  </a:lnTo>
                  <a:lnTo>
                    <a:pt x="375" y="1516"/>
                  </a:lnTo>
                  <a:lnTo>
                    <a:pt x="375" y="1516"/>
                  </a:lnTo>
                  <a:lnTo>
                    <a:pt x="377" y="1504"/>
                  </a:lnTo>
                  <a:lnTo>
                    <a:pt x="377" y="1494"/>
                  </a:lnTo>
                  <a:lnTo>
                    <a:pt x="374" y="1473"/>
                  </a:lnTo>
                  <a:lnTo>
                    <a:pt x="372" y="1457"/>
                  </a:lnTo>
                  <a:lnTo>
                    <a:pt x="370" y="1450"/>
                  </a:lnTo>
                  <a:lnTo>
                    <a:pt x="370" y="1450"/>
                  </a:lnTo>
                  <a:lnTo>
                    <a:pt x="377" y="1453"/>
                  </a:lnTo>
                  <a:lnTo>
                    <a:pt x="394" y="1457"/>
                  </a:lnTo>
                  <a:lnTo>
                    <a:pt x="403" y="1458"/>
                  </a:lnTo>
                  <a:lnTo>
                    <a:pt x="413" y="1457"/>
                  </a:lnTo>
                  <a:lnTo>
                    <a:pt x="423" y="1455"/>
                  </a:lnTo>
                  <a:lnTo>
                    <a:pt x="427" y="1453"/>
                  </a:lnTo>
                  <a:lnTo>
                    <a:pt x="430" y="1450"/>
                  </a:lnTo>
                  <a:lnTo>
                    <a:pt x="430" y="1450"/>
                  </a:lnTo>
                  <a:lnTo>
                    <a:pt x="437" y="1444"/>
                  </a:lnTo>
                  <a:lnTo>
                    <a:pt x="440" y="1439"/>
                  </a:lnTo>
                  <a:lnTo>
                    <a:pt x="443" y="1434"/>
                  </a:lnTo>
                  <a:lnTo>
                    <a:pt x="445" y="1429"/>
                  </a:lnTo>
                  <a:lnTo>
                    <a:pt x="445" y="1423"/>
                  </a:lnTo>
                  <a:lnTo>
                    <a:pt x="445" y="1420"/>
                  </a:lnTo>
                  <a:lnTo>
                    <a:pt x="445" y="1420"/>
                  </a:lnTo>
                  <a:lnTo>
                    <a:pt x="434" y="1400"/>
                  </a:lnTo>
                  <a:lnTo>
                    <a:pt x="415" y="1365"/>
                  </a:lnTo>
                  <a:lnTo>
                    <a:pt x="415" y="1365"/>
                  </a:lnTo>
                  <a:lnTo>
                    <a:pt x="412" y="1356"/>
                  </a:lnTo>
                  <a:lnTo>
                    <a:pt x="409" y="1346"/>
                  </a:lnTo>
                  <a:lnTo>
                    <a:pt x="407" y="1324"/>
                  </a:lnTo>
                  <a:lnTo>
                    <a:pt x="405" y="1304"/>
                  </a:lnTo>
                  <a:lnTo>
                    <a:pt x="405" y="1290"/>
                  </a:lnTo>
                  <a:lnTo>
                    <a:pt x="405" y="1290"/>
                  </a:lnTo>
                  <a:lnTo>
                    <a:pt x="405" y="1285"/>
                  </a:lnTo>
                  <a:lnTo>
                    <a:pt x="407" y="1280"/>
                  </a:lnTo>
                  <a:lnTo>
                    <a:pt x="410" y="1267"/>
                  </a:lnTo>
                  <a:lnTo>
                    <a:pt x="414" y="1251"/>
                  </a:lnTo>
                  <a:lnTo>
                    <a:pt x="415" y="1241"/>
                  </a:lnTo>
                  <a:lnTo>
                    <a:pt x="415" y="1230"/>
                  </a:lnTo>
                  <a:lnTo>
                    <a:pt x="415" y="1230"/>
                  </a:lnTo>
                  <a:lnTo>
                    <a:pt x="414" y="1216"/>
                  </a:lnTo>
                  <a:lnTo>
                    <a:pt x="412" y="1200"/>
                  </a:lnTo>
                  <a:lnTo>
                    <a:pt x="405" y="1165"/>
                  </a:lnTo>
                  <a:lnTo>
                    <a:pt x="398" y="1132"/>
                  </a:lnTo>
                  <a:lnTo>
                    <a:pt x="397" y="1120"/>
                  </a:lnTo>
                  <a:lnTo>
                    <a:pt x="395" y="1109"/>
                  </a:lnTo>
                  <a:lnTo>
                    <a:pt x="395" y="1109"/>
                  </a:lnTo>
                  <a:lnTo>
                    <a:pt x="397" y="1104"/>
                  </a:lnTo>
                  <a:lnTo>
                    <a:pt x="399" y="1097"/>
                  </a:lnTo>
                  <a:lnTo>
                    <a:pt x="408" y="1078"/>
                  </a:lnTo>
                  <a:lnTo>
                    <a:pt x="420" y="1056"/>
                  </a:lnTo>
                  <a:lnTo>
                    <a:pt x="437" y="1029"/>
                  </a:lnTo>
                  <a:lnTo>
                    <a:pt x="453" y="1004"/>
                  </a:lnTo>
                  <a:lnTo>
                    <a:pt x="468" y="982"/>
                  </a:lnTo>
                  <a:lnTo>
                    <a:pt x="482" y="964"/>
                  </a:lnTo>
                  <a:lnTo>
                    <a:pt x="490" y="954"/>
                  </a:lnTo>
                  <a:lnTo>
                    <a:pt x="490" y="954"/>
                  </a:lnTo>
                  <a:lnTo>
                    <a:pt x="494" y="950"/>
                  </a:lnTo>
                  <a:lnTo>
                    <a:pt x="497" y="945"/>
                  </a:lnTo>
                  <a:lnTo>
                    <a:pt x="504" y="933"/>
                  </a:lnTo>
                  <a:lnTo>
                    <a:pt x="510" y="918"/>
                  </a:lnTo>
                  <a:lnTo>
                    <a:pt x="517" y="899"/>
                  </a:lnTo>
                  <a:lnTo>
                    <a:pt x="529" y="860"/>
                  </a:lnTo>
                  <a:lnTo>
                    <a:pt x="540" y="824"/>
                  </a:lnTo>
                  <a:lnTo>
                    <a:pt x="540" y="824"/>
                  </a:lnTo>
                  <a:lnTo>
                    <a:pt x="545" y="807"/>
                  </a:lnTo>
                  <a:lnTo>
                    <a:pt x="548" y="792"/>
                  </a:lnTo>
                  <a:lnTo>
                    <a:pt x="549" y="779"/>
                  </a:lnTo>
                  <a:lnTo>
                    <a:pt x="549" y="765"/>
                  </a:lnTo>
                  <a:lnTo>
                    <a:pt x="547" y="746"/>
                  </a:lnTo>
                  <a:lnTo>
                    <a:pt x="545" y="738"/>
                  </a:lnTo>
                  <a:lnTo>
                    <a:pt x="545" y="738"/>
                  </a:lnTo>
                  <a:lnTo>
                    <a:pt x="553" y="737"/>
                  </a:lnTo>
                  <a:lnTo>
                    <a:pt x="560" y="733"/>
                  </a:lnTo>
                  <a:lnTo>
                    <a:pt x="563" y="731"/>
                  </a:lnTo>
                  <a:lnTo>
                    <a:pt x="565" y="728"/>
                  </a:lnTo>
                  <a:lnTo>
                    <a:pt x="565" y="728"/>
                  </a:lnTo>
                  <a:lnTo>
                    <a:pt x="567" y="726"/>
                  </a:lnTo>
                  <a:lnTo>
                    <a:pt x="567" y="723"/>
                  </a:lnTo>
                  <a:lnTo>
                    <a:pt x="564" y="713"/>
                  </a:lnTo>
                  <a:lnTo>
                    <a:pt x="557" y="688"/>
                  </a:lnTo>
                  <a:lnTo>
                    <a:pt x="549" y="661"/>
                  </a:lnTo>
                  <a:lnTo>
                    <a:pt x="547" y="648"/>
                  </a:lnTo>
                  <a:lnTo>
                    <a:pt x="545" y="638"/>
                  </a:lnTo>
                  <a:lnTo>
                    <a:pt x="545" y="638"/>
                  </a:lnTo>
                  <a:lnTo>
                    <a:pt x="545" y="627"/>
                  </a:lnTo>
                  <a:lnTo>
                    <a:pt x="544" y="621"/>
                  </a:lnTo>
                  <a:lnTo>
                    <a:pt x="544" y="618"/>
                  </a:lnTo>
                  <a:lnTo>
                    <a:pt x="545" y="613"/>
                  </a:lnTo>
                  <a:lnTo>
                    <a:pt x="545" y="613"/>
                  </a:lnTo>
                  <a:lnTo>
                    <a:pt x="548" y="607"/>
                  </a:lnTo>
                  <a:lnTo>
                    <a:pt x="550" y="601"/>
                  </a:lnTo>
                  <a:lnTo>
                    <a:pt x="552" y="594"/>
                  </a:lnTo>
                  <a:lnTo>
                    <a:pt x="550" y="583"/>
                  </a:lnTo>
                  <a:lnTo>
                    <a:pt x="550" y="583"/>
                  </a:lnTo>
                  <a:lnTo>
                    <a:pt x="549" y="570"/>
                  </a:lnTo>
                  <a:lnTo>
                    <a:pt x="549" y="559"/>
                  </a:lnTo>
                  <a:lnTo>
                    <a:pt x="547" y="553"/>
                  </a:lnTo>
                  <a:lnTo>
                    <a:pt x="545" y="545"/>
                  </a:lnTo>
                  <a:lnTo>
                    <a:pt x="540" y="538"/>
                  </a:lnTo>
                  <a:lnTo>
                    <a:pt x="535" y="528"/>
                  </a:lnTo>
                  <a:lnTo>
                    <a:pt x="535" y="528"/>
                  </a:lnTo>
                  <a:lnTo>
                    <a:pt x="529" y="514"/>
                  </a:lnTo>
                  <a:lnTo>
                    <a:pt x="522" y="498"/>
                  </a:lnTo>
                  <a:lnTo>
                    <a:pt x="510" y="456"/>
                  </a:lnTo>
                  <a:lnTo>
                    <a:pt x="500" y="420"/>
                  </a:lnTo>
                  <a:lnTo>
                    <a:pt x="495" y="403"/>
                  </a:lnTo>
                  <a:lnTo>
                    <a:pt x="495" y="403"/>
                  </a:lnTo>
                  <a:lnTo>
                    <a:pt x="485" y="376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2" y="326"/>
                  </a:lnTo>
                  <a:lnTo>
                    <a:pt x="469" y="319"/>
                  </a:lnTo>
                  <a:lnTo>
                    <a:pt x="465" y="307"/>
                  </a:lnTo>
                  <a:lnTo>
                    <a:pt x="465" y="307"/>
                  </a:lnTo>
                  <a:lnTo>
                    <a:pt x="460" y="300"/>
                  </a:lnTo>
                  <a:lnTo>
                    <a:pt x="453" y="290"/>
                  </a:lnTo>
                  <a:lnTo>
                    <a:pt x="443" y="280"/>
                  </a:lnTo>
                  <a:lnTo>
                    <a:pt x="430" y="267"/>
                  </a:lnTo>
                  <a:lnTo>
                    <a:pt x="417" y="256"/>
                  </a:lnTo>
                  <a:lnTo>
                    <a:pt x="402" y="245"/>
                  </a:lnTo>
                  <a:lnTo>
                    <a:pt x="385" y="235"/>
                  </a:lnTo>
                  <a:lnTo>
                    <a:pt x="370" y="227"/>
                  </a:lnTo>
                  <a:lnTo>
                    <a:pt x="370" y="227"/>
                  </a:lnTo>
                  <a:lnTo>
                    <a:pt x="344" y="215"/>
                  </a:lnTo>
                  <a:lnTo>
                    <a:pt x="320" y="202"/>
                  </a:lnTo>
                  <a:lnTo>
                    <a:pt x="320" y="202"/>
                  </a:lnTo>
                  <a:lnTo>
                    <a:pt x="298" y="191"/>
                  </a:lnTo>
                  <a:lnTo>
                    <a:pt x="284" y="186"/>
                  </a:lnTo>
                  <a:lnTo>
                    <a:pt x="275" y="182"/>
                  </a:lnTo>
                  <a:lnTo>
                    <a:pt x="275" y="182"/>
                  </a:lnTo>
                  <a:lnTo>
                    <a:pt x="268" y="173"/>
                  </a:lnTo>
                  <a:lnTo>
                    <a:pt x="260" y="162"/>
                  </a:lnTo>
                  <a:lnTo>
                    <a:pt x="260" y="162"/>
                  </a:lnTo>
                  <a:lnTo>
                    <a:pt x="255" y="151"/>
                  </a:lnTo>
                  <a:lnTo>
                    <a:pt x="250" y="142"/>
                  </a:lnTo>
                  <a:lnTo>
                    <a:pt x="250" y="142"/>
                  </a:lnTo>
                  <a:lnTo>
                    <a:pt x="253" y="122"/>
                  </a:lnTo>
                  <a:lnTo>
                    <a:pt x="253" y="104"/>
                  </a:lnTo>
                  <a:lnTo>
                    <a:pt x="251" y="94"/>
                  </a:lnTo>
                  <a:lnTo>
                    <a:pt x="250" y="87"/>
                  </a:lnTo>
                  <a:lnTo>
                    <a:pt x="250" y="87"/>
                  </a:lnTo>
                  <a:lnTo>
                    <a:pt x="245" y="62"/>
                  </a:lnTo>
                  <a:lnTo>
                    <a:pt x="241" y="52"/>
                  </a:lnTo>
                  <a:lnTo>
                    <a:pt x="235" y="42"/>
                  </a:lnTo>
                  <a:lnTo>
                    <a:pt x="235" y="42"/>
                  </a:lnTo>
                  <a:lnTo>
                    <a:pt x="226" y="31"/>
                  </a:lnTo>
                  <a:lnTo>
                    <a:pt x="218" y="23"/>
                  </a:lnTo>
                  <a:lnTo>
                    <a:pt x="205" y="11"/>
                  </a:lnTo>
                  <a:lnTo>
                    <a:pt x="205" y="11"/>
                  </a:lnTo>
                  <a:lnTo>
                    <a:pt x="200" y="8"/>
                  </a:lnTo>
                  <a:lnTo>
                    <a:pt x="190" y="5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60" y="0"/>
                  </a:lnTo>
                  <a:lnTo>
                    <a:pt x="155" y="1"/>
                  </a:lnTo>
                  <a:lnTo>
                    <a:pt x="155" y="1"/>
                  </a:lnTo>
                  <a:lnTo>
                    <a:pt x="130" y="11"/>
                  </a:lnTo>
                  <a:lnTo>
                    <a:pt x="130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B02DF20-4BD5-7289-4BA8-BA9D7F3D8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933951"/>
              <a:ext cx="238125" cy="227013"/>
            </a:xfrm>
            <a:custGeom>
              <a:avLst/>
              <a:gdLst>
                <a:gd name="T0" fmla="*/ 0 w 150"/>
                <a:gd name="T1" fmla="*/ 82 h 143"/>
                <a:gd name="T2" fmla="*/ 1 w 150"/>
                <a:gd name="T3" fmla="*/ 102 h 143"/>
                <a:gd name="T4" fmla="*/ 12 w 150"/>
                <a:gd name="T5" fmla="*/ 122 h 143"/>
                <a:gd name="T6" fmla="*/ 26 w 150"/>
                <a:gd name="T7" fmla="*/ 132 h 143"/>
                <a:gd name="T8" fmla="*/ 56 w 150"/>
                <a:gd name="T9" fmla="*/ 142 h 143"/>
                <a:gd name="T10" fmla="*/ 92 w 150"/>
                <a:gd name="T11" fmla="*/ 142 h 143"/>
                <a:gd name="T12" fmla="*/ 112 w 150"/>
                <a:gd name="T13" fmla="*/ 137 h 143"/>
                <a:gd name="T14" fmla="*/ 128 w 150"/>
                <a:gd name="T15" fmla="*/ 126 h 143"/>
                <a:gd name="T16" fmla="*/ 132 w 150"/>
                <a:gd name="T17" fmla="*/ 117 h 143"/>
                <a:gd name="T18" fmla="*/ 130 w 150"/>
                <a:gd name="T19" fmla="*/ 112 h 143"/>
                <a:gd name="T20" fmla="*/ 125 w 150"/>
                <a:gd name="T21" fmla="*/ 114 h 143"/>
                <a:gd name="T22" fmla="*/ 115 w 150"/>
                <a:gd name="T23" fmla="*/ 122 h 143"/>
                <a:gd name="T24" fmla="*/ 107 w 150"/>
                <a:gd name="T25" fmla="*/ 121 h 143"/>
                <a:gd name="T26" fmla="*/ 102 w 150"/>
                <a:gd name="T27" fmla="*/ 117 h 143"/>
                <a:gd name="T28" fmla="*/ 128 w 150"/>
                <a:gd name="T29" fmla="*/ 109 h 143"/>
                <a:gd name="T30" fmla="*/ 141 w 150"/>
                <a:gd name="T31" fmla="*/ 99 h 143"/>
                <a:gd name="T32" fmla="*/ 143 w 150"/>
                <a:gd name="T33" fmla="*/ 92 h 143"/>
                <a:gd name="T34" fmla="*/ 150 w 150"/>
                <a:gd name="T35" fmla="*/ 80 h 143"/>
                <a:gd name="T36" fmla="*/ 142 w 150"/>
                <a:gd name="T37" fmla="*/ 82 h 143"/>
                <a:gd name="T38" fmla="*/ 87 w 150"/>
                <a:gd name="T39" fmla="*/ 97 h 143"/>
                <a:gd name="T40" fmla="*/ 130 w 150"/>
                <a:gd name="T41" fmla="*/ 78 h 143"/>
                <a:gd name="T42" fmla="*/ 137 w 150"/>
                <a:gd name="T43" fmla="*/ 72 h 143"/>
                <a:gd name="T44" fmla="*/ 141 w 150"/>
                <a:gd name="T45" fmla="*/ 58 h 143"/>
                <a:gd name="T46" fmla="*/ 132 w 150"/>
                <a:gd name="T47" fmla="*/ 57 h 143"/>
                <a:gd name="T48" fmla="*/ 111 w 150"/>
                <a:gd name="T49" fmla="*/ 58 h 143"/>
                <a:gd name="T50" fmla="*/ 92 w 150"/>
                <a:gd name="T51" fmla="*/ 62 h 143"/>
                <a:gd name="T52" fmla="*/ 70 w 150"/>
                <a:gd name="T53" fmla="*/ 69 h 143"/>
                <a:gd name="T54" fmla="*/ 73 w 150"/>
                <a:gd name="T55" fmla="*/ 63 h 143"/>
                <a:gd name="T56" fmla="*/ 97 w 150"/>
                <a:gd name="T57" fmla="*/ 52 h 143"/>
                <a:gd name="T58" fmla="*/ 121 w 150"/>
                <a:gd name="T59" fmla="*/ 47 h 143"/>
                <a:gd name="T60" fmla="*/ 122 w 150"/>
                <a:gd name="T61" fmla="*/ 42 h 143"/>
                <a:gd name="T62" fmla="*/ 111 w 150"/>
                <a:gd name="T63" fmla="*/ 35 h 143"/>
                <a:gd name="T64" fmla="*/ 97 w 150"/>
                <a:gd name="T65" fmla="*/ 37 h 143"/>
                <a:gd name="T66" fmla="*/ 55 w 150"/>
                <a:gd name="T67" fmla="*/ 44 h 143"/>
                <a:gd name="T68" fmla="*/ 43 w 150"/>
                <a:gd name="T69" fmla="*/ 48 h 143"/>
                <a:gd name="T70" fmla="*/ 35 w 150"/>
                <a:gd name="T71" fmla="*/ 48 h 143"/>
                <a:gd name="T72" fmla="*/ 43 w 150"/>
                <a:gd name="T73" fmla="*/ 45 h 143"/>
                <a:gd name="T74" fmla="*/ 55 w 150"/>
                <a:gd name="T75" fmla="*/ 39 h 143"/>
                <a:gd name="T76" fmla="*/ 57 w 150"/>
                <a:gd name="T77" fmla="*/ 32 h 143"/>
                <a:gd name="T78" fmla="*/ 53 w 150"/>
                <a:gd name="T79" fmla="*/ 3 h 143"/>
                <a:gd name="T80" fmla="*/ 50 w 150"/>
                <a:gd name="T81" fmla="*/ 0 h 143"/>
                <a:gd name="T82" fmla="*/ 42 w 150"/>
                <a:gd name="T83" fmla="*/ 12 h 143"/>
                <a:gd name="T84" fmla="*/ 33 w 150"/>
                <a:gd name="T85" fmla="*/ 22 h 143"/>
                <a:gd name="T86" fmla="*/ 22 w 150"/>
                <a:gd name="T87" fmla="*/ 37 h 143"/>
                <a:gd name="T88" fmla="*/ 10 w 150"/>
                <a:gd name="T89" fmla="*/ 53 h 143"/>
                <a:gd name="T90" fmla="*/ 2 w 150"/>
                <a:gd name="T91" fmla="*/ 7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" h="143">
                  <a:moveTo>
                    <a:pt x="2" y="72"/>
                  </a:moveTo>
                  <a:lnTo>
                    <a:pt x="2" y="72"/>
                  </a:lnTo>
                  <a:lnTo>
                    <a:pt x="0" y="82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1" y="102"/>
                  </a:lnTo>
                  <a:lnTo>
                    <a:pt x="3" y="109"/>
                  </a:lnTo>
                  <a:lnTo>
                    <a:pt x="7" y="116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8" y="127"/>
                  </a:lnTo>
                  <a:lnTo>
                    <a:pt x="26" y="132"/>
                  </a:lnTo>
                  <a:lnTo>
                    <a:pt x="36" y="137"/>
                  </a:lnTo>
                  <a:lnTo>
                    <a:pt x="46" y="139"/>
                  </a:lnTo>
                  <a:lnTo>
                    <a:pt x="56" y="142"/>
                  </a:lnTo>
                  <a:lnTo>
                    <a:pt x="68" y="143"/>
                  </a:lnTo>
                  <a:lnTo>
                    <a:pt x="80" y="143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103" y="139"/>
                  </a:lnTo>
                  <a:lnTo>
                    <a:pt x="112" y="137"/>
                  </a:lnTo>
                  <a:lnTo>
                    <a:pt x="118" y="133"/>
                  </a:lnTo>
                  <a:lnTo>
                    <a:pt x="125" y="129"/>
                  </a:lnTo>
                  <a:lnTo>
                    <a:pt x="128" y="126"/>
                  </a:lnTo>
                  <a:lnTo>
                    <a:pt x="130" y="122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2" y="114"/>
                  </a:lnTo>
                  <a:lnTo>
                    <a:pt x="131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5" y="114"/>
                  </a:lnTo>
                  <a:lnTo>
                    <a:pt x="122" y="118"/>
                  </a:lnTo>
                  <a:lnTo>
                    <a:pt x="118" y="121"/>
                  </a:lnTo>
                  <a:lnTo>
                    <a:pt x="115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07" y="121"/>
                  </a:lnTo>
                  <a:lnTo>
                    <a:pt x="103" y="119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8" y="116"/>
                  </a:lnTo>
                  <a:lnTo>
                    <a:pt x="121" y="112"/>
                  </a:lnTo>
                  <a:lnTo>
                    <a:pt x="128" y="109"/>
                  </a:lnTo>
                  <a:lnTo>
                    <a:pt x="135" y="106"/>
                  </a:lnTo>
                  <a:lnTo>
                    <a:pt x="140" y="102"/>
                  </a:lnTo>
                  <a:lnTo>
                    <a:pt x="141" y="99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3" y="92"/>
                  </a:lnTo>
                  <a:lnTo>
                    <a:pt x="145" y="88"/>
                  </a:lnTo>
                  <a:lnTo>
                    <a:pt x="148" y="82"/>
                  </a:lnTo>
                  <a:lnTo>
                    <a:pt x="150" y="80"/>
                  </a:lnTo>
                  <a:lnTo>
                    <a:pt x="150" y="79"/>
                  </a:lnTo>
                  <a:lnTo>
                    <a:pt x="142" y="82"/>
                  </a:lnTo>
                  <a:lnTo>
                    <a:pt x="142" y="82"/>
                  </a:lnTo>
                  <a:lnTo>
                    <a:pt x="106" y="92"/>
                  </a:lnTo>
                  <a:lnTo>
                    <a:pt x="87" y="97"/>
                  </a:lnTo>
                  <a:lnTo>
                    <a:pt x="87" y="97"/>
                  </a:lnTo>
                  <a:lnTo>
                    <a:pt x="98" y="93"/>
                  </a:lnTo>
                  <a:lnTo>
                    <a:pt x="115" y="85"/>
                  </a:lnTo>
                  <a:lnTo>
                    <a:pt x="130" y="78"/>
                  </a:lnTo>
                  <a:lnTo>
                    <a:pt x="135" y="74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40" y="67"/>
                  </a:lnTo>
                  <a:lnTo>
                    <a:pt x="141" y="60"/>
                  </a:lnTo>
                  <a:lnTo>
                    <a:pt x="141" y="58"/>
                  </a:lnTo>
                  <a:lnTo>
                    <a:pt x="140" y="57"/>
                  </a:lnTo>
                  <a:lnTo>
                    <a:pt x="137" y="57"/>
                  </a:lnTo>
                  <a:lnTo>
                    <a:pt x="132" y="57"/>
                  </a:lnTo>
                  <a:lnTo>
                    <a:pt x="132" y="57"/>
                  </a:lnTo>
                  <a:lnTo>
                    <a:pt x="122" y="58"/>
                  </a:lnTo>
                  <a:lnTo>
                    <a:pt x="111" y="58"/>
                  </a:lnTo>
                  <a:lnTo>
                    <a:pt x="102" y="59"/>
                  </a:lnTo>
                  <a:lnTo>
                    <a:pt x="97" y="59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1" y="65"/>
                  </a:lnTo>
                  <a:lnTo>
                    <a:pt x="70" y="69"/>
                  </a:lnTo>
                  <a:lnTo>
                    <a:pt x="57" y="72"/>
                  </a:lnTo>
                  <a:lnTo>
                    <a:pt x="57" y="72"/>
                  </a:lnTo>
                  <a:lnTo>
                    <a:pt x="73" y="63"/>
                  </a:lnTo>
                  <a:lnTo>
                    <a:pt x="86" y="57"/>
                  </a:lnTo>
                  <a:lnTo>
                    <a:pt x="97" y="52"/>
                  </a:lnTo>
                  <a:lnTo>
                    <a:pt x="97" y="52"/>
                  </a:lnTo>
                  <a:lnTo>
                    <a:pt x="107" y="49"/>
                  </a:lnTo>
                  <a:lnTo>
                    <a:pt x="117" y="48"/>
                  </a:lnTo>
                  <a:lnTo>
                    <a:pt x="121" y="47"/>
                  </a:lnTo>
                  <a:lnTo>
                    <a:pt x="123" y="45"/>
                  </a:lnTo>
                  <a:lnTo>
                    <a:pt x="125" y="44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16" y="38"/>
                  </a:lnTo>
                  <a:lnTo>
                    <a:pt x="111" y="35"/>
                  </a:lnTo>
                  <a:lnTo>
                    <a:pt x="105" y="35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85" y="39"/>
                  </a:lnTo>
                  <a:lnTo>
                    <a:pt x="68" y="42"/>
                  </a:lnTo>
                  <a:lnTo>
                    <a:pt x="55" y="44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48"/>
                  </a:lnTo>
                  <a:lnTo>
                    <a:pt x="38" y="49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43" y="45"/>
                  </a:lnTo>
                  <a:lnTo>
                    <a:pt x="50" y="43"/>
                  </a:lnTo>
                  <a:lnTo>
                    <a:pt x="53" y="42"/>
                  </a:lnTo>
                  <a:lnTo>
                    <a:pt x="55" y="39"/>
                  </a:lnTo>
                  <a:lnTo>
                    <a:pt x="57" y="37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13"/>
                  </a:lnTo>
                  <a:lnTo>
                    <a:pt x="56" y="5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2" y="12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3" y="22"/>
                  </a:lnTo>
                  <a:lnTo>
                    <a:pt x="31" y="25"/>
                  </a:lnTo>
                  <a:lnTo>
                    <a:pt x="28" y="30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15" y="44"/>
                  </a:lnTo>
                  <a:lnTo>
                    <a:pt x="10" y="53"/>
                  </a:lnTo>
                  <a:lnTo>
                    <a:pt x="6" y="63"/>
                  </a:lnTo>
                  <a:lnTo>
                    <a:pt x="2" y="72"/>
                  </a:lnTo>
                  <a:lnTo>
                    <a:pt x="2" y="7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21E62D-CFB6-7BCE-4CD1-2E25D13BA209}"/>
              </a:ext>
            </a:extLst>
          </p:cNvPr>
          <p:cNvGrpSpPr/>
          <p:nvPr/>
        </p:nvGrpSpPr>
        <p:grpSpPr>
          <a:xfrm>
            <a:off x="7064273" y="4043544"/>
            <a:ext cx="1498705" cy="2234839"/>
            <a:chOff x="5532438" y="4953001"/>
            <a:chExt cx="1169988" cy="1744663"/>
          </a:xfrm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744CEF58-F8A0-5622-8134-0EAF39201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4953001"/>
              <a:ext cx="1169988" cy="1744663"/>
            </a:xfrm>
            <a:custGeom>
              <a:avLst/>
              <a:gdLst>
                <a:gd name="T0" fmla="*/ 48 w 737"/>
                <a:gd name="T1" fmla="*/ 15 h 1099"/>
                <a:gd name="T2" fmla="*/ 3 w 737"/>
                <a:gd name="T3" fmla="*/ 75 h 1099"/>
                <a:gd name="T4" fmla="*/ 7 w 737"/>
                <a:gd name="T5" fmla="*/ 171 h 1099"/>
                <a:gd name="T6" fmla="*/ 34 w 737"/>
                <a:gd name="T7" fmla="*/ 261 h 1099"/>
                <a:gd name="T8" fmla="*/ 43 w 737"/>
                <a:gd name="T9" fmla="*/ 300 h 1099"/>
                <a:gd name="T10" fmla="*/ 63 w 737"/>
                <a:gd name="T11" fmla="*/ 345 h 1099"/>
                <a:gd name="T12" fmla="*/ 73 w 737"/>
                <a:gd name="T13" fmla="*/ 329 h 1099"/>
                <a:gd name="T14" fmla="*/ 87 w 737"/>
                <a:gd name="T15" fmla="*/ 372 h 1099"/>
                <a:gd name="T16" fmla="*/ 107 w 737"/>
                <a:gd name="T17" fmla="*/ 368 h 1099"/>
                <a:gd name="T18" fmla="*/ 129 w 737"/>
                <a:gd name="T19" fmla="*/ 335 h 1099"/>
                <a:gd name="T20" fmla="*/ 142 w 737"/>
                <a:gd name="T21" fmla="*/ 347 h 1099"/>
                <a:gd name="T22" fmla="*/ 169 w 737"/>
                <a:gd name="T23" fmla="*/ 314 h 1099"/>
                <a:gd name="T24" fmla="*/ 198 w 737"/>
                <a:gd name="T25" fmla="*/ 387 h 1099"/>
                <a:gd name="T26" fmla="*/ 223 w 737"/>
                <a:gd name="T27" fmla="*/ 456 h 1099"/>
                <a:gd name="T28" fmla="*/ 249 w 737"/>
                <a:gd name="T29" fmla="*/ 488 h 1099"/>
                <a:gd name="T30" fmla="*/ 297 w 737"/>
                <a:gd name="T31" fmla="*/ 478 h 1099"/>
                <a:gd name="T32" fmla="*/ 364 w 737"/>
                <a:gd name="T33" fmla="*/ 506 h 1099"/>
                <a:gd name="T34" fmla="*/ 368 w 737"/>
                <a:gd name="T35" fmla="*/ 596 h 1099"/>
                <a:gd name="T36" fmla="*/ 373 w 737"/>
                <a:gd name="T37" fmla="*/ 616 h 1099"/>
                <a:gd name="T38" fmla="*/ 376 w 737"/>
                <a:gd name="T39" fmla="*/ 630 h 1099"/>
                <a:gd name="T40" fmla="*/ 388 w 737"/>
                <a:gd name="T41" fmla="*/ 646 h 1099"/>
                <a:gd name="T42" fmla="*/ 378 w 737"/>
                <a:gd name="T43" fmla="*/ 701 h 1099"/>
                <a:gd name="T44" fmla="*/ 294 w 737"/>
                <a:gd name="T45" fmla="*/ 903 h 1099"/>
                <a:gd name="T46" fmla="*/ 348 w 737"/>
                <a:gd name="T47" fmla="*/ 972 h 1099"/>
                <a:gd name="T48" fmla="*/ 433 w 737"/>
                <a:gd name="T49" fmla="*/ 947 h 1099"/>
                <a:gd name="T50" fmla="*/ 443 w 737"/>
                <a:gd name="T51" fmla="*/ 1019 h 1099"/>
                <a:gd name="T52" fmla="*/ 389 w 737"/>
                <a:gd name="T53" fmla="*/ 1090 h 1099"/>
                <a:gd name="T54" fmla="*/ 418 w 737"/>
                <a:gd name="T55" fmla="*/ 1093 h 1099"/>
                <a:gd name="T56" fmla="*/ 436 w 737"/>
                <a:gd name="T57" fmla="*/ 1093 h 1099"/>
                <a:gd name="T58" fmla="*/ 458 w 737"/>
                <a:gd name="T59" fmla="*/ 1098 h 1099"/>
                <a:gd name="T60" fmla="*/ 488 w 737"/>
                <a:gd name="T61" fmla="*/ 1088 h 1099"/>
                <a:gd name="T62" fmla="*/ 519 w 737"/>
                <a:gd name="T63" fmla="*/ 1046 h 1099"/>
                <a:gd name="T64" fmla="*/ 548 w 737"/>
                <a:gd name="T65" fmla="*/ 1002 h 1099"/>
                <a:gd name="T66" fmla="*/ 539 w 737"/>
                <a:gd name="T67" fmla="*/ 900 h 1099"/>
                <a:gd name="T68" fmla="*/ 681 w 737"/>
                <a:gd name="T69" fmla="*/ 906 h 1099"/>
                <a:gd name="T70" fmla="*/ 665 w 737"/>
                <a:gd name="T71" fmla="*/ 927 h 1099"/>
                <a:gd name="T72" fmla="*/ 648 w 737"/>
                <a:gd name="T73" fmla="*/ 947 h 1099"/>
                <a:gd name="T74" fmla="*/ 717 w 737"/>
                <a:gd name="T75" fmla="*/ 952 h 1099"/>
                <a:gd name="T76" fmla="*/ 723 w 737"/>
                <a:gd name="T77" fmla="*/ 882 h 1099"/>
                <a:gd name="T78" fmla="*/ 737 w 737"/>
                <a:gd name="T79" fmla="*/ 783 h 1099"/>
                <a:gd name="T80" fmla="*/ 703 w 737"/>
                <a:gd name="T81" fmla="*/ 762 h 1099"/>
                <a:gd name="T82" fmla="*/ 623 w 737"/>
                <a:gd name="T83" fmla="*/ 772 h 1099"/>
                <a:gd name="T84" fmla="*/ 598 w 737"/>
                <a:gd name="T85" fmla="*/ 757 h 1099"/>
                <a:gd name="T86" fmla="*/ 583 w 737"/>
                <a:gd name="T87" fmla="*/ 717 h 1099"/>
                <a:gd name="T88" fmla="*/ 663 w 737"/>
                <a:gd name="T89" fmla="*/ 655 h 1099"/>
                <a:gd name="T90" fmla="*/ 703 w 737"/>
                <a:gd name="T91" fmla="*/ 481 h 1099"/>
                <a:gd name="T92" fmla="*/ 708 w 737"/>
                <a:gd name="T93" fmla="*/ 471 h 1099"/>
                <a:gd name="T94" fmla="*/ 615 w 737"/>
                <a:gd name="T95" fmla="*/ 398 h 1099"/>
                <a:gd name="T96" fmla="*/ 553 w 737"/>
                <a:gd name="T97" fmla="*/ 285 h 1099"/>
                <a:gd name="T98" fmla="*/ 543 w 737"/>
                <a:gd name="T99" fmla="*/ 220 h 1099"/>
                <a:gd name="T100" fmla="*/ 468 w 737"/>
                <a:gd name="T101" fmla="*/ 180 h 1099"/>
                <a:gd name="T102" fmla="*/ 318 w 737"/>
                <a:gd name="T103" fmla="*/ 105 h 1099"/>
                <a:gd name="T104" fmla="*/ 248 w 737"/>
                <a:gd name="T105" fmla="*/ 101 h 1099"/>
                <a:gd name="T106" fmla="*/ 223 w 737"/>
                <a:gd name="T107" fmla="*/ 95 h 1099"/>
                <a:gd name="T108" fmla="*/ 172 w 737"/>
                <a:gd name="T109" fmla="*/ 20 h 1099"/>
                <a:gd name="T110" fmla="*/ 128 w 737"/>
                <a:gd name="T111" fmla="*/ 1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7" h="1099">
                  <a:moveTo>
                    <a:pt x="103" y="15"/>
                  </a:moveTo>
                  <a:lnTo>
                    <a:pt x="103" y="15"/>
                  </a:lnTo>
                  <a:lnTo>
                    <a:pt x="98" y="12"/>
                  </a:lnTo>
                  <a:lnTo>
                    <a:pt x="84" y="8"/>
                  </a:lnTo>
                  <a:lnTo>
                    <a:pt x="75" y="8"/>
                  </a:lnTo>
                  <a:lnTo>
                    <a:pt x="65" y="8"/>
                  </a:lnTo>
                  <a:lnTo>
                    <a:pt x="57" y="11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0" y="21"/>
                  </a:lnTo>
                  <a:lnTo>
                    <a:pt x="33" y="28"/>
                  </a:lnTo>
                  <a:lnTo>
                    <a:pt x="25" y="36"/>
                  </a:lnTo>
                  <a:lnTo>
                    <a:pt x="19" y="45"/>
                  </a:lnTo>
                  <a:lnTo>
                    <a:pt x="9" y="61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2" y="82"/>
                  </a:lnTo>
                  <a:lnTo>
                    <a:pt x="0" y="91"/>
                  </a:lnTo>
                  <a:lnTo>
                    <a:pt x="0" y="112"/>
                  </a:lnTo>
                  <a:lnTo>
                    <a:pt x="2" y="136"/>
                  </a:lnTo>
                  <a:lnTo>
                    <a:pt x="3" y="155"/>
                  </a:lnTo>
                  <a:lnTo>
                    <a:pt x="3" y="155"/>
                  </a:lnTo>
                  <a:lnTo>
                    <a:pt x="4" y="162"/>
                  </a:lnTo>
                  <a:lnTo>
                    <a:pt x="7" y="171"/>
                  </a:lnTo>
                  <a:lnTo>
                    <a:pt x="17" y="190"/>
                  </a:lnTo>
                  <a:lnTo>
                    <a:pt x="22" y="200"/>
                  </a:lnTo>
                  <a:lnTo>
                    <a:pt x="27" y="210"/>
                  </a:lnTo>
                  <a:lnTo>
                    <a:pt x="30" y="223"/>
                  </a:lnTo>
                  <a:lnTo>
                    <a:pt x="33" y="235"/>
                  </a:lnTo>
                  <a:lnTo>
                    <a:pt x="33" y="235"/>
                  </a:lnTo>
                  <a:lnTo>
                    <a:pt x="34" y="249"/>
                  </a:lnTo>
                  <a:lnTo>
                    <a:pt x="34" y="261"/>
                  </a:lnTo>
                  <a:lnTo>
                    <a:pt x="32" y="284"/>
                  </a:lnTo>
                  <a:lnTo>
                    <a:pt x="29" y="299"/>
                  </a:lnTo>
                  <a:lnTo>
                    <a:pt x="28" y="305"/>
                  </a:lnTo>
                  <a:lnTo>
                    <a:pt x="48" y="290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4" y="297"/>
                  </a:lnTo>
                  <a:lnTo>
                    <a:pt x="43" y="300"/>
                  </a:lnTo>
                  <a:lnTo>
                    <a:pt x="43" y="305"/>
                  </a:lnTo>
                  <a:lnTo>
                    <a:pt x="44" y="312"/>
                  </a:lnTo>
                  <a:lnTo>
                    <a:pt x="48" y="320"/>
                  </a:lnTo>
                  <a:lnTo>
                    <a:pt x="48" y="320"/>
                  </a:lnTo>
                  <a:lnTo>
                    <a:pt x="55" y="334"/>
                  </a:lnTo>
                  <a:lnTo>
                    <a:pt x="59" y="342"/>
                  </a:lnTo>
                  <a:lnTo>
                    <a:pt x="62" y="345"/>
                  </a:lnTo>
                  <a:lnTo>
                    <a:pt x="63" y="345"/>
                  </a:lnTo>
                  <a:lnTo>
                    <a:pt x="63" y="345"/>
                  </a:lnTo>
                  <a:lnTo>
                    <a:pt x="63" y="342"/>
                  </a:lnTo>
                  <a:lnTo>
                    <a:pt x="63" y="335"/>
                  </a:lnTo>
                  <a:lnTo>
                    <a:pt x="63" y="335"/>
                  </a:lnTo>
                  <a:lnTo>
                    <a:pt x="65" y="333"/>
                  </a:lnTo>
                  <a:lnTo>
                    <a:pt x="68" y="330"/>
                  </a:lnTo>
                  <a:lnTo>
                    <a:pt x="72" y="329"/>
                  </a:lnTo>
                  <a:lnTo>
                    <a:pt x="73" y="329"/>
                  </a:lnTo>
                  <a:lnTo>
                    <a:pt x="73" y="330"/>
                  </a:lnTo>
                  <a:lnTo>
                    <a:pt x="73" y="330"/>
                  </a:lnTo>
                  <a:lnTo>
                    <a:pt x="74" y="337"/>
                  </a:lnTo>
                  <a:lnTo>
                    <a:pt x="77" y="345"/>
                  </a:lnTo>
                  <a:lnTo>
                    <a:pt x="83" y="361"/>
                  </a:lnTo>
                  <a:lnTo>
                    <a:pt x="83" y="361"/>
                  </a:lnTo>
                  <a:lnTo>
                    <a:pt x="85" y="368"/>
                  </a:lnTo>
                  <a:lnTo>
                    <a:pt x="87" y="372"/>
                  </a:lnTo>
                  <a:lnTo>
                    <a:pt x="87" y="372"/>
                  </a:lnTo>
                  <a:lnTo>
                    <a:pt x="88" y="371"/>
                  </a:lnTo>
                  <a:lnTo>
                    <a:pt x="88" y="371"/>
                  </a:lnTo>
                  <a:lnTo>
                    <a:pt x="103" y="340"/>
                  </a:lnTo>
                  <a:lnTo>
                    <a:pt x="103" y="366"/>
                  </a:lnTo>
                  <a:lnTo>
                    <a:pt x="103" y="366"/>
                  </a:lnTo>
                  <a:lnTo>
                    <a:pt x="104" y="367"/>
                  </a:lnTo>
                  <a:lnTo>
                    <a:pt x="107" y="368"/>
                  </a:lnTo>
                  <a:lnTo>
                    <a:pt x="109" y="368"/>
                  </a:lnTo>
                  <a:lnTo>
                    <a:pt x="112" y="367"/>
                  </a:lnTo>
                  <a:lnTo>
                    <a:pt x="114" y="364"/>
                  </a:lnTo>
                  <a:lnTo>
                    <a:pt x="118" y="361"/>
                  </a:lnTo>
                  <a:lnTo>
                    <a:pt x="118" y="361"/>
                  </a:lnTo>
                  <a:lnTo>
                    <a:pt x="122" y="356"/>
                  </a:lnTo>
                  <a:lnTo>
                    <a:pt x="124" y="349"/>
                  </a:lnTo>
                  <a:lnTo>
                    <a:pt x="129" y="335"/>
                  </a:lnTo>
                  <a:lnTo>
                    <a:pt x="133" y="320"/>
                  </a:lnTo>
                  <a:lnTo>
                    <a:pt x="133" y="320"/>
                  </a:lnTo>
                  <a:lnTo>
                    <a:pt x="133" y="325"/>
                  </a:lnTo>
                  <a:lnTo>
                    <a:pt x="134" y="337"/>
                  </a:lnTo>
                  <a:lnTo>
                    <a:pt x="135" y="342"/>
                  </a:lnTo>
                  <a:lnTo>
                    <a:pt x="138" y="345"/>
                  </a:lnTo>
                  <a:lnTo>
                    <a:pt x="140" y="347"/>
                  </a:lnTo>
                  <a:lnTo>
                    <a:pt x="142" y="347"/>
                  </a:lnTo>
                  <a:lnTo>
                    <a:pt x="143" y="345"/>
                  </a:lnTo>
                  <a:lnTo>
                    <a:pt x="143" y="345"/>
                  </a:lnTo>
                  <a:lnTo>
                    <a:pt x="147" y="340"/>
                  </a:lnTo>
                  <a:lnTo>
                    <a:pt x="149" y="334"/>
                  </a:lnTo>
                  <a:lnTo>
                    <a:pt x="154" y="319"/>
                  </a:lnTo>
                  <a:lnTo>
                    <a:pt x="158" y="300"/>
                  </a:lnTo>
                  <a:lnTo>
                    <a:pt x="158" y="300"/>
                  </a:lnTo>
                  <a:lnTo>
                    <a:pt x="169" y="314"/>
                  </a:lnTo>
                  <a:lnTo>
                    <a:pt x="178" y="327"/>
                  </a:lnTo>
                  <a:lnTo>
                    <a:pt x="180" y="334"/>
                  </a:lnTo>
                  <a:lnTo>
                    <a:pt x="183" y="340"/>
                  </a:lnTo>
                  <a:lnTo>
                    <a:pt x="183" y="340"/>
                  </a:lnTo>
                  <a:lnTo>
                    <a:pt x="187" y="354"/>
                  </a:lnTo>
                  <a:lnTo>
                    <a:pt x="193" y="368"/>
                  </a:lnTo>
                  <a:lnTo>
                    <a:pt x="197" y="381"/>
                  </a:lnTo>
                  <a:lnTo>
                    <a:pt x="198" y="387"/>
                  </a:lnTo>
                  <a:lnTo>
                    <a:pt x="198" y="391"/>
                  </a:lnTo>
                  <a:lnTo>
                    <a:pt x="198" y="391"/>
                  </a:lnTo>
                  <a:lnTo>
                    <a:pt x="198" y="396"/>
                  </a:lnTo>
                  <a:lnTo>
                    <a:pt x="200" y="403"/>
                  </a:lnTo>
                  <a:lnTo>
                    <a:pt x="209" y="423"/>
                  </a:lnTo>
                  <a:lnTo>
                    <a:pt x="218" y="442"/>
                  </a:lnTo>
                  <a:lnTo>
                    <a:pt x="222" y="451"/>
                  </a:lnTo>
                  <a:lnTo>
                    <a:pt x="223" y="456"/>
                  </a:lnTo>
                  <a:lnTo>
                    <a:pt x="223" y="456"/>
                  </a:lnTo>
                  <a:lnTo>
                    <a:pt x="224" y="460"/>
                  </a:lnTo>
                  <a:lnTo>
                    <a:pt x="225" y="465"/>
                  </a:lnTo>
                  <a:lnTo>
                    <a:pt x="230" y="473"/>
                  </a:lnTo>
                  <a:lnTo>
                    <a:pt x="237" y="481"/>
                  </a:lnTo>
                  <a:lnTo>
                    <a:pt x="243" y="486"/>
                  </a:lnTo>
                  <a:lnTo>
                    <a:pt x="243" y="486"/>
                  </a:lnTo>
                  <a:lnTo>
                    <a:pt x="249" y="488"/>
                  </a:lnTo>
                  <a:lnTo>
                    <a:pt x="254" y="490"/>
                  </a:lnTo>
                  <a:lnTo>
                    <a:pt x="263" y="491"/>
                  </a:lnTo>
                  <a:lnTo>
                    <a:pt x="263" y="491"/>
                  </a:lnTo>
                  <a:lnTo>
                    <a:pt x="276" y="491"/>
                  </a:lnTo>
                  <a:lnTo>
                    <a:pt x="282" y="490"/>
                  </a:lnTo>
                  <a:lnTo>
                    <a:pt x="288" y="486"/>
                  </a:lnTo>
                  <a:lnTo>
                    <a:pt x="288" y="486"/>
                  </a:lnTo>
                  <a:lnTo>
                    <a:pt x="297" y="478"/>
                  </a:lnTo>
                  <a:lnTo>
                    <a:pt x="308" y="466"/>
                  </a:lnTo>
                  <a:lnTo>
                    <a:pt x="323" y="451"/>
                  </a:lnTo>
                  <a:lnTo>
                    <a:pt x="323" y="451"/>
                  </a:lnTo>
                  <a:lnTo>
                    <a:pt x="339" y="475"/>
                  </a:lnTo>
                  <a:lnTo>
                    <a:pt x="351" y="492"/>
                  </a:lnTo>
                  <a:lnTo>
                    <a:pt x="358" y="501"/>
                  </a:lnTo>
                  <a:lnTo>
                    <a:pt x="358" y="501"/>
                  </a:lnTo>
                  <a:lnTo>
                    <a:pt x="364" y="506"/>
                  </a:lnTo>
                  <a:lnTo>
                    <a:pt x="374" y="517"/>
                  </a:lnTo>
                  <a:lnTo>
                    <a:pt x="388" y="531"/>
                  </a:lnTo>
                  <a:lnTo>
                    <a:pt x="388" y="531"/>
                  </a:lnTo>
                  <a:lnTo>
                    <a:pt x="368" y="586"/>
                  </a:lnTo>
                  <a:lnTo>
                    <a:pt x="368" y="586"/>
                  </a:lnTo>
                  <a:lnTo>
                    <a:pt x="368" y="587"/>
                  </a:lnTo>
                  <a:lnTo>
                    <a:pt x="368" y="590"/>
                  </a:lnTo>
                  <a:lnTo>
                    <a:pt x="368" y="596"/>
                  </a:lnTo>
                  <a:lnTo>
                    <a:pt x="368" y="596"/>
                  </a:lnTo>
                  <a:lnTo>
                    <a:pt x="368" y="601"/>
                  </a:lnTo>
                  <a:lnTo>
                    <a:pt x="371" y="605"/>
                  </a:lnTo>
                  <a:lnTo>
                    <a:pt x="373" y="609"/>
                  </a:lnTo>
                  <a:lnTo>
                    <a:pt x="373" y="611"/>
                  </a:lnTo>
                  <a:lnTo>
                    <a:pt x="373" y="611"/>
                  </a:lnTo>
                  <a:lnTo>
                    <a:pt x="373" y="615"/>
                  </a:lnTo>
                  <a:lnTo>
                    <a:pt x="373" y="616"/>
                  </a:lnTo>
                  <a:lnTo>
                    <a:pt x="373" y="616"/>
                  </a:lnTo>
                  <a:lnTo>
                    <a:pt x="376" y="620"/>
                  </a:lnTo>
                  <a:lnTo>
                    <a:pt x="378" y="622"/>
                  </a:lnTo>
                  <a:lnTo>
                    <a:pt x="378" y="626"/>
                  </a:lnTo>
                  <a:lnTo>
                    <a:pt x="378" y="626"/>
                  </a:lnTo>
                  <a:lnTo>
                    <a:pt x="377" y="629"/>
                  </a:lnTo>
                  <a:lnTo>
                    <a:pt x="376" y="629"/>
                  </a:lnTo>
                  <a:lnTo>
                    <a:pt x="376" y="630"/>
                  </a:lnTo>
                  <a:lnTo>
                    <a:pt x="378" y="631"/>
                  </a:lnTo>
                  <a:lnTo>
                    <a:pt x="378" y="631"/>
                  </a:lnTo>
                  <a:lnTo>
                    <a:pt x="386" y="635"/>
                  </a:lnTo>
                  <a:lnTo>
                    <a:pt x="388" y="636"/>
                  </a:lnTo>
                  <a:lnTo>
                    <a:pt x="388" y="636"/>
                  </a:lnTo>
                  <a:lnTo>
                    <a:pt x="387" y="639"/>
                  </a:lnTo>
                  <a:lnTo>
                    <a:pt x="387" y="643"/>
                  </a:lnTo>
                  <a:lnTo>
                    <a:pt x="388" y="646"/>
                  </a:lnTo>
                  <a:lnTo>
                    <a:pt x="388" y="646"/>
                  </a:lnTo>
                  <a:lnTo>
                    <a:pt x="394" y="654"/>
                  </a:lnTo>
                  <a:lnTo>
                    <a:pt x="398" y="656"/>
                  </a:lnTo>
                  <a:lnTo>
                    <a:pt x="398" y="656"/>
                  </a:lnTo>
                  <a:lnTo>
                    <a:pt x="392" y="674"/>
                  </a:lnTo>
                  <a:lnTo>
                    <a:pt x="386" y="689"/>
                  </a:lnTo>
                  <a:lnTo>
                    <a:pt x="382" y="695"/>
                  </a:lnTo>
                  <a:lnTo>
                    <a:pt x="378" y="701"/>
                  </a:lnTo>
                  <a:lnTo>
                    <a:pt x="378" y="701"/>
                  </a:lnTo>
                  <a:lnTo>
                    <a:pt x="372" y="713"/>
                  </a:lnTo>
                  <a:lnTo>
                    <a:pt x="362" y="734"/>
                  </a:lnTo>
                  <a:lnTo>
                    <a:pt x="337" y="794"/>
                  </a:lnTo>
                  <a:lnTo>
                    <a:pt x="298" y="887"/>
                  </a:lnTo>
                  <a:lnTo>
                    <a:pt x="298" y="887"/>
                  </a:lnTo>
                  <a:lnTo>
                    <a:pt x="296" y="893"/>
                  </a:lnTo>
                  <a:lnTo>
                    <a:pt x="294" y="903"/>
                  </a:lnTo>
                  <a:lnTo>
                    <a:pt x="292" y="925"/>
                  </a:lnTo>
                  <a:lnTo>
                    <a:pt x="292" y="943"/>
                  </a:lnTo>
                  <a:lnTo>
                    <a:pt x="292" y="950"/>
                  </a:lnTo>
                  <a:lnTo>
                    <a:pt x="293" y="952"/>
                  </a:lnTo>
                  <a:lnTo>
                    <a:pt x="293" y="952"/>
                  </a:lnTo>
                  <a:lnTo>
                    <a:pt x="321" y="963"/>
                  </a:lnTo>
                  <a:lnTo>
                    <a:pt x="341" y="970"/>
                  </a:lnTo>
                  <a:lnTo>
                    <a:pt x="348" y="972"/>
                  </a:lnTo>
                  <a:lnTo>
                    <a:pt x="353" y="972"/>
                  </a:lnTo>
                  <a:lnTo>
                    <a:pt x="353" y="972"/>
                  </a:lnTo>
                  <a:lnTo>
                    <a:pt x="364" y="971"/>
                  </a:lnTo>
                  <a:lnTo>
                    <a:pt x="381" y="967"/>
                  </a:lnTo>
                  <a:lnTo>
                    <a:pt x="403" y="962"/>
                  </a:lnTo>
                  <a:lnTo>
                    <a:pt x="403" y="962"/>
                  </a:lnTo>
                  <a:lnTo>
                    <a:pt x="414" y="957"/>
                  </a:lnTo>
                  <a:lnTo>
                    <a:pt x="433" y="947"/>
                  </a:lnTo>
                  <a:lnTo>
                    <a:pt x="458" y="932"/>
                  </a:lnTo>
                  <a:lnTo>
                    <a:pt x="458" y="932"/>
                  </a:lnTo>
                  <a:lnTo>
                    <a:pt x="456" y="967"/>
                  </a:lnTo>
                  <a:lnTo>
                    <a:pt x="453" y="994"/>
                  </a:lnTo>
                  <a:lnTo>
                    <a:pt x="451" y="1005"/>
                  </a:lnTo>
                  <a:lnTo>
                    <a:pt x="448" y="1012"/>
                  </a:lnTo>
                  <a:lnTo>
                    <a:pt x="448" y="1012"/>
                  </a:lnTo>
                  <a:lnTo>
                    <a:pt x="443" y="1019"/>
                  </a:lnTo>
                  <a:lnTo>
                    <a:pt x="436" y="1027"/>
                  </a:lnTo>
                  <a:lnTo>
                    <a:pt x="416" y="1049"/>
                  </a:lnTo>
                  <a:lnTo>
                    <a:pt x="397" y="1069"/>
                  </a:lnTo>
                  <a:lnTo>
                    <a:pt x="391" y="1076"/>
                  </a:lnTo>
                  <a:lnTo>
                    <a:pt x="388" y="1083"/>
                  </a:lnTo>
                  <a:lnTo>
                    <a:pt x="388" y="1083"/>
                  </a:lnTo>
                  <a:lnTo>
                    <a:pt x="388" y="1086"/>
                  </a:lnTo>
                  <a:lnTo>
                    <a:pt x="389" y="1090"/>
                  </a:lnTo>
                  <a:lnTo>
                    <a:pt x="391" y="1093"/>
                  </a:lnTo>
                  <a:lnTo>
                    <a:pt x="393" y="1095"/>
                  </a:lnTo>
                  <a:lnTo>
                    <a:pt x="398" y="1098"/>
                  </a:lnTo>
                  <a:lnTo>
                    <a:pt x="403" y="1098"/>
                  </a:lnTo>
                  <a:lnTo>
                    <a:pt x="403" y="1098"/>
                  </a:lnTo>
                  <a:lnTo>
                    <a:pt x="408" y="1096"/>
                  </a:lnTo>
                  <a:lnTo>
                    <a:pt x="413" y="1095"/>
                  </a:lnTo>
                  <a:lnTo>
                    <a:pt x="418" y="1093"/>
                  </a:lnTo>
                  <a:lnTo>
                    <a:pt x="418" y="1093"/>
                  </a:lnTo>
                  <a:lnTo>
                    <a:pt x="421" y="1095"/>
                  </a:lnTo>
                  <a:lnTo>
                    <a:pt x="423" y="1098"/>
                  </a:lnTo>
                  <a:lnTo>
                    <a:pt x="428" y="1098"/>
                  </a:lnTo>
                  <a:lnTo>
                    <a:pt x="428" y="1098"/>
                  </a:lnTo>
                  <a:lnTo>
                    <a:pt x="431" y="1096"/>
                  </a:lnTo>
                  <a:lnTo>
                    <a:pt x="432" y="1096"/>
                  </a:lnTo>
                  <a:lnTo>
                    <a:pt x="436" y="1093"/>
                  </a:lnTo>
                  <a:lnTo>
                    <a:pt x="439" y="1091"/>
                  </a:lnTo>
                  <a:lnTo>
                    <a:pt x="441" y="1091"/>
                  </a:lnTo>
                  <a:lnTo>
                    <a:pt x="443" y="1093"/>
                  </a:lnTo>
                  <a:lnTo>
                    <a:pt x="443" y="1093"/>
                  </a:lnTo>
                  <a:lnTo>
                    <a:pt x="447" y="1096"/>
                  </a:lnTo>
                  <a:lnTo>
                    <a:pt x="451" y="1098"/>
                  </a:lnTo>
                  <a:lnTo>
                    <a:pt x="454" y="1099"/>
                  </a:lnTo>
                  <a:lnTo>
                    <a:pt x="458" y="1098"/>
                  </a:lnTo>
                  <a:lnTo>
                    <a:pt x="458" y="1098"/>
                  </a:lnTo>
                  <a:lnTo>
                    <a:pt x="467" y="1094"/>
                  </a:lnTo>
                  <a:lnTo>
                    <a:pt x="469" y="1093"/>
                  </a:lnTo>
                  <a:lnTo>
                    <a:pt x="473" y="1093"/>
                  </a:lnTo>
                  <a:lnTo>
                    <a:pt x="473" y="1093"/>
                  </a:lnTo>
                  <a:lnTo>
                    <a:pt x="482" y="1091"/>
                  </a:lnTo>
                  <a:lnTo>
                    <a:pt x="486" y="1090"/>
                  </a:lnTo>
                  <a:lnTo>
                    <a:pt x="488" y="1088"/>
                  </a:lnTo>
                  <a:lnTo>
                    <a:pt x="488" y="1088"/>
                  </a:lnTo>
                  <a:lnTo>
                    <a:pt x="489" y="1085"/>
                  </a:lnTo>
                  <a:lnTo>
                    <a:pt x="493" y="1083"/>
                  </a:lnTo>
                  <a:lnTo>
                    <a:pt x="498" y="1079"/>
                  </a:lnTo>
                  <a:lnTo>
                    <a:pt x="503" y="1072"/>
                  </a:lnTo>
                  <a:lnTo>
                    <a:pt x="503" y="1072"/>
                  </a:lnTo>
                  <a:lnTo>
                    <a:pt x="513" y="1055"/>
                  </a:lnTo>
                  <a:lnTo>
                    <a:pt x="519" y="1046"/>
                  </a:lnTo>
                  <a:lnTo>
                    <a:pt x="528" y="1037"/>
                  </a:lnTo>
                  <a:lnTo>
                    <a:pt x="528" y="1037"/>
                  </a:lnTo>
                  <a:lnTo>
                    <a:pt x="538" y="1030"/>
                  </a:lnTo>
                  <a:lnTo>
                    <a:pt x="546" y="1022"/>
                  </a:lnTo>
                  <a:lnTo>
                    <a:pt x="548" y="1019"/>
                  </a:lnTo>
                  <a:lnTo>
                    <a:pt x="551" y="1015"/>
                  </a:lnTo>
                  <a:lnTo>
                    <a:pt x="549" y="1009"/>
                  </a:lnTo>
                  <a:lnTo>
                    <a:pt x="548" y="1002"/>
                  </a:lnTo>
                  <a:lnTo>
                    <a:pt x="548" y="1002"/>
                  </a:lnTo>
                  <a:lnTo>
                    <a:pt x="544" y="990"/>
                  </a:lnTo>
                  <a:lnTo>
                    <a:pt x="542" y="980"/>
                  </a:lnTo>
                  <a:lnTo>
                    <a:pt x="538" y="952"/>
                  </a:lnTo>
                  <a:lnTo>
                    <a:pt x="538" y="952"/>
                  </a:lnTo>
                  <a:lnTo>
                    <a:pt x="538" y="941"/>
                  </a:lnTo>
                  <a:lnTo>
                    <a:pt x="538" y="928"/>
                  </a:lnTo>
                  <a:lnTo>
                    <a:pt x="539" y="900"/>
                  </a:lnTo>
                  <a:lnTo>
                    <a:pt x="543" y="867"/>
                  </a:lnTo>
                  <a:lnTo>
                    <a:pt x="658" y="857"/>
                  </a:lnTo>
                  <a:lnTo>
                    <a:pt x="658" y="857"/>
                  </a:lnTo>
                  <a:lnTo>
                    <a:pt x="667" y="873"/>
                  </a:lnTo>
                  <a:lnTo>
                    <a:pt x="675" y="887"/>
                  </a:lnTo>
                  <a:lnTo>
                    <a:pt x="678" y="897"/>
                  </a:lnTo>
                  <a:lnTo>
                    <a:pt x="678" y="897"/>
                  </a:lnTo>
                  <a:lnTo>
                    <a:pt x="681" y="906"/>
                  </a:lnTo>
                  <a:lnTo>
                    <a:pt x="683" y="915"/>
                  </a:lnTo>
                  <a:lnTo>
                    <a:pt x="683" y="918"/>
                  </a:lnTo>
                  <a:lnTo>
                    <a:pt x="683" y="922"/>
                  </a:lnTo>
                  <a:lnTo>
                    <a:pt x="681" y="926"/>
                  </a:lnTo>
                  <a:lnTo>
                    <a:pt x="678" y="927"/>
                  </a:lnTo>
                  <a:lnTo>
                    <a:pt x="678" y="927"/>
                  </a:lnTo>
                  <a:lnTo>
                    <a:pt x="671" y="928"/>
                  </a:lnTo>
                  <a:lnTo>
                    <a:pt x="665" y="927"/>
                  </a:lnTo>
                  <a:lnTo>
                    <a:pt x="658" y="928"/>
                  </a:lnTo>
                  <a:lnTo>
                    <a:pt x="656" y="930"/>
                  </a:lnTo>
                  <a:lnTo>
                    <a:pt x="653" y="932"/>
                  </a:lnTo>
                  <a:lnTo>
                    <a:pt x="653" y="932"/>
                  </a:lnTo>
                  <a:lnTo>
                    <a:pt x="647" y="941"/>
                  </a:lnTo>
                  <a:lnTo>
                    <a:pt x="646" y="943"/>
                  </a:lnTo>
                  <a:lnTo>
                    <a:pt x="648" y="947"/>
                  </a:lnTo>
                  <a:lnTo>
                    <a:pt x="648" y="947"/>
                  </a:lnTo>
                  <a:lnTo>
                    <a:pt x="652" y="948"/>
                  </a:lnTo>
                  <a:lnTo>
                    <a:pt x="657" y="951"/>
                  </a:lnTo>
                  <a:lnTo>
                    <a:pt x="672" y="952"/>
                  </a:lnTo>
                  <a:lnTo>
                    <a:pt x="693" y="952"/>
                  </a:lnTo>
                  <a:lnTo>
                    <a:pt x="693" y="952"/>
                  </a:lnTo>
                  <a:lnTo>
                    <a:pt x="700" y="952"/>
                  </a:lnTo>
                  <a:lnTo>
                    <a:pt x="711" y="952"/>
                  </a:lnTo>
                  <a:lnTo>
                    <a:pt x="717" y="952"/>
                  </a:lnTo>
                  <a:lnTo>
                    <a:pt x="722" y="950"/>
                  </a:lnTo>
                  <a:lnTo>
                    <a:pt x="726" y="947"/>
                  </a:lnTo>
                  <a:lnTo>
                    <a:pt x="728" y="942"/>
                  </a:lnTo>
                  <a:lnTo>
                    <a:pt x="728" y="942"/>
                  </a:lnTo>
                  <a:lnTo>
                    <a:pt x="728" y="928"/>
                  </a:lnTo>
                  <a:lnTo>
                    <a:pt x="727" y="911"/>
                  </a:lnTo>
                  <a:lnTo>
                    <a:pt x="723" y="882"/>
                  </a:lnTo>
                  <a:lnTo>
                    <a:pt x="723" y="882"/>
                  </a:lnTo>
                  <a:lnTo>
                    <a:pt x="725" y="873"/>
                  </a:lnTo>
                  <a:lnTo>
                    <a:pt x="727" y="862"/>
                  </a:lnTo>
                  <a:lnTo>
                    <a:pt x="730" y="848"/>
                  </a:lnTo>
                  <a:lnTo>
                    <a:pt x="733" y="832"/>
                  </a:lnTo>
                  <a:lnTo>
                    <a:pt x="733" y="832"/>
                  </a:lnTo>
                  <a:lnTo>
                    <a:pt x="736" y="812"/>
                  </a:lnTo>
                  <a:lnTo>
                    <a:pt x="737" y="792"/>
                  </a:lnTo>
                  <a:lnTo>
                    <a:pt x="737" y="783"/>
                  </a:lnTo>
                  <a:lnTo>
                    <a:pt x="736" y="775"/>
                  </a:lnTo>
                  <a:lnTo>
                    <a:pt x="733" y="770"/>
                  </a:lnTo>
                  <a:lnTo>
                    <a:pt x="731" y="768"/>
                  </a:lnTo>
                  <a:lnTo>
                    <a:pt x="728" y="767"/>
                  </a:lnTo>
                  <a:lnTo>
                    <a:pt x="728" y="767"/>
                  </a:lnTo>
                  <a:lnTo>
                    <a:pt x="715" y="762"/>
                  </a:lnTo>
                  <a:lnTo>
                    <a:pt x="710" y="760"/>
                  </a:lnTo>
                  <a:lnTo>
                    <a:pt x="703" y="762"/>
                  </a:lnTo>
                  <a:lnTo>
                    <a:pt x="703" y="762"/>
                  </a:lnTo>
                  <a:lnTo>
                    <a:pt x="700" y="763"/>
                  </a:lnTo>
                  <a:lnTo>
                    <a:pt x="700" y="764"/>
                  </a:lnTo>
                  <a:lnTo>
                    <a:pt x="696" y="765"/>
                  </a:lnTo>
                  <a:lnTo>
                    <a:pt x="683" y="767"/>
                  </a:lnTo>
                  <a:lnTo>
                    <a:pt x="683" y="767"/>
                  </a:lnTo>
                  <a:lnTo>
                    <a:pt x="643" y="770"/>
                  </a:lnTo>
                  <a:lnTo>
                    <a:pt x="623" y="772"/>
                  </a:lnTo>
                  <a:lnTo>
                    <a:pt x="623" y="772"/>
                  </a:lnTo>
                  <a:lnTo>
                    <a:pt x="625" y="768"/>
                  </a:lnTo>
                  <a:lnTo>
                    <a:pt x="625" y="764"/>
                  </a:lnTo>
                  <a:lnTo>
                    <a:pt x="623" y="762"/>
                  </a:lnTo>
                  <a:lnTo>
                    <a:pt x="623" y="762"/>
                  </a:lnTo>
                  <a:lnTo>
                    <a:pt x="620" y="759"/>
                  </a:lnTo>
                  <a:lnTo>
                    <a:pt x="612" y="758"/>
                  </a:lnTo>
                  <a:lnTo>
                    <a:pt x="598" y="757"/>
                  </a:lnTo>
                  <a:lnTo>
                    <a:pt x="558" y="757"/>
                  </a:lnTo>
                  <a:lnTo>
                    <a:pt x="558" y="757"/>
                  </a:lnTo>
                  <a:lnTo>
                    <a:pt x="559" y="752"/>
                  </a:lnTo>
                  <a:lnTo>
                    <a:pt x="562" y="739"/>
                  </a:lnTo>
                  <a:lnTo>
                    <a:pt x="566" y="733"/>
                  </a:lnTo>
                  <a:lnTo>
                    <a:pt x="569" y="727"/>
                  </a:lnTo>
                  <a:lnTo>
                    <a:pt x="576" y="720"/>
                  </a:lnTo>
                  <a:lnTo>
                    <a:pt x="583" y="717"/>
                  </a:lnTo>
                  <a:lnTo>
                    <a:pt x="583" y="717"/>
                  </a:lnTo>
                  <a:lnTo>
                    <a:pt x="592" y="713"/>
                  </a:lnTo>
                  <a:lnTo>
                    <a:pt x="600" y="709"/>
                  </a:lnTo>
                  <a:lnTo>
                    <a:pt x="617" y="696"/>
                  </a:lnTo>
                  <a:lnTo>
                    <a:pt x="653" y="666"/>
                  </a:lnTo>
                  <a:lnTo>
                    <a:pt x="653" y="666"/>
                  </a:lnTo>
                  <a:lnTo>
                    <a:pt x="658" y="661"/>
                  </a:lnTo>
                  <a:lnTo>
                    <a:pt x="663" y="655"/>
                  </a:lnTo>
                  <a:lnTo>
                    <a:pt x="673" y="639"/>
                  </a:lnTo>
                  <a:lnTo>
                    <a:pt x="681" y="619"/>
                  </a:lnTo>
                  <a:lnTo>
                    <a:pt x="688" y="597"/>
                  </a:lnTo>
                  <a:lnTo>
                    <a:pt x="695" y="576"/>
                  </a:lnTo>
                  <a:lnTo>
                    <a:pt x="700" y="556"/>
                  </a:lnTo>
                  <a:lnTo>
                    <a:pt x="702" y="539"/>
                  </a:lnTo>
                  <a:lnTo>
                    <a:pt x="703" y="526"/>
                  </a:lnTo>
                  <a:lnTo>
                    <a:pt x="703" y="481"/>
                  </a:lnTo>
                  <a:lnTo>
                    <a:pt x="703" y="481"/>
                  </a:lnTo>
                  <a:lnTo>
                    <a:pt x="705" y="481"/>
                  </a:lnTo>
                  <a:lnTo>
                    <a:pt x="708" y="478"/>
                  </a:lnTo>
                  <a:lnTo>
                    <a:pt x="710" y="477"/>
                  </a:lnTo>
                  <a:lnTo>
                    <a:pt x="710" y="476"/>
                  </a:lnTo>
                  <a:lnTo>
                    <a:pt x="710" y="473"/>
                  </a:lnTo>
                  <a:lnTo>
                    <a:pt x="708" y="471"/>
                  </a:lnTo>
                  <a:lnTo>
                    <a:pt x="708" y="471"/>
                  </a:lnTo>
                  <a:lnTo>
                    <a:pt x="705" y="467"/>
                  </a:lnTo>
                  <a:lnTo>
                    <a:pt x="702" y="463"/>
                  </a:lnTo>
                  <a:lnTo>
                    <a:pt x="678" y="446"/>
                  </a:lnTo>
                  <a:lnTo>
                    <a:pt x="678" y="446"/>
                  </a:lnTo>
                  <a:lnTo>
                    <a:pt x="657" y="431"/>
                  </a:lnTo>
                  <a:lnTo>
                    <a:pt x="638" y="417"/>
                  </a:lnTo>
                  <a:lnTo>
                    <a:pt x="622" y="404"/>
                  </a:lnTo>
                  <a:lnTo>
                    <a:pt x="615" y="398"/>
                  </a:lnTo>
                  <a:lnTo>
                    <a:pt x="608" y="391"/>
                  </a:lnTo>
                  <a:lnTo>
                    <a:pt x="608" y="391"/>
                  </a:lnTo>
                  <a:lnTo>
                    <a:pt x="573" y="348"/>
                  </a:lnTo>
                  <a:lnTo>
                    <a:pt x="556" y="328"/>
                  </a:lnTo>
                  <a:lnTo>
                    <a:pt x="548" y="320"/>
                  </a:lnTo>
                  <a:lnTo>
                    <a:pt x="548" y="320"/>
                  </a:lnTo>
                  <a:lnTo>
                    <a:pt x="549" y="310"/>
                  </a:lnTo>
                  <a:lnTo>
                    <a:pt x="553" y="285"/>
                  </a:lnTo>
                  <a:lnTo>
                    <a:pt x="557" y="258"/>
                  </a:lnTo>
                  <a:lnTo>
                    <a:pt x="558" y="248"/>
                  </a:lnTo>
                  <a:lnTo>
                    <a:pt x="558" y="240"/>
                  </a:lnTo>
                  <a:lnTo>
                    <a:pt x="558" y="240"/>
                  </a:lnTo>
                  <a:lnTo>
                    <a:pt x="557" y="233"/>
                  </a:lnTo>
                  <a:lnTo>
                    <a:pt x="556" y="229"/>
                  </a:lnTo>
                  <a:lnTo>
                    <a:pt x="551" y="225"/>
                  </a:lnTo>
                  <a:lnTo>
                    <a:pt x="543" y="220"/>
                  </a:lnTo>
                  <a:lnTo>
                    <a:pt x="543" y="220"/>
                  </a:lnTo>
                  <a:lnTo>
                    <a:pt x="538" y="218"/>
                  </a:lnTo>
                  <a:lnTo>
                    <a:pt x="532" y="214"/>
                  </a:lnTo>
                  <a:lnTo>
                    <a:pt x="516" y="209"/>
                  </a:lnTo>
                  <a:lnTo>
                    <a:pt x="507" y="204"/>
                  </a:lnTo>
                  <a:lnTo>
                    <a:pt x="496" y="198"/>
                  </a:lnTo>
                  <a:lnTo>
                    <a:pt x="482" y="190"/>
                  </a:lnTo>
                  <a:lnTo>
                    <a:pt x="468" y="180"/>
                  </a:lnTo>
                  <a:lnTo>
                    <a:pt x="468" y="180"/>
                  </a:lnTo>
                  <a:lnTo>
                    <a:pt x="401" y="131"/>
                  </a:lnTo>
                  <a:lnTo>
                    <a:pt x="363" y="105"/>
                  </a:lnTo>
                  <a:lnTo>
                    <a:pt x="363" y="105"/>
                  </a:lnTo>
                  <a:lnTo>
                    <a:pt x="349" y="106"/>
                  </a:lnTo>
                  <a:lnTo>
                    <a:pt x="336" y="107"/>
                  </a:lnTo>
                  <a:lnTo>
                    <a:pt x="328" y="106"/>
                  </a:lnTo>
                  <a:lnTo>
                    <a:pt x="318" y="105"/>
                  </a:lnTo>
                  <a:lnTo>
                    <a:pt x="318" y="105"/>
                  </a:lnTo>
                  <a:lnTo>
                    <a:pt x="299" y="102"/>
                  </a:lnTo>
                  <a:lnTo>
                    <a:pt x="283" y="101"/>
                  </a:lnTo>
                  <a:lnTo>
                    <a:pt x="263" y="100"/>
                  </a:lnTo>
                  <a:lnTo>
                    <a:pt x="263" y="100"/>
                  </a:lnTo>
                  <a:lnTo>
                    <a:pt x="258" y="100"/>
                  </a:lnTo>
                  <a:lnTo>
                    <a:pt x="253" y="101"/>
                  </a:lnTo>
                  <a:lnTo>
                    <a:pt x="248" y="101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38" y="99"/>
                  </a:lnTo>
                  <a:lnTo>
                    <a:pt x="232" y="100"/>
                  </a:lnTo>
                  <a:lnTo>
                    <a:pt x="227" y="99"/>
                  </a:lnTo>
                  <a:lnTo>
                    <a:pt x="224" y="97"/>
                  </a:lnTo>
                  <a:lnTo>
                    <a:pt x="223" y="95"/>
                  </a:lnTo>
                  <a:lnTo>
                    <a:pt x="223" y="95"/>
                  </a:lnTo>
                  <a:lnTo>
                    <a:pt x="214" y="75"/>
                  </a:lnTo>
                  <a:lnTo>
                    <a:pt x="203" y="55"/>
                  </a:lnTo>
                  <a:lnTo>
                    <a:pt x="203" y="55"/>
                  </a:lnTo>
                  <a:lnTo>
                    <a:pt x="195" y="42"/>
                  </a:lnTo>
                  <a:lnTo>
                    <a:pt x="189" y="35"/>
                  </a:lnTo>
                  <a:lnTo>
                    <a:pt x="178" y="25"/>
                  </a:lnTo>
                  <a:lnTo>
                    <a:pt x="178" y="25"/>
                  </a:lnTo>
                  <a:lnTo>
                    <a:pt x="172" y="20"/>
                  </a:lnTo>
                  <a:lnTo>
                    <a:pt x="167" y="15"/>
                  </a:lnTo>
                  <a:lnTo>
                    <a:pt x="160" y="6"/>
                  </a:lnTo>
                  <a:lnTo>
                    <a:pt x="158" y="3"/>
                  </a:lnTo>
                  <a:lnTo>
                    <a:pt x="153" y="1"/>
                  </a:lnTo>
                  <a:lnTo>
                    <a:pt x="147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28" y="1"/>
                  </a:lnTo>
                  <a:lnTo>
                    <a:pt x="120" y="2"/>
                  </a:lnTo>
                  <a:lnTo>
                    <a:pt x="114" y="5"/>
                  </a:lnTo>
                  <a:lnTo>
                    <a:pt x="110" y="7"/>
                  </a:lnTo>
                  <a:lnTo>
                    <a:pt x="104" y="12"/>
                  </a:lnTo>
                  <a:lnTo>
                    <a:pt x="103" y="15"/>
                  </a:lnTo>
                  <a:lnTo>
                    <a:pt x="10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0727032-D3B7-14DD-3E5B-E96E55DA2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5435601"/>
              <a:ext cx="211138" cy="196850"/>
            </a:xfrm>
            <a:custGeom>
              <a:avLst/>
              <a:gdLst>
                <a:gd name="T0" fmla="*/ 29 w 133"/>
                <a:gd name="T1" fmla="*/ 1 h 124"/>
                <a:gd name="T2" fmla="*/ 34 w 133"/>
                <a:gd name="T3" fmla="*/ 28 h 124"/>
                <a:gd name="T4" fmla="*/ 34 w 133"/>
                <a:gd name="T5" fmla="*/ 36 h 124"/>
                <a:gd name="T6" fmla="*/ 34 w 133"/>
                <a:gd name="T7" fmla="*/ 38 h 124"/>
                <a:gd name="T8" fmla="*/ 42 w 133"/>
                <a:gd name="T9" fmla="*/ 35 h 124"/>
                <a:gd name="T10" fmla="*/ 59 w 133"/>
                <a:gd name="T11" fmla="*/ 21 h 124"/>
                <a:gd name="T12" fmla="*/ 68 w 133"/>
                <a:gd name="T13" fmla="*/ 14 h 124"/>
                <a:gd name="T14" fmla="*/ 79 w 133"/>
                <a:gd name="T15" fmla="*/ 5 h 124"/>
                <a:gd name="T16" fmla="*/ 83 w 133"/>
                <a:gd name="T17" fmla="*/ 4 h 124"/>
                <a:gd name="T18" fmla="*/ 84 w 133"/>
                <a:gd name="T19" fmla="*/ 6 h 124"/>
                <a:gd name="T20" fmla="*/ 80 w 133"/>
                <a:gd name="T21" fmla="*/ 16 h 124"/>
                <a:gd name="T22" fmla="*/ 60 w 133"/>
                <a:gd name="T23" fmla="*/ 43 h 124"/>
                <a:gd name="T24" fmla="*/ 58 w 133"/>
                <a:gd name="T25" fmla="*/ 46 h 124"/>
                <a:gd name="T26" fmla="*/ 59 w 133"/>
                <a:gd name="T27" fmla="*/ 46 h 124"/>
                <a:gd name="T28" fmla="*/ 107 w 133"/>
                <a:gd name="T29" fmla="*/ 23 h 124"/>
                <a:gd name="T30" fmla="*/ 113 w 133"/>
                <a:gd name="T31" fmla="*/ 20 h 124"/>
                <a:gd name="T32" fmla="*/ 114 w 133"/>
                <a:gd name="T33" fmla="*/ 21 h 124"/>
                <a:gd name="T34" fmla="*/ 115 w 133"/>
                <a:gd name="T35" fmla="*/ 29 h 124"/>
                <a:gd name="T36" fmla="*/ 109 w 133"/>
                <a:gd name="T37" fmla="*/ 36 h 124"/>
                <a:gd name="T38" fmla="*/ 88 w 133"/>
                <a:gd name="T39" fmla="*/ 53 h 124"/>
                <a:gd name="T40" fmla="*/ 75 w 133"/>
                <a:gd name="T41" fmla="*/ 65 h 124"/>
                <a:gd name="T42" fmla="*/ 74 w 133"/>
                <a:gd name="T43" fmla="*/ 67 h 124"/>
                <a:gd name="T44" fmla="*/ 82 w 133"/>
                <a:gd name="T45" fmla="*/ 64 h 124"/>
                <a:gd name="T46" fmla="*/ 124 w 133"/>
                <a:gd name="T47" fmla="*/ 46 h 124"/>
                <a:gd name="T48" fmla="*/ 130 w 133"/>
                <a:gd name="T49" fmla="*/ 46 h 124"/>
                <a:gd name="T50" fmla="*/ 132 w 133"/>
                <a:gd name="T51" fmla="*/ 48 h 124"/>
                <a:gd name="T52" fmla="*/ 129 w 133"/>
                <a:gd name="T53" fmla="*/ 52 h 124"/>
                <a:gd name="T54" fmla="*/ 79 w 133"/>
                <a:gd name="T55" fmla="*/ 87 h 124"/>
                <a:gd name="T56" fmla="*/ 103 w 133"/>
                <a:gd name="T57" fmla="*/ 78 h 124"/>
                <a:gd name="T58" fmla="*/ 125 w 133"/>
                <a:gd name="T59" fmla="*/ 72 h 124"/>
                <a:gd name="T60" fmla="*/ 129 w 133"/>
                <a:gd name="T61" fmla="*/ 72 h 124"/>
                <a:gd name="T62" fmla="*/ 133 w 133"/>
                <a:gd name="T63" fmla="*/ 79 h 124"/>
                <a:gd name="T64" fmla="*/ 130 w 133"/>
                <a:gd name="T65" fmla="*/ 83 h 124"/>
                <a:gd name="T66" fmla="*/ 124 w 133"/>
                <a:gd name="T67" fmla="*/ 87 h 124"/>
                <a:gd name="T68" fmla="*/ 119 w 133"/>
                <a:gd name="T69" fmla="*/ 89 h 124"/>
                <a:gd name="T70" fmla="*/ 102 w 133"/>
                <a:gd name="T71" fmla="*/ 104 h 124"/>
                <a:gd name="T72" fmla="*/ 84 w 133"/>
                <a:gd name="T73" fmla="*/ 119 h 124"/>
                <a:gd name="T74" fmla="*/ 79 w 133"/>
                <a:gd name="T75" fmla="*/ 122 h 124"/>
                <a:gd name="T76" fmla="*/ 65 w 133"/>
                <a:gd name="T77" fmla="*/ 124 h 124"/>
                <a:gd name="T78" fmla="*/ 37 w 133"/>
                <a:gd name="T79" fmla="*/ 120 h 124"/>
                <a:gd name="T80" fmla="*/ 19 w 133"/>
                <a:gd name="T81" fmla="*/ 115 h 124"/>
                <a:gd name="T82" fmla="*/ 14 w 133"/>
                <a:gd name="T83" fmla="*/ 112 h 124"/>
                <a:gd name="T84" fmla="*/ 2 w 133"/>
                <a:gd name="T85" fmla="*/ 99 h 124"/>
                <a:gd name="T86" fmla="*/ 0 w 133"/>
                <a:gd name="T87" fmla="*/ 94 h 124"/>
                <a:gd name="T88" fmla="*/ 4 w 133"/>
                <a:gd name="T89" fmla="*/ 87 h 124"/>
                <a:gd name="T90" fmla="*/ 7 w 133"/>
                <a:gd name="T91" fmla="*/ 82 h 124"/>
                <a:gd name="T92" fmla="*/ 13 w 133"/>
                <a:gd name="T93" fmla="*/ 63 h 124"/>
                <a:gd name="T94" fmla="*/ 14 w 133"/>
                <a:gd name="T95" fmla="*/ 46 h 124"/>
                <a:gd name="T96" fmla="*/ 13 w 133"/>
                <a:gd name="T97" fmla="*/ 31 h 124"/>
                <a:gd name="T98" fmla="*/ 14 w 133"/>
                <a:gd name="T99" fmla="*/ 21 h 124"/>
                <a:gd name="T100" fmla="*/ 19 w 133"/>
                <a:gd name="T101" fmla="*/ 5 h 124"/>
                <a:gd name="T102" fmla="*/ 23 w 133"/>
                <a:gd name="T103" fmla="*/ 1 h 124"/>
                <a:gd name="T104" fmla="*/ 29 w 133"/>
                <a:gd name="T10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3" h="124">
                  <a:moveTo>
                    <a:pt x="29" y="1"/>
                  </a:moveTo>
                  <a:lnTo>
                    <a:pt x="29" y="1"/>
                  </a:lnTo>
                  <a:lnTo>
                    <a:pt x="33" y="16"/>
                  </a:lnTo>
                  <a:lnTo>
                    <a:pt x="34" y="28"/>
                  </a:lnTo>
                  <a:lnTo>
                    <a:pt x="34" y="33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8"/>
                  </a:lnTo>
                  <a:lnTo>
                    <a:pt x="35" y="39"/>
                  </a:lnTo>
                  <a:lnTo>
                    <a:pt x="42" y="35"/>
                  </a:lnTo>
                  <a:lnTo>
                    <a:pt x="50" y="29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4"/>
                  </a:lnTo>
                  <a:lnTo>
                    <a:pt x="75" y="6"/>
                  </a:lnTo>
                  <a:lnTo>
                    <a:pt x="79" y="5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3" y="10"/>
                  </a:lnTo>
                  <a:lnTo>
                    <a:pt x="80" y="16"/>
                  </a:lnTo>
                  <a:lnTo>
                    <a:pt x="69" y="31"/>
                  </a:lnTo>
                  <a:lnTo>
                    <a:pt x="60" y="43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9" y="46"/>
                  </a:lnTo>
                  <a:lnTo>
                    <a:pt x="59" y="46"/>
                  </a:lnTo>
                  <a:lnTo>
                    <a:pt x="89" y="30"/>
                  </a:lnTo>
                  <a:lnTo>
                    <a:pt x="107" y="23"/>
                  </a:lnTo>
                  <a:lnTo>
                    <a:pt x="112" y="20"/>
                  </a:lnTo>
                  <a:lnTo>
                    <a:pt x="113" y="20"/>
                  </a:lnTo>
                  <a:lnTo>
                    <a:pt x="114" y="21"/>
                  </a:lnTo>
                  <a:lnTo>
                    <a:pt x="114" y="21"/>
                  </a:lnTo>
                  <a:lnTo>
                    <a:pt x="115" y="25"/>
                  </a:lnTo>
                  <a:lnTo>
                    <a:pt x="115" y="29"/>
                  </a:lnTo>
                  <a:lnTo>
                    <a:pt x="114" y="31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88" y="53"/>
                  </a:lnTo>
                  <a:lnTo>
                    <a:pt x="78" y="62"/>
                  </a:lnTo>
                  <a:lnTo>
                    <a:pt x="75" y="65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77" y="67"/>
                  </a:lnTo>
                  <a:lnTo>
                    <a:pt x="82" y="64"/>
                  </a:lnTo>
                  <a:lnTo>
                    <a:pt x="99" y="58"/>
                  </a:lnTo>
                  <a:lnTo>
                    <a:pt x="124" y="46"/>
                  </a:lnTo>
                  <a:lnTo>
                    <a:pt x="124" y="46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29" y="52"/>
                  </a:lnTo>
                  <a:lnTo>
                    <a:pt x="129" y="52"/>
                  </a:lnTo>
                  <a:lnTo>
                    <a:pt x="102" y="72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103" y="78"/>
                  </a:lnTo>
                  <a:lnTo>
                    <a:pt x="119" y="73"/>
                  </a:lnTo>
                  <a:lnTo>
                    <a:pt x="125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5"/>
                  </a:lnTo>
                  <a:lnTo>
                    <a:pt x="133" y="79"/>
                  </a:lnTo>
                  <a:lnTo>
                    <a:pt x="132" y="80"/>
                  </a:lnTo>
                  <a:lnTo>
                    <a:pt x="130" y="83"/>
                  </a:lnTo>
                  <a:lnTo>
                    <a:pt x="128" y="85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19" y="89"/>
                  </a:lnTo>
                  <a:lnTo>
                    <a:pt x="114" y="93"/>
                  </a:lnTo>
                  <a:lnTo>
                    <a:pt x="102" y="104"/>
                  </a:lnTo>
                  <a:lnTo>
                    <a:pt x="89" y="114"/>
                  </a:lnTo>
                  <a:lnTo>
                    <a:pt x="84" y="119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4" y="123"/>
                  </a:lnTo>
                  <a:lnTo>
                    <a:pt x="65" y="124"/>
                  </a:lnTo>
                  <a:lnTo>
                    <a:pt x="47" y="122"/>
                  </a:lnTo>
                  <a:lnTo>
                    <a:pt x="37" y="120"/>
                  </a:lnTo>
                  <a:lnTo>
                    <a:pt x="27" y="118"/>
                  </a:lnTo>
                  <a:lnTo>
                    <a:pt x="19" y="115"/>
                  </a:lnTo>
                  <a:lnTo>
                    <a:pt x="14" y="112"/>
                  </a:lnTo>
                  <a:lnTo>
                    <a:pt x="14" y="112"/>
                  </a:lnTo>
                  <a:lnTo>
                    <a:pt x="7" y="105"/>
                  </a:lnTo>
                  <a:lnTo>
                    <a:pt x="2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2" y="90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7" y="82"/>
                  </a:lnTo>
                  <a:lnTo>
                    <a:pt x="9" y="75"/>
                  </a:lnTo>
                  <a:lnTo>
                    <a:pt x="13" y="63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3" y="39"/>
                  </a:lnTo>
                  <a:lnTo>
                    <a:pt x="13" y="3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13"/>
                  </a:lnTo>
                  <a:lnTo>
                    <a:pt x="19" y="5"/>
                  </a:lnTo>
                  <a:lnTo>
                    <a:pt x="22" y="3"/>
                  </a:lnTo>
                  <a:lnTo>
                    <a:pt x="23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9676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胸痛、胸を押さえる人物のシルエット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EEEB6E1-0EEB-DA8D-9E12-C3D11E8C64B6}"/>
              </a:ext>
            </a:extLst>
          </p:cNvPr>
          <p:cNvGrpSpPr/>
          <p:nvPr/>
        </p:nvGrpSpPr>
        <p:grpSpPr>
          <a:xfrm>
            <a:off x="1516326" y="928684"/>
            <a:ext cx="997726" cy="2568339"/>
            <a:chOff x="1789113" y="134938"/>
            <a:chExt cx="1230313" cy="3167063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3715EE6A-7E8C-54B2-521B-A2E24F291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113" y="134938"/>
              <a:ext cx="1230313" cy="3167063"/>
            </a:xfrm>
            <a:custGeom>
              <a:avLst/>
              <a:gdLst>
                <a:gd name="T0" fmla="*/ 588 w 775"/>
                <a:gd name="T1" fmla="*/ 8 h 1995"/>
                <a:gd name="T2" fmla="*/ 563 w 775"/>
                <a:gd name="T3" fmla="*/ 2 h 1995"/>
                <a:gd name="T4" fmla="*/ 553 w 775"/>
                <a:gd name="T5" fmla="*/ 18 h 1995"/>
                <a:gd name="T6" fmla="*/ 526 w 775"/>
                <a:gd name="T7" fmla="*/ 16 h 1995"/>
                <a:gd name="T8" fmla="*/ 526 w 775"/>
                <a:gd name="T9" fmla="*/ 32 h 1995"/>
                <a:gd name="T10" fmla="*/ 504 w 775"/>
                <a:gd name="T11" fmla="*/ 40 h 1995"/>
                <a:gd name="T12" fmla="*/ 480 w 775"/>
                <a:gd name="T13" fmla="*/ 29 h 1995"/>
                <a:gd name="T14" fmla="*/ 454 w 775"/>
                <a:gd name="T15" fmla="*/ 40 h 1995"/>
                <a:gd name="T16" fmla="*/ 432 w 775"/>
                <a:gd name="T17" fmla="*/ 79 h 1995"/>
                <a:gd name="T18" fmla="*/ 437 w 775"/>
                <a:gd name="T19" fmla="*/ 106 h 1995"/>
                <a:gd name="T20" fmla="*/ 426 w 775"/>
                <a:gd name="T21" fmla="*/ 143 h 1995"/>
                <a:gd name="T22" fmla="*/ 343 w 775"/>
                <a:gd name="T23" fmla="*/ 217 h 1995"/>
                <a:gd name="T24" fmla="*/ 288 w 775"/>
                <a:gd name="T25" fmla="*/ 234 h 1995"/>
                <a:gd name="T26" fmla="*/ 271 w 775"/>
                <a:gd name="T27" fmla="*/ 249 h 1995"/>
                <a:gd name="T28" fmla="*/ 254 w 775"/>
                <a:gd name="T29" fmla="*/ 245 h 1995"/>
                <a:gd name="T30" fmla="*/ 216 w 775"/>
                <a:gd name="T31" fmla="*/ 284 h 1995"/>
                <a:gd name="T32" fmla="*/ 137 w 775"/>
                <a:gd name="T33" fmla="*/ 309 h 1995"/>
                <a:gd name="T34" fmla="*/ 108 w 775"/>
                <a:gd name="T35" fmla="*/ 384 h 1995"/>
                <a:gd name="T36" fmla="*/ 98 w 775"/>
                <a:gd name="T37" fmla="*/ 549 h 1995"/>
                <a:gd name="T38" fmla="*/ 0 w 775"/>
                <a:gd name="T39" fmla="*/ 839 h 1995"/>
                <a:gd name="T40" fmla="*/ 44 w 775"/>
                <a:gd name="T41" fmla="*/ 861 h 1995"/>
                <a:gd name="T42" fmla="*/ 88 w 775"/>
                <a:gd name="T43" fmla="*/ 1111 h 1995"/>
                <a:gd name="T44" fmla="*/ 266 w 775"/>
                <a:gd name="T45" fmla="*/ 1755 h 1995"/>
                <a:gd name="T46" fmla="*/ 257 w 775"/>
                <a:gd name="T47" fmla="*/ 1774 h 1995"/>
                <a:gd name="T48" fmla="*/ 232 w 775"/>
                <a:gd name="T49" fmla="*/ 1802 h 1995"/>
                <a:gd name="T50" fmla="*/ 250 w 775"/>
                <a:gd name="T51" fmla="*/ 1821 h 1995"/>
                <a:gd name="T52" fmla="*/ 221 w 775"/>
                <a:gd name="T53" fmla="*/ 1871 h 1995"/>
                <a:gd name="T54" fmla="*/ 94 w 775"/>
                <a:gd name="T55" fmla="*/ 1943 h 1995"/>
                <a:gd name="T56" fmla="*/ 94 w 775"/>
                <a:gd name="T57" fmla="*/ 1965 h 1995"/>
                <a:gd name="T58" fmla="*/ 127 w 775"/>
                <a:gd name="T59" fmla="*/ 1988 h 1995"/>
                <a:gd name="T60" fmla="*/ 159 w 775"/>
                <a:gd name="T61" fmla="*/ 1995 h 1995"/>
                <a:gd name="T62" fmla="*/ 342 w 775"/>
                <a:gd name="T63" fmla="*/ 1963 h 1995"/>
                <a:gd name="T64" fmla="*/ 396 w 775"/>
                <a:gd name="T65" fmla="*/ 1953 h 1995"/>
                <a:gd name="T66" fmla="*/ 397 w 775"/>
                <a:gd name="T67" fmla="*/ 1885 h 1995"/>
                <a:gd name="T68" fmla="*/ 423 w 775"/>
                <a:gd name="T69" fmla="*/ 1874 h 1995"/>
                <a:gd name="T70" fmla="*/ 432 w 775"/>
                <a:gd name="T71" fmla="*/ 1847 h 1995"/>
                <a:gd name="T72" fmla="*/ 415 w 775"/>
                <a:gd name="T73" fmla="*/ 1775 h 1995"/>
                <a:gd name="T74" fmla="*/ 423 w 775"/>
                <a:gd name="T75" fmla="*/ 1763 h 1995"/>
                <a:gd name="T76" fmla="*/ 404 w 775"/>
                <a:gd name="T77" fmla="*/ 1583 h 1995"/>
                <a:gd name="T78" fmla="*/ 383 w 775"/>
                <a:gd name="T79" fmla="*/ 1434 h 1995"/>
                <a:gd name="T80" fmla="*/ 365 w 775"/>
                <a:gd name="T81" fmla="*/ 1288 h 1995"/>
                <a:gd name="T82" fmla="*/ 392 w 775"/>
                <a:gd name="T83" fmla="*/ 1051 h 1995"/>
                <a:gd name="T84" fmla="*/ 404 w 775"/>
                <a:gd name="T85" fmla="*/ 889 h 1995"/>
                <a:gd name="T86" fmla="*/ 426 w 775"/>
                <a:gd name="T87" fmla="*/ 883 h 1995"/>
                <a:gd name="T88" fmla="*/ 416 w 775"/>
                <a:gd name="T89" fmla="*/ 717 h 1995"/>
                <a:gd name="T90" fmla="*/ 547 w 775"/>
                <a:gd name="T91" fmla="*/ 412 h 1995"/>
                <a:gd name="T92" fmla="*/ 565 w 775"/>
                <a:gd name="T93" fmla="*/ 340 h 1995"/>
                <a:gd name="T94" fmla="*/ 583 w 775"/>
                <a:gd name="T95" fmla="*/ 317 h 1995"/>
                <a:gd name="T96" fmla="*/ 625 w 775"/>
                <a:gd name="T97" fmla="*/ 306 h 1995"/>
                <a:gd name="T98" fmla="*/ 648 w 775"/>
                <a:gd name="T99" fmla="*/ 323 h 1995"/>
                <a:gd name="T100" fmla="*/ 697 w 775"/>
                <a:gd name="T101" fmla="*/ 284 h 1995"/>
                <a:gd name="T102" fmla="*/ 711 w 775"/>
                <a:gd name="T103" fmla="*/ 294 h 1995"/>
                <a:gd name="T104" fmla="*/ 743 w 775"/>
                <a:gd name="T105" fmla="*/ 262 h 1995"/>
                <a:gd name="T106" fmla="*/ 757 w 775"/>
                <a:gd name="T107" fmla="*/ 237 h 1995"/>
                <a:gd name="T108" fmla="*/ 764 w 775"/>
                <a:gd name="T109" fmla="*/ 173 h 1995"/>
                <a:gd name="T110" fmla="*/ 774 w 775"/>
                <a:gd name="T111" fmla="*/ 133 h 1995"/>
                <a:gd name="T112" fmla="*/ 768 w 775"/>
                <a:gd name="T113" fmla="*/ 75 h 1995"/>
                <a:gd name="T114" fmla="*/ 726 w 775"/>
                <a:gd name="T115" fmla="*/ 33 h 1995"/>
                <a:gd name="T116" fmla="*/ 677 w 775"/>
                <a:gd name="T117" fmla="*/ 30 h 1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5" h="1995">
                  <a:moveTo>
                    <a:pt x="637" y="18"/>
                  </a:moveTo>
                  <a:lnTo>
                    <a:pt x="637" y="18"/>
                  </a:lnTo>
                  <a:lnTo>
                    <a:pt x="621" y="16"/>
                  </a:lnTo>
                  <a:lnTo>
                    <a:pt x="598" y="12"/>
                  </a:lnTo>
                  <a:lnTo>
                    <a:pt x="598" y="12"/>
                  </a:lnTo>
                  <a:lnTo>
                    <a:pt x="588" y="8"/>
                  </a:lnTo>
                  <a:lnTo>
                    <a:pt x="580" y="4"/>
                  </a:lnTo>
                  <a:lnTo>
                    <a:pt x="570" y="0"/>
                  </a:lnTo>
                  <a:lnTo>
                    <a:pt x="567" y="0"/>
                  </a:lnTo>
                  <a:lnTo>
                    <a:pt x="565" y="1"/>
                  </a:lnTo>
                  <a:lnTo>
                    <a:pt x="565" y="1"/>
                  </a:lnTo>
                  <a:lnTo>
                    <a:pt x="563" y="2"/>
                  </a:lnTo>
                  <a:lnTo>
                    <a:pt x="563" y="5"/>
                  </a:lnTo>
                  <a:lnTo>
                    <a:pt x="563" y="9"/>
                  </a:lnTo>
                  <a:lnTo>
                    <a:pt x="562" y="11"/>
                  </a:lnTo>
                  <a:lnTo>
                    <a:pt x="560" y="13"/>
                  </a:lnTo>
                  <a:lnTo>
                    <a:pt x="558" y="15"/>
                  </a:lnTo>
                  <a:lnTo>
                    <a:pt x="553" y="18"/>
                  </a:lnTo>
                  <a:lnTo>
                    <a:pt x="553" y="18"/>
                  </a:lnTo>
                  <a:lnTo>
                    <a:pt x="548" y="19"/>
                  </a:lnTo>
                  <a:lnTo>
                    <a:pt x="542" y="19"/>
                  </a:lnTo>
                  <a:lnTo>
                    <a:pt x="534" y="18"/>
                  </a:lnTo>
                  <a:lnTo>
                    <a:pt x="529" y="16"/>
                  </a:lnTo>
                  <a:lnTo>
                    <a:pt x="526" y="16"/>
                  </a:lnTo>
                  <a:lnTo>
                    <a:pt x="526" y="18"/>
                  </a:lnTo>
                  <a:lnTo>
                    <a:pt x="526" y="18"/>
                  </a:lnTo>
                  <a:lnTo>
                    <a:pt x="527" y="22"/>
                  </a:lnTo>
                  <a:lnTo>
                    <a:pt x="527" y="26"/>
                  </a:lnTo>
                  <a:lnTo>
                    <a:pt x="527" y="29"/>
                  </a:lnTo>
                  <a:lnTo>
                    <a:pt x="526" y="32"/>
                  </a:lnTo>
                  <a:lnTo>
                    <a:pt x="520" y="40"/>
                  </a:lnTo>
                  <a:lnTo>
                    <a:pt x="520" y="40"/>
                  </a:lnTo>
                  <a:lnTo>
                    <a:pt x="516" y="44"/>
                  </a:lnTo>
                  <a:lnTo>
                    <a:pt x="512" y="44"/>
                  </a:lnTo>
                  <a:lnTo>
                    <a:pt x="508" y="43"/>
                  </a:lnTo>
                  <a:lnTo>
                    <a:pt x="504" y="40"/>
                  </a:lnTo>
                  <a:lnTo>
                    <a:pt x="495" y="33"/>
                  </a:lnTo>
                  <a:lnTo>
                    <a:pt x="491" y="30"/>
                  </a:lnTo>
                  <a:lnTo>
                    <a:pt x="487" y="29"/>
                  </a:lnTo>
                  <a:lnTo>
                    <a:pt x="487" y="29"/>
                  </a:lnTo>
                  <a:lnTo>
                    <a:pt x="483" y="29"/>
                  </a:lnTo>
                  <a:lnTo>
                    <a:pt x="480" y="29"/>
                  </a:lnTo>
                  <a:lnTo>
                    <a:pt x="475" y="30"/>
                  </a:lnTo>
                  <a:lnTo>
                    <a:pt x="472" y="33"/>
                  </a:lnTo>
                  <a:lnTo>
                    <a:pt x="470" y="34"/>
                  </a:lnTo>
                  <a:lnTo>
                    <a:pt x="470" y="34"/>
                  </a:lnTo>
                  <a:lnTo>
                    <a:pt x="465" y="37"/>
                  </a:lnTo>
                  <a:lnTo>
                    <a:pt x="454" y="40"/>
                  </a:lnTo>
                  <a:lnTo>
                    <a:pt x="454" y="40"/>
                  </a:lnTo>
                  <a:lnTo>
                    <a:pt x="447" y="41"/>
                  </a:lnTo>
                  <a:lnTo>
                    <a:pt x="440" y="45"/>
                  </a:lnTo>
                  <a:lnTo>
                    <a:pt x="434" y="48"/>
                  </a:lnTo>
                  <a:lnTo>
                    <a:pt x="432" y="51"/>
                  </a:lnTo>
                  <a:lnTo>
                    <a:pt x="432" y="79"/>
                  </a:lnTo>
                  <a:lnTo>
                    <a:pt x="432" y="79"/>
                  </a:lnTo>
                  <a:lnTo>
                    <a:pt x="433" y="88"/>
                  </a:lnTo>
                  <a:lnTo>
                    <a:pt x="436" y="94"/>
                  </a:lnTo>
                  <a:lnTo>
                    <a:pt x="437" y="100"/>
                  </a:lnTo>
                  <a:lnTo>
                    <a:pt x="437" y="104"/>
                  </a:lnTo>
                  <a:lnTo>
                    <a:pt x="437" y="106"/>
                  </a:lnTo>
                  <a:lnTo>
                    <a:pt x="437" y="106"/>
                  </a:lnTo>
                  <a:lnTo>
                    <a:pt x="436" y="115"/>
                  </a:lnTo>
                  <a:lnTo>
                    <a:pt x="436" y="124"/>
                  </a:lnTo>
                  <a:lnTo>
                    <a:pt x="433" y="130"/>
                  </a:lnTo>
                  <a:lnTo>
                    <a:pt x="432" y="136"/>
                  </a:lnTo>
                  <a:lnTo>
                    <a:pt x="426" y="143"/>
                  </a:lnTo>
                  <a:lnTo>
                    <a:pt x="421" y="151"/>
                  </a:lnTo>
                  <a:lnTo>
                    <a:pt x="421" y="151"/>
                  </a:lnTo>
                  <a:lnTo>
                    <a:pt x="412" y="161"/>
                  </a:lnTo>
                  <a:lnTo>
                    <a:pt x="400" y="170"/>
                  </a:lnTo>
                  <a:lnTo>
                    <a:pt x="375" y="192"/>
                  </a:lnTo>
                  <a:lnTo>
                    <a:pt x="343" y="217"/>
                  </a:lnTo>
                  <a:lnTo>
                    <a:pt x="304" y="229"/>
                  </a:lnTo>
                  <a:lnTo>
                    <a:pt x="304" y="229"/>
                  </a:lnTo>
                  <a:lnTo>
                    <a:pt x="303" y="229"/>
                  </a:lnTo>
                  <a:lnTo>
                    <a:pt x="300" y="229"/>
                  </a:lnTo>
                  <a:lnTo>
                    <a:pt x="295" y="230"/>
                  </a:lnTo>
                  <a:lnTo>
                    <a:pt x="288" y="234"/>
                  </a:lnTo>
                  <a:lnTo>
                    <a:pt x="288" y="234"/>
                  </a:lnTo>
                  <a:lnTo>
                    <a:pt x="281" y="240"/>
                  </a:lnTo>
                  <a:lnTo>
                    <a:pt x="275" y="245"/>
                  </a:lnTo>
                  <a:lnTo>
                    <a:pt x="271" y="251"/>
                  </a:lnTo>
                  <a:lnTo>
                    <a:pt x="271" y="251"/>
                  </a:lnTo>
                  <a:lnTo>
                    <a:pt x="271" y="249"/>
                  </a:lnTo>
                  <a:lnTo>
                    <a:pt x="270" y="245"/>
                  </a:lnTo>
                  <a:lnTo>
                    <a:pt x="268" y="244"/>
                  </a:lnTo>
                  <a:lnTo>
                    <a:pt x="264" y="242"/>
                  </a:lnTo>
                  <a:lnTo>
                    <a:pt x="260" y="242"/>
                  </a:lnTo>
                  <a:lnTo>
                    <a:pt x="254" y="245"/>
                  </a:lnTo>
                  <a:lnTo>
                    <a:pt x="254" y="245"/>
                  </a:lnTo>
                  <a:lnTo>
                    <a:pt x="248" y="249"/>
                  </a:lnTo>
                  <a:lnTo>
                    <a:pt x="241" y="255"/>
                  </a:lnTo>
                  <a:lnTo>
                    <a:pt x="228" y="267"/>
                  </a:lnTo>
                  <a:lnTo>
                    <a:pt x="220" y="278"/>
                  </a:lnTo>
                  <a:lnTo>
                    <a:pt x="216" y="284"/>
                  </a:lnTo>
                  <a:lnTo>
                    <a:pt x="216" y="284"/>
                  </a:lnTo>
                  <a:lnTo>
                    <a:pt x="187" y="281"/>
                  </a:lnTo>
                  <a:lnTo>
                    <a:pt x="166" y="281"/>
                  </a:lnTo>
                  <a:lnTo>
                    <a:pt x="159" y="283"/>
                  </a:lnTo>
                  <a:lnTo>
                    <a:pt x="155" y="284"/>
                  </a:lnTo>
                  <a:lnTo>
                    <a:pt x="155" y="284"/>
                  </a:lnTo>
                  <a:lnTo>
                    <a:pt x="137" y="309"/>
                  </a:lnTo>
                  <a:lnTo>
                    <a:pt x="124" y="326"/>
                  </a:lnTo>
                  <a:lnTo>
                    <a:pt x="116" y="340"/>
                  </a:lnTo>
                  <a:lnTo>
                    <a:pt x="116" y="340"/>
                  </a:lnTo>
                  <a:lnTo>
                    <a:pt x="113" y="348"/>
                  </a:lnTo>
                  <a:lnTo>
                    <a:pt x="112" y="358"/>
                  </a:lnTo>
                  <a:lnTo>
                    <a:pt x="108" y="384"/>
                  </a:lnTo>
                  <a:lnTo>
                    <a:pt x="105" y="417"/>
                  </a:lnTo>
                  <a:lnTo>
                    <a:pt x="111" y="439"/>
                  </a:lnTo>
                  <a:lnTo>
                    <a:pt x="111" y="439"/>
                  </a:lnTo>
                  <a:lnTo>
                    <a:pt x="109" y="456"/>
                  </a:lnTo>
                  <a:lnTo>
                    <a:pt x="105" y="498"/>
                  </a:lnTo>
                  <a:lnTo>
                    <a:pt x="98" y="549"/>
                  </a:lnTo>
                  <a:lnTo>
                    <a:pt x="94" y="574"/>
                  </a:lnTo>
                  <a:lnTo>
                    <a:pt x="88" y="595"/>
                  </a:lnTo>
                  <a:lnTo>
                    <a:pt x="88" y="595"/>
                  </a:lnTo>
                  <a:lnTo>
                    <a:pt x="68" y="654"/>
                  </a:lnTo>
                  <a:lnTo>
                    <a:pt x="39" y="735"/>
                  </a:lnTo>
                  <a:lnTo>
                    <a:pt x="0" y="839"/>
                  </a:lnTo>
                  <a:lnTo>
                    <a:pt x="0" y="839"/>
                  </a:lnTo>
                  <a:lnTo>
                    <a:pt x="21" y="851"/>
                  </a:lnTo>
                  <a:lnTo>
                    <a:pt x="36" y="858"/>
                  </a:lnTo>
                  <a:lnTo>
                    <a:pt x="41" y="861"/>
                  </a:lnTo>
                  <a:lnTo>
                    <a:pt x="44" y="861"/>
                  </a:lnTo>
                  <a:lnTo>
                    <a:pt x="44" y="861"/>
                  </a:lnTo>
                  <a:lnTo>
                    <a:pt x="45" y="868"/>
                  </a:lnTo>
                  <a:lnTo>
                    <a:pt x="50" y="889"/>
                  </a:lnTo>
                  <a:lnTo>
                    <a:pt x="61" y="958"/>
                  </a:lnTo>
                  <a:lnTo>
                    <a:pt x="75" y="1041"/>
                  </a:lnTo>
                  <a:lnTo>
                    <a:pt x="81" y="1080"/>
                  </a:lnTo>
                  <a:lnTo>
                    <a:pt x="88" y="1111"/>
                  </a:lnTo>
                  <a:lnTo>
                    <a:pt x="88" y="1111"/>
                  </a:lnTo>
                  <a:lnTo>
                    <a:pt x="122" y="1238"/>
                  </a:lnTo>
                  <a:lnTo>
                    <a:pt x="178" y="1448"/>
                  </a:lnTo>
                  <a:lnTo>
                    <a:pt x="254" y="1732"/>
                  </a:lnTo>
                  <a:lnTo>
                    <a:pt x="266" y="1755"/>
                  </a:lnTo>
                  <a:lnTo>
                    <a:pt x="266" y="1755"/>
                  </a:lnTo>
                  <a:lnTo>
                    <a:pt x="275" y="1756"/>
                  </a:lnTo>
                  <a:lnTo>
                    <a:pt x="281" y="1759"/>
                  </a:lnTo>
                  <a:lnTo>
                    <a:pt x="282" y="1759"/>
                  </a:lnTo>
                  <a:lnTo>
                    <a:pt x="282" y="1760"/>
                  </a:lnTo>
                  <a:lnTo>
                    <a:pt x="282" y="1760"/>
                  </a:lnTo>
                  <a:lnTo>
                    <a:pt x="257" y="1774"/>
                  </a:lnTo>
                  <a:lnTo>
                    <a:pt x="241" y="1784"/>
                  </a:lnTo>
                  <a:lnTo>
                    <a:pt x="235" y="1789"/>
                  </a:lnTo>
                  <a:lnTo>
                    <a:pt x="232" y="1793"/>
                  </a:lnTo>
                  <a:lnTo>
                    <a:pt x="232" y="1793"/>
                  </a:lnTo>
                  <a:lnTo>
                    <a:pt x="232" y="1798"/>
                  </a:lnTo>
                  <a:lnTo>
                    <a:pt x="232" y="1802"/>
                  </a:lnTo>
                  <a:lnTo>
                    <a:pt x="235" y="1809"/>
                  </a:lnTo>
                  <a:lnTo>
                    <a:pt x="238" y="1814"/>
                  </a:lnTo>
                  <a:lnTo>
                    <a:pt x="238" y="1816"/>
                  </a:lnTo>
                  <a:lnTo>
                    <a:pt x="238" y="1816"/>
                  </a:lnTo>
                  <a:lnTo>
                    <a:pt x="238" y="1816"/>
                  </a:lnTo>
                  <a:lnTo>
                    <a:pt x="250" y="1821"/>
                  </a:lnTo>
                  <a:lnTo>
                    <a:pt x="266" y="1827"/>
                  </a:lnTo>
                  <a:lnTo>
                    <a:pt x="266" y="1827"/>
                  </a:lnTo>
                  <a:lnTo>
                    <a:pt x="246" y="1847"/>
                  </a:lnTo>
                  <a:lnTo>
                    <a:pt x="231" y="1863"/>
                  </a:lnTo>
                  <a:lnTo>
                    <a:pt x="225" y="1868"/>
                  </a:lnTo>
                  <a:lnTo>
                    <a:pt x="221" y="1871"/>
                  </a:lnTo>
                  <a:lnTo>
                    <a:pt x="221" y="1871"/>
                  </a:lnTo>
                  <a:lnTo>
                    <a:pt x="199" y="1882"/>
                  </a:lnTo>
                  <a:lnTo>
                    <a:pt x="156" y="1904"/>
                  </a:lnTo>
                  <a:lnTo>
                    <a:pt x="115" y="1929"/>
                  </a:lnTo>
                  <a:lnTo>
                    <a:pt x="101" y="1938"/>
                  </a:lnTo>
                  <a:lnTo>
                    <a:pt x="94" y="1943"/>
                  </a:lnTo>
                  <a:lnTo>
                    <a:pt x="94" y="1943"/>
                  </a:lnTo>
                  <a:lnTo>
                    <a:pt x="91" y="1949"/>
                  </a:lnTo>
                  <a:lnTo>
                    <a:pt x="90" y="1954"/>
                  </a:lnTo>
                  <a:lnTo>
                    <a:pt x="91" y="1960"/>
                  </a:lnTo>
                  <a:lnTo>
                    <a:pt x="94" y="1965"/>
                  </a:lnTo>
                  <a:lnTo>
                    <a:pt x="94" y="1965"/>
                  </a:lnTo>
                  <a:lnTo>
                    <a:pt x="99" y="1971"/>
                  </a:lnTo>
                  <a:lnTo>
                    <a:pt x="108" y="1978"/>
                  </a:lnTo>
                  <a:lnTo>
                    <a:pt x="117" y="1985"/>
                  </a:lnTo>
                  <a:lnTo>
                    <a:pt x="122" y="1986"/>
                  </a:lnTo>
                  <a:lnTo>
                    <a:pt x="127" y="1988"/>
                  </a:lnTo>
                  <a:lnTo>
                    <a:pt x="127" y="1988"/>
                  </a:lnTo>
                  <a:lnTo>
                    <a:pt x="131" y="1989"/>
                  </a:lnTo>
                  <a:lnTo>
                    <a:pt x="134" y="1990"/>
                  </a:lnTo>
                  <a:lnTo>
                    <a:pt x="137" y="1992"/>
                  </a:lnTo>
                  <a:lnTo>
                    <a:pt x="142" y="1993"/>
                  </a:lnTo>
                  <a:lnTo>
                    <a:pt x="148" y="1995"/>
                  </a:lnTo>
                  <a:lnTo>
                    <a:pt x="159" y="1995"/>
                  </a:lnTo>
                  <a:lnTo>
                    <a:pt x="173" y="1992"/>
                  </a:lnTo>
                  <a:lnTo>
                    <a:pt x="194" y="1988"/>
                  </a:lnTo>
                  <a:lnTo>
                    <a:pt x="194" y="1988"/>
                  </a:lnTo>
                  <a:lnTo>
                    <a:pt x="245" y="1977"/>
                  </a:lnTo>
                  <a:lnTo>
                    <a:pt x="297" y="1968"/>
                  </a:lnTo>
                  <a:lnTo>
                    <a:pt x="342" y="1963"/>
                  </a:lnTo>
                  <a:lnTo>
                    <a:pt x="371" y="1960"/>
                  </a:lnTo>
                  <a:lnTo>
                    <a:pt x="371" y="1960"/>
                  </a:lnTo>
                  <a:lnTo>
                    <a:pt x="386" y="1958"/>
                  </a:lnTo>
                  <a:lnTo>
                    <a:pt x="390" y="1957"/>
                  </a:lnTo>
                  <a:lnTo>
                    <a:pt x="394" y="1954"/>
                  </a:lnTo>
                  <a:lnTo>
                    <a:pt x="396" y="1953"/>
                  </a:lnTo>
                  <a:lnTo>
                    <a:pt x="397" y="1950"/>
                  </a:lnTo>
                  <a:lnTo>
                    <a:pt x="398" y="1943"/>
                  </a:lnTo>
                  <a:lnTo>
                    <a:pt x="398" y="1943"/>
                  </a:lnTo>
                  <a:lnTo>
                    <a:pt x="397" y="1909"/>
                  </a:lnTo>
                  <a:lnTo>
                    <a:pt x="397" y="1890"/>
                  </a:lnTo>
                  <a:lnTo>
                    <a:pt x="397" y="1885"/>
                  </a:lnTo>
                  <a:lnTo>
                    <a:pt x="398" y="1882"/>
                  </a:lnTo>
                  <a:lnTo>
                    <a:pt x="398" y="1882"/>
                  </a:lnTo>
                  <a:lnTo>
                    <a:pt x="408" y="1879"/>
                  </a:lnTo>
                  <a:lnTo>
                    <a:pt x="415" y="1877"/>
                  </a:lnTo>
                  <a:lnTo>
                    <a:pt x="415" y="1877"/>
                  </a:lnTo>
                  <a:lnTo>
                    <a:pt x="423" y="1874"/>
                  </a:lnTo>
                  <a:lnTo>
                    <a:pt x="429" y="1870"/>
                  </a:lnTo>
                  <a:lnTo>
                    <a:pt x="430" y="1868"/>
                  </a:lnTo>
                  <a:lnTo>
                    <a:pt x="432" y="1866"/>
                  </a:lnTo>
                  <a:lnTo>
                    <a:pt x="432" y="1866"/>
                  </a:lnTo>
                  <a:lnTo>
                    <a:pt x="432" y="1857"/>
                  </a:lnTo>
                  <a:lnTo>
                    <a:pt x="432" y="1847"/>
                  </a:lnTo>
                  <a:lnTo>
                    <a:pt x="432" y="1832"/>
                  </a:lnTo>
                  <a:lnTo>
                    <a:pt x="432" y="1832"/>
                  </a:lnTo>
                  <a:lnTo>
                    <a:pt x="428" y="1816"/>
                  </a:lnTo>
                  <a:lnTo>
                    <a:pt x="421" y="1793"/>
                  </a:lnTo>
                  <a:lnTo>
                    <a:pt x="421" y="1793"/>
                  </a:lnTo>
                  <a:lnTo>
                    <a:pt x="415" y="1775"/>
                  </a:lnTo>
                  <a:lnTo>
                    <a:pt x="414" y="1768"/>
                  </a:lnTo>
                  <a:lnTo>
                    <a:pt x="414" y="1767"/>
                  </a:lnTo>
                  <a:lnTo>
                    <a:pt x="415" y="1766"/>
                  </a:lnTo>
                  <a:lnTo>
                    <a:pt x="415" y="1766"/>
                  </a:lnTo>
                  <a:lnTo>
                    <a:pt x="419" y="1764"/>
                  </a:lnTo>
                  <a:lnTo>
                    <a:pt x="423" y="1763"/>
                  </a:lnTo>
                  <a:lnTo>
                    <a:pt x="426" y="1760"/>
                  </a:lnTo>
                  <a:lnTo>
                    <a:pt x="426" y="1760"/>
                  </a:lnTo>
                  <a:lnTo>
                    <a:pt x="416" y="1671"/>
                  </a:lnTo>
                  <a:lnTo>
                    <a:pt x="408" y="1610"/>
                  </a:lnTo>
                  <a:lnTo>
                    <a:pt x="405" y="1591"/>
                  </a:lnTo>
                  <a:lnTo>
                    <a:pt x="404" y="1583"/>
                  </a:lnTo>
                  <a:lnTo>
                    <a:pt x="404" y="1583"/>
                  </a:lnTo>
                  <a:lnTo>
                    <a:pt x="403" y="1577"/>
                  </a:lnTo>
                  <a:lnTo>
                    <a:pt x="400" y="1562"/>
                  </a:lnTo>
                  <a:lnTo>
                    <a:pt x="392" y="1513"/>
                  </a:lnTo>
                  <a:lnTo>
                    <a:pt x="385" y="1458"/>
                  </a:lnTo>
                  <a:lnTo>
                    <a:pt x="383" y="1434"/>
                  </a:lnTo>
                  <a:lnTo>
                    <a:pt x="382" y="1416"/>
                  </a:lnTo>
                  <a:lnTo>
                    <a:pt x="382" y="1416"/>
                  </a:lnTo>
                  <a:lnTo>
                    <a:pt x="382" y="1401"/>
                  </a:lnTo>
                  <a:lnTo>
                    <a:pt x="379" y="1383"/>
                  </a:lnTo>
                  <a:lnTo>
                    <a:pt x="375" y="1345"/>
                  </a:lnTo>
                  <a:lnTo>
                    <a:pt x="365" y="1288"/>
                  </a:lnTo>
                  <a:lnTo>
                    <a:pt x="365" y="1288"/>
                  </a:lnTo>
                  <a:lnTo>
                    <a:pt x="365" y="1273"/>
                  </a:lnTo>
                  <a:lnTo>
                    <a:pt x="368" y="1245"/>
                  </a:lnTo>
                  <a:lnTo>
                    <a:pt x="378" y="1165"/>
                  </a:lnTo>
                  <a:lnTo>
                    <a:pt x="389" y="1083"/>
                  </a:lnTo>
                  <a:lnTo>
                    <a:pt x="392" y="1051"/>
                  </a:lnTo>
                  <a:lnTo>
                    <a:pt x="393" y="1033"/>
                  </a:lnTo>
                  <a:lnTo>
                    <a:pt x="393" y="1033"/>
                  </a:lnTo>
                  <a:lnTo>
                    <a:pt x="396" y="997"/>
                  </a:lnTo>
                  <a:lnTo>
                    <a:pt x="400" y="947"/>
                  </a:lnTo>
                  <a:lnTo>
                    <a:pt x="404" y="903"/>
                  </a:lnTo>
                  <a:lnTo>
                    <a:pt x="404" y="889"/>
                  </a:lnTo>
                  <a:lnTo>
                    <a:pt x="404" y="883"/>
                  </a:lnTo>
                  <a:lnTo>
                    <a:pt x="404" y="883"/>
                  </a:lnTo>
                  <a:lnTo>
                    <a:pt x="407" y="883"/>
                  </a:lnTo>
                  <a:lnTo>
                    <a:pt x="414" y="883"/>
                  </a:lnTo>
                  <a:lnTo>
                    <a:pt x="426" y="883"/>
                  </a:lnTo>
                  <a:lnTo>
                    <a:pt x="426" y="883"/>
                  </a:lnTo>
                  <a:lnTo>
                    <a:pt x="419" y="800"/>
                  </a:lnTo>
                  <a:lnTo>
                    <a:pt x="415" y="742"/>
                  </a:lnTo>
                  <a:lnTo>
                    <a:pt x="414" y="724"/>
                  </a:lnTo>
                  <a:lnTo>
                    <a:pt x="415" y="717"/>
                  </a:lnTo>
                  <a:lnTo>
                    <a:pt x="415" y="717"/>
                  </a:lnTo>
                  <a:lnTo>
                    <a:pt x="416" y="717"/>
                  </a:lnTo>
                  <a:lnTo>
                    <a:pt x="419" y="715"/>
                  </a:lnTo>
                  <a:lnTo>
                    <a:pt x="425" y="709"/>
                  </a:lnTo>
                  <a:lnTo>
                    <a:pt x="432" y="700"/>
                  </a:lnTo>
                  <a:lnTo>
                    <a:pt x="542" y="423"/>
                  </a:lnTo>
                  <a:lnTo>
                    <a:pt x="542" y="423"/>
                  </a:lnTo>
                  <a:lnTo>
                    <a:pt x="547" y="412"/>
                  </a:lnTo>
                  <a:lnTo>
                    <a:pt x="556" y="387"/>
                  </a:lnTo>
                  <a:lnTo>
                    <a:pt x="560" y="373"/>
                  </a:lnTo>
                  <a:lnTo>
                    <a:pt x="563" y="359"/>
                  </a:lnTo>
                  <a:lnTo>
                    <a:pt x="565" y="348"/>
                  </a:lnTo>
                  <a:lnTo>
                    <a:pt x="565" y="340"/>
                  </a:lnTo>
                  <a:lnTo>
                    <a:pt x="565" y="340"/>
                  </a:lnTo>
                  <a:lnTo>
                    <a:pt x="559" y="320"/>
                  </a:lnTo>
                  <a:lnTo>
                    <a:pt x="558" y="315"/>
                  </a:lnTo>
                  <a:lnTo>
                    <a:pt x="559" y="312"/>
                  </a:lnTo>
                  <a:lnTo>
                    <a:pt x="559" y="312"/>
                  </a:lnTo>
                  <a:lnTo>
                    <a:pt x="567" y="313"/>
                  </a:lnTo>
                  <a:lnTo>
                    <a:pt x="583" y="317"/>
                  </a:lnTo>
                  <a:lnTo>
                    <a:pt x="603" y="323"/>
                  </a:lnTo>
                  <a:lnTo>
                    <a:pt x="603" y="323"/>
                  </a:lnTo>
                  <a:lnTo>
                    <a:pt x="614" y="316"/>
                  </a:lnTo>
                  <a:lnTo>
                    <a:pt x="623" y="310"/>
                  </a:lnTo>
                  <a:lnTo>
                    <a:pt x="624" y="308"/>
                  </a:lnTo>
                  <a:lnTo>
                    <a:pt x="625" y="306"/>
                  </a:lnTo>
                  <a:lnTo>
                    <a:pt x="625" y="306"/>
                  </a:lnTo>
                  <a:lnTo>
                    <a:pt x="627" y="306"/>
                  </a:lnTo>
                  <a:lnTo>
                    <a:pt x="628" y="308"/>
                  </a:lnTo>
                  <a:lnTo>
                    <a:pt x="635" y="313"/>
                  </a:lnTo>
                  <a:lnTo>
                    <a:pt x="643" y="320"/>
                  </a:lnTo>
                  <a:lnTo>
                    <a:pt x="648" y="323"/>
                  </a:lnTo>
                  <a:lnTo>
                    <a:pt x="648" y="323"/>
                  </a:lnTo>
                  <a:lnTo>
                    <a:pt x="653" y="319"/>
                  </a:lnTo>
                  <a:lnTo>
                    <a:pt x="663" y="309"/>
                  </a:lnTo>
                  <a:lnTo>
                    <a:pt x="675" y="295"/>
                  </a:lnTo>
                  <a:lnTo>
                    <a:pt x="681" y="323"/>
                  </a:lnTo>
                  <a:lnTo>
                    <a:pt x="697" y="284"/>
                  </a:lnTo>
                  <a:lnTo>
                    <a:pt x="697" y="284"/>
                  </a:lnTo>
                  <a:lnTo>
                    <a:pt x="702" y="284"/>
                  </a:lnTo>
                  <a:lnTo>
                    <a:pt x="706" y="285"/>
                  </a:lnTo>
                  <a:lnTo>
                    <a:pt x="708" y="290"/>
                  </a:lnTo>
                  <a:lnTo>
                    <a:pt x="708" y="290"/>
                  </a:lnTo>
                  <a:lnTo>
                    <a:pt x="711" y="294"/>
                  </a:lnTo>
                  <a:lnTo>
                    <a:pt x="715" y="298"/>
                  </a:lnTo>
                  <a:lnTo>
                    <a:pt x="720" y="301"/>
                  </a:lnTo>
                  <a:lnTo>
                    <a:pt x="736" y="262"/>
                  </a:lnTo>
                  <a:lnTo>
                    <a:pt x="736" y="262"/>
                  </a:lnTo>
                  <a:lnTo>
                    <a:pt x="738" y="262"/>
                  </a:lnTo>
                  <a:lnTo>
                    <a:pt x="743" y="262"/>
                  </a:lnTo>
                  <a:lnTo>
                    <a:pt x="744" y="260"/>
                  </a:lnTo>
                  <a:lnTo>
                    <a:pt x="747" y="259"/>
                  </a:lnTo>
                  <a:lnTo>
                    <a:pt x="750" y="256"/>
                  </a:lnTo>
                  <a:lnTo>
                    <a:pt x="753" y="251"/>
                  </a:lnTo>
                  <a:lnTo>
                    <a:pt x="753" y="251"/>
                  </a:lnTo>
                  <a:lnTo>
                    <a:pt x="757" y="237"/>
                  </a:lnTo>
                  <a:lnTo>
                    <a:pt x="762" y="219"/>
                  </a:lnTo>
                  <a:lnTo>
                    <a:pt x="764" y="209"/>
                  </a:lnTo>
                  <a:lnTo>
                    <a:pt x="765" y="198"/>
                  </a:lnTo>
                  <a:lnTo>
                    <a:pt x="765" y="186"/>
                  </a:lnTo>
                  <a:lnTo>
                    <a:pt x="764" y="173"/>
                  </a:lnTo>
                  <a:lnTo>
                    <a:pt x="764" y="173"/>
                  </a:lnTo>
                  <a:lnTo>
                    <a:pt x="762" y="162"/>
                  </a:lnTo>
                  <a:lnTo>
                    <a:pt x="764" y="155"/>
                  </a:lnTo>
                  <a:lnTo>
                    <a:pt x="765" y="149"/>
                  </a:lnTo>
                  <a:lnTo>
                    <a:pt x="767" y="147"/>
                  </a:lnTo>
                  <a:lnTo>
                    <a:pt x="771" y="138"/>
                  </a:lnTo>
                  <a:lnTo>
                    <a:pt x="774" y="133"/>
                  </a:lnTo>
                  <a:lnTo>
                    <a:pt x="775" y="123"/>
                  </a:lnTo>
                  <a:lnTo>
                    <a:pt x="775" y="123"/>
                  </a:lnTo>
                  <a:lnTo>
                    <a:pt x="775" y="111"/>
                  </a:lnTo>
                  <a:lnTo>
                    <a:pt x="774" y="100"/>
                  </a:lnTo>
                  <a:lnTo>
                    <a:pt x="772" y="87"/>
                  </a:lnTo>
                  <a:lnTo>
                    <a:pt x="768" y="75"/>
                  </a:lnTo>
                  <a:lnTo>
                    <a:pt x="764" y="63"/>
                  </a:lnTo>
                  <a:lnTo>
                    <a:pt x="757" y="54"/>
                  </a:lnTo>
                  <a:lnTo>
                    <a:pt x="750" y="45"/>
                  </a:lnTo>
                  <a:lnTo>
                    <a:pt x="742" y="40"/>
                  </a:lnTo>
                  <a:lnTo>
                    <a:pt x="742" y="40"/>
                  </a:lnTo>
                  <a:lnTo>
                    <a:pt x="726" y="33"/>
                  </a:lnTo>
                  <a:lnTo>
                    <a:pt x="714" y="30"/>
                  </a:lnTo>
                  <a:lnTo>
                    <a:pt x="697" y="29"/>
                  </a:lnTo>
                  <a:lnTo>
                    <a:pt x="697" y="29"/>
                  </a:lnTo>
                  <a:lnTo>
                    <a:pt x="691" y="29"/>
                  </a:lnTo>
                  <a:lnTo>
                    <a:pt x="684" y="29"/>
                  </a:lnTo>
                  <a:lnTo>
                    <a:pt x="677" y="30"/>
                  </a:lnTo>
                  <a:lnTo>
                    <a:pt x="670" y="29"/>
                  </a:lnTo>
                  <a:lnTo>
                    <a:pt x="670" y="29"/>
                  </a:lnTo>
                  <a:lnTo>
                    <a:pt x="637" y="18"/>
                  </a:lnTo>
                  <a:lnTo>
                    <a:pt x="637" y="18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C649E650-0757-7E4C-F4CC-9A48588CA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026" y="511175"/>
              <a:ext cx="250825" cy="209550"/>
            </a:xfrm>
            <a:custGeom>
              <a:avLst/>
              <a:gdLst>
                <a:gd name="T0" fmla="*/ 72 w 158"/>
                <a:gd name="T1" fmla="*/ 3 h 132"/>
                <a:gd name="T2" fmla="*/ 62 w 158"/>
                <a:gd name="T3" fmla="*/ 0 h 132"/>
                <a:gd name="T4" fmla="*/ 55 w 158"/>
                <a:gd name="T5" fmla="*/ 3 h 132"/>
                <a:gd name="T6" fmla="*/ 42 w 158"/>
                <a:gd name="T7" fmla="*/ 14 h 132"/>
                <a:gd name="T8" fmla="*/ 33 w 158"/>
                <a:gd name="T9" fmla="*/ 19 h 132"/>
                <a:gd name="T10" fmla="*/ 31 w 158"/>
                <a:gd name="T11" fmla="*/ 22 h 132"/>
                <a:gd name="T12" fmla="*/ 25 w 158"/>
                <a:gd name="T13" fmla="*/ 32 h 132"/>
                <a:gd name="T14" fmla="*/ 22 w 158"/>
                <a:gd name="T15" fmla="*/ 36 h 132"/>
                <a:gd name="T16" fmla="*/ 21 w 158"/>
                <a:gd name="T17" fmla="*/ 41 h 132"/>
                <a:gd name="T18" fmla="*/ 17 w 158"/>
                <a:gd name="T19" fmla="*/ 47 h 132"/>
                <a:gd name="T20" fmla="*/ 10 w 158"/>
                <a:gd name="T21" fmla="*/ 50 h 132"/>
                <a:gd name="T22" fmla="*/ 6 w 158"/>
                <a:gd name="T23" fmla="*/ 58 h 132"/>
                <a:gd name="T24" fmla="*/ 4 w 158"/>
                <a:gd name="T25" fmla="*/ 62 h 132"/>
                <a:gd name="T26" fmla="*/ 0 w 158"/>
                <a:gd name="T27" fmla="*/ 73 h 132"/>
                <a:gd name="T28" fmla="*/ 0 w 158"/>
                <a:gd name="T29" fmla="*/ 91 h 132"/>
                <a:gd name="T30" fmla="*/ 4 w 158"/>
                <a:gd name="T31" fmla="*/ 114 h 132"/>
                <a:gd name="T32" fmla="*/ 15 w 158"/>
                <a:gd name="T33" fmla="*/ 127 h 132"/>
                <a:gd name="T34" fmla="*/ 31 w 158"/>
                <a:gd name="T35" fmla="*/ 132 h 132"/>
                <a:gd name="T36" fmla="*/ 50 w 158"/>
                <a:gd name="T37" fmla="*/ 125 h 132"/>
                <a:gd name="T38" fmla="*/ 65 w 158"/>
                <a:gd name="T39" fmla="*/ 114 h 132"/>
                <a:gd name="T40" fmla="*/ 79 w 158"/>
                <a:gd name="T41" fmla="*/ 101 h 132"/>
                <a:gd name="T42" fmla="*/ 83 w 158"/>
                <a:gd name="T43" fmla="*/ 91 h 132"/>
                <a:gd name="T44" fmla="*/ 98 w 158"/>
                <a:gd name="T45" fmla="*/ 66 h 132"/>
                <a:gd name="T46" fmla="*/ 116 w 158"/>
                <a:gd name="T47" fmla="*/ 47 h 132"/>
                <a:gd name="T48" fmla="*/ 129 w 158"/>
                <a:gd name="T49" fmla="*/ 39 h 132"/>
                <a:gd name="T50" fmla="*/ 151 w 158"/>
                <a:gd name="T51" fmla="*/ 21 h 132"/>
                <a:gd name="T52" fmla="*/ 158 w 158"/>
                <a:gd name="T53" fmla="*/ 11 h 132"/>
                <a:gd name="T54" fmla="*/ 155 w 158"/>
                <a:gd name="T55" fmla="*/ 8 h 132"/>
                <a:gd name="T56" fmla="*/ 141 w 158"/>
                <a:gd name="T57" fmla="*/ 3 h 132"/>
                <a:gd name="T58" fmla="*/ 127 w 158"/>
                <a:gd name="T59" fmla="*/ 3 h 132"/>
                <a:gd name="T60" fmla="*/ 118 w 158"/>
                <a:gd name="T61" fmla="*/ 8 h 132"/>
                <a:gd name="T62" fmla="*/ 96 w 158"/>
                <a:gd name="T63" fmla="*/ 22 h 132"/>
                <a:gd name="T64" fmla="*/ 89 w 158"/>
                <a:gd name="T65" fmla="*/ 25 h 132"/>
                <a:gd name="T66" fmla="*/ 85 w 158"/>
                <a:gd name="T67" fmla="*/ 23 h 132"/>
                <a:gd name="T68" fmla="*/ 78 w 158"/>
                <a:gd name="T69" fmla="*/ 21 h 132"/>
                <a:gd name="T70" fmla="*/ 78 w 158"/>
                <a:gd name="T71" fmla="*/ 19 h 132"/>
                <a:gd name="T72" fmla="*/ 76 w 158"/>
                <a:gd name="T73" fmla="*/ 11 h 132"/>
                <a:gd name="T74" fmla="*/ 72 w 158"/>
                <a:gd name="T75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132">
                  <a:moveTo>
                    <a:pt x="72" y="3"/>
                  </a:moveTo>
                  <a:lnTo>
                    <a:pt x="72" y="3"/>
                  </a:lnTo>
                  <a:lnTo>
                    <a:pt x="67" y="0"/>
                  </a:lnTo>
                  <a:lnTo>
                    <a:pt x="62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7" y="8"/>
                  </a:lnTo>
                  <a:lnTo>
                    <a:pt x="42" y="14"/>
                  </a:lnTo>
                  <a:lnTo>
                    <a:pt x="36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1" y="22"/>
                  </a:lnTo>
                  <a:lnTo>
                    <a:pt x="28" y="26"/>
                  </a:lnTo>
                  <a:lnTo>
                    <a:pt x="25" y="32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9"/>
                  </a:lnTo>
                  <a:lnTo>
                    <a:pt x="21" y="41"/>
                  </a:lnTo>
                  <a:lnTo>
                    <a:pt x="20" y="44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0" y="50"/>
                  </a:lnTo>
                  <a:lnTo>
                    <a:pt x="7" y="5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104"/>
                  </a:lnTo>
                  <a:lnTo>
                    <a:pt x="4" y="114"/>
                  </a:lnTo>
                  <a:lnTo>
                    <a:pt x="8" y="122"/>
                  </a:lnTo>
                  <a:lnTo>
                    <a:pt x="15" y="127"/>
                  </a:lnTo>
                  <a:lnTo>
                    <a:pt x="22" y="132"/>
                  </a:lnTo>
                  <a:lnTo>
                    <a:pt x="31" y="132"/>
                  </a:lnTo>
                  <a:lnTo>
                    <a:pt x="40" y="130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65" y="114"/>
                  </a:lnTo>
                  <a:lnTo>
                    <a:pt x="73" y="107"/>
                  </a:lnTo>
                  <a:lnTo>
                    <a:pt x="79" y="101"/>
                  </a:lnTo>
                  <a:lnTo>
                    <a:pt x="83" y="91"/>
                  </a:lnTo>
                  <a:lnTo>
                    <a:pt x="83" y="91"/>
                  </a:lnTo>
                  <a:lnTo>
                    <a:pt x="90" y="79"/>
                  </a:lnTo>
                  <a:lnTo>
                    <a:pt x="98" y="66"/>
                  </a:lnTo>
                  <a:lnTo>
                    <a:pt x="108" y="54"/>
                  </a:lnTo>
                  <a:lnTo>
                    <a:pt x="116" y="47"/>
                  </a:lnTo>
                  <a:lnTo>
                    <a:pt x="116" y="47"/>
                  </a:lnTo>
                  <a:lnTo>
                    <a:pt x="129" y="39"/>
                  </a:lnTo>
                  <a:lnTo>
                    <a:pt x="144" y="26"/>
                  </a:lnTo>
                  <a:lnTo>
                    <a:pt x="151" y="21"/>
                  </a:lnTo>
                  <a:lnTo>
                    <a:pt x="155" y="15"/>
                  </a:lnTo>
                  <a:lnTo>
                    <a:pt x="158" y="11"/>
                  </a:lnTo>
                  <a:lnTo>
                    <a:pt x="157" y="10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41" y="3"/>
                  </a:lnTo>
                  <a:lnTo>
                    <a:pt x="134" y="1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18" y="8"/>
                  </a:lnTo>
                  <a:lnTo>
                    <a:pt x="107" y="15"/>
                  </a:lnTo>
                  <a:lnTo>
                    <a:pt x="96" y="22"/>
                  </a:lnTo>
                  <a:lnTo>
                    <a:pt x="91" y="25"/>
                  </a:lnTo>
                  <a:lnTo>
                    <a:pt x="89" y="25"/>
                  </a:lnTo>
                  <a:lnTo>
                    <a:pt x="89" y="25"/>
                  </a:lnTo>
                  <a:lnTo>
                    <a:pt x="85" y="23"/>
                  </a:lnTo>
                  <a:lnTo>
                    <a:pt x="80" y="22"/>
                  </a:lnTo>
                  <a:lnTo>
                    <a:pt x="78" y="21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6"/>
                  </a:lnTo>
                  <a:lnTo>
                    <a:pt x="76" y="11"/>
                  </a:lnTo>
                  <a:lnTo>
                    <a:pt x="75" y="5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D0249E3-318C-9735-47EB-D8EDDE2FF7F4}"/>
              </a:ext>
            </a:extLst>
          </p:cNvPr>
          <p:cNvGrpSpPr/>
          <p:nvPr/>
        </p:nvGrpSpPr>
        <p:grpSpPr>
          <a:xfrm flipH="1">
            <a:off x="1685654" y="3826042"/>
            <a:ext cx="1156075" cy="2520783"/>
            <a:chOff x="3116263" y="198438"/>
            <a:chExt cx="1495425" cy="3260725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9027F1D7-8FF8-BE12-4C61-913589AF9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98438"/>
              <a:ext cx="1495425" cy="3260725"/>
            </a:xfrm>
            <a:custGeom>
              <a:avLst/>
              <a:gdLst>
                <a:gd name="T0" fmla="*/ 542 w 942"/>
                <a:gd name="T1" fmla="*/ 0 h 2054"/>
                <a:gd name="T2" fmla="*/ 487 w 942"/>
                <a:gd name="T3" fmla="*/ 5 h 2054"/>
                <a:gd name="T4" fmla="*/ 441 w 942"/>
                <a:gd name="T5" fmla="*/ 39 h 2054"/>
                <a:gd name="T6" fmla="*/ 408 w 942"/>
                <a:gd name="T7" fmla="*/ 107 h 2054"/>
                <a:gd name="T8" fmla="*/ 390 w 942"/>
                <a:gd name="T9" fmla="*/ 123 h 2054"/>
                <a:gd name="T10" fmla="*/ 394 w 942"/>
                <a:gd name="T11" fmla="*/ 140 h 2054"/>
                <a:gd name="T12" fmla="*/ 389 w 942"/>
                <a:gd name="T13" fmla="*/ 166 h 2054"/>
                <a:gd name="T14" fmla="*/ 346 w 942"/>
                <a:gd name="T15" fmla="*/ 191 h 2054"/>
                <a:gd name="T16" fmla="*/ 239 w 942"/>
                <a:gd name="T17" fmla="*/ 218 h 2054"/>
                <a:gd name="T18" fmla="*/ 191 w 942"/>
                <a:gd name="T19" fmla="*/ 252 h 2054"/>
                <a:gd name="T20" fmla="*/ 33 w 942"/>
                <a:gd name="T21" fmla="*/ 327 h 2054"/>
                <a:gd name="T22" fmla="*/ 5 w 942"/>
                <a:gd name="T23" fmla="*/ 399 h 2054"/>
                <a:gd name="T24" fmla="*/ 3 w 942"/>
                <a:gd name="T25" fmla="*/ 448 h 2054"/>
                <a:gd name="T26" fmla="*/ 37 w 942"/>
                <a:gd name="T27" fmla="*/ 477 h 2054"/>
                <a:gd name="T28" fmla="*/ 116 w 942"/>
                <a:gd name="T29" fmla="*/ 854 h 2054"/>
                <a:gd name="T30" fmla="*/ 144 w 942"/>
                <a:gd name="T31" fmla="*/ 1182 h 2054"/>
                <a:gd name="T32" fmla="*/ 149 w 942"/>
                <a:gd name="T33" fmla="*/ 1409 h 2054"/>
                <a:gd name="T34" fmla="*/ 227 w 942"/>
                <a:gd name="T35" fmla="*/ 1420 h 2054"/>
                <a:gd name="T36" fmla="*/ 317 w 942"/>
                <a:gd name="T37" fmla="*/ 1505 h 2054"/>
                <a:gd name="T38" fmla="*/ 351 w 942"/>
                <a:gd name="T39" fmla="*/ 1641 h 2054"/>
                <a:gd name="T40" fmla="*/ 386 w 942"/>
                <a:gd name="T41" fmla="*/ 1771 h 2054"/>
                <a:gd name="T42" fmla="*/ 349 w 942"/>
                <a:gd name="T43" fmla="*/ 1844 h 2054"/>
                <a:gd name="T44" fmla="*/ 250 w 942"/>
                <a:gd name="T45" fmla="*/ 1880 h 2054"/>
                <a:gd name="T46" fmla="*/ 239 w 942"/>
                <a:gd name="T47" fmla="*/ 1896 h 2054"/>
                <a:gd name="T48" fmla="*/ 249 w 942"/>
                <a:gd name="T49" fmla="*/ 1931 h 2054"/>
                <a:gd name="T50" fmla="*/ 311 w 942"/>
                <a:gd name="T51" fmla="*/ 1935 h 2054"/>
                <a:gd name="T52" fmla="*/ 271 w 942"/>
                <a:gd name="T53" fmla="*/ 1975 h 2054"/>
                <a:gd name="T54" fmla="*/ 243 w 942"/>
                <a:gd name="T55" fmla="*/ 2004 h 2054"/>
                <a:gd name="T56" fmla="*/ 249 w 942"/>
                <a:gd name="T57" fmla="*/ 2036 h 2054"/>
                <a:gd name="T58" fmla="*/ 299 w 942"/>
                <a:gd name="T59" fmla="*/ 2053 h 2054"/>
                <a:gd name="T60" fmla="*/ 408 w 942"/>
                <a:gd name="T61" fmla="*/ 2036 h 2054"/>
                <a:gd name="T62" fmla="*/ 509 w 942"/>
                <a:gd name="T63" fmla="*/ 1999 h 2054"/>
                <a:gd name="T64" fmla="*/ 522 w 942"/>
                <a:gd name="T65" fmla="*/ 1970 h 2054"/>
                <a:gd name="T66" fmla="*/ 509 w 942"/>
                <a:gd name="T67" fmla="*/ 1837 h 2054"/>
                <a:gd name="T68" fmla="*/ 527 w 942"/>
                <a:gd name="T69" fmla="*/ 1687 h 2054"/>
                <a:gd name="T70" fmla="*/ 508 w 942"/>
                <a:gd name="T71" fmla="*/ 1488 h 2054"/>
                <a:gd name="T72" fmla="*/ 556 w 942"/>
                <a:gd name="T73" fmla="*/ 1315 h 2054"/>
                <a:gd name="T74" fmla="*/ 559 w 942"/>
                <a:gd name="T75" fmla="*/ 1115 h 2054"/>
                <a:gd name="T76" fmla="*/ 567 w 942"/>
                <a:gd name="T77" fmla="*/ 943 h 2054"/>
                <a:gd name="T78" fmla="*/ 592 w 942"/>
                <a:gd name="T79" fmla="*/ 927 h 2054"/>
                <a:gd name="T80" fmla="*/ 574 w 942"/>
                <a:gd name="T81" fmla="*/ 846 h 2054"/>
                <a:gd name="T82" fmla="*/ 576 w 942"/>
                <a:gd name="T83" fmla="*/ 771 h 2054"/>
                <a:gd name="T84" fmla="*/ 670 w 942"/>
                <a:gd name="T85" fmla="*/ 533 h 2054"/>
                <a:gd name="T86" fmla="*/ 852 w 942"/>
                <a:gd name="T87" fmla="*/ 601 h 2054"/>
                <a:gd name="T88" fmla="*/ 915 w 942"/>
                <a:gd name="T89" fmla="*/ 599 h 2054"/>
                <a:gd name="T90" fmla="*/ 942 w 942"/>
                <a:gd name="T91" fmla="*/ 541 h 2054"/>
                <a:gd name="T92" fmla="*/ 908 w 942"/>
                <a:gd name="T93" fmla="*/ 494 h 2054"/>
                <a:gd name="T94" fmla="*/ 808 w 942"/>
                <a:gd name="T95" fmla="*/ 422 h 2054"/>
                <a:gd name="T96" fmla="*/ 630 w 942"/>
                <a:gd name="T97" fmla="*/ 349 h 2054"/>
                <a:gd name="T98" fmla="*/ 627 w 942"/>
                <a:gd name="T99" fmla="*/ 243 h 2054"/>
                <a:gd name="T100" fmla="*/ 652 w 942"/>
                <a:gd name="T101" fmla="*/ 105 h 2054"/>
                <a:gd name="T102" fmla="*/ 625 w 942"/>
                <a:gd name="T103" fmla="*/ 33 h 2054"/>
                <a:gd name="T104" fmla="*/ 577 w 942"/>
                <a:gd name="T105" fmla="*/ 17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2" h="2054">
                  <a:moveTo>
                    <a:pt x="570" y="17"/>
                  </a:moveTo>
                  <a:lnTo>
                    <a:pt x="570" y="17"/>
                  </a:lnTo>
                  <a:lnTo>
                    <a:pt x="567" y="14"/>
                  </a:lnTo>
                  <a:lnTo>
                    <a:pt x="559" y="8"/>
                  </a:lnTo>
                  <a:lnTo>
                    <a:pt x="548" y="3"/>
                  </a:lnTo>
                  <a:lnTo>
                    <a:pt x="542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12" y="1"/>
                  </a:lnTo>
                  <a:lnTo>
                    <a:pt x="498" y="3"/>
                  </a:lnTo>
                  <a:lnTo>
                    <a:pt x="487" y="5"/>
                  </a:lnTo>
                  <a:lnTo>
                    <a:pt x="487" y="5"/>
                  </a:lnTo>
                  <a:lnTo>
                    <a:pt x="477" y="11"/>
                  </a:lnTo>
                  <a:lnTo>
                    <a:pt x="469" y="17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47" y="33"/>
                  </a:lnTo>
                  <a:lnTo>
                    <a:pt x="441" y="39"/>
                  </a:lnTo>
                  <a:lnTo>
                    <a:pt x="432" y="50"/>
                  </a:lnTo>
                  <a:lnTo>
                    <a:pt x="421" y="72"/>
                  </a:lnTo>
                  <a:lnTo>
                    <a:pt x="421" y="72"/>
                  </a:lnTo>
                  <a:lnTo>
                    <a:pt x="410" y="105"/>
                  </a:lnTo>
                  <a:lnTo>
                    <a:pt x="410" y="105"/>
                  </a:lnTo>
                  <a:lnTo>
                    <a:pt x="408" y="107"/>
                  </a:lnTo>
                  <a:lnTo>
                    <a:pt x="407" y="107"/>
                  </a:lnTo>
                  <a:lnTo>
                    <a:pt x="403" y="108"/>
                  </a:lnTo>
                  <a:lnTo>
                    <a:pt x="398" y="111"/>
                  </a:lnTo>
                  <a:lnTo>
                    <a:pt x="398" y="111"/>
                  </a:lnTo>
                  <a:lnTo>
                    <a:pt x="394" y="116"/>
                  </a:lnTo>
                  <a:lnTo>
                    <a:pt x="390" y="123"/>
                  </a:lnTo>
                  <a:lnTo>
                    <a:pt x="387" y="129"/>
                  </a:lnTo>
                  <a:lnTo>
                    <a:pt x="387" y="133"/>
                  </a:lnTo>
                  <a:lnTo>
                    <a:pt x="387" y="133"/>
                  </a:lnTo>
                  <a:lnTo>
                    <a:pt x="390" y="136"/>
                  </a:lnTo>
                  <a:lnTo>
                    <a:pt x="393" y="137"/>
                  </a:lnTo>
                  <a:lnTo>
                    <a:pt x="394" y="140"/>
                  </a:lnTo>
                  <a:lnTo>
                    <a:pt x="393" y="144"/>
                  </a:lnTo>
                  <a:lnTo>
                    <a:pt x="393" y="144"/>
                  </a:lnTo>
                  <a:lnTo>
                    <a:pt x="392" y="147"/>
                  </a:lnTo>
                  <a:lnTo>
                    <a:pt x="392" y="151"/>
                  </a:lnTo>
                  <a:lnTo>
                    <a:pt x="390" y="161"/>
                  </a:lnTo>
                  <a:lnTo>
                    <a:pt x="389" y="166"/>
                  </a:lnTo>
                  <a:lnTo>
                    <a:pt x="385" y="172"/>
                  </a:lnTo>
                  <a:lnTo>
                    <a:pt x="379" y="177"/>
                  </a:lnTo>
                  <a:lnTo>
                    <a:pt x="371" y="183"/>
                  </a:lnTo>
                  <a:lnTo>
                    <a:pt x="371" y="183"/>
                  </a:lnTo>
                  <a:lnTo>
                    <a:pt x="360" y="187"/>
                  </a:lnTo>
                  <a:lnTo>
                    <a:pt x="346" y="191"/>
                  </a:lnTo>
                  <a:lnTo>
                    <a:pt x="320" y="198"/>
                  </a:lnTo>
                  <a:lnTo>
                    <a:pt x="288" y="205"/>
                  </a:lnTo>
                  <a:lnTo>
                    <a:pt x="282" y="216"/>
                  </a:lnTo>
                  <a:lnTo>
                    <a:pt x="282" y="216"/>
                  </a:lnTo>
                  <a:lnTo>
                    <a:pt x="259" y="216"/>
                  </a:lnTo>
                  <a:lnTo>
                    <a:pt x="239" y="218"/>
                  </a:lnTo>
                  <a:lnTo>
                    <a:pt x="232" y="219"/>
                  </a:lnTo>
                  <a:lnTo>
                    <a:pt x="227" y="222"/>
                  </a:lnTo>
                  <a:lnTo>
                    <a:pt x="227" y="222"/>
                  </a:lnTo>
                  <a:lnTo>
                    <a:pt x="219" y="229"/>
                  </a:lnTo>
                  <a:lnTo>
                    <a:pt x="206" y="240"/>
                  </a:lnTo>
                  <a:lnTo>
                    <a:pt x="191" y="252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58" y="275"/>
                  </a:lnTo>
                  <a:lnTo>
                    <a:pt x="137" y="283"/>
                  </a:lnTo>
                  <a:lnTo>
                    <a:pt x="91" y="304"/>
                  </a:lnTo>
                  <a:lnTo>
                    <a:pt x="33" y="327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30" y="365"/>
                  </a:lnTo>
                  <a:lnTo>
                    <a:pt x="15" y="383"/>
                  </a:lnTo>
                  <a:lnTo>
                    <a:pt x="10" y="391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8"/>
                  </a:lnTo>
                  <a:lnTo>
                    <a:pt x="1" y="416"/>
                  </a:lnTo>
                  <a:lnTo>
                    <a:pt x="0" y="427"/>
                  </a:lnTo>
                  <a:lnTo>
                    <a:pt x="1" y="437"/>
                  </a:lnTo>
                  <a:lnTo>
                    <a:pt x="3" y="448"/>
                  </a:lnTo>
                  <a:lnTo>
                    <a:pt x="7" y="458"/>
                  </a:lnTo>
                  <a:lnTo>
                    <a:pt x="14" y="466"/>
                  </a:lnTo>
                  <a:lnTo>
                    <a:pt x="18" y="469"/>
                  </a:lnTo>
                  <a:lnTo>
                    <a:pt x="22" y="472"/>
                  </a:lnTo>
                  <a:lnTo>
                    <a:pt x="22" y="472"/>
                  </a:lnTo>
                  <a:lnTo>
                    <a:pt x="37" y="477"/>
                  </a:lnTo>
                  <a:lnTo>
                    <a:pt x="59" y="481"/>
                  </a:lnTo>
                  <a:lnTo>
                    <a:pt x="116" y="490"/>
                  </a:lnTo>
                  <a:lnTo>
                    <a:pt x="166" y="497"/>
                  </a:lnTo>
                  <a:lnTo>
                    <a:pt x="188" y="499"/>
                  </a:lnTo>
                  <a:lnTo>
                    <a:pt x="199" y="638"/>
                  </a:lnTo>
                  <a:lnTo>
                    <a:pt x="116" y="854"/>
                  </a:lnTo>
                  <a:lnTo>
                    <a:pt x="149" y="888"/>
                  </a:lnTo>
                  <a:lnTo>
                    <a:pt x="177" y="893"/>
                  </a:lnTo>
                  <a:lnTo>
                    <a:pt x="177" y="893"/>
                  </a:lnTo>
                  <a:lnTo>
                    <a:pt x="163" y="1011"/>
                  </a:lnTo>
                  <a:lnTo>
                    <a:pt x="144" y="1182"/>
                  </a:lnTo>
                  <a:lnTo>
                    <a:pt x="144" y="1182"/>
                  </a:lnTo>
                  <a:lnTo>
                    <a:pt x="142" y="1212"/>
                  </a:lnTo>
                  <a:lnTo>
                    <a:pt x="141" y="1247"/>
                  </a:lnTo>
                  <a:lnTo>
                    <a:pt x="142" y="1284"/>
                  </a:lnTo>
                  <a:lnTo>
                    <a:pt x="144" y="1322"/>
                  </a:lnTo>
                  <a:lnTo>
                    <a:pt x="148" y="1384"/>
                  </a:lnTo>
                  <a:lnTo>
                    <a:pt x="149" y="1409"/>
                  </a:lnTo>
                  <a:lnTo>
                    <a:pt x="149" y="1409"/>
                  </a:lnTo>
                  <a:lnTo>
                    <a:pt x="156" y="1411"/>
                  </a:lnTo>
                  <a:lnTo>
                    <a:pt x="176" y="1415"/>
                  </a:lnTo>
                  <a:lnTo>
                    <a:pt x="201" y="1419"/>
                  </a:lnTo>
                  <a:lnTo>
                    <a:pt x="213" y="1420"/>
                  </a:lnTo>
                  <a:lnTo>
                    <a:pt x="227" y="1420"/>
                  </a:lnTo>
                  <a:lnTo>
                    <a:pt x="227" y="1420"/>
                  </a:lnTo>
                  <a:lnTo>
                    <a:pt x="252" y="1420"/>
                  </a:lnTo>
                  <a:lnTo>
                    <a:pt x="273" y="1423"/>
                  </a:lnTo>
                  <a:lnTo>
                    <a:pt x="293" y="1426"/>
                  </a:lnTo>
                  <a:lnTo>
                    <a:pt x="293" y="1426"/>
                  </a:lnTo>
                  <a:lnTo>
                    <a:pt x="317" y="1505"/>
                  </a:lnTo>
                  <a:lnTo>
                    <a:pt x="333" y="1567"/>
                  </a:lnTo>
                  <a:lnTo>
                    <a:pt x="340" y="1592"/>
                  </a:lnTo>
                  <a:lnTo>
                    <a:pt x="343" y="1609"/>
                  </a:lnTo>
                  <a:lnTo>
                    <a:pt x="343" y="1609"/>
                  </a:lnTo>
                  <a:lnTo>
                    <a:pt x="346" y="1623"/>
                  </a:lnTo>
                  <a:lnTo>
                    <a:pt x="351" y="1641"/>
                  </a:lnTo>
                  <a:lnTo>
                    <a:pt x="367" y="1685"/>
                  </a:lnTo>
                  <a:lnTo>
                    <a:pt x="380" y="1727"/>
                  </a:lnTo>
                  <a:lnTo>
                    <a:pt x="386" y="1745"/>
                  </a:lnTo>
                  <a:lnTo>
                    <a:pt x="387" y="1759"/>
                  </a:lnTo>
                  <a:lnTo>
                    <a:pt x="387" y="1759"/>
                  </a:lnTo>
                  <a:lnTo>
                    <a:pt x="386" y="1771"/>
                  </a:lnTo>
                  <a:lnTo>
                    <a:pt x="382" y="1785"/>
                  </a:lnTo>
                  <a:lnTo>
                    <a:pt x="376" y="1799"/>
                  </a:lnTo>
                  <a:lnTo>
                    <a:pt x="369" y="1813"/>
                  </a:lnTo>
                  <a:lnTo>
                    <a:pt x="362" y="1826"/>
                  </a:lnTo>
                  <a:lnTo>
                    <a:pt x="354" y="1837"/>
                  </a:lnTo>
                  <a:lnTo>
                    <a:pt x="349" y="1844"/>
                  </a:lnTo>
                  <a:lnTo>
                    <a:pt x="343" y="1848"/>
                  </a:lnTo>
                  <a:lnTo>
                    <a:pt x="343" y="1848"/>
                  </a:lnTo>
                  <a:lnTo>
                    <a:pt x="266" y="1875"/>
                  </a:lnTo>
                  <a:lnTo>
                    <a:pt x="266" y="1875"/>
                  </a:lnTo>
                  <a:lnTo>
                    <a:pt x="260" y="1877"/>
                  </a:lnTo>
                  <a:lnTo>
                    <a:pt x="250" y="1880"/>
                  </a:lnTo>
                  <a:lnTo>
                    <a:pt x="245" y="1882"/>
                  </a:lnTo>
                  <a:lnTo>
                    <a:pt x="241" y="1885"/>
                  </a:lnTo>
                  <a:lnTo>
                    <a:pt x="238" y="1888"/>
                  </a:lnTo>
                  <a:lnTo>
                    <a:pt x="238" y="1892"/>
                  </a:lnTo>
                  <a:lnTo>
                    <a:pt x="238" y="1892"/>
                  </a:lnTo>
                  <a:lnTo>
                    <a:pt x="239" y="1896"/>
                  </a:lnTo>
                  <a:lnTo>
                    <a:pt x="239" y="1902"/>
                  </a:lnTo>
                  <a:lnTo>
                    <a:pt x="238" y="1913"/>
                  </a:lnTo>
                  <a:lnTo>
                    <a:pt x="238" y="1918"/>
                  </a:lnTo>
                  <a:lnTo>
                    <a:pt x="241" y="1924"/>
                  </a:lnTo>
                  <a:lnTo>
                    <a:pt x="243" y="1928"/>
                  </a:lnTo>
                  <a:lnTo>
                    <a:pt x="249" y="1931"/>
                  </a:lnTo>
                  <a:lnTo>
                    <a:pt x="249" y="1931"/>
                  </a:lnTo>
                  <a:lnTo>
                    <a:pt x="261" y="1935"/>
                  </a:lnTo>
                  <a:lnTo>
                    <a:pt x="274" y="1937"/>
                  </a:lnTo>
                  <a:lnTo>
                    <a:pt x="299" y="1937"/>
                  </a:lnTo>
                  <a:lnTo>
                    <a:pt x="299" y="1937"/>
                  </a:lnTo>
                  <a:lnTo>
                    <a:pt x="311" y="1935"/>
                  </a:lnTo>
                  <a:lnTo>
                    <a:pt x="322" y="1934"/>
                  </a:lnTo>
                  <a:lnTo>
                    <a:pt x="332" y="1931"/>
                  </a:lnTo>
                  <a:lnTo>
                    <a:pt x="332" y="1931"/>
                  </a:lnTo>
                  <a:lnTo>
                    <a:pt x="309" y="1949"/>
                  </a:lnTo>
                  <a:lnTo>
                    <a:pt x="288" y="1964"/>
                  </a:lnTo>
                  <a:lnTo>
                    <a:pt x="271" y="1975"/>
                  </a:lnTo>
                  <a:lnTo>
                    <a:pt x="271" y="1975"/>
                  </a:lnTo>
                  <a:lnTo>
                    <a:pt x="259" y="1984"/>
                  </a:lnTo>
                  <a:lnTo>
                    <a:pt x="249" y="1992"/>
                  </a:lnTo>
                  <a:lnTo>
                    <a:pt x="246" y="1996"/>
                  </a:lnTo>
                  <a:lnTo>
                    <a:pt x="243" y="2000"/>
                  </a:lnTo>
                  <a:lnTo>
                    <a:pt x="243" y="2004"/>
                  </a:lnTo>
                  <a:lnTo>
                    <a:pt x="243" y="2009"/>
                  </a:lnTo>
                  <a:lnTo>
                    <a:pt x="243" y="2009"/>
                  </a:lnTo>
                  <a:lnTo>
                    <a:pt x="246" y="2017"/>
                  </a:lnTo>
                  <a:lnTo>
                    <a:pt x="248" y="2027"/>
                  </a:lnTo>
                  <a:lnTo>
                    <a:pt x="249" y="2036"/>
                  </a:lnTo>
                  <a:lnTo>
                    <a:pt x="249" y="2036"/>
                  </a:lnTo>
                  <a:lnTo>
                    <a:pt x="253" y="2039"/>
                  </a:lnTo>
                  <a:lnTo>
                    <a:pt x="264" y="2045"/>
                  </a:lnTo>
                  <a:lnTo>
                    <a:pt x="279" y="2050"/>
                  </a:lnTo>
                  <a:lnTo>
                    <a:pt x="289" y="2052"/>
                  </a:lnTo>
                  <a:lnTo>
                    <a:pt x="299" y="2053"/>
                  </a:lnTo>
                  <a:lnTo>
                    <a:pt x="299" y="2053"/>
                  </a:lnTo>
                  <a:lnTo>
                    <a:pt x="320" y="2054"/>
                  </a:lnTo>
                  <a:lnTo>
                    <a:pt x="340" y="2053"/>
                  </a:lnTo>
                  <a:lnTo>
                    <a:pt x="360" y="2052"/>
                  </a:lnTo>
                  <a:lnTo>
                    <a:pt x="376" y="2047"/>
                  </a:lnTo>
                  <a:lnTo>
                    <a:pt x="376" y="2047"/>
                  </a:lnTo>
                  <a:lnTo>
                    <a:pt x="408" y="2036"/>
                  </a:lnTo>
                  <a:lnTo>
                    <a:pt x="425" y="2029"/>
                  </a:lnTo>
                  <a:lnTo>
                    <a:pt x="443" y="2025"/>
                  </a:lnTo>
                  <a:lnTo>
                    <a:pt x="443" y="2025"/>
                  </a:lnTo>
                  <a:lnTo>
                    <a:pt x="468" y="2018"/>
                  </a:lnTo>
                  <a:lnTo>
                    <a:pt x="497" y="2006"/>
                  </a:lnTo>
                  <a:lnTo>
                    <a:pt x="509" y="1999"/>
                  </a:lnTo>
                  <a:lnTo>
                    <a:pt x="519" y="1992"/>
                  </a:lnTo>
                  <a:lnTo>
                    <a:pt x="524" y="1986"/>
                  </a:lnTo>
                  <a:lnTo>
                    <a:pt x="526" y="1984"/>
                  </a:lnTo>
                  <a:lnTo>
                    <a:pt x="526" y="1981"/>
                  </a:lnTo>
                  <a:lnTo>
                    <a:pt x="526" y="1981"/>
                  </a:lnTo>
                  <a:lnTo>
                    <a:pt x="522" y="1970"/>
                  </a:lnTo>
                  <a:lnTo>
                    <a:pt x="519" y="1957"/>
                  </a:lnTo>
                  <a:lnTo>
                    <a:pt x="515" y="1942"/>
                  </a:lnTo>
                  <a:lnTo>
                    <a:pt x="515" y="1920"/>
                  </a:lnTo>
                  <a:lnTo>
                    <a:pt x="509" y="1853"/>
                  </a:lnTo>
                  <a:lnTo>
                    <a:pt x="509" y="1853"/>
                  </a:lnTo>
                  <a:lnTo>
                    <a:pt x="509" y="1837"/>
                  </a:lnTo>
                  <a:lnTo>
                    <a:pt x="512" y="1819"/>
                  </a:lnTo>
                  <a:lnTo>
                    <a:pt x="516" y="1796"/>
                  </a:lnTo>
                  <a:lnTo>
                    <a:pt x="520" y="1770"/>
                  </a:lnTo>
                  <a:lnTo>
                    <a:pt x="520" y="1770"/>
                  </a:lnTo>
                  <a:lnTo>
                    <a:pt x="524" y="1733"/>
                  </a:lnTo>
                  <a:lnTo>
                    <a:pt x="527" y="1687"/>
                  </a:lnTo>
                  <a:lnTo>
                    <a:pt x="527" y="1637"/>
                  </a:lnTo>
                  <a:lnTo>
                    <a:pt x="526" y="1592"/>
                  </a:lnTo>
                  <a:lnTo>
                    <a:pt x="526" y="1592"/>
                  </a:lnTo>
                  <a:lnTo>
                    <a:pt x="523" y="1570"/>
                  </a:lnTo>
                  <a:lnTo>
                    <a:pt x="519" y="1544"/>
                  </a:lnTo>
                  <a:lnTo>
                    <a:pt x="508" y="1488"/>
                  </a:lnTo>
                  <a:lnTo>
                    <a:pt x="497" y="1444"/>
                  </a:lnTo>
                  <a:lnTo>
                    <a:pt x="493" y="1426"/>
                  </a:lnTo>
                  <a:lnTo>
                    <a:pt x="542" y="1420"/>
                  </a:lnTo>
                  <a:lnTo>
                    <a:pt x="542" y="1420"/>
                  </a:lnTo>
                  <a:lnTo>
                    <a:pt x="551" y="1362"/>
                  </a:lnTo>
                  <a:lnTo>
                    <a:pt x="556" y="1315"/>
                  </a:lnTo>
                  <a:lnTo>
                    <a:pt x="559" y="1276"/>
                  </a:lnTo>
                  <a:lnTo>
                    <a:pt x="559" y="1276"/>
                  </a:lnTo>
                  <a:lnTo>
                    <a:pt x="560" y="1243"/>
                  </a:lnTo>
                  <a:lnTo>
                    <a:pt x="560" y="1201"/>
                  </a:lnTo>
                  <a:lnTo>
                    <a:pt x="559" y="1115"/>
                  </a:lnTo>
                  <a:lnTo>
                    <a:pt x="559" y="1115"/>
                  </a:lnTo>
                  <a:lnTo>
                    <a:pt x="556" y="1067"/>
                  </a:lnTo>
                  <a:lnTo>
                    <a:pt x="551" y="1011"/>
                  </a:lnTo>
                  <a:lnTo>
                    <a:pt x="542" y="949"/>
                  </a:lnTo>
                  <a:lnTo>
                    <a:pt x="542" y="949"/>
                  </a:lnTo>
                  <a:lnTo>
                    <a:pt x="551" y="947"/>
                  </a:lnTo>
                  <a:lnTo>
                    <a:pt x="567" y="943"/>
                  </a:lnTo>
                  <a:lnTo>
                    <a:pt x="577" y="940"/>
                  </a:lnTo>
                  <a:lnTo>
                    <a:pt x="585" y="938"/>
                  </a:lnTo>
                  <a:lnTo>
                    <a:pt x="591" y="932"/>
                  </a:lnTo>
                  <a:lnTo>
                    <a:pt x="592" y="929"/>
                  </a:lnTo>
                  <a:lnTo>
                    <a:pt x="592" y="927"/>
                  </a:lnTo>
                  <a:lnTo>
                    <a:pt x="592" y="927"/>
                  </a:lnTo>
                  <a:lnTo>
                    <a:pt x="589" y="911"/>
                  </a:lnTo>
                  <a:lnTo>
                    <a:pt x="584" y="893"/>
                  </a:lnTo>
                  <a:lnTo>
                    <a:pt x="578" y="874"/>
                  </a:lnTo>
                  <a:lnTo>
                    <a:pt x="576" y="854"/>
                  </a:lnTo>
                  <a:lnTo>
                    <a:pt x="576" y="854"/>
                  </a:lnTo>
                  <a:lnTo>
                    <a:pt x="574" y="846"/>
                  </a:lnTo>
                  <a:lnTo>
                    <a:pt x="573" y="836"/>
                  </a:lnTo>
                  <a:lnTo>
                    <a:pt x="569" y="818"/>
                  </a:lnTo>
                  <a:lnTo>
                    <a:pt x="567" y="807"/>
                  </a:lnTo>
                  <a:lnTo>
                    <a:pt x="569" y="796"/>
                  </a:lnTo>
                  <a:lnTo>
                    <a:pt x="572" y="785"/>
                  </a:lnTo>
                  <a:lnTo>
                    <a:pt x="576" y="771"/>
                  </a:lnTo>
                  <a:lnTo>
                    <a:pt x="576" y="771"/>
                  </a:lnTo>
                  <a:lnTo>
                    <a:pt x="583" y="750"/>
                  </a:lnTo>
                  <a:lnTo>
                    <a:pt x="592" y="718"/>
                  </a:lnTo>
                  <a:lnTo>
                    <a:pt x="613" y="638"/>
                  </a:lnTo>
                  <a:lnTo>
                    <a:pt x="637" y="533"/>
                  </a:lnTo>
                  <a:lnTo>
                    <a:pt x="670" y="533"/>
                  </a:lnTo>
                  <a:lnTo>
                    <a:pt x="675" y="549"/>
                  </a:lnTo>
                  <a:lnTo>
                    <a:pt x="675" y="549"/>
                  </a:lnTo>
                  <a:lnTo>
                    <a:pt x="706" y="559"/>
                  </a:lnTo>
                  <a:lnTo>
                    <a:pt x="776" y="581"/>
                  </a:lnTo>
                  <a:lnTo>
                    <a:pt x="815" y="591"/>
                  </a:lnTo>
                  <a:lnTo>
                    <a:pt x="852" y="601"/>
                  </a:lnTo>
                  <a:lnTo>
                    <a:pt x="883" y="605"/>
                  </a:lnTo>
                  <a:lnTo>
                    <a:pt x="894" y="606"/>
                  </a:lnTo>
                  <a:lnTo>
                    <a:pt x="902" y="605"/>
                  </a:lnTo>
                  <a:lnTo>
                    <a:pt x="902" y="605"/>
                  </a:lnTo>
                  <a:lnTo>
                    <a:pt x="909" y="602"/>
                  </a:lnTo>
                  <a:lnTo>
                    <a:pt x="915" y="599"/>
                  </a:lnTo>
                  <a:lnTo>
                    <a:pt x="924" y="592"/>
                  </a:lnTo>
                  <a:lnTo>
                    <a:pt x="931" y="583"/>
                  </a:lnTo>
                  <a:lnTo>
                    <a:pt x="937" y="573"/>
                  </a:lnTo>
                  <a:lnTo>
                    <a:pt x="941" y="562"/>
                  </a:lnTo>
                  <a:lnTo>
                    <a:pt x="942" y="551"/>
                  </a:lnTo>
                  <a:lnTo>
                    <a:pt x="942" y="541"/>
                  </a:lnTo>
                  <a:lnTo>
                    <a:pt x="941" y="533"/>
                  </a:lnTo>
                  <a:lnTo>
                    <a:pt x="941" y="533"/>
                  </a:lnTo>
                  <a:lnTo>
                    <a:pt x="940" y="528"/>
                  </a:lnTo>
                  <a:lnTo>
                    <a:pt x="936" y="523"/>
                  </a:lnTo>
                  <a:lnTo>
                    <a:pt x="924" y="509"/>
                  </a:lnTo>
                  <a:lnTo>
                    <a:pt x="908" y="494"/>
                  </a:lnTo>
                  <a:lnTo>
                    <a:pt x="890" y="476"/>
                  </a:lnTo>
                  <a:lnTo>
                    <a:pt x="868" y="459"/>
                  </a:lnTo>
                  <a:lnTo>
                    <a:pt x="847" y="444"/>
                  </a:lnTo>
                  <a:lnTo>
                    <a:pt x="826" y="431"/>
                  </a:lnTo>
                  <a:lnTo>
                    <a:pt x="808" y="422"/>
                  </a:lnTo>
                  <a:lnTo>
                    <a:pt x="808" y="422"/>
                  </a:lnTo>
                  <a:lnTo>
                    <a:pt x="742" y="392"/>
                  </a:lnTo>
                  <a:lnTo>
                    <a:pt x="709" y="377"/>
                  </a:lnTo>
                  <a:lnTo>
                    <a:pt x="631" y="349"/>
                  </a:lnTo>
                  <a:lnTo>
                    <a:pt x="631" y="349"/>
                  </a:lnTo>
                  <a:lnTo>
                    <a:pt x="630" y="351"/>
                  </a:lnTo>
                  <a:lnTo>
                    <a:pt x="630" y="349"/>
                  </a:lnTo>
                  <a:lnTo>
                    <a:pt x="628" y="348"/>
                  </a:lnTo>
                  <a:lnTo>
                    <a:pt x="627" y="337"/>
                  </a:lnTo>
                  <a:lnTo>
                    <a:pt x="625" y="311"/>
                  </a:lnTo>
                  <a:lnTo>
                    <a:pt x="625" y="255"/>
                  </a:lnTo>
                  <a:lnTo>
                    <a:pt x="625" y="255"/>
                  </a:lnTo>
                  <a:lnTo>
                    <a:pt x="627" y="243"/>
                  </a:lnTo>
                  <a:lnTo>
                    <a:pt x="628" y="227"/>
                  </a:lnTo>
                  <a:lnTo>
                    <a:pt x="635" y="194"/>
                  </a:lnTo>
                  <a:lnTo>
                    <a:pt x="648" y="139"/>
                  </a:lnTo>
                  <a:lnTo>
                    <a:pt x="648" y="139"/>
                  </a:lnTo>
                  <a:lnTo>
                    <a:pt x="650" y="122"/>
                  </a:lnTo>
                  <a:lnTo>
                    <a:pt x="652" y="105"/>
                  </a:lnTo>
                  <a:lnTo>
                    <a:pt x="652" y="91"/>
                  </a:lnTo>
                  <a:lnTo>
                    <a:pt x="650" y="84"/>
                  </a:lnTo>
                  <a:lnTo>
                    <a:pt x="648" y="78"/>
                  </a:lnTo>
                  <a:lnTo>
                    <a:pt x="648" y="78"/>
                  </a:lnTo>
                  <a:lnTo>
                    <a:pt x="638" y="55"/>
                  </a:lnTo>
                  <a:lnTo>
                    <a:pt x="625" y="33"/>
                  </a:lnTo>
                  <a:lnTo>
                    <a:pt x="625" y="33"/>
                  </a:lnTo>
                  <a:lnTo>
                    <a:pt x="620" y="28"/>
                  </a:lnTo>
                  <a:lnTo>
                    <a:pt x="613" y="25"/>
                  </a:lnTo>
                  <a:lnTo>
                    <a:pt x="603" y="21"/>
                  </a:lnTo>
                  <a:lnTo>
                    <a:pt x="594" y="19"/>
                  </a:lnTo>
                  <a:lnTo>
                    <a:pt x="577" y="17"/>
                  </a:lnTo>
                  <a:lnTo>
                    <a:pt x="570" y="17"/>
                  </a:lnTo>
                  <a:lnTo>
                    <a:pt x="570" y="17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5226C688-D26B-D781-DC41-B252ACCA1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526" y="795338"/>
              <a:ext cx="368300" cy="223838"/>
            </a:xfrm>
            <a:custGeom>
              <a:avLst/>
              <a:gdLst>
                <a:gd name="T0" fmla="*/ 205 w 232"/>
                <a:gd name="T1" fmla="*/ 29 h 141"/>
                <a:gd name="T2" fmla="*/ 199 w 232"/>
                <a:gd name="T3" fmla="*/ 30 h 141"/>
                <a:gd name="T4" fmla="*/ 171 w 232"/>
                <a:gd name="T5" fmla="*/ 23 h 141"/>
                <a:gd name="T6" fmla="*/ 129 w 232"/>
                <a:gd name="T7" fmla="*/ 5 h 141"/>
                <a:gd name="T8" fmla="*/ 106 w 232"/>
                <a:gd name="T9" fmla="*/ 0 h 141"/>
                <a:gd name="T10" fmla="*/ 105 w 232"/>
                <a:gd name="T11" fmla="*/ 1 h 141"/>
                <a:gd name="T12" fmla="*/ 106 w 232"/>
                <a:gd name="T13" fmla="*/ 4 h 141"/>
                <a:gd name="T14" fmla="*/ 116 w 232"/>
                <a:gd name="T15" fmla="*/ 15 h 141"/>
                <a:gd name="T16" fmla="*/ 127 w 232"/>
                <a:gd name="T17" fmla="*/ 23 h 141"/>
                <a:gd name="T18" fmla="*/ 87 w 232"/>
                <a:gd name="T19" fmla="*/ 36 h 141"/>
                <a:gd name="T20" fmla="*/ 72 w 232"/>
                <a:gd name="T21" fmla="*/ 40 h 141"/>
                <a:gd name="T22" fmla="*/ 32 w 232"/>
                <a:gd name="T23" fmla="*/ 50 h 141"/>
                <a:gd name="T24" fmla="*/ 14 w 232"/>
                <a:gd name="T25" fmla="*/ 57 h 141"/>
                <a:gd name="T26" fmla="*/ 9 w 232"/>
                <a:gd name="T27" fmla="*/ 61 h 141"/>
                <a:gd name="T28" fmla="*/ 11 w 232"/>
                <a:gd name="T29" fmla="*/ 62 h 141"/>
                <a:gd name="T30" fmla="*/ 22 w 232"/>
                <a:gd name="T31" fmla="*/ 65 h 141"/>
                <a:gd name="T32" fmla="*/ 55 w 232"/>
                <a:gd name="T33" fmla="*/ 62 h 141"/>
                <a:gd name="T34" fmla="*/ 25 w 232"/>
                <a:gd name="T35" fmla="*/ 71 h 141"/>
                <a:gd name="T36" fmla="*/ 0 w 232"/>
                <a:gd name="T37" fmla="*/ 82 h 141"/>
                <a:gd name="T38" fmla="*/ 0 w 232"/>
                <a:gd name="T39" fmla="*/ 84 h 141"/>
                <a:gd name="T40" fmla="*/ 5 w 232"/>
                <a:gd name="T41" fmla="*/ 87 h 141"/>
                <a:gd name="T42" fmla="*/ 39 w 232"/>
                <a:gd name="T43" fmla="*/ 90 h 141"/>
                <a:gd name="T44" fmla="*/ 72 w 232"/>
                <a:gd name="T45" fmla="*/ 90 h 141"/>
                <a:gd name="T46" fmla="*/ 61 w 232"/>
                <a:gd name="T47" fmla="*/ 91 h 141"/>
                <a:gd name="T48" fmla="*/ 27 w 232"/>
                <a:gd name="T49" fmla="*/ 101 h 141"/>
                <a:gd name="T50" fmla="*/ 16 w 232"/>
                <a:gd name="T51" fmla="*/ 107 h 141"/>
                <a:gd name="T52" fmla="*/ 15 w 232"/>
                <a:gd name="T53" fmla="*/ 111 h 141"/>
                <a:gd name="T54" fmla="*/ 16 w 232"/>
                <a:gd name="T55" fmla="*/ 112 h 141"/>
                <a:gd name="T56" fmla="*/ 34 w 232"/>
                <a:gd name="T57" fmla="*/ 116 h 141"/>
                <a:gd name="T58" fmla="*/ 62 w 232"/>
                <a:gd name="T59" fmla="*/ 116 h 141"/>
                <a:gd name="T60" fmla="*/ 99 w 232"/>
                <a:gd name="T61" fmla="*/ 112 h 141"/>
                <a:gd name="T62" fmla="*/ 93 w 232"/>
                <a:gd name="T63" fmla="*/ 115 h 141"/>
                <a:gd name="T64" fmla="*/ 69 w 232"/>
                <a:gd name="T65" fmla="*/ 127 h 141"/>
                <a:gd name="T66" fmla="*/ 59 w 232"/>
                <a:gd name="T67" fmla="*/ 136 h 141"/>
                <a:gd name="T68" fmla="*/ 61 w 232"/>
                <a:gd name="T69" fmla="*/ 140 h 141"/>
                <a:gd name="T70" fmla="*/ 63 w 232"/>
                <a:gd name="T71" fmla="*/ 141 h 141"/>
                <a:gd name="T72" fmla="*/ 75 w 232"/>
                <a:gd name="T73" fmla="*/ 141 h 141"/>
                <a:gd name="T74" fmla="*/ 97 w 232"/>
                <a:gd name="T75" fmla="*/ 134 h 141"/>
                <a:gd name="T76" fmla="*/ 127 w 232"/>
                <a:gd name="T77" fmla="*/ 123 h 141"/>
                <a:gd name="T78" fmla="*/ 133 w 232"/>
                <a:gd name="T79" fmla="*/ 125 h 141"/>
                <a:gd name="T80" fmla="*/ 163 w 232"/>
                <a:gd name="T81" fmla="*/ 123 h 141"/>
                <a:gd name="T82" fmla="*/ 182 w 232"/>
                <a:gd name="T83" fmla="*/ 118 h 141"/>
                <a:gd name="T84" fmla="*/ 196 w 232"/>
                <a:gd name="T85" fmla="*/ 112 h 141"/>
                <a:gd name="T86" fmla="*/ 209 w 232"/>
                <a:gd name="T87" fmla="*/ 109 h 141"/>
                <a:gd name="T88" fmla="*/ 220 w 232"/>
                <a:gd name="T89" fmla="*/ 97 h 141"/>
                <a:gd name="T90" fmla="*/ 225 w 232"/>
                <a:gd name="T91" fmla="*/ 89 h 141"/>
                <a:gd name="T92" fmla="*/ 232 w 232"/>
                <a:gd name="T93" fmla="*/ 68 h 141"/>
                <a:gd name="T94" fmla="*/ 228 w 232"/>
                <a:gd name="T95" fmla="*/ 48 h 141"/>
                <a:gd name="T96" fmla="*/ 216 w 232"/>
                <a:gd name="T97" fmla="*/ 33 h 141"/>
                <a:gd name="T98" fmla="*/ 205 w 232"/>
                <a:gd name="T99" fmla="*/ 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2" h="141">
                  <a:moveTo>
                    <a:pt x="205" y="29"/>
                  </a:moveTo>
                  <a:lnTo>
                    <a:pt x="205" y="29"/>
                  </a:lnTo>
                  <a:lnTo>
                    <a:pt x="203" y="30"/>
                  </a:lnTo>
                  <a:lnTo>
                    <a:pt x="199" y="30"/>
                  </a:lnTo>
                  <a:lnTo>
                    <a:pt x="188" y="29"/>
                  </a:lnTo>
                  <a:lnTo>
                    <a:pt x="171" y="23"/>
                  </a:lnTo>
                  <a:lnTo>
                    <a:pt x="171" y="23"/>
                  </a:lnTo>
                  <a:lnTo>
                    <a:pt x="129" y="5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5" y="1"/>
                  </a:lnTo>
                  <a:lnTo>
                    <a:pt x="105" y="1"/>
                  </a:lnTo>
                  <a:lnTo>
                    <a:pt x="106" y="4"/>
                  </a:lnTo>
                  <a:lnTo>
                    <a:pt x="109" y="7"/>
                  </a:lnTo>
                  <a:lnTo>
                    <a:pt x="116" y="15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05" y="30"/>
                  </a:lnTo>
                  <a:lnTo>
                    <a:pt x="87" y="36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54" y="44"/>
                  </a:lnTo>
                  <a:lnTo>
                    <a:pt x="32" y="50"/>
                  </a:lnTo>
                  <a:lnTo>
                    <a:pt x="22" y="53"/>
                  </a:lnTo>
                  <a:lnTo>
                    <a:pt x="14" y="57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6" y="64"/>
                  </a:lnTo>
                  <a:lnTo>
                    <a:pt x="22" y="65"/>
                  </a:lnTo>
                  <a:lnTo>
                    <a:pt x="37" y="65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25" y="71"/>
                  </a:lnTo>
                  <a:lnTo>
                    <a:pt x="5" y="79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5" y="87"/>
                  </a:lnTo>
                  <a:lnTo>
                    <a:pt x="14" y="89"/>
                  </a:lnTo>
                  <a:lnTo>
                    <a:pt x="39" y="90"/>
                  </a:lnTo>
                  <a:lnTo>
                    <a:pt x="62" y="91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61" y="91"/>
                  </a:lnTo>
                  <a:lnTo>
                    <a:pt x="39" y="97"/>
                  </a:lnTo>
                  <a:lnTo>
                    <a:pt x="27" y="101"/>
                  </a:lnTo>
                  <a:lnTo>
                    <a:pt x="19" y="104"/>
                  </a:lnTo>
                  <a:lnTo>
                    <a:pt x="16" y="107"/>
                  </a:lnTo>
                  <a:lnTo>
                    <a:pt x="15" y="108"/>
                  </a:lnTo>
                  <a:lnTo>
                    <a:pt x="15" y="111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23" y="115"/>
                  </a:lnTo>
                  <a:lnTo>
                    <a:pt x="34" y="116"/>
                  </a:lnTo>
                  <a:lnTo>
                    <a:pt x="48" y="116"/>
                  </a:lnTo>
                  <a:lnTo>
                    <a:pt x="62" y="116"/>
                  </a:lnTo>
                  <a:lnTo>
                    <a:pt x="88" y="114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3" y="115"/>
                  </a:lnTo>
                  <a:lnTo>
                    <a:pt x="77" y="122"/>
                  </a:lnTo>
                  <a:lnTo>
                    <a:pt x="69" y="127"/>
                  </a:lnTo>
                  <a:lnTo>
                    <a:pt x="63" y="132"/>
                  </a:lnTo>
                  <a:lnTo>
                    <a:pt x="59" y="136"/>
                  </a:lnTo>
                  <a:lnTo>
                    <a:pt x="59" y="139"/>
                  </a:lnTo>
                  <a:lnTo>
                    <a:pt x="61" y="140"/>
                  </a:lnTo>
                  <a:lnTo>
                    <a:pt x="61" y="140"/>
                  </a:lnTo>
                  <a:lnTo>
                    <a:pt x="63" y="141"/>
                  </a:lnTo>
                  <a:lnTo>
                    <a:pt x="66" y="141"/>
                  </a:lnTo>
                  <a:lnTo>
                    <a:pt x="75" y="141"/>
                  </a:lnTo>
                  <a:lnTo>
                    <a:pt x="86" y="139"/>
                  </a:lnTo>
                  <a:lnTo>
                    <a:pt x="97" y="134"/>
                  </a:lnTo>
                  <a:lnTo>
                    <a:pt x="117" y="126"/>
                  </a:lnTo>
                  <a:lnTo>
                    <a:pt x="127" y="123"/>
                  </a:lnTo>
                  <a:lnTo>
                    <a:pt x="127" y="123"/>
                  </a:lnTo>
                  <a:lnTo>
                    <a:pt x="133" y="125"/>
                  </a:lnTo>
                  <a:lnTo>
                    <a:pt x="145" y="125"/>
                  </a:lnTo>
                  <a:lnTo>
                    <a:pt x="163" y="123"/>
                  </a:lnTo>
                  <a:lnTo>
                    <a:pt x="173" y="121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96" y="112"/>
                  </a:lnTo>
                  <a:lnTo>
                    <a:pt x="206" y="111"/>
                  </a:lnTo>
                  <a:lnTo>
                    <a:pt x="209" y="109"/>
                  </a:lnTo>
                  <a:lnTo>
                    <a:pt x="212" y="107"/>
                  </a:lnTo>
                  <a:lnTo>
                    <a:pt x="220" y="97"/>
                  </a:lnTo>
                  <a:lnTo>
                    <a:pt x="220" y="97"/>
                  </a:lnTo>
                  <a:lnTo>
                    <a:pt x="225" y="89"/>
                  </a:lnTo>
                  <a:lnTo>
                    <a:pt x="230" y="79"/>
                  </a:lnTo>
                  <a:lnTo>
                    <a:pt x="232" y="68"/>
                  </a:lnTo>
                  <a:lnTo>
                    <a:pt x="231" y="58"/>
                  </a:lnTo>
                  <a:lnTo>
                    <a:pt x="228" y="48"/>
                  </a:lnTo>
                  <a:lnTo>
                    <a:pt x="224" y="40"/>
                  </a:lnTo>
                  <a:lnTo>
                    <a:pt x="216" y="33"/>
                  </a:lnTo>
                  <a:lnTo>
                    <a:pt x="210" y="30"/>
                  </a:lnTo>
                  <a:lnTo>
                    <a:pt x="205" y="29"/>
                  </a:lnTo>
                  <a:lnTo>
                    <a:pt x="205" y="29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0556CC30-D432-4C80-E888-1CDC92064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1" y="852488"/>
              <a:ext cx="358775" cy="263525"/>
            </a:xfrm>
            <a:custGeom>
              <a:avLst/>
              <a:gdLst>
                <a:gd name="T0" fmla="*/ 26 w 226"/>
                <a:gd name="T1" fmla="*/ 21 h 166"/>
                <a:gd name="T2" fmla="*/ 61 w 226"/>
                <a:gd name="T3" fmla="*/ 12 h 166"/>
                <a:gd name="T4" fmla="*/ 87 w 226"/>
                <a:gd name="T5" fmla="*/ 10 h 166"/>
                <a:gd name="T6" fmla="*/ 115 w 226"/>
                <a:gd name="T7" fmla="*/ 4 h 166"/>
                <a:gd name="T8" fmla="*/ 126 w 226"/>
                <a:gd name="T9" fmla="*/ 4 h 166"/>
                <a:gd name="T10" fmla="*/ 150 w 226"/>
                <a:gd name="T11" fmla="*/ 0 h 166"/>
                <a:gd name="T12" fmla="*/ 157 w 226"/>
                <a:gd name="T13" fmla="*/ 0 h 166"/>
                <a:gd name="T14" fmla="*/ 159 w 226"/>
                <a:gd name="T15" fmla="*/ 4 h 166"/>
                <a:gd name="T16" fmla="*/ 159 w 226"/>
                <a:gd name="T17" fmla="*/ 5 h 166"/>
                <a:gd name="T18" fmla="*/ 152 w 226"/>
                <a:gd name="T19" fmla="*/ 12 h 166"/>
                <a:gd name="T20" fmla="*/ 137 w 226"/>
                <a:gd name="T21" fmla="*/ 21 h 166"/>
                <a:gd name="T22" fmla="*/ 109 w 226"/>
                <a:gd name="T23" fmla="*/ 32 h 166"/>
                <a:gd name="T24" fmla="*/ 109 w 226"/>
                <a:gd name="T25" fmla="*/ 32 h 166"/>
                <a:gd name="T26" fmla="*/ 112 w 226"/>
                <a:gd name="T27" fmla="*/ 36 h 166"/>
                <a:gd name="T28" fmla="*/ 159 w 226"/>
                <a:gd name="T29" fmla="*/ 65 h 166"/>
                <a:gd name="T30" fmla="*/ 177 w 226"/>
                <a:gd name="T31" fmla="*/ 76 h 166"/>
                <a:gd name="T32" fmla="*/ 208 w 226"/>
                <a:gd name="T33" fmla="*/ 101 h 166"/>
                <a:gd name="T34" fmla="*/ 215 w 226"/>
                <a:gd name="T35" fmla="*/ 109 h 166"/>
                <a:gd name="T36" fmla="*/ 215 w 226"/>
                <a:gd name="T37" fmla="*/ 111 h 166"/>
                <a:gd name="T38" fmla="*/ 209 w 226"/>
                <a:gd name="T39" fmla="*/ 111 h 166"/>
                <a:gd name="T40" fmla="*/ 170 w 226"/>
                <a:gd name="T41" fmla="*/ 98 h 166"/>
                <a:gd name="T42" fmla="*/ 180 w 226"/>
                <a:gd name="T43" fmla="*/ 103 h 166"/>
                <a:gd name="T44" fmla="*/ 209 w 226"/>
                <a:gd name="T45" fmla="*/ 116 h 166"/>
                <a:gd name="T46" fmla="*/ 224 w 226"/>
                <a:gd name="T47" fmla="*/ 128 h 166"/>
                <a:gd name="T48" fmla="*/ 226 w 226"/>
                <a:gd name="T49" fmla="*/ 132 h 166"/>
                <a:gd name="T50" fmla="*/ 224 w 226"/>
                <a:gd name="T51" fmla="*/ 133 h 166"/>
                <a:gd name="T52" fmla="*/ 217 w 226"/>
                <a:gd name="T53" fmla="*/ 137 h 166"/>
                <a:gd name="T54" fmla="*/ 201 w 226"/>
                <a:gd name="T55" fmla="*/ 139 h 166"/>
                <a:gd name="T56" fmla="*/ 179 w 226"/>
                <a:gd name="T57" fmla="*/ 134 h 166"/>
                <a:gd name="T58" fmla="*/ 176 w 226"/>
                <a:gd name="T59" fmla="*/ 132 h 166"/>
                <a:gd name="T60" fmla="*/ 176 w 226"/>
                <a:gd name="T61" fmla="*/ 130 h 166"/>
                <a:gd name="T62" fmla="*/ 191 w 226"/>
                <a:gd name="T63" fmla="*/ 139 h 166"/>
                <a:gd name="T64" fmla="*/ 204 w 226"/>
                <a:gd name="T65" fmla="*/ 151 h 166"/>
                <a:gd name="T66" fmla="*/ 204 w 226"/>
                <a:gd name="T67" fmla="*/ 154 h 166"/>
                <a:gd name="T68" fmla="*/ 199 w 226"/>
                <a:gd name="T69" fmla="*/ 155 h 166"/>
                <a:gd name="T70" fmla="*/ 175 w 226"/>
                <a:gd name="T71" fmla="*/ 152 h 166"/>
                <a:gd name="T72" fmla="*/ 148 w 226"/>
                <a:gd name="T73" fmla="*/ 148 h 166"/>
                <a:gd name="T74" fmla="*/ 161 w 226"/>
                <a:gd name="T75" fmla="*/ 155 h 166"/>
                <a:gd name="T76" fmla="*/ 168 w 226"/>
                <a:gd name="T77" fmla="*/ 161 h 166"/>
                <a:gd name="T78" fmla="*/ 165 w 226"/>
                <a:gd name="T79" fmla="*/ 165 h 166"/>
                <a:gd name="T80" fmla="*/ 158 w 226"/>
                <a:gd name="T81" fmla="*/ 166 h 166"/>
                <a:gd name="T82" fmla="*/ 137 w 226"/>
                <a:gd name="T83" fmla="*/ 165 h 166"/>
                <a:gd name="T84" fmla="*/ 109 w 226"/>
                <a:gd name="T85" fmla="*/ 159 h 166"/>
                <a:gd name="T86" fmla="*/ 79 w 226"/>
                <a:gd name="T87" fmla="*/ 150 h 166"/>
                <a:gd name="T88" fmla="*/ 65 w 226"/>
                <a:gd name="T89" fmla="*/ 143 h 166"/>
                <a:gd name="T90" fmla="*/ 25 w 226"/>
                <a:gd name="T91" fmla="*/ 122 h 166"/>
                <a:gd name="T92" fmla="*/ 13 w 226"/>
                <a:gd name="T93" fmla="*/ 111 h 166"/>
                <a:gd name="T94" fmla="*/ 4 w 226"/>
                <a:gd name="T95" fmla="*/ 98 h 166"/>
                <a:gd name="T96" fmla="*/ 2 w 226"/>
                <a:gd name="T97" fmla="*/ 90 h 166"/>
                <a:gd name="T98" fmla="*/ 0 w 226"/>
                <a:gd name="T99" fmla="*/ 68 h 166"/>
                <a:gd name="T100" fmla="*/ 4 w 226"/>
                <a:gd name="T101" fmla="*/ 44 h 166"/>
                <a:gd name="T102" fmla="*/ 17 w 226"/>
                <a:gd name="T103" fmla="*/ 26 h 166"/>
                <a:gd name="T104" fmla="*/ 26 w 226"/>
                <a:gd name="T105" fmla="*/ 2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166">
                  <a:moveTo>
                    <a:pt x="26" y="21"/>
                  </a:moveTo>
                  <a:lnTo>
                    <a:pt x="26" y="21"/>
                  </a:lnTo>
                  <a:lnTo>
                    <a:pt x="44" y="15"/>
                  </a:lnTo>
                  <a:lnTo>
                    <a:pt x="61" y="12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107" y="5"/>
                  </a:lnTo>
                  <a:lnTo>
                    <a:pt x="115" y="4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39" y="3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58" y="1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9" y="5"/>
                  </a:lnTo>
                  <a:lnTo>
                    <a:pt x="158" y="8"/>
                  </a:lnTo>
                  <a:lnTo>
                    <a:pt x="152" y="12"/>
                  </a:lnTo>
                  <a:lnTo>
                    <a:pt x="145" y="17"/>
                  </a:lnTo>
                  <a:lnTo>
                    <a:pt x="137" y="21"/>
                  </a:lnTo>
                  <a:lnTo>
                    <a:pt x="119" y="29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3"/>
                  </a:lnTo>
                  <a:lnTo>
                    <a:pt x="112" y="36"/>
                  </a:lnTo>
                  <a:lnTo>
                    <a:pt x="125" y="44"/>
                  </a:lnTo>
                  <a:lnTo>
                    <a:pt x="159" y="65"/>
                  </a:lnTo>
                  <a:lnTo>
                    <a:pt x="159" y="65"/>
                  </a:lnTo>
                  <a:lnTo>
                    <a:pt x="177" y="76"/>
                  </a:lnTo>
                  <a:lnTo>
                    <a:pt x="195" y="90"/>
                  </a:lnTo>
                  <a:lnTo>
                    <a:pt x="208" y="101"/>
                  </a:lnTo>
                  <a:lnTo>
                    <a:pt x="213" y="107"/>
                  </a:lnTo>
                  <a:lnTo>
                    <a:pt x="215" y="109"/>
                  </a:lnTo>
                  <a:lnTo>
                    <a:pt x="215" y="109"/>
                  </a:lnTo>
                  <a:lnTo>
                    <a:pt x="215" y="111"/>
                  </a:lnTo>
                  <a:lnTo>
                    <a:pt x="213" y="111"/>
                  </a:lnTo>
                  <a:lnTo>
                    <a:pt x="209" y="111"/>
                  </a:lnTo>
                  <a:lnTo>
                    <a:pt x="193" y="107"/>
                  </a:lnTo>
                  <a:lnTo>
                    <a:pt x="170" y="98"/>
                  </a:lnTo>
                  <a:lnTo>
                    <a:pt x="170" y="98"/>
                  </a:lnTo>
                  <a:lnTo>
                    <a:pt x="180" y="103"/>
                  </a:lnTo>
                  <a:lnTo>
                    <a:pt x="199" y="111"/>
                  </a:lnTo>
                  <a:lnTo>
                    <a:pt x="209" y="116"/>
                  </a:lnTo>
                  <a:lnTo>
                    <a:pt x="219" y="122"/>
                  </a:lnTo>
                  <a:lnTo>
                    <a:pt x="224" y="128"/>
                  </a:lnTo>
                  <a:lnTo>
                    <a:pt x="226" y="129"/>
                  </a:lnTo>
                  <a:lnTo>
                    <a:pt x="226" y="132"/>
                  </a:lnTo>
                  <a:lnTo>
                    <a:pt x="226" y="132"/>
                  </a:lnTo>
                  <a:lnTo>
                    <a:pt x="224" y="133"/>
                  </a:lnTo>
                  <a:lnTo>
                    <a:pt x="223" y="134"/>
                  </a:lnTo>
                  <a:lnTo>
                    <a:pt x="217" y="137"/>
                  </a:lnTo>
                  <a:lnTo>
                    <a:pt x="209" y="139"/>
                  </a:lnTo>
                  <a:lnTo>
                    <a:pt x="201" y="139"/>
                  </a:lnTo>
                  <a:lnTo>
                    <a:pt x="184" y="136"/>
                  </a:lnTo>
                  <a:lnTo>
                    <a:pt x="179" y="134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80" y="132"/>
                  </a:lnTo>
                  <a:lnTo>
                    <a:pt x="191" y="139"/>
                  </a:lnTo>
                  <a:lnTo>
                    <a:pt x="201" y="147"/>
                  </a:lnTo>
                  <a:lnTo>
                    <a:pt x="204" y="151"/>
                  </a:lnTo>
                  <a:lnTo>
                    <a:pt x="204" y="15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199" y="155"/>
                  </a:lnTo>
                  <a:lnTo>
                    <a:pt x="193" y="155"/>
                  </a:lnTo>
                  <a:lnTo>
                    <a:pt x="175" y="152"/>
                  </a:lnTo>
                  <a:lnTo>
                    <a:pt x="148" y="148"/>
                  </a:lnTo>
                  <a:lnTo>
                    <a:pt x="148" y="148"/>
                  </a:lnTo>
                  <a:lnTo>
                    <a:pt x="152" y="150"/>
                  </a:lnTo>
                  <a:lnTo>
                    <a:pt x="161" y="155"/>
                  </a:lnTo>
                  <a:lnTo>
                    <a:pt x="165" y="158"/>
                  </a:lnTo>
                  <a:lnTo>
                    <a:pt x="168" y="161"/>
                  </a:lnTo>
                  <a:lnTo>
                    <a:pt x="168" y="164"/>
                  </a:lnTo>
                  <a:lnTo>
                    <a:pt x="165" y="165"/>
                  </a:lnTo>
                  <a:lnTo>
                    <a:pt x="165" y="165"/>
                  </a:lnTo>
                  <a:lnTo>
                    <a:pt x="158" y="166"/>
                  </a:lnTo>
                  <a:lnTo>
                    <a:pt x="150" y="166"/>
                  </a:lnTo>
                  <a:lnTo>
                    <a:pt x="137" y="165"/>
                  </a:lnTo>
                  <a:lnTo>
                    <a:pt x="123" y="162"/>
                  </a:lnTo>
                  <a:lnTo>
                    <a:pt x="109" y="159"/>
                  </a:lnTo>
                  <a:lnTo>
                    <a:pt x="94" y="155"/>
                  </a:lnTo>
                  <a:lnTo>
                    <a:pt x="79" y="150"/>
                  </a:lnTo>
                  <a:lnTo>
                    <a:pt x="65" y="143"/>
                  </a:lnTo>
                  <a:lnTo>
                    <a:pt x="65" y="143"/>
                  </a:lnTo>
                  <a:lnTo>
                    <a:pt x="42" y="130"/>
                  </a:lnTo>
                  <a:lnTo>
                    <a:pt x="25" y="122"/>
                  </a:lnTo>
                  <a:lnTo>
                    <a:pt x="18" y="116"/>
                  </a:lnTo>
                  <a:lnTo>
                    <a:pt x="13" y="111"/>
                  </a:lnTo>
                  <a:lnTo>
                    <a:pt x="8" y="105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79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4" y="44"/>
                  </a:lnTo>
                  <a:lnTo>
                    <a:pt x="10" y="35"/>
                  </a:lnTo>
                  <a:lnTo>
                    <a:pt x="17" y="26"/>
                  </a:lnTo>
                  <a:lnTo>
                    <a:pt x="21" y="23"/>
                  </a:lnTo>
                  <a:lnTo>
                    <a:pt x="26" y="21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27ED54C-F789-7737-B0CB-0C9F3537D8E3}"/>
              </a:ext>
            </a:extLst>
          </p:cNvPr>
          <p:cNvGrpSpPr/>
          <p:nvPr/>
        </p:nvGrpSpPr>
        <p:grpSpPr>
          <a:xfrm>
            <a:off x="4559854" y="957332"/>
            <a:ext cx="903029" cy="2568339"/>
            <a:chOff x="4654551" y="1588"/>
            <a:chExt cx="1150938" cy="3273425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0AC9DB5-AA6E-7993-2F27-F4049374C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1588"/>
              <a:ext cx="1150938" cy="3273425"/>
            </a:xfrm>
            <a:custGeom>
              <a:avLst/>
              <a:gdLst>
                <a:gd name="connsiteX0" fmla="*/ 211138 w 1150938"/>
                <a:gd name="connsiteY0" fmla="*/ 1068387 h 3273425"/>
                <a:gd name="connsiteX1" fmla="*/ 193675 w 1150938"/>
                <a:gd name="connsiteY1" fmla="*/ 1128712 h 3273425"/>
                <a:gd name="connsiteX2" fmla="*/ 174625 w 1150938"/>
                <a:gd name="connsiteY2" fmla="*/ 1182687 h 3273425"/>
                <a:gd name="connsiteX3" fmla="*/ 211138 w 1150938"/>
                <a:gd name="connsiteY3" fmla="*/ 1323975 h 3273425"/>
                <a:gd name="connsiteX4" fmla="*/ 246063 w 1150938"/>
                <a:gd name="connsiteY4" fmla="*/ 1165225 h 3273425"/>
                <a:gd name="connsiteX5" fmla="*/ 228601 w 1150938"/>
                <a:gd name="connsiteY5" fmla="*/ 1114425 h 3273425"/>
                <a:gd name="connsiteX6" fmla="*/ 479425 w 1150938"/>
                <a:gd name="connsiteY6" fmla="*/ 0 h 3273425"/>
                <a:gd name="connsiteX7" fmla="*/ 482600 w 1150938"/>
                <a:gd name="connsiteY7" fmla="*/ 0 h 3273425"/>
                <a:gd name="connsiteX8" fmla="*/ 492125 w 1150938"/>
                <a:gd name="connsiteY8" fmla="*/ 0 h 3273425"/>
                <a:gd name="connsiteX9" fmla="*/ 500063 w 1150938"/>
                <a:gd name="connsiteY9" fmla="*/ 4763 h 3273425"/>
                <a:gd name="connsiteX10" fmla="*/ 511175 w 1150938"/>
                <a:gd name="connsiteY10" fmla="*/ 9525 h 3273425"/>
                <a:gd name="connsiteX11" fmla="*/ 528638 w 1150938"/>
                <a:gd name="connsiteY11" fmla="*/ 22225 h 3273425"/>
                <a:gd name="connsiteX12" fmla="*/ 534988 w 1150938"/>
                <a:gd name="connsiteY12" fmla="*/ 28575 h 3273425"/>
                <a:gd name="connsiteX13" fmla="*/ 563563 w 1150938"/>
                <a:gd name="connsiteY13" fmla="*/ 25400 h 3273425"/>
                <a:gd name="connsiteX14" fmla="*/ 588963 w 1150938"/>
                <a:gd name="connsiteY14" fmla="*/ 20638 h 3273425"/>
                <a:gd name="connsiteX15" fmla="*/ 606425 w 1150938"/>
                <a:gd name="connsiteY15" fmla="*/ 20638 h 3273425"/>
                <a:gd name="connsiteX16" fmla="*/ 625475 w 1150938"/>
                <a:gd name="connsiteY16" fmla="*/ 25400 h 3273425"/>
                <a:gd name="connsiteX17" fmla="*/ 658813 w 1150938"/>
                <a:gd name="connsiteY17" fmla="*/ 38100 h 3273425"/>
                <a:gd name="connsiteX18" fmla="*/ 669926 w 1150938"/>
                <a:gd name="connsiteY18" fmla="*/ 44450 h 3273425"/>
                <a:gd name="connsiteX19" fmla="*/ 677863 w 1150938"/>
                <a:gd name="connsiteY19" fmla="*/ 53975 h 3273425"/>
                <a:gd name="connsiteX20" fmla="*/ 687388 w 1150938"/>
                <a:gd name="connsiteY20" fmla="*/ 61913 h 3273425"/>
                <a:gd name="connsiteX21" fmla="*/ 693738 w 1150938"/>
                <a:gd name="connsiteY21" fmla="*/ 71438 h 3273425"/>
                <a:gd name="connsiteX22" fmla="*/ 704851 w 1150938"/>
                <a:gd name="connsiteY22" fmla="*/ 93663 h 3273425"/>
                <a:gd name="connsiteX23" fmla="*/ 711201 w 1150938"/>
                <a:gd name="connsiteY23" fmla="*/ 106363 h 3273425"/>
                <a:gd name="connsiteX24" fmla="*/ 720726 w 1150938"/>
                <a:gd name="connsiteY24" fmla="*/ 117475 h 3273425"/>
                <a:gd name="connsiteX25" fmla="*/ 728663 w 1150938"/>
                <a:gd name="connsiteY25" fmla="*/ 128588 h 3273425"/>
                <a:gd name="connsiteX26" fmla="*/ 733426 w 1150938"/>
                <a:gd name="connsiteY26" fmla="*/ 139700 h 3273425"/>
                <a:gd name="connsiteX27" fmla="*/ 735013 w 1150938"/>
                <a:gd name="connsiteY27" fmla="*/ 150813 h 3273425"/>
                <a:gd name="connsiteX28" fmla="*/ 735013 w 1150938"/>
                <a:gd name="connsiteY28" fmla="*/ 161925 h 3273425"/>
                <a:gd name="connsiteX29" fmla="*/ 735013 w 1150938"/>
                <a:gd name="connsiteY29" fmla="*/ 180975 h 3273425"/>
                <a:gd name="connsiteX30" fmla="*/ 735013 w 1150938"/>
                <a:gd name="connsiteY30" fmla="*/ 187325 h 3273425"/>
                <a:gd name="connsiteX31" fmla="*/ 738188 w 1150938"/>
                <a:gd name="connsiteY31" fmla="*/ 196850 h 3273425"/>
                <a:gd name="connsiteX32" fmla="*/ 739776 w 1150938"/>
                <a:gd name="connsiteY32" fmla="*/ 204788 h 3273425"/>
                <a:gd name="connsiteX33" fmla="*/ 739776 w 1150938"/>
                <a:gd name="connsiteY33" fmla="*/ 215900 h 3273425"/>
                <a:gd name="connsiteX34" fmla="*/ 739776 w 1150938"/>
                <a:gd name="connsiteY34" fmla="*/ 242888 h 3273425"/>
                <a:gd name="connsiteX35" fmla="*/ 738188 w 1150938"/>
                <a:gd name="connsiteY35" fmla="*/ 276225 h 3273425"/>
                <a:gd name="connsiteX36" fmla="*/ 739776 w 1150938"/>
                <a:gd name="connsiteY36" fmla="*/ 277813 h 3273425"/>
                <a:gd name="connsiteX37" fmla="*/ 744538 w 1150938"/>
                <a:gd name="connsiteY37" fmla="*/ 282575 h 3273425"/>
                <a:gd name="connsiteX38" fmla="*/ 749301 w 1150938"/>
                <a:gd name="connsiteY38" fmla="*/ 293688 h 3273425"/>
                <a:gd name="connsiteX39" fmla="*/ 755651 w 1150938"/>
                <a:gd name="connsiteY39" fmla="*/ 311150 h 3273425"/>
                <a:gd name="connsiteX40" fmla="*/ 757238 w 1150938"/>
                <a:gd name="connsiteY40" fmla="*/ 322263 h 3273425"/>
                <a:gd name="connsiteX41" fmla="*/ 755651 w 1150938"/>
                <a:gd name="connsiteY41" fmla="*/ 333375 h 3273425"/>
                <a:gd name="connsiteX42" fmla="*/ 750888 w 1150938"/>
                <a:gd name="connsiteY42" fmla="*/ 341313 h 3273425"/>
                <a:gd name="connsiteX43" fmla="*/ 744538 w 1150938"/>
                <a:gd name="connsiteY43" fmla="*/ 350838 h 3273425"/>
                <a:gd name="connsiteX44" fmla="*/ 731838 w 1150938"/>
                <a:gd name="connsiteY44" fmla="*/ 368300 h 3273425"/>
                <a:gd name="connsiteX45" fmla="*/ 720726 w 1150938"/>
                <a:gd name="connsiteY45" fmla="*/ 381000 h 3273425"/>
                <a:gd name="connsiteX46" fmla="*/ 714376 w 1150938"/>
                <a:gd name="connsiteY46" fmla="*/ 395288 h 3273425"/>
                <a:gd name="connsiteX47" fmla="*/ 709613 w 1150938"/>
                <a:gd name="connsiteY47" fmla="*/ 406400 h 3273425"/>
                <a:gd name="connsiteX48" fmla="*/ 703263 w 1150938"/>
                <a:gd name="connsiteY48" fmla="*/ 414338 h 3273425"/>
                <a:gd name="connsiteX49" fmla="*/ 693738 w 1150938"/>
                <a:gd name="connsiteY49" fmla="*/ 425450 h 3273425"/>
                <a:gd name="connsiteX50" fmla="*/ 688976 w 1150938"/>
                <a:gd name="connsiteY50" fmla="*/ 431800 h 3273425"/>
                <a:gd name="connsiteX51" fmla="*/ 685801 w 1150938"/>
                <a:gd name="connsiteY51" fmla="*/ 442913 h 3273425"/>
                <a:gd name="connsiteX52" fmla="*/ 682626 w 1150938"/>
                <a:gd name="connsiteY52" fmla="*/ 465138 h 3273425"/>
                <a:gd name="connsiteX53" fmla="*/ 685801 w 1150938"/>
                <a:gd name="connsiteY53" fmla="*/ 487363 h 3273425"/>
                <a:gd name="connsiteX54" fmla="*/ 685801 w 1150938"/>
                <a:gd name="connsiteY54" fmla="*/ 496888 h 3273425"/>
                <a:gd name="connsiteX55" fmla="*/ 703263 w 1150938"/>
                <a:gd name="connsiteY55" fmla="*/ 514350 h 3273425"/>
                <a:gd name="connsiteX56" fmla="*/ 703263 w 1150938"/>
                <a:gd name="connsiteY56" fmla="*/ 549275 h 3273425"/>
                <a:gd name="connsiteX57" fmla="*/ 823913 w 1150938"/>
                <a:gd name="connsiteY57" fmla="*/ 596900 h 3273425"/>
                <a:gd name="connsiteX58" fmla="*/ 911226 w 1150938"/>
                <a:gd name="connsiteY58" fmla="*/ 630238 h 3273425"/>
                <a:gd name="connsiteX59" fmla="*/ 957263 w 1150938"/>
                <a:gd name="connsiteY59" fmla="*/ 646113 h 3273425"/>
                <a:gd name="connsiteX60" fmla="*/ 963613 w 1150938"/>
                <a:gd name="connsiteY60" fmla="*/ 647700 h 3273425"/>
                <a:gd name="connsiteX61" fmla="*/ 971551 w 1150938"/>
                <a:gd name="connsiteY61" fmla="*/ 652463 h 3273425"/>
                <a:gd name="connsiteX62" fmla="*/ 981076 w 1150938"/>
                <a:gd name="connsiteY62" fmla="*/ 663575 h 3273425"/>
                <a:gd name="connsiteX63" fmla="*/ 992188 w 1150938"/>
                <a:gd name="connsiteY63" fmla="*/ 674688 h 3273425"/>
                <a:gd name="connsiteX64" fmla="*/ 1001713 w 1150938"/>
                <a:gd name="connsiteY64" fmla="*/ 681038 h 3273425"/>
                <a:gd name="connsiteX65" fmla="*/ 1006476 w 1150938"/>
                <a:gd name="connsiteY65" fmla="*/ 690563 h 3273425"/>
                <a:gd name="connsiteX66" fmla="*/ 1012826 w 1150938"/>
                <a:gd name="connsiteY66" fmla="*/ 708025 h 3273425"/>
                <a:gd name="connsiteX67" fmla="*/ 1031876 w 1150938"/>
                <a:gd name="connsiteY67" fmla="*/ 766763 h 3273425"/>
                <a:gd name="connsiteX68" fmla="*/ 1049338 w 1150938"/>
                <a:gd name="connsiteY68" fmla="*/ 835025 h 3273425"/>
                <a:gd name="connsiteX69" fmla="*/ 1063626 w 1150938"/>
                <a:gd name="connsiteY69" fmla="*/ 892175 h 3273425"/>
                <a:gd name="connsiteX70" fmla="*/ 1069976 w 1150938"/>
                <a:gd name="connsiteY70" fmla="*/ 920750 h 3273425"/>
                <a:gd name="connsiteX71" fmla="*/ 1082676 w 1150938"/>
                <a:gd name="connsiteY71" fmla="*/ 955675 h 3273425"/>
                <a:gd name="connsiteX72" fmla="*/ 1111251 w 1150938"/>
                <a:gd name="connsiteY72" fmla="*/ 1039813 h 3273425"/>
                <a:gd name="connsiteX73" fmla="*/ 1139826 w 1150938"/>
                <a:gd name="connsiteY73" fmla="*/ 1117600 h 3273425"/>
                <a:gd name="connsiteX74" fmla="*/ 1149351 w 1150938"/>
                <a:gd name="connsiteY74" fmla="*/ 1143000 h 3273425"/>
                <a:gd name="connsiteX75" fmla="*/ 1150938 w 1150938"/>
                <a:gd name="connsiteY75" fmla="*/ 1157288 h 3273425"/>
                <a:gd name="connsiteX76" fmla="*/ 1149351 w 1150938"/>
                <a:gd name="connsiteY76" fmla="*/ 1165225 h 3273425"/>
                <a:gd name="connsiteX77" fmla="*/ 1143001 w 1150938"/>
                <a:gd name="connsiteY77" fmla="*/ 1179513 h 3273425"/>
                <a:gd name="connsiteX78" fmla="*/ 1133476 w 1150938"/>
                <a:gd name="connsiteY78" fmla="*/ 1193800 h 3273425"/>
                <a:gd name="connsiteX79" fmla="*/ 1122363 w 1150938"/>
                <a:gd name="connsiteY79" fmla="*/ 1209675 h 3273425"/>
                <a:gd name="connsiteX80" fmla="*/ 1111251 w 1150938"/>
                <a:gd name="connsiteY80" fmla="*/ 1225550 h 3273425"/>
                <a:gd name="connsiteX81" fmla="*/ 1098551 w 1150938"/>
                <a:gd name="connsiteY81" fmla="*/ 1239838 h 3273425"/>
                <a:gd name="connsiteX82" fmla="*/ 1085851 w 1150938"/>
                <a:gd name="connsiteY82" fmla="*/ 1249363 h 3273425"/>
                <a:gd name="connsiteX83" fmla="*/ 1077913 w 1150938"/>
                <a:gd name="connsiteY83" fmla="*/ 1250950 h 3273425"/>
                <a:gd name="connsiteX84" fmla="*/ 1071563 w 1150938"/>
                <a:gd name="connsiteY84" fmla="*/ 1254125 h 3273425"/>
                <a:gd name="connsiteX85" fmla="*/ 1063626 w 1150938"/>
                <a:gd name="connsiteY85" fmla="*/ 1254125 h 3273425"/>
                <a:gd name="connsiteX86" fmla="*/ 1052513 w 1150938"/>
                <a:gd name="connsiteY86" fmla="*/ 1249363 h 3273425"/>
                <a:gd name="connsiteX87" fmla="*/ 1020763 w 1150938"/>
                <a:gd name="connsiteY87" fmla="*/ 1239838 h 3273425"/>
                <a:gd name="connsiteX88" fmla="*/ 939801 w 1150938"/>
                <a:gd name="connsiteY88" fmla="*/ 1204913 h 3273425"/>
                <a:gd name="connsiteX89" fmla="*/ 866776 w 1150938"/>
                <a:gd name="connsiteY89" fmla="*/ 1171575 h 3273425"/>
                <a:gd name="connsiteX90" fmla="*/ 835026 w 1150938"/>
                <a:gd name="connsiteY90" fmla="*/ 1157288 h 3273425"/>
                <a:gd name="connsiteX91" fmla="*/ 825501 w 1150938"/>
                <a:gd name="connsiteY91" fmla="*/ 1231900 h 3273425"/>
                <a:gd name="connsiteX92" fmla="*/ 819151 w 1150938"/>
                <a:gd name="connsiteY92" fmla="*/ 1300163 h 3273425"/>
                <a:gd name="connsiteX93" fmla="*/ 817563 w 1150938"/>
                <a:gd name="connsiteY93" fmla="*/ 1368425 h 3273425"/>
                <a:gd name="connsiteX94" fmla="*/ 819151 w 1150938"/>
                <a:gd name="connsiteY94" fmla="*/ 1419225 h 3273425"/>
                <a:gd name="connsiteX95" fmla="*/ 823913 w 1150938"/>
                <a:gd name="connsiteY95" fmla="*/ 1449388 h 3273425"/>
                <a:gd name="connsiteX96" fmla="*/ 828676 w 1150938"/>
                <a:gd name="connsiteY96" fmla="*/ 1470025 h 3273425"/>
                <a:gd name="connsiteX97" fmla="*/ 835026 w 1150938"/>
                <a:gd name="connsiteY97" fmla="*/ 1482725 h 3273425"/>
                <a:gd name="connsiteX98" fmla="*/ 841376 w 1150938"/>
                <a:gd name="connsiteY98" fmla="*/ 1522413 h 3273425"/>
                <a:gd name="connsiteX99" fmla="*/ 849313 w 1150938"/>
                <a:gd name="connsiteY99" fmla="*/ 1590675 h 3273425"/>
                <a:gd name="connsiteX100" fmla="*/ 860426 w 1150938"/>
                <a:gd name="connsiteY100" fmla="*/ 1685925 h 3273425"/>
                <a:gd name="connsiteX101" fmla="*/ 825501 w 1150938"/>
                <a:gd name="connsiteY101" fmla="*/ 1685925 h 3273425"/>
                <a:gd name="connsiteX102" fmla="*/ 817563 w 1150938"/>
                <a:gd name="connsiteY102" fmla="*/ 2090738 h 3273425"/>
                <a:gd name="connsiteX103" fmla="*/ 820738 w 1150938"/>
                <a:gd name="connsiteY103" fmla="*/ 2273300 h 3273425"/>
                <a:gd name="connsiteX104" fmla="*/ 825501 w 1150938"/>
                <a:gd name="connsiteY104" fmla="*/ 2470150 h 3273425"/>
                <a:gd name="connsiteX105" fmla="*/ 819151 w 1150938"/>
                <a:gd name="connsiteY105" fmla="*/ 2581275 h 3273425"/>
                <a:gd name="connsiteX106" fmla="*/ 806451 w 1150938"/>
                <a:gd name="connsiteY106" fmla="*/ 2778125 h 3273425"/>
                <a:gd name="connsiteX107" fmla="*/ 790576 w 1150938"/>
                <a:gd name="connsiteY107" fmla="*/ 2965450 h 3273425"/>
                <a:gd name="connsiteX108" fmla="*/ 784226 w 1150938"/>
                <a:gd name="connsiteY108" fmla="*/ 3027363 h 3273425"/>
                <a:gd name="connsiteX109" fmla="*/ 782638 w 1150938"/>
                <a:gd name="connsiteY109" fmla="*/ 3051175 h 3273425"/>
                <a:gd name="connsiteX110" fmla="*/ 774701 w 1150938"/>
                <a:gd name="connsiteY110" fmla="*/ 3052763 h 3273425"/>
                <a:gd name="connsiteX111" fmla="*/ 766763 w 1150938"/>
                <a:gd name="connsiteY111" fmla="*/ 3052763 h 3273425"/>
                <a:gd name="connsiteX112" fmla="*/ 755651 w 1150938"/>
                <a:gd name="connsiteY112" fmla="*/ 3051175 h 3273425"/>
                <a:gd name="connsiteX113" fmla="*/ 755651 w 1150938"/>
                <a:gd name="connsiteY113" fmla="*/ 3086100 h 3273425"/>
                <a:gd name="connsiteX114" fmla="*/ 766763 w 1150938"/>
                <a:gd name="connsiteY114" fmla="*/ 3097213 h 3273425"/>
                <a:gd name="connsiteX115" fmla="*/ 790576 w 1150938"/>
                <a:gd name="connsiteY115" fmla="*/ 3130550 h 3273425"/>
                <a:gd name="connsiteX116" fmla="*/ 806451 w 1150938"/>
                <a:gd name="connsiteY116" fmla="*/ 3148013 h 3273425"/>
                <a:gd name="connsiteX117" fmla="*/ 817563 w 1150938"/>
                <a:gd name="connsiteY117" fmla="*/ 3165475 h 3273425"/>
                <a:gd name="connsiteX118" fmla="*/ 828676 w 1150938"/>
                <a:gd name="connsiteY118" fmla="*/ 3182938 h 3273425"/>
                <a:gd name="connsiteX119" fmla="*/ 831851 w 1150938"/>
                <a:gd name="connsiteY119" fmla="*/ 3195638 h 3273425"/>
                <a:gd name="connsiteX120" fmla="*/ 835026 w 1150938"/>
                <a:gd name="connsiteY120" fmla="*/ 3209925 h 3273425"/>
                <a:gd name="connsiteX121" fmla="*/ 835026 w 1150938"/>
                <a:gd name="connsiteY121" fmla="*/ 3222625 h 3273425"/>
                <a:gd name="connsiteX122" fmla="*/ 830263 w 1150938"/>
                <a:gd name="connsiteY122" fmla="*/ 3233738 h 3273425"/>
                <a:gd name="connsiteX123" fmla="*/ 823913 w 1150938"/>
                <a:gd name="connsiteY123" fmla="*/ 3241675 h 3273425"/>
                <a:gd name="connsiteX124" fmla="*/ 814388 w 1150938"/>
                <a:gd name="connsiteY124" fmla="*/ 3249613 h 3273425"/>
                <a:gd name="connsiteX125" fmla="*/ 790576 w 1150938"/>
                <a:gd name="connsiteY125" fmla="*/ 3260725 h 3273425"/>
                <a:gd name="connsiteX126" fmla="*/ 763588 w 1150938"/>
                <a:gd name="connsiteY126" fmla="*/ 3271838 h 3273425"/>
                <a:gd name="connsiteX127" fmla="*/ 757238 w 1150938"/>
                <a:gd name="connsiteY127" fmla="*/ 3273425 h 3273425"/>
                <a:gd name="connsiteX128" fmla="*/ 749301 w 1150938"/>
                <a:gd name="connsiteY128" fmla="*/ 3273425 h 3273425"/>
                <a:gd name="connsiteX129" fmla="*/ 727076 w 1150938"/>
                <a:gd name="connsiteY129" fmla="*/ 3268663 h 3273425"/>
                <a:gd name="connsiteX130" fmla="*/ 703263 w 1150938"/>
                <a:gd name="connsiteY130" fmla="*/ 3262313 h 3273425"/>
                <a:gd name="connsiteX131" fmla="*/ 677863 w 1150938"/>
                <a:gd name="connsiteY131" fmla="*/ 3251200 h 3273425"/>
                <a:gd name="connsiteX132" fmla="*/ 652463 w 1150938"/>
                <a:gd name="connsiteY132" fmla="*/ 3238500 h 3273425"/>
                <a:gd name="connsiteX133" fmla="*/ 628650 w 1150938"/>
                <a:gd name="connsiteY133" fmla="*/ 3224213 h 3273425"/>
                <a:gd name="connsiteX134" fmla="*/ 611188 w 1150938"/>
                <a:gd name="connsiteY134" fmla="*/ 3211513 h 3273425"/>
                <a:gd name="connsiteX135" fmla="*/ 596900 w 1150938"/>
                <a:gd name="connsiteY135" fmla="*/ 3200400 h 3273425"/>
                <a:gd name="connsiteX136" fmla="*/ 590550 w 1150938"/>
                <a:gd name="connsiteY136" fmla="*/ 3192463 h 3273425"/>
                <a:gd name="connsiteX137" fmla="*/ 584200 w 1150938"/>
                <a:gd name="connsiteY137" fmla="*/ 3184525 h 3273425"/>
                <a:gd name="connsiteX138" fmla="*/ 582613 w 1150938"/>
                <a:gd name="connsiteY138" fmla="*/ 3178175 h 3273425"/>
                <a:gd name="connsiteX139" fmla="*/ 582613 w 1150938"/>
                <a:gd name="connsiteY139" fmla="*/ 3171825 h 3273425"/>
                <a:gd name="connsiteX140" fmla="*/ 582613 w 1150938"/>
                <a:gd name="connsiteY140" fmla="*/ 3154363 h 3273425"/>
                <a:gd name="connsiteX141" fmla="*/ 579438 w 1150938"/>
                <a:gd name="connsiteY141" fmla="*/ 3130550 h 3273425"/>
                <a:gd name="connsiteX142" fmla="*/ 573088 w 1150938"/>
                <a:gd name="connsiteY142" fmla="*/ 3084513 h 3273425"/>
                <a:gd name="connsiteX143" fmla="*/ 571500 w 1150938"/>
                <a:gd name="connsiteY143" fmla="*/ 3068638 h 3273425"/>
                <a:gd name="connsiteX144" fmla="*/ 554038 w 1150938"/>
                <a:gd name="connsiteY144" fmla="*/ 3059113 h 3273425"/>
                <a:gd name="connsiteX145" fmla="*/ 549275 w 1150938"/>
                <a:gd name="connsiteY145" fmla="*/ 2789238 h 3273425"/>
                <a:gd name="connsiteX146" fmla="*/ 544513 w 1150938"/>
                <a:gd name="connsiteY146" fmla="*/ 2451100 h 3273425"/>
                <a:gd name="connsiteX147" fmla="*/ 542925 w 1150938"/>
                <a:gd name="connsiteY147" fmla="*/ 2409825 h 3273425"/>
                <a:gd name="connsiteX148" fmla="*/ 534988 w 1150938"/>
                <a:gd name="connsiteY148" fmla="*/ 2352675 h 3273425"/>
                <a:gd name="connsiteX149" fmla="*/ 520700 w 1150938"/>
                <a:gd name="connsiteY149" fmla="*/ 2214563 h 3273425"/>
                <a:gd name="connsiteX150" fmla="*/ 506413 w 1150938"/>
                <a:gd name="connsiteY150" fmla="*/ 2092325 h 3273425"/>
                <a:gd name="connsiteX151" fmla="*/ 500063 w 1150938"/>
                <a:gd name="connsiteY151" fmla="*/ 2038350 h 3273425"/>
                <a:gd name="connsiteX152" fmla="*/ 465138 w 1150938"/>
                <a:gd name="connsiteY152" fmla="*/ 2533650 h 3273425"/>
                <a:gd name="connsiteX153" fmla="*/ 430213 w 1150938"/>
                <a:gd name="connsiteY153" fmla="*/ 3033713 h 3273425"/>
                <a:gd name="connsiteX154" fmla="*/ 422275 w 1150938"/>
                <a:gd name="connsiteY154" fmla="*/ 3041650 h 3273425"/>
                <a:gd name="connsiteX155" fmla="*/ 422275 w 1150938"/>
                <a:gd name="connsiteY155" fmla="*/ 3073400 h 3273425"/>
                <a:gd name="connsiteX156" fmla="*/ 417513 w 1150938"/>
                <a:gd name="connsiteY156" fmla="*/ 3095625 h 3273425"/>
                <a:gd name="connsiteX157" fmla="*/ 414338 w 1150938"/>
                <a:gd name="connsiteY157" fmla="*/ 3105150 h 3273425"/>
                <a:gd name="connsiteX158" fmla="*/ 412750 w 1150938"/>
                <a:gd name="connsiteY158" fmla="*/ 3113088 h 3273425"/>
                <a:gd name="connsiteX159" fmla="*/ 403225 w 1150938"/>
                <a:gd name="connsiteY159" fmla="*/ 3127375 h 3273425"/>
                <a:gd name="connsiteX160" fmla="*/ 396875 w 1150938"/>
                <a:gd name="connsiteY160" fmla="*/ 3133725 h 3273425"/>
                <a:gd name="connsiteX161" fmla="*/ 385763 w 1150938"/>
                <a:gd name="connsiteY161" fmla="*/ 3138488 h 3273425"/>
                <a:gd name="connsiteX162" fmla="*/ 344488 w 1150938"/>
                <a:gd name="connsiteY162" fmla="*/ 3152775 h 3273425"/>
                <a:gd name="connsiteX163" fmla="*/ 288925 w 1150938"/>
                <a:gd name="connsiteY163" fmla="*/ 3165475 h 3273425"/>
                <a:gd name="connsiteX164" fmla="*/ 276225 w 1150938"/>
                <a:gd name="connsiteY164" fmla="*/ 3170238 h 3273425"/>
                <a:gd name="connsiteX165" fmla="*/ 263525 w 1150938"/>
                <a:gd name="connsiteY165" fmla="*/ 3176588 h 3273425"/>
                <a:gd name="connsiteX166" fmla="*/ 234950 w 1150938"/>
                <a:gd name="connsiteY166" fmla="*/ 3194050 h 3273425"/>
                <a:gd name="connsiteX167" fmla="*/ 203200 w 1150938"/>
                <a:gd name="connsiteY167" fmla="*/ 3213100 h 3273425"/>
                <a:gd name="connsiteX168" fmla="*/ 185738 w 1150938"/>
                <a:gd name="connsiteY168" fmla="*/ 3221038 h 3273425"/>
                <a:gd name="connsiteX169" fmla="*/ 166688 w 1150938"/>
                <a:gd name="connsiteY169" fmla="*/ 3227388 h 3273425"/>
                <a:gd name="connsiteX170" fmla="*/ 142875 w 1150938"/>
                <a:gd name="connsiteY170" fmla="*/ 3232150 h 3273425"/>
                <a:gd name="connsiteX171" fmla="*/ 128588 w 1150938"/>
                <a:gd name="connsiteY171" fmla="*/ 3233738 h 3273425"/>
                <a:gd name="connsiteX172" fmla="*/ 125413 w 1150938"/>
                <a:gd name="connsiteY172" fmla="*/ 3233738 h 3273425"/>
                <a:gd name="connsiteX173" fmla="*/ 122238 w 1150938"/>
                <a:gd name="connsiteY173" fmla="*/ 3235325 h 3273425"/>
                <a:gd name="connsiteX174" fmla="*/ 120650 w 1150938"/>
                <a:gd name="connsiteY174" fmla="*/ 3235325 h 3273425"/>
                <a:gd name="connsiteX175" fmla="*/ 115888 w 1150938"/>
                <a:gd name="connsiteY175" fmla="*/ 3235325 h 3273425"/>
                <a:gd name="connsiteX176" fmla="*/ 103188 w 1150938"/>
                <a:gd name="connsiteY176" fmla="*/ 3232150 h 3273425"/>
                <a:gd name="connsiteX177" fmla="*/ 69850 w 1150938"/>
                <a:gd name="connsiteY177" fmla="*/ 3217863 h 3273425"/>
                <a:gd name="connsiteX178" fmla="*/ 63500 w 1150938"/>
                <a:gd name="connsiteY178" fmla="*/ 3213100 h 3273425"/>
                <a:gd name="connsiteX179" fmla="*/ 58738 w 1150938"/>
                <a:gd name="connsiteY179" fmla="*/ 3206750 h 3273425"/>
                <a:gd name="connsiteX180" fmla="*/ 53975 w 1150938"/>
                <a:gd name="connsiteY180" fmla="*/ 3198813 h 3273425"/>
                <a:gd name="connsiteX181" fmla="*/ 52388 w 1150938"/>
                <a:gd name="connsiteY181" fmla="*/ 3189288 h 3273425"/>
                <a:gd name="connsiteX182" fmla="*/ 52388 w 1150938"/>
                <a:gd name="connsiteY182" fmla="*/ 3171825 h 3273425"/>
                <a:gd name="connsiteX183" fmla="*/ 52388 w 1150938"/>
                <a:gd name="connsiteY183" fmla="*/ 3155950 h 3273425"/>
                <a:gd name="connsiteX184" fmla="*/ 53975 w 1150938"/>
                <a:gd name="connsiteY184" fmla="*/ 3149600 h 3273425"/>
                <a:gd name="connsiteX185" fmla="*/ 61913 w 1150938"/>
                <a:gd name="connsiteY185" fmla="*/ 3143250 h 3273425"/>
                <a:gd name="connsiteX186" fmla="*/ 79375 w 1150938"/>
                <a:gd name="connsiteY186" fmla="*/ 3125788 h 3273425"/>
                <a:gd name="connsiteX187" fmla="*/ 103188 w 1150938"/>
                <a:gd name="connsiteY187" fmla="*/ 3109913 h 3273425"/>
                <a:gd name="connsiteX188" fmla="*/ 131763 w 1150938"/>
                <a:gd name="connsiteY188" fmla="*/ 3095625 h 3273425"/>
                <a:gd name="connsiteX189" fmla="*/ 146050 w 1150938"/>
                <a:gd name="connsiteY189" fmla="*/ 3086100 h 3273425"/>
                <a:gd name="connsiteX190" fmla="*/ 160338 w 1150938"/>
                <a:gd name="connsiteY190" fmla="*/ 3076575 h 3273425"/>
                <a:gd name="connsiteX191" fmla="*/ 182563 w 1150938"/>
                <a:gd name="connsiteY191" fmla="*/ 3057525 h 3273425"/>
                <a:gd name="connsiteX192" fmla="*/ 196850 w 1150938"/>
                <a:gd name="connsiteY192" fmla="*/ 3040063 h 3273425"/>
                <a:gd name="connsiteX193" fmla="*/ 201613 w 1150938"/>
                <a:gd name="connsiteY193" fmla="*/ 3033713 h 3273425"/>
                <a:gd name="connsiteX194" fmla="*/ 174625 w 1150938"/>
                <a:gd name="connsiteY194" fmla="*/ 3033713 h 3273425"/>
                <a:gd name="connsiteX195" fmla="*/ 184150 w 1150938"/>
                <a:gd name="connsiteY195" fmla="*/ 2894013 h 3273425"/>
                <a:gd name="connsiteX196" fmla="*/ 193675 w 1150938"/>
                <a:gd name="connsiteY196" fmla="*/ 2733675 h 3273425"/>
                <a:gd name="connsiteX197" fmla="*/ 195263 w 1150938"/>
                <a:gd name="connsiteY197" fmla="*/ 2559050 h 3273425"/>
                <a:gd name="connsiteX198" fmla="*/ 195263 w 1150938"/>
                <a:gd name="connsiteY198" fmla="*/ 2427288 h 3273425"/>
                <a:gd name="connsiteX199" fmla="*/ 193675 w 1150938"/>
                <a:gd name="connsiteY199" fmla="*/ 2311400 h 3273425"/>
                <a:gd name="connsiteX200" fmla="*/ 184150 w 1150938"/>
                <a:gd name="connsiteY200" fmla="*/ 2159000 h 3273425"/>
                <a:gd name="connsiteX201" fmla="*/ 168275 w 1150938"/>
                <a:gd name="connsiteY201" fmla="*/ 1954213 h 3273425"/>
                <a:gd name="connsiteX202" fmla="*/ 149225 w 1150938"/>
                <a:gd name="connsiteY202" fmla="*/ 1693863 h 3273425"/>
                <a:gd name="connsiteX203" fmla="*/ 155575 w 1150938"/>
                <a:gd name="connsiteY203" fmla="*/ 1654175 h 3273425"/>
                <a:gd name="connsiteX204" fmla="*/ 165100 w 1150938"/>
                <a:gd name="connsiteY204" fmla="*/ 1614488 h 3273425"/>
                <a:gd name="connsiteX205" fmla="*/ 174625 w 1150938"/>
                <a:gd name="connsiteY205" fmla="*/ 1571625 h 3273425"/>
                <a:gd name="connsiteX206" fmla="*/ 179388 w 1150938"/>
                <a:gd name="connsiteY206" fmla="*/ 1550988 h 3273425"/>
                <a:gd name="connsiteX207" fmla="*/ 184150 w 1150938"/>
                <a:gd name="connsiteY207" fmla="*/ 1531938 h 3273425"/>
                <a:gd name="connsiteX208" fmla="*/ 185738 w 1150938"/>
                <a:gd name="connsiteY208" fmla="*/ 1500188 h 3273425"/>
                <a:gd name="connsiteX209" fmla="*/ 184150 w 1150938"/>
                <a:gd name="connsiteY209" fmla="*/ 1481138 h 3273425"/>
                <a:gd name="connsiteX210" fmla="*/ 184150 w 1150938"/>
                <a:gd name="connsiteY210" fmla="*/ 1473200 h 3273425"/>
                <a:gd name="connsiteX211" fmla="*/ 149225 w 1150938"/>
                <a:gd name="connsiteY211" fmla="*/ 1438275 h 3273425"/>
                <a:gd name="connsiteX212" fmla="*/ 131763 w 1150938"/>
                <a:gd name="connsiteY212" fmla="*/ 1455738 h 3273425"/>
                <a:gd name="connsiteX213" fmla="*/ 115888 w 1150938"/>
                <a:gd name="connsiteY213" fmla="*/ 1436688 h 3273425"/>
                <a:gd name="connsiteX214" fmla="*/ 80963 w 1150938"/>
                <a:gd name="connsiteY214" fmla="*/ 1385888 h 3273425"/>
                <a:gd name="connsiteX215" fmla="*/ 58738 w 1150938"/>
                <a:gd name="connsiteY215" fmla="*/ 1352550 h 3273425"/>
                <a:gd name="connsiteX216" fmla="*/ 39688 w 1150938"/>
                <a:gd name="connsiteY216" fmla="*/ 1322388 h 3273425"/>
                <a:gd name="connsiteX217" fmla="*/ 22225 w 1150938"/>
                <a:gd name="connsiteY217" fmla="*/ 1290638 h 3273425"/>
                <a:gd name="connsiteX218" fmla="*/ 7938 w 1150938"/>
                <a:gd name="connsiteY218" fmla="*/ 1262063 h 3273425"/>
                <a:gd name="connsiteX219" fmla="*/ 4763 w 1150938"/>
                <a:gd name="connsiteY219" fmla="*/ 1249363 h 3273425"/>
                <a:gd name="connsiteX220" fmla="*/ 1588 w 1150938"/>
                <a:gd name="connsiteY220" fmla="*/ 1236663 h 3273425"/>
                <a:gd name="connsiteX221" fmla="*/ 0 w 1150938"/>
                <a:gd name="connsiteY221" fmla="*/ 1209675 h 3273425"/>
                <a:gd name="connsiteX222" fmla="*/ 0 w 1150938"/>
                <a:gd name="connsiteY222" fmla="*/ 1182688 h 3273425"/>
                <a:gd name="connsiteX223" fmla="*/ 4763 w 1150938"/>
                <a:gd name="connsiteY223" fmla="*/ 1158875 h 3273425"/>
                <a:gd name="connsiteX224" fmla="*/ 11113 w 1150938"/>
                <a:gd name="connsiteY224" fmla="*/ 1136650 h 3273425"/>
                <a:gd name="connsiteX225" fmla="*/ 17463 w 1150938"/>
                <a:gd name="connsiteY225" fmla="*/ 1117600 h 3273425"/>
                <a:gd name="connsiteX226" fmla="*/ 25400 w 1150938"/>
                <a:gd name="connsiteY226" fmla="*/ 1095375 h 3273425"/>
                <a:gd name="connsiteX227" fmla="*/ 46038 w 1150938"/>
                <a:gd name="connsiteY227" fmla="*/ 1022350 h 3273425"/>
                <a:gd name="connsiteX228" fmla="*/ 87313 w 1150938"/>
                <a:gd name="connsiteY228" fmla="*/ 877888 h 3273425"/>
                <a:gd name="connsiteX229" fmla="*/ 128588 w 1150938"/>
                <a:gd name="connsiteY229" fmla="*/ 730250 h 3273425"/>
                <a:gd name="connsiteX230" fmla="*/ 146050 w 1150938"/>
                <a:gd name="connsiteY230" fmla="*/ 679450 h 3273425"/>
                <a:gd name="connsiteX231" fmla="*/ 153988 w 1150938"/>
                <a:gd name="connsiteY231" fmla="*/ 663575 h 3273425"/>
                <a:gd name="connsiteX232" fmla="*/ 157163 w 1150938"/>
                <a:gd name="connsiteY232" fmla="*/ 654050 h 3273425"/>
                <a:gd name="connsiteX233" fmla="*/ 168275 w 1150938"/>
                <a:gd name="connsiteY233" fmla="*/ 646113 h 3273425"/>
                <a:gd name="connsiteX234" fmla="*/ 188913 w 1150938"/>
                <a:gd name="connsiteY234" fmla="*/ 636588 h 3273425"/>
                <a:gd name="connsiteX235" fmla="*/ 212725 w 1150938"/>
                <a:gd name="connsiteY235" fmla="*/ 628650 h 3273425"/>
                <a:gd name="connsiteX236" fmla="*/ 239713 w 1150938"/>
                <a:gd name="connsiteY236" fmla="*/ 619125 h 3273425"/>
                <a:gd name="connsiteX237" fmla="*/ 293688 w 1150938"/>
                <a:gd name="connsiteY237" fmla="*/ 606425 h 3273425"/>
                <a:gd name="connsiteX238" fmla="*/ 315913 w 1150938"/>
                <a:gd name="connsiteY238" fmla="*/ 604838 h 3273425"/>
                <a:gd name="connsiteX239" fmla="*/ 333375 w 1150938"/>
                <a:gd name="connsiteY239" fmla="*/ 601663 h 3273425"/>
                <a:gd name="connsiteX240" fmla="*/ 349250 w 1150938"/>
                <a:gd name="connsiteY240" fmla="*/ 600075 h 3273425"/>
                <a:gd name="connsiteX241" fmla="*/ 365125 w 1150938"/>
                <a:gd name="connsiteY241" fmla="*/ 595313 h 3273425"/>
                <a:gd name="connsiteX242" fmla="*/ 400050 w 1150938"/>
                <a:gd name="connsiteY242" fmla="*/ 579438 h 3273425"/>
                <a:gd name="connsiteX243" fmla="*/ 428625 w 1150938"/>
                <a:gd name="connsiteY243" fmla="*/ 565150 h 3273425"/>
                <a:gd name="connsiteX244" fmla="*/ 439738 w 1150938"/>
                <a:gd name="connsiteY244" fmla="*/ 557213 h 3273425"/>
                <a:gd name="connsiteX245" fmla="*/ 430213 w 1150938"/>
                <a:gd name="connsiteY245" fmla="*/ 460375 h 3273425"/>
                <a:gd name="connsiteX246" fmla="*/ 419100 w 1150938"/>
                <a:gd name="connsiteY246" fmla="*/ 441325 h 3273425"/>
                <a:gd name="connsiteX247" fmla="*/ 407988 w 1150938"/>
                <a:gd name="connsiteY247" fmla="*/ 420688 h 3273425"/>
                <a:gd name="connsiteX248" fmla="*/ 395288 w 1150938"/>
                <a:gd name="connsiteY248" fmla="*/ 398463 h 3273425"/>
                <a:gd name="connsiteX249" fmla="*/ 388938 w 1150938"/>
                <a:gd name="connsiteY249" fmla="*/ 388938 h 3273425"/>
                <a:gd name="connsiteX250" fmla="*/ 385763 w 1150938"/>
                <a:gd name="connsiteY250" fmla="*/ 381000 h 3273425"/>
                <a:gd name="connsiteX251" fmla="*/ 384175 w 1150938"/>
                <a:gd name="connsiteY251" fmla="*/ 366713 h 3273425"/>
                <a:gd name="connsiteX252" fmla="*/ 382588 w 1150938"/>
                <a:gd name="connsiteY252" fmla="*/ 355600 h 3273425"/>
                <a:gd name="connsiteX253" fmla="*/ 379413 w 1150938"/>
                <a:gd name="connsiteY253" fmla="*/ 350838 h 3273425"/>
                <a:gd name="connsiteX254" fmla="*/ 377825 w 1150938"/>
                <a:gd name="connsiteY254" fmla="*/ 346075 h 3273425"/>
                <a:gd name="connsiteX255" fmla="*/ 371475 w 1150938"/>
                <a:gd name="connsiteY255" fmla="*/ 334963 h 3273425"/>
                <a:gd name="connsiteX256" fmla="*/ 366713 w 1150938"/>
                <a:gd name="connsiteY256" fmla="*/ 320675 h 3273425"/>
                <a:gd name="connsiteX257" fmla="*/ 361950 w 1150938"/>
                <a:gd name="connsiteY257" fmla="*/ 304800 h 3273425"/>
                <a:gd name="connsiteX258" fmla="*/ 360363 w 1150938"/>
                <a:gd name="connsiteY258" fmla="*/ 284163 h 3273425"/>
                <a:gd name="connsiteX259" fmla="*/ 360363 w 1150938"/>
                <a:gd name="connsiteY259" fmla="*/ 276225 h 3273425"/>
                <a:gd name="connsiteX260" fmla="*/ 361950 w 1150938"/>
                <a:gd name="connsiteY260" fmla="*/ 269875 h 3273425"/>
                <a:gd name="connsiteX261" fmla="*/ 365125 w 1150938"/>
                <a:gd name="connsiteY261" fmla="*/ 265113 h 3273425"/>
                <a:gd name="connsiteX262" fmla="*/ 368300 w 1150938"/>
                <a:gd name="connsiteY262" fmla="*/ 261938 h 3273425"/>
                <a:gd name="connsiteX263" fmla="*/ 374650 w 1150938"/>
                <a:gd name="connsiteY263" fmla="*/ 260350 h 3273425"/>
                <a:gd name="connsiteX264" fmla="*/ 377825 w 1150938"/>
                <a:gd name="connsiteY264" fmla="*/ 260350 h 3273425"/>
                <a:gd name="connsiteX265" fmla="*/ 377825 w 1150938"/>
                <a:gd name="connsiteY265" fmla="*/ 258763 h 3273425"/>
                <a:gd name="connsiteX266" fmla="*/ 373063 w 1150938"/>
                <a:gd name="connsiteY266" fmla="*/ 219075 h 3273425"/>
                <a:gd name="connsiteX267" fmla="*/ 368300 w 1150938"/>
                <a:gd name="connsiteY267" fmla="*/ 169863 h 3273425"/>
                <a:gd name="connsiteX268" fmla="*/ 371475 w 1150938"/>
                <a:gd name="connsiteY268" fmla="*/ 158750 h 3273425"/>
                <a:gd name="connsiteX269" fmla="*/ 374650 w 1150938"/>
                <a:gd name="connsiteY269" fmla="*/ 150813 h 3273425"/>
                <a:gd name="connsiteX270" fmla="*/ 385763 w 1150938"/>
                <a:gd name="connsiteY270" fmla="*/ 134938 h 3273425"/>
                <a:gd name="connsiteX271" fmla="*/ 390525 w 1150938"/>
                <a:gd name="connsiteY271" fmla="*/ 125413 h 3273425"/>
                <a:gd name="connsiteX272" fmla="*/ 393700 w 1150938"/>
                <a:gd name="connsiteY272" fmla="*/ 112713 h 3273425"/>
                <a:gd name="connsiteX273" fmla="*/ 395288 w 1150938"/>
                <a:gd name="connsiteY273" fmla="*/ 90488 h 3273425"/>
                <a:gd name="connsiteX274" fmla="*/ 396875 w 1150938"/>
                <a:gd name="connsiteY274" fmla="*/ 85725 h 3273425"/>
                <a:gd name="connsiteX275" fmla="*/ 401638 w 1150938"/>
                <a:gd name="connsiteY275" fmla="*/ 84138 h 3273425"/>
                <a:gd name="connsiteX276" fmla="*/ 412750 w 1150938"/>
                <a:gd name="connsiteY276" fmla="*/ 77788 h 3273425"/>
                <a:gd name="connsiteX277" fmla="*/ 439738 w 1150938"/>
                <a:gd name="connsiteY277" fmla="*/ 65088 h 3273425"/>
                <a:gd name="connsiteX278" fmla="*/ 442913 w 1150938"/>
                <a:gd name="connsiteY278" fmla="*/ 61913 h 3273425"/>
                <a:gd name="connsiteX279" fmla="*/ 447675 w 1150938"/>
                <a:gd name="connsiteY279" fmla="*/ 57150 h 3273425"/>
                <a:gd name="connsiteX280" fmla="*/ 452438 w 1150938"/>
                <a:gd name="connsiteY280" fmla="*/ 50800 h 3273425"/>
                <a:gd name="connsiteX281" fmla="*/ 452438 w 1150938"/>
                <a:gd name="connsiteY281" fmla="*/ 44450 h 3273425"/>
                <a:gd name="connsiteX282" fmla="*/ 457200 w 1150938"/>
                <a:gd name="connsiteY282" fmla="*/ 38100 h 3273425"/>
                <a:gd name="connsiteX283" fmla="*/ 458788 w 1150938"/>
                <a:gd name="connsiteY283" fmla="*/ 31750 h 3273425"/>
                <a:gd name="connsiteX284" fmla="*/ 460375 w 1150938"/>
                <a:gd name="connsiteY284" fmla="*/ 22225 h 3273425"/>
                <a:gd name="connsiteX285" fmla="*/ 465138 w 1150938"/>
                <a:gd name="connsiteY285" fmla="*/ 14288 h 3273425"/>
                <a:gd name="connsiteX286" fmla="*/ 468313 w 1150938"/>
                <a:gd name="connsiteY286" fmla="*/ 9525 h 3273425"/>
                <a:gd name="connsiteX287" fmla="*/ 474663 w 1150938"/>
                <a:gd name="connsiteY287" fmla="*/ 3175 h 327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1150938" h="3273425">
                  <a:moveTo>
                    <a:pt x="211138" y="1068387"/>
                  </a:moveTo>
                  <a:lnTo>
                    <a:pt x="193675" y="1128712"/>
                  </a:lnTo>
                  <a:lnTo>
                    <a:pt x="174625" y="1182687"/>
                  </a:lnTo>
                  <a:lnTo>
                    <a:pt x="211138" y="1323975"/>
                  </a:lnTo>
                  <a:lnTo>
                    <a:pt x="246063" y="1165225"/>
                  </a:lnTo>
                  <a:lnTo>
                    <a:pt x="228601" y="1114425"/>
                  </a:lnTo>
                  <a:close/>
                  <a:moveTo>
                    <a:pt x="479425" y="0"/>
                  </a:moveTo>
                  <a:lnTo>
                    <a:pt x="482600" y="0"/>
                  </a:lnTo>
                  <a:lnTo>
                    <a:pt x="492125" y="0"/>
                  </a:lnTo>
                  <a:lnTo>
                    <a:pt x="500063" y="4763"/>
                  </a:lnTo>
                  <a:lnTo>
                    <a:pt x="511175" y="9525"/>
                  </a:lnTo>
                  <a:lnTo>
                    <a:pt x="528638" y="22225"/>
                  </a:lnTo>
                  <a:lnTo>
                    <a:pt x="534988" y="28575"/>
                  </a:lnTo>
                  <a:lnTo>
                    <a:pt x="563563" y="25400"/>
                  </a:lnTo>
                  <a:lnTo>
                    <a:pt x="588963" y="20638"/>
                  </a:lnTo>
                  <a:lnTo>
                    <a:pt x="606425" y="20638"/>
                  </a:lnTo>
                  <a:lnTo>
                    <a:pt x="625475" y="25400"/>
                  </a:lnTo>
                  <a:lnTo>
                    <a:pt x="658813" y="38100"/>
                  </a:lnTo>
                  <a:lnTo>
                    <a:pt x="669926" y="44450"/>
                  </a:lnTo>
                  <a:lnTo>
                    <a:pt x="677863" y="53975"/>
                  </a:lnTo>
                  <a:lnTo>
                    <a:pt x="687388" y="61913"/>
                  </a:lnTo>
                  <a:lnTo>
                    <a:pt x="693738" y="71438"/>
                  </a:lnTo>
                  <a:lnTo>
                    <a:pt x="704851" y="93663"/>
                  </a:lnTo>
                  <a:lnTo>
                    <a:pt x="711201" y="106363"/>
                  </a:lnTo>
                  <a:lnTo>
                    <a:pt x="720726" y="117475"/>
                  </a:lnTo>
                  <a:lnTo>
                    <a:pt x="728663" y="128588"/>
                  </a:lnTo>
                  <a:lnTo>
                    <a:pt x="733426" y="139700"/>
                  </a:lnTo>
                  <a:lnTo>
                    <a:pt x="735013" y="150813"/>
                  </a:lnTo>
                  <a:lnTo>
                    <a:pt x="735013" y="161925"/>
                  </a:lnTo>
                  <a:lnTo>
                    <a:pt x="735013" y="180975"/>
                  </a:lnTo>
                  <a:lnTo>
                    <a:pt x="735013" y="187325"/>
                  </a:lnTo>
                  <a:lnTo>
                    <a:pt x="738188" y="196850"/>
                  </a:lnTo>
                  <a:lnTo>
                    <a:pt x="739776" y="204788"/>
                  </a:lnTo>
                  <a:lnTo>
                    <a:pt x="739776" y="215900"/>
                  </a:lnTo>
                  <a:lnTo>
                    <a:pt x="739776" y="242888"/>
                  </a:lnTo>
                  <a:lnTo>
                    <a:pt x="738188" y="276225"/>
                  </a:lnTo>
                  <a:lnTo>
                    <a:pt x="739776" y="277813"/>
                  </a:lnTo>
                  <a:lnTo>
                    <a:pt x="744538" y="282575"/>
                  </a:lnTo>
                  <a:lnTo>
                    <a:pt x="749301" y="293688"/>
                  </a:lnTo>
                  <a:lnTo>
                    <a:pt x="755651" y="311150"/>
                  </a:lnTo>
                  <a:lnTo>
                    <a:pt x="757238" y="322263"/>
                  </a:lnTo>
                  <a:lnTo>
                    <a:pt x="755651" y="333375"/>
                  </a:lnTo>
                  <a:lnTo>
                    <a:pt x="750888" y="341313"/>
                  </a:lnTo>
                  <a:lnTo>
                    <a:pt x="744538" y="350838"/>
                  </a:lnTo>
                  <a:lnTo>
                    <a:pt x="731838" y="368300"/>
                  </a:lnTo>
                  <a:lnTo>
                    <a:pt x="720726" y="381000"/>
                  </a:lnTo>
                  <a:lnTo>
                    <a:pt x="714376" y="395288"/>
                  </a:lnTo>
                  <a:lnTo>
                    <a:pt x="709613" y="406400"/>
                  </a:lnTo>
                  <a:lnTo>
                    <a:pt x="703263" y="414338"/>
                  </a:lnTo>
                  <a:lnTo>
                    <a:pt x="693738" y="425450"/>
                  </a:lnTo>
                  <a:lnTo>
                    <a:pt x="688976" y="431800"/>
                  </a:lnTo>
                  <a:lnTo>
                    <a:pt x="685801" y="442913"/>
                  </a:lnTo>
                  <a:lnTo>
                    <a:pt x="682626" y="465138"/>
                  </a:lnTo>
                  <a:lnTo>
                    <a:pt x="685801" y="487363"/>
                  </a:lnTo>
                  <a:lnTo>
                    <a:pt x="685801" y="496888"/>
                  </a:lnTo>
                  <a:lnTo>
                    <a:pt x="703263" y="514350"/>
                  </a:lnTo>
                  <a:lnTo>
                    <a:pt x="703263" y="549275"/>
                  </a:lnTo>
                  <a:lnTo>
                    <a:pt x="823913" y="596900"/>
                  </a:lnTo>
                  <a:lnTo>
                    <a:pt x="911226" y="630238"/>
                  </a:lnTo>
                  <a:lnTo>
                    <a:pt x="957263" y="646113"/>
                  </a:lnTo>
                  <a:lnTo>
                    <a:pt x="963613" y="647700"/>
                  </a:lnTo>
                  <a:lnTo>
                    <a:pt x="971551" y="652463"/>
                  </a:lnTo>
                  <a:lnTo>
                    <a:pt x="981076" y="663575"/>
                  </a:lnTo>
                  <a:lnTo>
                    <a:pt x="992188" y="674688"/>
                  </a:lnTo>
                  <a:lnTo>
                    <a:pt x="1001713" y="681038"/>
                  </a:lnTo>
                  <a:lnTo>
                    <a:pt x="1006476" y="690563"/>
                  </a:lnTo>
                  <a:lnTo>
                    <a:pt x="1012826" y="708025"/>
                  </a:lnTo>
                  <a:lnTo>
                    <a:pt x="1031876" y="766763"/>
                  </a:lnTo>
                  <a:lnTo>
                    <a:pt x="1049338" y="835025"/>
                  </a:lnTo>
                  <a:lnTo>
                    <a:pt x="1063626" y="892175"/>
                  </a:lnTo>
                  <a:lnTo>
                    <a:pt x="1069976" y="920750"/>
                  </a:lnTo>
                  <a:lnTo>
                    <a:pt x="1082676" y="955675"/>
                  </a:lnTo>
                  <a:lnTo>
                    <a:pt x="1111251" y="1039813"/>
                  </a:lnTo>
                  <a:lnTo>
                    <a:pt x="1139826" y="1117600"/>
                  </a:lnTo>
                  <a:lnTo>
                    <a:pt x="1149351" y="1143000"/>
                  </a:lnTo>
                  <a:lnTo>
                    <a:pt x="1150938" y="1157288"/>
                  </a:lnTo>
                  <a:lnTo>
                    <a:pt x="1149351" y="1165225"/>
                  </a:lnTo>
                  <a:lnTo>
                    <a:pt x="1143001" y="1179513"/>
                  </a:lnTo>
                  <a:lnTo>
                    <a:pt x="1133476" y="1193800"/>
                  </a:lnTo>
                  <a:lnTo>
                    <a:pt x="1122363" y="1209675"/>
                  </a:lnTo>
                  <a:lnTo>
                    <a:pt x="1111251" y="1225550"/>
                  </a:lnTo>
                  <a:lnTo>
                    <a:pt x="1098551" y="1239838"/>
                  </a:lnTo>
                  <a:lnTo>
                    <a:pt x="1085851" y="1249363"/>
                  </a:lnTo>
                  <a:lnTo>
                    <a:pt x="1077913" y="1250950"/>
                  </a:lnTo>
                  <a:lnTo>
                    <a:pt x="1071563" y="1254125"/>
                  </a:lnTo>
                  <a:lnTo>
                    <a:pt x="1063626" y="1254125"/>
                  </a:lnTo>
                  <a:lnTo>
                    <a:pt x="1052513" y="1249363"/>
                  </a:lnTo>
                  <a:lnTo>
                    <a:pt x="1020763" y="1239838"/>
                  </a:lnTo>
                  <a:lnTo>
                    <a:pt x="939801" y="1204913"/>
                  </a:lnTo>
                  <a:lnTo>
                    <a:pt x="866776" y="1171575"/>
                  </a:lnTo>
                  <a:lnTo>
                    <a:pt x="835026" y="1157288"/>
                  </a:lnTo>
                  <a:lnTo>
                    <a:pt x="825501" y="1231900"/>
                  </a:lnTo>
                  <a:lnTo>
                    <a:pt x="819151" y="1300163"/>
                  </a:lnTo>
                  <a:lnTo>
                    <a:pt x="817563" y="1368425"/>
                  </a:lnTo>
                  <a:lnTo>
                    <a:pt x="819151" y="1419225"/>
                  </a:lnTo>
                  <a:lnTo>
                    <a:pt x="823913" y="1449388"/>
                  </a:lnTo>
                  <a:lnTo>
                    <a:pt x="828676" y="1470025"/>
                  </a:lnTo>
                  <a:lnTo>
                    <a:pt x="835026" y="1482725"/>
                  </a:lnTo>
                  <a:lnTo>
                    <a:pt x="841376" y="1522413"/>
                  </a:lnTo>
                  <a:lnTo>
                    <a:pt x="849313" y="1590675"/>
                  </a:lnTo>
                  <a:lnTo>
                    <a:pt x="860426" y="1685925"/>
                  </a:lnTo>
                  <a:lnTo>
                    <a:pt x="825501" y="1685925"/>
                  </a:lnTo>
                  <a:lnTo>
                    <a:pt x="817563" y="2090738"/>
                  </a:lnTo>
                  <a:lnTo>
                    <a:pt x="820738" y="2273300"/>
                  </a:lnTo>
                  <a:lnTo>
                    <a:pt x="825501" y="2470150"/>
                  </a:lnTo>
                  <a:lnTo>
                    <a:pt x="819151" y="2581275"/>
                  </a:lnTo>
                  <a:lnTo>
                    <a:pt x="806451" y="2778125"/>
                  </a:lnTo>
                  <a:lnTo>
                    <a:pt x="790576" y="2965450"/>
                  </a:lnTo>
                  <a:lnTo>
                    <a:pt x="784226" y="3027363"/>
                  </a:lnTo>
                  <a:lnTo>
                    <a:pt x="782638" y="3051175"/>
                  </a:lnTo>
                  <a:lnTo>
                    <a:pt x="774701" y="3052763"/>
                  </a:lnTo>
                  <a:lnTo>
                    <a:pt x="766763" y="3052763"/>
                  </a:lnTo>
                  <a:lnTo>
                    <a:pt x="755651" y="3051175"/>
                  </a:lnTo>
                  <a:lnTo>
                    <a:pt x="755651" y="3086100"/>
                  </a:lnTo>
                  <a:lnTo>
                    <a:pt x="766763" y="3097213"/>
                  </a:lnTo>
                  <a:lnTo>
                    <a:pt x="790576" y="3130550"/>
                  </a:lnTo>
                  <a:lnTo>
                    <a:pt x="806451" y="3148013"/>
                  </a:lnTo>
                  <a:lnTo>
                    <a:pt x="817563" y="3165475"/>
                  </a:lnTo>
                  <a:lnTo>
                    <a:pt x="828676" y="3182938"/>
                  </a:lnTo>
                  <a:lnTo>
                    <a:pt x="831851" y="3195638"/>
                  </a:lnTo>
                  <a:lnTo>
                    <a:pt x="835026" y="3209925"/>
                  </a:lnTo>
                  <a:lnTo>
                    <a:pt x="835026" y="3222625"/>
                  </a:lnTo>
                  <a:lnTo>
                    <a:pt x="830263" y="3233738"/>
                  </a:lnTo>
                  <a:lnTo>
                    <a:pt x="823913" y="3241675"/>
                  </a:lnTo>
                  <a:lnTo>
                    <a:pt x="814388" y="3249613"/>
                  </a:lnTo>
                  <a:lnTo>
                    <a:pt x="790576" y="3260725"/>
                  </a:lnTo>
                  <a:lnTo>
                    <a:pt x="763588" y="3271838"/>
                  </a:lnTo>
                  <a:lnTo>
                    <a:pt x="757238" y="3273425"/>
                  </a:lnTo>
                  <a:lnTo>
                    <a:pt x="749301" y="3273425"/>
                  </a:lnTo>
                  <a:lnTo>
                    <a:pt x="727076" y="3268663"/>
                  </a:lnTo>
                  <a:lnTo>
                    <a:pt x="703263" y="3262313"/>
                  </a:lnTo>
                  <a:lnTo>
                    <a:pt x="677863" y="3251200"/>
                  </a:lnTo>
                  <a:lnTo>
                    <a:pt x="652463" y="3238500"/>
                  </a:lnTo>
                  <a:lnTo>
                    <a:pt x="628650" y="3224213"/>
                  </a:lnTo>
                  <a:lnTo>
                    <a:pt x="611188" y="3211513"/>
                  </a:lnTo>
                  <a:lnTo>
                    <a:pt x="596900" y="3200400"/>
                  </a:lnTo>
                  <a:lnTo>
                    <a:pt x="590550" y="3192463"/>
                  </a:lnTo>
                  <a:lnTo>
                    <a:pt x="584200" y="3184525"/>
                  </a:lnTo>
                  <a:lnTo>
                    <a:pt x="582613" y="3178175"/>
                  </a:lnTo>
                  <a:lnTo>
                    <a:pt x="582613" y="3171825"/>
                  </a:lnTo>
                  <a:lnTo>
                    <a:pt x="582613" y="3154363"/>
                  </a:lnTo>
                  <a:lnTo>
                    <a:pt x="579438" y="3130550"/>
                  </a:lnTo>
                  <a:lnTo>
                    <a:pt x="573088" y="3084513"/>
                  </a:lnTo>
                  <a:lnTo>
                    <a:pt x="571500" y="3068638"/>
                  </a:lnTo>
                  <a:lnTo>
                    <a:pt x="554038" y="3059113"/>
                  </a:lnTo>
                  <a:lnTo>
                    <a:pt x="549275" y="2789238"/>
                  </a:lnTo>
                  <a:lnTo>
                    <a:pt x="544513" y="2451100"/>
                  </a:lnTo>
                  <a:lnTo>
                    <a:pt x="542925" y="2409825"/>
                  </a:lnTo>
                  <a:lnTo>
                    <a:pt x="534988" y="2352675"/>
                  </a:lnTo>
                  <a:lnTo>
                    <a:pt x="520700" y="2214563"/>
                  </a:lnTo>
                  <a:lnTo>
                    <a:pt x="506413" y="2092325"/>
                  </a:lnTo>
                  <a:lnTo>
                    <a:pt x="500063" y="2038350"/>
                  </a:lnTo>
                  <a:lnTo>
                    <a:pt x="465138" y="2533650"/>
                  </a:lnTo>
                  <a:lnTo>
                    <a:pt x="430213" y="3033713"/>
                  </a:lnTo>
                  <a:lnTo>
                    <a:pt x="422275" y="3041650"/>
                  </a:lnTo>
                  <a:lnTo>
                    <a:pt x="422275" y="3073400"/>
                  </a:lnTo>
                  <a:lnTo>
                    <a:pt x="417513" y="3095625"/>
                  </a:lnTo>
                  <a:lnTo>
                    <a:pt x="414338" y="3105150"/>
                  </a:lnTo>
                  <a:lnTo>
                    <a:pt x="412750" y="3113088"/>
                  </a:lnTo>
                  <a:lnTo>
                    <a:pt x="403225" y="3127375"/>
                  </a:lnTo>
                  <a:lnTo>
                    <a:pt x="396875" y="3133725"/>
                  </a:lnTo>
                  <a:lnTo>
                    <a:pt x="385763" y="3138488"/>
                  </a:lnTo>
                  <a:lnTo>
                    <a:pt x="344488" y="3152775"/>
                  </a:lnTo>
                  <a:lnTo>
                    <a:pt x="288925" y="3165475"/>
                  </a:lnTo>
                  <a:lnTo>
                    <a:pt x="276225" y="3170238"/>
                  </a:lnTo>
                  <a:lnTo>
                    <a:pt x="263525" y="3176588"/>
                  </a:lnTo>
                  <a:lnTo>
                    <a:pt x="234950" y="3194050"/>
                  </a:lnTo>
                  <a:lnTo>
                    <a:pt x="203200" y="3213100"/>
                  </a:lnTo>
                  <a:lnTo>
                    <a:pt x="185738" y="3221038"/>
                  </a:lnTo>
                  <a:lnTo>
                    <a:pt x="166688" y="3227388"/>
                  </a:lnTo>
                  <a:lnTo>
                    <a:pt x="142875" y="3232150"/>
                  </a:lnTo>
                  <a:lnTo>
                    <a:pt x="128588" y="3233738"/>
                  </a:lnTo>
                  <a:lnTo>
                    <a:pt x="125413" y="3233738"/>
                  </a:lnTo>
                  <a:lnTo>
                    <a:pt x="122238" y="3235325"/>
                  </a:lnTo>
                  <a:lnTo>
                    <a:pt x="120650" y="3235325"/>
                  </a:lnTo>
                  <a:lnTo>
                    <a:pt x="115888" y="3235325"/>
                  </a:lnTo>
                  <a:lnTo>
                    <a:pt x="103188" y="3232150"/>
                  </a:lnTo>
                  <a:lnTo>
                    <a:pt x="69850" y="3217863"/>
                  </a:lnTo>
                  <a:lnTo>
                    <a:pt x="63500" y="3213100"/>
                  </a:lnTo>
                  <a:lnTo>
                    <a:pt x="58738" y="3206750"/>
                  </a:lnTo>
                  <a:lnTo>
                    <a:pt x="53975" y="3198813"/>
                  </a:lnTo>
                  <a:lnTo>
                    <a:pt x="52388" y="3189288"/>
                  </a:lnTo>
                  <a:lnTo>
                    <a:pt x="52388" y="3171825"/>
                  </a:lnTo>
                  <a:lnTo>
                    <a:pt x="52388" y="3155950"/>
                  </a:lnTo>
                  <a:lnTo>
                    <a:pt x="53975" y="3149600"/>
                  </a:lnTo>
                  <a:lnTo>
                    <a:pt x="61913" y="3143250"/>
                  </a:lnTo>
                  <a:lnTo>
                    <a:pt x="79375" y="3125788"/>
                  </a:lnTo>
                  <a:lnTo>
                    <a:pt x="103188" y="3109913"/>
                  </a:lnTo>
                  <a:lnTo>
                    <a:pt x="131763" y="3095625"/>
                  </a:lnTo>
                  <a:lnTo>
                    <a:pt x="146050" y="3086100"/>
                  </a:lnTo>
                  <a:lnTo>
                    <a:pt x="160338" y="3076575"/>
                  </a:lnTo>
                  <a:lnTo>
                    <a:pt x="182563" y="3057525"/>
                  </a:lnTo>
                  <a:lnTo>
                    <a:pt x="196850" y="3040063"/>
                  </a:lnTo>
                  <a:lnTo>
                    <a:pt x="201613" y="3033713"/>
                  </a:lnTo>
                  <a:lnTo>
                    <a:pt x="174625" y="3033713"/>
                  </a:lnTo>
                  <a:lnTo>
                    <a:pt x="184150" y="2894013"/>
                  </a:lnTo>
                  <a:lnTo>
                    <a:pt x="193675" y="2733675"/>
                  </a:lnTo>
                  <a:lnTo>
                    <a:pt x="195263" y="2559050"/>
                  </a:lnTo>
                  <a:lnTo>
                    <a:pt x="195263" y="2427288"/>
                  </a:lnTo>
                  <a:lnTo>
                    <a:pt x="193675" y="2311400"/>
                  </a:lnTo>
                  <a:lnTo>
                    <a:pt x="184150" y="2159000"/>
                  </a:lnTo>
                  <a:lnTo>
                    <a:pt x="168275" y="1954213"/>
                  </a:lnTo>
                  <a:lnTo>
                    <a:pt x="149225" y="1693863"/>
                  </a:lnTo>
                  <a:lnTo>
                    <a:pt x="155575" y="1654175"/>
                  </a:lnTo>
                  <a:lnTo>
                    <a:pt x="165100" y="1614488"/>
                  </a:lnTo>
                  <a:lnTo>
                    <a:pt x="174625" y="1571625"/>
                  </a:lnTo>
                  <a:lnTo>
                    <a:pt x="179388" y="1550988"/>
                  </a:lnTo>
                  <a:lnTo>
                    <a:pt x="184150" y="1531938"/>
                  </a:lnTo>
                  <a:lnTo>
                    <a:pt x="185738" y="1500188"/>
                  </a:lnTo>
                  <a:lnTo>
                    <a:pt x="184150" y="1481138"/>
                  </a:lnTo>
                  <a:lnTo>
                    <a:pt x="184150" y="1473200"/>
                  </a:lnTo>
                  <a:lnTo>
                    <a:pt x="149225" y="1438275"/>
                  </a:lnTo>
                  <a:lnTo>
                    <a:pt x="131763" y="1455738"/>
                  </a:lnTo>
                  <a:lnTo>
                    <a:pt x="115888" y="1436688"/>
                  </a:lnTo>
                  <a:lnTo>
                    <a:pt x="80963" y="1385888"/>
                  </a:lnTo>
                  <a:lnTo>
                    <a:pt x="58738" y="1352550"/>
                  </a:lnTo>
                  <a:lnTo>
                    <a:pt x="39688" y="1322388"/>
                  </a:lnTo>
                  <a:lnTo>
                    <a:pt x="22225" y="1290638"/>
                  </a:lnTo>
                  <a:lnTo>
                    <a:pt x="7938" y="1262063"/>
                  </a:lnTo>
                  <a:lnTo>
                    <a:pt x="4763" y="1249363"/>
                  </a:lnTo>
                  <a:lnTo>
                    <a:pt x="1588" y="1236663"/>
                  </a:lnTo>
                  <a:lnTo>
                    <a:pt x="0" y="1209675"/>
                  </a:lnTo>
                  <a:lnTo>
                    <a:pt x="0" y="1182688"/>
                  </a:lnTo>
                  <a:lnTo>
                    <a:pt x="4763" y="1158875"/>
                  </a:lnTo>
                  <a:lnTo>
                    <a:pt x="11113" y="1136650"/>
                  </a:lnTo>
                  <a:lnTo>
                    <a:pt x="17463" y="1117600"/>
                  </a:lnTo>
                  <a:lnTo>
                    <a:pt x="25400" y="1095375"/>
                  </a:lnTo>
                  <a:lnTo>
                    <a:pt x="46038" y="1022350"/>
                  </a:lnTo>
                  <a:lnTo>
                    <a:pt x="87313" y="877888"/>
                  </a:lnTo>
                  <a:lnTo>
                    <a:pt x="128588" y="730250"/>
                  </a:lnTo>
                  <a:lnTo>
                    <a:pt x="146050" y="679450"/>
                  </a:lnTo>
                  <a:lnTo>
                    <a:pt x="153988" y="663575"/>
                  </a:lnTo>
                  <a:lnTo>
                    <a:pt x="157163" y="654050"/>
                  </a:lnTo>
                  <a:lnTo>
                    <a:pt x="168275" y="646113"/>
                  </a:lnTo>
                  <a:lnTo>
                    <a:pt x="188913" y="636588"/>
                  </a:lnTo>
                  <a:lnTo>
                    <a:pt x="212725" y="628650"/>
                  </a:lnTo>
                  <a:lnTo>
                    <a:pt x="239713" y="619125"/>
                  </a:lnTo>
                  <a:lnTo>
                    <a:pt x="293688" y="606425"/>
                  </a:lnTo>
                  <a:lnTo>
                    <a:pt x="315913" y="604838"/>
                  </a:lnTo>
                  <a:lnTo>
                    <a:pt x="333375" y="601663"/>
                  </a:lnTo>
                  <a:lnTo>
                    <a:pt x="349250" y="600075"/>
                  </a:lnTo>
                  <a:lnTo>
                    <a:pt x="365125" y="595313"/>
                  </a:lnTo>
                  <a:lnTo>
                    <a:pt x="400050" y="579438"/>
                  </a:lnTo>
                  <a:lnTo>
                    <a:pt x="428625" y="565150"/>
                  </a:lnTo>
                  <a:lnTo>
                    <a:pt x="439738" y="557213"/>
                  </a:lnTo>
                  <a:lnTo>
                    <a:pt x="430213" y="460375"/>
                  </a:lnTo>
                  <a:lnTo>
                    <a:pt x="419100" y="441325"/>
                  </a:lnTo>
                  <a:lnTo>
                    <a:pt x="407988" y="420688"/>
                  </a:lnTo>
                  <a:lnTo>
                    <a:pt x="395288" y="398463"/>
                  </a:lnTo>
                  <a:lnTo>
                    <a:pt x="388938" y="388938"/>
                  </a:lnTo>
                  <a:lnTo>
                    <a:pt x="385763" y="381000"/>
                  </a:lnTo>
                  <a:lnTo>
                    <a:pt x="384175" y="366713"/>
                  </a:lnTo>
                  <a:lnTo>
                    <a:pt x="382588" y="355600"/>
                  </a:lnTo>
                  <a:lnTo>
                    <a:pt x="379413" y="350838"/>
                  </a:lnTo>
                  <a:lnTo>
                    <a:pt x="377825" y="346075"/>
                  </a:lnTo>
                  <a:lnTo>
                    <a:pt x="371475" y="334963"/>
                  </a:lnTo>
                  <a:lnTo>
                    <a:pt x="366713" y="320675"/>
                  </a:lnTo>
                  <a:lnTo>
                    <a:pt x="361950" y="304800"/>
                  </a:lnTo>
                  <a:lnTo>
                    <a:pt x="360363" y="284163"/>
                  </a:lnTo>
                  <a:lnTo>
                    <a:pt x="360363" y="276225"/>
                  </a:lnTo>
                  <a:lnTo>
                    <a:pt x="361950" y="269875"/>
                  </a:lnTo>
                  <a:lnTo>
                    <a:pt x="365125" y="265113"/>
                  </a:lnTo>
                  <a:lnTo>
                    <a:pt x="368300" y="261938"/>
                  </a:lnTo>
                  <a:lnTo>
                    <a:pt x="374650" y="260350"/>
                  </a:lnTo>
                  <a:lnTo>
                    <a:pt x="377825" y="260350"/>
                  </a:lnTo>
                  <a:lnTo>
                    <a:pt x="377825" y="258763"/>
                  </a:lnTo>
                  <a:lnTo>
                    <a:pt x="373063" y="219075"/>
                  </a:lnTo>
                  <a:lnTo>
                    <a:pt x="368300" y="169863"/>
                  </a:lnTo>
                  <a:lnTo>
                    <a:pt x="371475" y="158750"/>
                  </a:lnTo>
                  <a:lnTo>
                    <a:pt x="374650" y="150813"/>
                  </a:lnTo>
                  <a:lnTo>
                    <a:pt x="385763" y="134938"/>
                  </a:lnTo>
                  <a:lnTo>
                    <a:pt x="390525" y="125413"/>
                  </a:lnTo>
                  <a:lnTo>
                    <a:pt x="393700" y="112713"/>
                  </a:lnTo>
                  <a:lnTo>
                    <a:pt x="395288" y="90488"/>
                  </a:lnTo>
                  <a:lnTo>
                    <a:pt x="396875" y="85725"/>
                  </a:lnTo>
                  <a:lnTo>
                    <a:pt x="401638" y="84138"/>
                  </a:lnTo>
                  <a:lnTo>
                    <a:pt x="412750" y="77788"/>
                  </a:lnTo>
                  <a:lnTo>
                    <a:pt x="439738" y="65088"/>
                  </a:lnTo>
                  <a:lnTo>
                    <a:pt x="442913" y="61913"/>
                  </a:lnTo>
                  <a:lnTo>
                    <a:pt x="447675" y="57150"/>
                  </a:lnTo>
                  <a:lnTo>
                    <a:pt x="452438" y="50800"/>
                  </a:lnTo>
                  <a:lnTo>
                    <a:pt x="452438" y="44450"/>
                  </a:lnTo>
                  <a:lnTo>
                    <a:pt x="457200" y="38100"/>
                  </a:lnTo>
                  <a:lnTo>
                    <a:pt x="458788" y="31750"/>
                  </a:lnTo>
                  <a:lnTo>
                    <a:pt x="460375" y="22225"/>
                  </a:lnTo>
                  <a:lnTo>
                    <a:pt x="465138" y="14288"/>
                  </a:lnTo>
                  <a:lnTo>
                    <a:pt x="468313" y="9525"/>
                  </a:lnTo>
                  <a:lnTo>
                    <a:pt x="474663" y="3175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4614E50-454B-A595-DF08-263286F0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8" y="727075"/>
              <a:ext cx="336550" cy="277813"/>
            </a:xfrm>
            <a:custGeom>
              <a:avLst/>
              <a:gdLst>
                <a:gd name="T0" fmla="*/ 210 w 212"/>
                <a:gd name="T1" fmla="*/ 100 h 175"/>
                <a:gd name="T2" fmla="*/ 199 w 212"/>
                <a:gd name="T3" fmla="*/ 72 h 175"/>
                <a:gd name="T4" fmla="*/ 194 w 212"/>
                <a:gd name="T5" fmla="*/ 61 h 175"/>
                <a:gd name="T6" fmla="*/ 180 w 212"/>
                <a:gd name="T7" fmla="*/ 43 h 175"/>
                <a:gd name="T8" fmla="*/ 166 w 212"/>
                <a:gd name="T9" fmla="*/ 28 h 175"/>
                <a:gd name="T10" fmla="*/ 154 w 212"/>
                <a:gd name="T11" fmla="*/ 10 h 175"/>
                <a:gd name="T12" fmla="*/ 147 w 212"/>
                <a:gd name="T13" fmla="*/ 0 h 175"/>
                <a:gd name="T14" fmla="*/ 144 w 212"/>
                <a:gd name="T15" fmla="*/ 0 h 175"/>
                <a:gd name="T16" fmla="*/ 141 w 212"/>
                <a:gd name="T17" fmla="*/ 3 h 175"/>
                <a:gd name="T18" fmla="*/ 142 w 212"/>
                <a:gd name="T19" fmla="*/ 19 h 175"/>
                <a:gd name="T20" fmla="*/ 144 w 212"/>
                <a:gd name="T21" fmla="*/ 28 h 175"/>
                <a:gd name="T22" fmla="*/ 147 w 212"/>
                <a:gd name="T23" fmla="*/ 46 h 175"/>
                <a:gd name="T24" fmla="*/ 149 w 212"/>
                <a:gd name="T25" fmla="*/ 55 h 175"/>
                <a:gd name="T26" fmla="*/ 131 w 212"/>
                <a:gd name="T27" fmla="*/ 61 h 175"/>
                <a:gd name="T28" fmla="*/ 122 w 212"/>
                <a:gd name="T29" fmla="*/ 61 h 175"/>
                <a:gd name="T30" fmla="*/ 94 w 212"/>
                <a:gd name="T31" fmla="*/ 55 h 175"/>
                <a:gd name="T32" fmla="*/ 77 w 212"/>
                <a:gd name="T33" fmla="*/ 50 h 175"/>
                <a:gd name="T34" fmla="*/ 35 w 212"/>
                <a:gd name="T35" fmla="*/ 37 h 175"/>
                <a:gd name="T36" fmla="*/ 28 w 212"/>
                <a:gd name="T37" fmla="*/ 37 h 175"/>
                <a:gd name="T38" fmla="*/ 28 w 212"/>
                <a:gd name="T39" fmla="*/ 39 h 175"/>
                <a:gd name="T40" fmla="*/ 33 w 212"/>
                <a:gd name="T41" fmla="*/ 47 h 175"/>
                <a:gd name="T42" fmla="*/ 54 w 212"/>
                <a:gd name="T43" fmla="*/ 62 h 175"/>
                <a:gd name="T44" fmla="*/ 61 w 212"/>
                <a:gd name="T45" fmla="*/ 66 h 175"/>
                <a:gd name="T46" fmla="*/ 58 w 212"/>
                <a:gd name="T47" fmla="*/ 66 h 175"/>
                <a:gd name="T48" fmla="*/ 22 w 212"/>
                <a:gd name="T49" fmla="*/ 61 h 175"/>
                <a:gd name="T50" fmla="*/ 15 w 212"/>
                <a:gd name="T51" fmla="*/ 59 h 175"/>
                <a:gd name="T52" fmla="*/ 11 w 212"/>
                <a:gd name="T53" fmla="*/ 62 h 175"/>
                <a:gd name="T54" fmla="*/ 11 w 212"/>
                <a:gd name="T55" fmla="*/ 66 h 175"/>
                <a:gd name="T56" fmla="*/ 15 w 212"/>
                <a:gd name="T57" fmla="*/ 73 h 175"/>
                <a:gd name="T58" fmla="*/ 22 w 212"/>
                <a:gd name="T59" fmla="*/ 77 h 175"/>
                <a:gd name="T60" fmla="*/ 50 w 212"/>
                <a:gd name="T61" fmla="*/ 94 h 175"/>
                <a:gd name="T62" fmla="*/ 43 w 212"/>
                <a:gd name="T63" fmla="*/ 93 h 175"/>
                <a:gd name="T64" fmla="*/ 33 w 212"/>
                <a:gd name="T65" fmla="*/ 94 h 175"/>
                <a:gd name="T66" fmla="*/ 32 w 212"/>
                <a:gd name="T67" fmla="*/ 94 h 175"/>
                <a:gd name="T68" fmla="*/ 17 w 212"/>
                <a:gd name="T69" fmla="*/ 90 h 175"/>
                <a:gd name="T70" fmla="*/ 1 w 212"/>
                <a:gd name="T71" fmla="*/ 87 h 175"/>
                <a:gd name="T72" fmla="*/ 0 w 212"/>
                <a:gd name="T73" fmla="*/ 89 h 175"/>
                <a:gd name="T74" fmla="*/ 3 w 212"/>
                <a:gd name="T75" fmla="*/ 100 h 175"/>
                <a:gd name="T76" fmla="*/ 17 w 212"/>
                <a:gd name="T77" fmla="*/ 111 h 175"/>
                <a:gd name="T78" fmla="*/ 28 w 212"/>
                <a:gd name="T79" fmla="*/ 115 h 175"/>
                <a:gd name="T80" fmla="*/ 47 w 212"/>
                <a:gd name="T81" fmla="*/ 120 h 175"/>
                <a:gd name="T82" fmla="*/ 50 w 212"/>
                <a:gd name="T83" fmla="*/ 122 h 175"/>
                <a:gd name="T84" fmla="*/ 55 w 212"/>
                <a:gd name="T85" fmla="*/ 125 h 175"/>
                <a:gd name="T86" fmla="*/ 61 w 212"/>
                <a:gd name="T87" fmla="*/ 127 h 175"/>
                <a:gd name="T88" fmla="*/ 37 w 212"/>
                <a:gd name="T89" fmla="*/ 133 h 175"/>
                <a:gd name="T90" fmla="*/ 28 w 212"/>
                <a:gd name="T91" fmla="*/ 133 h 175"/>
                <a:gd name="T92" fmla="*/ 21 w 212"/>
                <a:gd name="T93" fmla="*/ 133 h 175"/>
                <a:gd name="T94" fmla="*/ 14 w 212"/>
                <a:gd name="T95" fmla="*/ 139 h 175"/>
                <a:gd name="T96" fmla="*/ 15 w 212"/>
                <a:gd name="T97" fmla="*/ 143 h 175"/>
                <a:gd name="T98" fmla="*/ 17 w 212"/>
                <a:gd name="T99" fmla="*/ 144 h 175"/>
                <a:gd name="T100" fmla="*/ 43 w 212"/>
                <a:gd name="T101" fmla="*/ 157 h 175"/>
                <a:gd name="T102" fmla="*/ 55 w 212"/>
                <a:gd name="T103" fmla="*/ 161 h 175"/>
                <a:gd name="T104" fmla="*/ 122 w 212"/>
                <a:gd name="T105" fmla="*/ 172 h 175"/>
                <a:gd name="T106" fmla="*/ 136 w 212"/>
                <a:gd name="T107" fmla="*/ 175 h 175"/>
                <a:gd name="T108" fmla="*/ 156 w 212"/>
                <a:gd name="T109" fmla="*/ 175 h 175"/>
                <a:gd name="T110" fmla="*/ 166 w 212"/>
                <a:gd name="T111" fmla="*/ 172 h 175"/>
                <a:gd name="T112" fmla="*/ 187 w 212"/>
                <a:gd name="T113" fmla="*/ 165 h 175"/>
                <a:gd name="T114" fmla="*/ 196 w 212"/>
                <a:gd name="T115" fmla="*/ 157 h 175"/>
                <a:gd name="T116" fmla="*/ 205 w 212"/>
                <a:gd name="T117" fmla="*/ 144 h 175"/>
                <a:gd name="T118" fmla="*/ 210 w 212"/>
                <a:gd name="T119" fmla="*/ 129 h 175"/>
                <a:gd name="T120" fmla="*/ 212 w 212"/>
                <a:gd name="T121" fmla="*/ 105 h 175"/>
                <a:gd name="T122" fmla="*/ 210 w 212"/>
                <a:gd name="T123" fmla="*/ 10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2" h="175">
                  <a:moveTo>
                    <a:pt x="210" y="100"/>
                  </a:moveTo>
                  <a:lnTo>
                    <a:pt x="210" y="100"/>
                  </a:lnTo>
                  <a:lnTo>
                    <a:pt x="205" y="86"/>
                  </a:lnTo>
                  <a:lnTo>
                    <a:pt x="199" y="72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87" y="51"/>
                  </a:lnTo>
                  <a:lnTo>
                    <a:pt x="180" y="43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59" y="19"/>
                  </a:lnTo>
                  <a:lnTo>
                    <a:pt x="154" y="10"/>
                  </a:lnTo>
                  <a:lnTo>
                    <a:pt x="148" y="3"/>
                  </a:lnTo>
                  <a:lnTo>
                    <a:pt x="147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2" y="1"/>
                  </a:lnTo>
                  <a:lnTo>
                    <a:pt x="141" y="3"/>
                  </a:lnTo>
                  <a:lnTo>
                    <a:pt x="142" y="10"/>
                  </a:lnTo>
                  <a:lnTo>
                    <a:pt x="142" y="19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5" y="36"/>
                  </a:lnTo>
                  <a:lnTo>
                    <a:pt x="147" y="46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1" y="58"/>
                  </a:lnTo>
                  <a:lnTo>
                    <a:pt x="131" y="61"/>
                  </a:lnTo>
                  <a:lnTo>
                    <a:pt x="122" y="61"/>
                  </a:lnTo>
                  <a:lnTo>
                    <a:pt x="122" y="61"/>
                  </a:lnTo>
                  <a:lnTo>
                    <a:pt x="109" y="58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77" y="50"/>
                  </a:lnTo>
                  <a:lnTo>
                    <a:pt x="54" y="43"/>
                  </a:lnTo>
                  <a:lnTo>
                    <a:pt x="35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9" y="43"/>
                  </a:lnTo>
                  <a:lnTo>
                    <a:pt x="33" y="47"/>
                  </a:lnTo>
                  <a:lnTo>
                    <a:pt x="43" y="55"/>
                  </a:lnTo>
                  <a:lnTo>
                    <a:pt x="54" y="62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58" y="66"/>
                  </a:lnTo>
                  <a:lnTo>
                    <a:pt x="48" y="65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15" y="59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37" y="87"/>
                  </a:lnTo>
                  <a:lnTo>
                    <a:pt x="50" y="94"/>
                  </a:lnTo>
                  <a:lnTo>
                    <a:pt x="50" y="94"/>
                  </a:lnTo>
                  <a:lnTo>
                    <a:pt x="43" y="93"/>
                  </a:lnTo>
                  <a:lnTo>
                    <a:pt x="37" y="93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4"/>
                  </a:lnTo>
                  <a:lnTo>
                    <a:pt x="28" y="93"/>
                  </a:lnTo>
                  <a:lnTo>
                    <a:pt x="17" y="90"/>
                  </a:lnTo>
                  <a:lnTo>
                    <a:pt x="5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3" y="100"/>
                  </a:lnTo>
                  <a:lnTo>
                    <a:pt x="8" y="105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28" y="115"/>
                  </a:lnTo>
                  <a:lnTo>
                    <a:pt x="37" y="118"/>
                  </a:lnTo>
                  <a:lnTo>
                    <a:pt x="47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51" y="123"/>
                  </a:lnTo>
                  <a:lnTo>
                    <a:pt x="55" y="125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47" y="130"/>
                  </a:lnTo>
                  <a:lnTo>
                    <a:pt x="37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5" y="133"/>
                  </a:lnTo>
                  <a:lnTo>
                    <a:pt x="21" y="133"/>
                  </a:lnTo>
                  <a:lnTo>
                    <a:pt x="17" y="137"/>
                  </a:lnTo>
                  <a:lnTo>
                    <a:pt x="14" y="139"/>
                  </a:lnTo>
                  <a:lnTo>
                    <a:pt x="14" y="141"/>
                  </a:lnTo>
                  <a:lnTo>
                    <a:pt x="15" y="143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32" y="152"/>
                  </a:lnTo>
                  <a:lnTo>
                    <a:pt x="43" y="157"/>
                  </a:lnTo>
                  <a:lnTo>
                    <a:pt x="55" y="161"/>
                  </a:lnTo>
                  <a:lnTo>
                    <a:pt x="55" y="161"/>
                  </a:lnTo>
                  <a:lnTo>
                    <a:pt x="87" y="166"/>
                  </a:lnTo>
                  <a:lnTo>
                    <a:pt x="122" y="172"/>
                  </a:lnTo>
                  <a:lnTo>
                    <a:pt x="122" y="172"/>
                  </a:lnTo>
                  <a:lnTo>
                    <a:pt x="136" y="175"/>
                  </a:lnTo>
                  <a:lnTo>
                    <a:pt x="147" y="175"/>
                  </a:lnTo>
                  <a:lnTo>
                    <a:pt x="156" y="175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77" y="169"/>
                  </a:lnTo>
                  <a:lnTo>
                    <a:pt x="187" y="165"/>
                  </a:lnTo>
                  <a:lnTo>
                    <a:pt x="192" y="162"/>
                  </a:lnTo>
                  <a:lnTo>
                    <a:pt x="196" y="157"/>
                  </a:lnTo>
                  <a:lnTo>
                    <a:pt x="201" y="151"/>
                  </a:lnTo>
                  <a:lnTo>
                    <a:pt x="205" y="144"/>
                  </a:lnTo>
                  <a:lnTo>
                    <a:pt x="205" y="144"/>
                  </a:lnTo>
                  <a:lnTo>
                    <a:pt x="210" y="129"/>
                  </a:lnTo>
                  <a:lnTo>
                    <a:pt x="212" y="115"/>
                  </a:lnTo>
                  <a:lnTo>
                    <a:pt x="212" y="105"/>
                  </a:lnTo>
                  <a:lnTo>
                    <a:pt x="210" y="100"/>
                  </a:lnTo>
                  <a:lnTo>
                    <a:pt x="210" y="10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740C4B4C-E032-9F4D-5E6C-1E6164070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1335088"/>
              <a:ext cx="255588" cy="266700"/>
            </a:xfrm>
            <a:custGeom>
              <a:avLst/>
              <a:gdLst>
                <a:gd name="T0" fmla="*/ 39 w 161"/>
                <a:gd name="T1" fmla="*/ 0 h 168"/>
                <a:gd name="T2" fmla="*/ 22 w 161"/>
                <a:gd name="T3" fmla="*/ 4 h 168"/>
                <a:gd name="T4" fmla="*/ 10 w 161"/>
                <a:gd name="T5" fmla="*/ 14 h 168"/>
                <a:gd name="T6" fmla="*/ 1 w 161"/>
                <a:gd name="T7" fmla="*/ 26 h 168"/>
                <a:gd name="T8" fmla="*/ 0 w 161"/>
                <a:gd name="T9" fmla="*/ 44 h 168"/>
                <a:gd name="T10" fmla="*/ 1 w 161"/>
                <a:gd name="T11" fmla="*/ 62 h 168"/>
                <a:gd name="T12" fmla="*/ 4 w 161"/>
                <a:gd name="T13" fmla="*/ 77 h 168"/>
                <a:gd name="T14" fmla="*/ 11 w 161"/>
                <a:gd name="T15" fmla="*/ 93 h 168"/>
                <a:gd name="T16" fmla="*/ 28 w 161"/>
                <a:gd name="T17" fmla="*/ 111 h 168"/>
                <a:gd name="T18" fmla="*/ 51 w 161"/>
                <a:gd name="T19" fmla="*/ 131 h 168"/>
                <a:gd name="T20" fmla="*/ 95 w 161"/>
                <a:gd name="T21" fmla="*/ 163 h 168"/>
                <a:gd name="T22" fmla="*/ 105 w 161"/>
                <a:gd name="T23" fmla="*/ 166 h 168"/>
                <a:gd name="T24" fmla="*/ 107 w 161"/>
                <a:gd name="T25" fmla="*/ 163 h 168"/>
                <a:gd name="T26" fmla="*/ 105 w 161"/>
                <a:gd name="T27" fmla="*/ 155 h 168"/>
                <a:gd name="T28" fmla="*/ 107 w 161"/>
                <a:gd name="T29" fmla="*/ 155 h 168"/>
                <a:gd name="T30" fmla="*/ 123 w 161"/>
                <a:gd name="T31" fmla="*/ 162 h 168"/>
                <a:gd name="T32" fmla="*/ 141 w 161"/>
                <a:gd name="T33" fmla="*/ 168 h 168"/>
                <a:gd name="T34" fmla="*/ 144 w 161"/>
                <a:gd name="T35" fmla="*/ 166 h 168"/>
                <a:gd name="T36" fmla="*/ 145 w 161"/>
                <a:gd name="T37" fmla="*/ 162 h 168"/>
                <a:gd name="T38" fmla="*/ 144 w 161"/>
                <a:gd name="T39" fmla="*/ 155 h 168"/>
                <a:gd name="T40" fmla="*/ 147 w 161"/>
                <a:gd name="T41" fmla="*/ 156 h 168"/>
                <a:gd name="T42" fmla="*/ 156 w 161"/>
                <a:gd name="T43" fmla="*/ 161 h 168"/>
                <a:gd name="T44" fmla="*/ 161 w 161"/>
                <a:gd name="T45" fmla="*/ 159 h 168"/>
                <a:gd name="T46" fmla="*/ 161 w 161"/>
                <a:gd name="T47" fmla="*/ 155 h 168"/>
                <a:gd name="T48" fmla="*/ 154 w 161"/>
                <a:gd name="T49" fmla="*/ 138 h 168"/>
                <a:gd name="T50" fmla="*/ 144 w 161"/>
                <a:gd name="T51" fmla="*/ 127 h 168"/>
                <a:gd name="T52" fmla="*/ 108 w 161"/>
                <a:gd name="T53" fmla="*/ 104 h 168"/>
                <a:gd name="T54" fmla="*/ 77 w 161"/>
                <a:gd name="T55" fmla="*/ 83 h 168"/>
                <a:gd name="T56" fmla="*/ 119 w 161"/>
                <a:gd name="T57" fmla="*/ 97 h 168"/>
                <a:gd name="T58" fmla="*/ 133 w 161"/>
                <a:gd name="T59" fmla="*/ 100 h 168"/>
                <a:gd name="T60" fmla="*/ 149 w 161"/>
                <a:gd name="T61" fmla="*/ 98 h 168"/>
                <a:gd name="T62" fmla="*/ 155 w 161"/>
                <a:gd name="T63" fmla="*/ 95 h 168"/>
                <a:gd name="T64" fmla="*/ 155 w 161"/>
                <a:gd name="T65" fmla="*/ 94 h 168"/>
                <a:gd name="T66" fmla="*/ 148 w 161"/>
                <a:gd name="T67" fmla="*/ 84 h 168"/>
                <a:gd name="T68" fmla="*/ 133 w 161"/>
                <a:gd name="T69" fmla="*/ 77 h 168"/>
                <a:gd name="T70" fmla="*/ 123 w 161"/>
                <a:gd name="T71" fmla="*/ 73 h 168"/>
                <a:gd name="T72" fmla="*/ 101 w 161"/>
                <a:gd name="T73" fmla="*/ 64 h 168"/>
                <a:gd name="T74" fmla="*/ 94 w 161"/>
                <a:gd name="T75" fmla="*/ 55 h 168"/>
                <a:gd name="T76" fmla="*/ 89 w 161"/>
                <a:gd name="T77" fmla="*/ 44 h 168"/>
                <a:gd name="T78" fmla="*/ 89 w 161"/>
                <a:gd name="T79" fmla="*/ 39 h 168"/>
                <a:gd name="T80" fmla="*/ 91 w 161"/>
                <a:gd name="T81" fmla="*/ 37 h 168"/>
                <a:gd name="T82" fmla="*/ 111 w 161"/>
                <a:gd name="T83" fmla="*/ 33 h 168"/>
                <a:gd name="T84" fmla="*/ 130 w 161"/>
                <a:gd name="T85" fmla="*/ 29 h 168"/>
                <a:gd name="T86" fmla="*/ 133 w 161"/>
                <a:gd name="T87" fmla="*/ 27 h 168"/>
                <a:gd name="T88" fmla="*/ 134 w 161"/>
                <a:gd name="T89" fmla="*/ 21 h 168"/>
                <a:gd name="T90" fmla="*/ 133 w 161"/>
                <a:gd name="T91" fmla="*/ 16 h 168"/>
                <a:gd name="T92" fmla="*/ 115 w 161"/>
                <a:gd name="T93" fmla="*/ 12 h 168"/>
                <a:gd name="T94" fmla="*/ 89 w 161"/>
                <a:gd name="T95" fmla="*/ 5 h 168"/>
                <a:gd name="T96" fmla="*/ 68 w 161"/>
                <a:gd name="T97" fmla="*/ 0 h 168"/>
                <a:gd name="T98" fmla="*/ 39 w 161"/>
                <a:gd name="T9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168">
                  <a:moveTo>
                    <a:pt x="39" y="0"/>
                  </a:moveTo>
                  <a:lnTo>
                    <a:pt x="39" y="0"/>
                  </a:lnTo>
                  <a:lnTo>
                    <a:pt x="30" y="1"/>
                  </a:lnTo>
                  <a:lnTo>
                    <a:pt x="22" y="4"/>
                  </a:lnTo>
                  <a:lnTo>
                    <a:pt x="17" y="8"/>
                  </a:lnTo>
                  <a:lnTo>
                    <a:pt x="10" y="14"/>
                  </a:lnTo>
                  <a:lnTo>
                    <a:pt x="5" y="19"/>
                  </a:lnTo>
                  <a:lnTo>
                    <a:pt x="1" y="26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62"/>
                  </a:lnTo>
                  <a:lnTo>
                    <a:pt x="3" y="69"/>
                  </a:lnTo>
                  <a:lnTo>
                    <a:pt x="4" y="77"/>
                  </a:lnTo>
                  <a:lnTo>
                    <a:pt x="7" y="84"/>
                  </a:lnTo>
                  <a:lnTo>
                    <a:pt x="11" y="93"/>
                  </a:lnTo>
                  <a:lnTo>
                    <a:pt x="18" y="101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51" y="131"/>
                  </a:lnTo>
                  <a:lnTo>
                    <a:pt x="76" y="150"/>
                  </a:lnTo>
                  <a:lnTo>
                    <a:pt x="95" y="163"/>
                  </a:lnTo>
                  <a:lnTo>
                    <a:pt x="102" y="166"/>
                  </a:lnTo>
                  <a:lnTo>
                    <a:pt x="105" y="166"/>
                  </a:lnTo>
                  <a:lnTo>
                    <a:pt x="105" y="166"/>
                  </a:lnTo>
                  <a:lnTo>
                    <a:pt x="107" y="163"/>
                  </a:lnTo>
                  <a:lnTo>
                    <a:pt x="107" y="161"/>
                  </a:lnTo>
                  <a:lnTo>
                    <a:pt x="105" y="155"/>
                  </a:lnTo>
                  <a:lnTo>
                    <a:pt x="105" y="155"/>
                  </a:lnTo>
                  <a:lnTo>
                    <a:pt x="107" y="155"/>
                  </a:lnTo>
                  <a:lnTo>
                    <a:pt x="111" y="156"/>
                  </a:lnTo>
                  <a:lnTo>
                    <a:pt x="123" y="162"/>
                  </a:lnTo>
                  <a:lnTo>
                    <a:pt x="137" y="166"/>
                  </a:lnTo>
                  <a:lnTo>
                    <a:pt x="141" y="168"/>
                  </a:lnTo>
                  <a:lnTo>
                    <a:pt x="143" y="168"/>
                  </a:lnTo>
                  <a:lnTo>
                    <a:pt x="144" y="166"/>
                  </a:lnTo>
                  <a:lnTo>
                    <a:pt x="144" y="166"/>
                  </a:lnTo>
                  <a:lnTo>
                    <a:pt x="145" y="162"/>
                  </a:lnTo>
                  <a:lnTo>
                    <a:pt x="145" y="158"/>
                  </a:lnTo>
                  <a:lnTo>
                    <a:pt x="144" y="155"/>
                  </a:lnTo>
                  <a:lnTo>
                    <a:pt x="144" y="155"/>
                  </a:lnTo>
                  <a:lnTo>
                    <a:pt x="147" y="156"/>
                  </a:lnTo>
                  <a:lnTo>
                    <a:pt x="154" y="159"/>
                  </a:lnTo>
                  <a:lnTo>
                    <a:pt x="156" y="161"/>
                  </a:lnTo>
                  <a:lnTo>
                    <a:pt x="159" y="161"/>
                  </a:lnTo>
                  <a:lnTo>
                    <a:pt x="161" y="159"/>
                  </a:lnTo>
                  <a:lnTo>
                    <a:pt x="161" y="155"/>
                  </a:lnTo>
                  <a:lnTo>
                    <a:pt x="161" y="155"/>
                  </a:lnTo>
                  <a:lnTo>
                    <a:pt x="158" y="147"/>
                  </a:lnTo>
                  <a:lnTo>
                    <a:pt x="154" y="138"/>
                  </a:lnTo>
                  <a:lnTo>
                    <a:pt x="149" y="131"/>
                  </a:lnTo>
                  <a:lnTo>
                    <a:pt x="144" y="127"/>
                  </a:lnTo>
                  <a:lnTo>
                    <a:pt x="144" y="127"/>
                  </a:lnTo>
                  <a:lnTo>
                    <a:pt x="108" y="104"/>
                  </a:lnTo>
                  <a:lnTo>
                    <a:pt x="77" y="83"/>
                  </a:lnTo>
                  <a:lnTo>
                    <a:pt x="77" y="83"/>
                  </a:lnTo>
                  <a:lnTo>
                    <a:pt x="101" y="91"/>
                  </a:lnTo>
                  <a:lnTo>
                    <a:pt x="119" y="97"/>
                  </a:lnTo>
                  <a:lnTo>
                    <a:pt x="127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49" y="98"/>
                  </a:lnTo>
                  <a:lnTo>
                    <a:pt x="154" y="97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2" y="90"/>
                  </a:lnTo>
                  <a:lnTo>
                    <a:pt x="148" y="84"/>
                  </a:lnTo>
                  <a:lnTo>
                    <a:pt x="141" y="82"/>
                  </a:lnTo>
                  <a:lnTo>
                    <a:pt x="133" y="77"/>
                  </a:lnTo>
                  <a:lnTo>
                    <a:pt x="133" y="77"/>
                  </a:lnTo>
                  <a:lnTo>
                    <a:pt x="123" y="73"/>
                  </a:lnTo>
                  <a:lnTo>
                    <a:pt x="112" y="69"/>
                  </a:lnTo>
                  <a:lnTo>
                    <a:pt x="101" y="64"/>
                  </a:lnTo>
                  <a:lnTo>
                    <a:pt x="97" y="59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89" y="44"/>
                  </a:lnTo>
                  <a:lnTo>
                    <a:pt x="87" y="41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91" y="37"/>
                  </a:lnTo>
                  <a:lnTo>
                    <a:pt x="97" y="36"/>
                  </a:lnTo>
                  <a:lnTo>
                    <a:pt x="111" y="33"/>
                  </a:lnTo>
                  <a:lnTo>
                    <a:pt x="126" y="30"/>
                  </a:lnTo>
                  <a:lnTo>
                    <a:pt x="130" y="29"/>
                  </a:lnTo>
                  <a:lnTo>
                    <a:pt x="133" y="27"/>
                  </a:lnTo>
                  <a:lnTo>
                    <a:pt x="133" y="27"/>
                  </a:lnTo>
                  <a:lnTo>
                    <a:pt x="134" y="25"/>
                  </a:lnTo>
                  <a:lnTo>
                    <a:pt x="134" y="21"/>
                  </a:lnTo>
                  <a:lnTo>
                    <a:pt x="134" y="18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15" y="12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79" y="2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22DD398-BC24-A347-CD95-EBD23E0E4C83}"/>
              </a:ext>
            </a:extLst>
          </p:cNvPr>
          <p:cNvGrpSpPr/>
          <p:nvPr/>
        </p:nvGrpSpPr>
        <p:grpSpPr>
          <a:xfrm>
            <a:off x="7456944" y="957332"/>
            <a:ext cx="978970" cy="2539691"/>
            <a:chOff x="2652713" y="3949701"/>
            <a:chExt cx="993775" cy="2578100"/>
          </a:xfrm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B5C40DE8-09DB-137B-389C-CEE16DC5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3949701"/>
              <a:ext cx="993775" cy="2578100"/>
            </a:xfrm>
            <a:custGeom>
              <a:avLst/>
              <a:gdLst>
                <a:gd name="T0" fmla="*/ 378 w 626"/>
                <a:gd name="T1" fmla="*/ 24 h 1624"/>
                <a:gd name="T2" fmla="*/ 381 w 626"/>
                <a:gd name="T3" fmla="*/ 31 h 1624"/>
                <a:gd name="T4" fmla="*/ 356 w 626"/>
                <a:gd name="T5" fmla="*/ 40 h 1624"/>
                <a:gd name="T6" fmla="*/ 291 w 626"/>
                <a:gd name="T7" fmla="*/ 95 h 1624"/>
                <a:gd name="T8" fmla="*/ 301 w 626"/>
                <a:gd name="T9" fmla="*/ 125 h 1624"/>
                <a:gd name="T10" fmla="*/ 288 w 626"/>
                <a:gd name="T11" fmla="*/ 145 h 1624"/>
                <a:gd name="T12" fmla="*/ 227 w 626"/>
                <a:gd name="T13" fmla="*/ 183 h 1624"/>
                <a:gd name="T14" fmla="*/ 167 w 626"/>
                <a:gd name="T15" fmla="*/ 247 h 1624"/>
                <a:gd name="T16" fmla="*/ 83 w 626"/>
                <a:gd name="T17" fmla="*/ 268 h 1624"/>
                <a:gd name="T18" fmla="*/ 69 w 626"/>
                <a:gd name="T19" fmla="*/ 329 h 1624"/>
                <a:gd name="T20" fmla="*/ 97 w 626"/>
                <a:gd name="T21" fmla="*/ 347 h 1624"/>
                <a:gd name="T22" fmla="*/ 117 w 626"/>
                <a:gd name="T23" fmla="*/ 360 h 1624"/>
                <a:gd name="T24" fmla="*/ 123 w 626"/>
                <a:gd name="T25" fmla="*/ 390 h 1624"/>
                <a:gd name="T26" fmla="*/ 125 w 626"/>
                <a:gd name="T27" fmla="*/ 406 h 1624"/>
                <a:gd name="T28" fmla="*/ 134 w 626"/>
                <a:gd name="T29" fmla="*/ 441 h 1624"/>
                <a:gd name="T30" fmla="*/ 103 w 626"/>
                <a:gd name="T31" fmla="*/ 529 h 1624"/>
                <a:gd name="T32" fmla="*/ 19 w 626"/>
                <a:gd name="T33" fmla="*/ 658 h 1624"/>
                <a:gd name="T34" fmla="*/ 27 w 626"/>
                <a:gd name="T35" fmla="*/ 712 h 1624"/>
                <a:gd name="T36" fmla="*/ 10 w 626"/>
                <a:gd name="T37" fmla="*/ 916 h 1624"/>
                <a:gd name="T38" fmla="*/ 90 w 626"/>
                <a:gd name="T39" fmla="*/ 1228 h 1624"/>
                <a:gd name="T40" fmla="*/ 180 w 626"/>
                <a:gd name="T41" fmla="*/ 1394 h 1624"/>
                <a:gd name="T42" fmla="*/ 221 w 626"/>
                <a:gd name="T43" fmla="*/ 1459 h 1624"/>
                <a:gd name="T44" fmla="*/ 199 w 626"/>
                <a:gd name="T45" fmla="*/ 1494 h 1624"/>
                <a:gd name="T46" fmla="*/ 135 w 626"/>
                <a:gd name="T47" fmla="*/ 1504 h 1624"/>
                <a:gd name="T48" fmla="*/ 135 w 626"/>
                <a:gd name="T49" fmla="*/ 1519 h 1624"/>
                <a:gd name="T50" fmla="*/ 175 w 626"/>
                <a:gd name="T51" fmla="*/ 1521 h 1624"/>
                <a:gd name="T52" fmla="*/ 178 w 626"/>
                <a:gd name="T53" fmla="*/ 1555 h 1624"/>
                <a:gd name="T54" fmla="*/ 95 w 626"/>
                <a:gd name="T55" fmla="*/ 1587 h 1624"/>
                <a:gd name="T56" fmla="*/ 100 w 626"/>
                <a:gd name="T57" fmla="*/ 1607 h 1624"/>
                <a:gd name="T58" fmla="*/ 125 w 626"/>
                <a:gd name="T59" fmla="*/ 1614 h 1624"/>
                <a:gd name="T60" fmla="*/ 155 w 626"/>
                <a:gd name="T61" fmla="*/ 1619 h 1624"/>
                <a:gd name="T62" fmla="*/ 197 w 626"/>
                <a:gd name="T63" fmla="*/ 1622 h 1624"/>
                <a:gd name="T64" fmla="*/ 256 w 626"/>
                <a:gd name="T65" fmla="*/ 1608 h 1624"/>
                <a:gd name="T66" fmla="*/ 334 w 626"/>
                <a:gd name="T67" fmla="*/ 1603 h 1624"/>
                <a:gd name="T68" fmla="*/ 336 w 626"/>
                <a:gd name="T69" fmla="*/ 1549 h 1624"/>
                <a:gd name="T70" fmla="*/ 347 w 626"/>
                <a:gd name="T71" fmla="*/ 1526 h 1624"/>
                <a:gd name="T72" fmla="*/ 331 w 626"/>
                <a:gd name="T73" fmla="*/ 1464 h 1624"/>
                <a:gd name="T74" fmla="*/ 281 w 626"/>
                <a:gd name="T75" fmla="*/ 1218 h 1624"/>
                <a:gd name="T76" fmla="*/ 248 w 626"/>
                <a:gd name="T77" fmla="*/ 1133 h 1624"/>
                <a:gd name="T78" fmla="*/ 311 w 626"/>
                <a:gd name="T79" fmla="*/ 825 h 1624"/>
                <a:gd name="T80" fmla="*/ 334 w 626"/>
                <a:gd name="T81" fmla="*/ 811 h 1624"/>
                <a:gd name="T82" fmla="*/ 327 w 626"/>
                <a:gd name="T83" fmla="*/ 758 h 1624"/>
                <a:gd name="T84" fmla="*/ 431 w 626"/>
                <a:gd name="T85" fmla="*/ 431 h 1624"/>
                <a:gd name="T86" fmla="*/ 451 w 626"/>
                <a:gd name="T87" fmla="*/ 329 h 1624"/>
                <a:gd name="T88" fmla="*/ 461 w 626"/>
                <a:gd name="T89" fmla="*/ 266 h 1624"/>
                <a:gd name="T90" fmla="*/ 536 w 626"/>
                <a:gd name="T91" fmla="*/ 250 h 1624"/>
                <a:gd name="T92" fmla="*/ 578 w 626"/>
                <a:gd name="T93" fmla="*/ 245 h 1624"/>
                <a:gd name="T94" fmla="*/ 585 w 626"/>
                <a:gd name="T95" fmla="*/ 250 h 1624"/>
                <a:gd name="T96" fmla="*/ 620 w 626"/>
                <a:gd name="T97" fmla="*/ 195 h 1624"/>
                <a:gd name="T98" fmla="*/ 621 w 626"/>
                <a:gd name="T99" fmla="*/ 170 h 1624"/>
                <a:gd name="T100" fmla="*/ 618 w 626"/>
                <a:gd name="T101" fmla="*/ 103 h 1624"/>
                <a:gd name="T102" fmla="*/ 600 w 626"/>
                <a:gd name="T103" fmla="*/ 29 h 1624"/>
                <a:gd name="T104" fmla="*/ 546 w 626"/>
                <a:gd name="T105" fmla="*/ 5 h 1624"/>
                <a:gd name="T106" fmla="*/ 509 w 626"/>
                <a:gd name="T107" fmla="*/ 4 h 1624"/>
                <a:gd name="T108" fmla="*/ 492 w 626"/>
                <a:gd name="T109" fmla="*/ 11 h 1624"/>
                <a:gd name="T110" fmla="*/ 427 w 626"/>
                <a:gd name="T111" fmla="*/ 17 h 1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6" h="1624">
                  <a:moveTo>
                    <a:pt x="421" y="20"/>
                  </a:moveTo>
                  <a:lnTo>
                    <a:pt x="421" y="20"/>
                  </a:lnTo>
                  <a:lnTo>
                    <a:pt x="416" y="22"/>
                  </a:lnTo>
                  <a:lnTo>
                    <a:pt x="409" y="25"/>
                  </a:lnTo>
                  <a:lnTo>
                    <a:pt x="401" y="25"/>
                  </a:lnTo>
                  <a:lnTo>
                    <a:pt x="401" y="25"/>
                  </a:lnTo>
                  <a:lnTo>
                    <a:pt x="383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5"/>
                  </a:lnTo>
                  <a:lnTo>
                    <a:pt x="376" y="25"/>
                  </a:lnTo>
                  <a:lnTo>
                    <a:pt x="376" y="26"/>
                  </a:lnTo>
                  <a:lnTo>
                    <a:pt x="377" y="27"/>
                  </a:lnTo>
                  <a:lnTo>
                    <a:pt x="381" y="30"/>
                  </a:lnTo>
                  <a:lnTo>
                    <a:pt x="381" y="31"/>
                  </a:lnTo>
                  <a:lnTo>
                    <a:pt x="381" y="31"/>
                  </a:lnTo>
                  <a:lnTo>
                    <a:pt x="379" y="34"/>
                  </a:lnTo>
                  <a:lnTo>
                    <a:pt x="376" y="35"/>
                  </a:lnTo>
                  <a:lnTo>
                    <a:pt x="376" y="35"/>
                  </a:lnTo>
                  <a:lnTo>
                    <a:pt x="368" y="37"/>
                  </a:lnTo>
                  <a:lnTo>
                    <a:pt x="364" y="37"/>
                  </a:lnTo>
                  <a:lnTo>
                    <a:pt x="361" y="37"/>
                  </a:lnTo>
                  <a:lnTo>
                    <a:pt x="356" y="40"/>
                  </a:lnTo>
                  <a:lnTo>
                    <a:pt x="356" y="40"/>
                  </a:lnTo>
                  <a:lnTo>
                    <a:pt x="326" y="60"/>
                  </a:lnTo>
                  <a:lnTo>
                    <a:pt x="326" y="60"/>
                  </a:lnTo>
                  <a:lnTo>
                    <a:pt x="317" y="65"/>
                  </a:lnTo>
                  <a:lnTo>
                    <a:pt x="306" y="75"/>
                  </a:lnTo>
                  <a:lnTo>
                    <a:pt x="306" y="75"/>
                  </a:lnTo>
                  <a:lnTo>
                    <a:pt x="294" y="85"/>
                  </a:lnTo>
                  <a:lnTo>
                    <a:pt x="292" y="90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2" y="105"/>
                  </a:lnTo>
                  <a:lnTo>
                    <a:pt x="296" y="115"/>
                  </a:lnTo>
                  <a:lnTo>
                    <a:pt x="296" y="115"/>
                  </a:lnTo>
                  <a:lnTo>
                    <a:pt x="298" y="119"/>
                  </a:lnTo>
                  <a:lnTo>
                    <a:pt x="301" y="120"/>
                  </a:lnTo>
                  <a:lnTo>
                    <a:pt x="301" y="121"/>
                  </a:lnTo>
                  <a:lnTo>
                    <a:pt x="301" y="125"/>
                  </a:lnTo>
                  <a:lnTo>
                    <a:pt x="301" y="125"/>
                  </a:lnTo>
                  <a:lnTo>
                    <a:pt x="299" y="131"/>
                  </a:lnTo>
                  <a:lnTo>
                    <a:pt x="299" y="138"/>
                  </a:lnTo>
                  <a:lnTo>
                    <a:pt x="296" y="143"/>
                  </a:lnTo>
                  <a:lnTo>
                    <a:pt x="294" y="144"/>
                  </a:lnTo>
                  <a:lnTo>
                    <a:pt x="291" y="145"/>
                  </a:lnTo>
                  <a:lnTo>
                    <a:pt x="291" y="145"/>
                  </a:lnTo>
                  <a:lnTo>
                    <a:pt x="288" y="145"/>
                  </a:lnTo>
                  <a:lnTo>
                    <a:pt x="287" y="144"/>
                  </a:lnTo>
                  <a:lnTo>
                    <a:pt x="287" y="143"/>
                  </a:lnTo>
                  <a:lnTo>
                    <a:pt x="286" y="141"/>
                  </a:lnTo>
                  <a:lnTo>
                    <a:pt x="283" y="141"/>
                  </a:lnTo>
                  <a:lnTo>
                    <a:pt x="278" y="144"/>
                  </a:lnTo>
                  <a:lnTo>
                    <a:pt x="256" y="160"/>
                  </a:lnTo>
                  <a:lnTo>
                    <a:pt x="256" y="160"/>
                  </a:lnTo>
                  <a:lnTo>
                    <a:pt x="227" y="183"/>
                  </a:lnTo>
                  <a:lnTo>
                    <a:pt x="206" y="202"/>
                  </a:lnTo>
                  <a:lnTo>
                    <a:pt x="192" y="215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3" y="223"/>
                  </a:lnTo>
                  <a:lnTo>
                    <a:pt x="180" y="227"/>
                  </a:lnTo>
                  <a:lnTo>
                    <a:pt x="172" y="239"/>
                  </a:lnTo>
                  <a:lnTo>
                    <a:pt x="167" y="247"/>
                  </a:lnTo>
                  <a:lnTo>
                    <a:pt x="160" y="253"/>
                  </a:lnTo>
                  <a:lnTo>
                    <a:pt x="153" y="258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27" y="263"/>
                  </a:lnTo>
                  <a:lnTo>
                    <a:pt x="107" y="263"/>
                  </a:lnTo>
                  <a:lnTo>
                    <a:pt x="89" y="266"/>
                  </a:lnTo>
                  <a:lnTo>
                    <a:pt x="83" y="268"/>
                  </a:lnTo>
                  <a:lnTo>
                    <a:pt x="80" y="271"/>
                  </a:lnTo>
                  <a:lnTo>
                    <a:pt x="80" y="271"/>
                  </a:lnTo>
                  <a:lnTo>
                    <a:pt x="75" y="283"/>
                  </a:lnTo>
                  <a:lnTo>
                    <a:pt x="70" y="301"/>
                  </a:lnTo>
                  <a:lnTo>
                    <a:pt x="68" y="311"/>
                  </a:lnTo>
                  <a:lnTo>
                    <a:pt x="67" y="319"/>
                  </a:lnTo>
                  <a:lnTo>
                    <a:pt x="68" y="327"/>
                  </a:lnTo>
                  <a:lnTo>
                    <a:pt x="69" y="329"/>
                  </a:lnTo>
                  <a:lnTo>
                    <a:pt x="70" y="331"/>
                  </a:lnTo>
                  <a:lnTo>
                    <a:pt x="70" y="331"/>
                  </a:lnTo>
                  <a:lnTo>
                    <a:pt x="78" y="336"/>
                  </a:lnTo>
                  <a:lnTo>
                    <a:pt x="85" y="339"/>
                  </a:lnTo>
                  <a:lnTo>
                    <a:pt x="92" y="343"/>
                  </a:lnTo>
                  <a:lnTo>
                    <a:pt x="95" y="346"/>
                  </a:lnTo>
                  <a:lnTo>
                    <a:pt x="95" y="346"/>
                  </a:lnTo>
                  <a:lnTo>
                    <a:pt x="97" y="347"/>
                  </a:lnTo>
                  <a:lnTo>
                    <a:pt x="99" y="348"/>
                  </a:lnTo>
                  <a:lnTo>
                    <a:pt x="107" y="349"/>
                  </a:lnTo>
                  <a:lnTo>
                    <a:pt x="113" y="352"/>
                  </a:lnTo>
                  <a:lnTo>
                    <a:pt x="114" y="353"/>
                  </a:lnTo>
                  <a:lnTo>
                    <a:pt x="115" y="356"/>
                  </a:lnTo>
                  <a:lnTo>
                    <a:pt x="115" y="356"/>
                  </a:lnTo>
                  <a:lnTo>
                    <a:pt x="115" y="358"/>
                  </a:lnTo>
                  <a:lnTo>
                    <a:pt x="117" y="360"/>
                  </a:lnTo>
                  <a:lnTo>
                    <a:pt x="120" y="363"/>
                  </a:lnTo>
                  <a:lnTo>
                    <a:pt x="125" y="366"/>
                  </a:lnTo>
                  <a:lnTo>
                    <a:pt x="125" y="366"/>
                  </a:lnTo>
                  <a:lnTo>
                    <a:pt x="120" y="381"/>
                  </a:lnTo>
                  <a:lnTo>
                    <a:pt x="120" y="381"/>
                  </a:lnTo>
                  <a:lnTo>
                    <a:pt x="120" y="383"/>
                  </a:lnTo>
                  <a:lnTo>
                    <a:pt x="120" y="386"/>
                  </a:lnTo>
                  <a:lnTo>
                    <a:pt x="123" y="390"/>
                  </a:lnTo>
                  <a:lnTo>
                    <a:pt x="125" y="393"/>
                  </a:lnTo>
                  <a:lnTo>
                    <a:pt x="125" y="396"/>
                  </a:lnTo>
                  <a:lnTo>
                    <a:pt x="125" y="396"/>
                  </a:lnTo>
                  <a:lnTo>
                    <a:pt x="125" y="397"/>
                  </a:lnTo>
                  <a:lnTo>
                    <a:pt x="127" y="401"/>
                  </a:lnTo>
                  <a:lnTo>
                    <a:pt x="127" y="403"/>
                  </a:lnTo>
                  <a:lnTo>
                    <a:pt x="125" y="406"/>
                  </a:lnTo>
                  <a:lnTo>
                    <a:pt x="125" y="406"/>
                  </a:lnTo>
                  <a:lnTo>
                    <a:pt x="125" y="407"/>
                  </a:lnTo>
                  <a:lnTo>
                    <a:pt x="125" y="411"/>
                  </a:lnTo>
                  <a:lnTo>
                    <a:pt x="130" y="421"/>
                  </a:lnTo>
                  <a:lnTo>
                    <a:pt x="134" y="430"/>
                  </a:lnTo>
                  <a:lnTo>
                    <a:pt x="135" y="433"/>
                  </a:lnTo>
                  <a:lnTo>
                    <a:pt x="135" y="436"/>
                  </a:lnTo>
                  <a:lnTo>
                    <a:pt x="135" y="436"/>
                  </a:lnTo>
                  <a:lnTo>
                    <a:pt x="134" y="441"/>
                  </a:lnTo>
                  <a:lnTo>
                    <a:pt x="133" y="449"/>
                  </a:lnTo>
                  <a:lnTo>
                    <a:pt x="130" y="461"/>
                  </a:lnTo>
                  <a:lnTo>
                    <a:pt x="130" y="461"/>
                  </a:lnTo>
                  <a:lnTo>
                    <a:pt x="124" y="480"/>
                  </a:lnTo>
                  <a:lnTo>
                    <a:pt x="118" y="495"/>
                  </a:lnTo>
                  <a:lnTo>
                    <a:pt x="110" y="511"/>
                  </a:lnTo>
                  <a:lnTo>
                    <a:pt x="110" y="511"/>
                  </a:lnTo>
                  <a:lnTo>
                    <a:pt x="103" y="529"/>
                  </a:lnTo>
                  <a:lnTo>
                    <a:pt x="95" y="546"/>
                  </a:lnTo>
                  <a:lnTo>
                    <a:pt x="92" y="558"/>
                  </a:lnTo>
                  <a:lnTo>
                    <a:pt x="85" y="568"/>
                  </a:lnTo>
                  <a:lnTo>
                    <a:pt x="79" y="579"/>
                  </a:lnTo>
                  <a:lnTo>
                    <a:pt x="70" y="591"/>
                  </a:lnTo>
                  <a:lnTo>
                    <a:pt x="70" y="591"/>
                  </a:lnTo>
                  <a:lnTo>
                    <a:pt x="33" y="640"/>
                  </a:lnTo>
                  <a:lnTo>
                    <a:pt x="19" y="658"/>
                  </a:lnTo>
                  <a:lnTo>
                    <a:pt x="17" y="663"/>
                  </a:lnTo>
                  <a:lnTo>
                    <a:pt x="15" y="667"/>
                  </a:lnTo>
                  <a:lnTo>
                    <a:pt x="15" y="667"/>
                  </a:lnTo>
                  <a:lnTo>
                    <a:pt x="18" y="673"/>
                  </a:lnTo>
                  <a:lnTo>
                    <a:pt x="23" y="680"/>
                  </a:lnTo>
                  <a:lnTo>
                    <a:pt x="30" y="692"/>
                  </a:lnTo>
                  <a:lnTo>
                    <a:pt x="30" y="692"/>
                  </a:lnTo>
                  <a:lnTo>
                    <a:pt x="27" y="712"/>
                  </a:lnTo>
                  <a:lnTo>
                    <a:pt x="17" y="758"/>
                  </a:lnTo>
                  <a:lnTo>
                    <a:pt x="5" y="812"/>
                  </a:lnTo>
                  <a:lnTo>
                    <a:pt x="2" y="835"/>
                  </a:lnTo>
                  <a:lnTo>
                    <a:pt x="0" y="852"/>
                  </a:lnTo>
                  <a:lnTo>
                    <a:pt x="0" y="852"/>
                  </a:lnTo>
                  <a:lnTo>
                    <a:pt x="0" y="862"/>
                  </a:lnTo>
                  <a:lnTo>
                    <a:pt x="3" y="876"/>
                  </a:lnTo>
                  <a:lnTo>
                    <a:pt x="10" y="916"/>
                  </a:lnTo>
                  <a:lnTo>
                    <a:pt x="32" y="1023"/>
                  </a:lnTo>
                  <a:lnTo>
                    <a:pt x="54" y="1125"/>
                  </a:lnTo>
                  <a:lnTo>
                    <a:pt x="65" y="1178"/>
                  </a:lnTo>
                  <a:lnTo>
                    <a:pt x="65" y="1178"/>
                  </a:lnTo>
                  <a:lnTo>
                    <a:pt x="69" y="1192"/>
                  </a:lnTo>
                  <a:lnTo>
                    <a:pt x="74" y="1204"/>
                  </a:lnTo>
                  <a:lnTo>
                    <a:pt x="82" y="1217"/>
                  </a:lnTo>
                  <a:lnTo>
                    <a:pt x="90" y="1228"/>
                  </a:lnTo>
                  <a:lnTo>
                    <a:pt x="90" y="1228"/>
                  </a:lnTo>
                  <a:lnTo>
                    <a:pt x="98" y="1238"/>
                  </a:lnTo>
                  <a:lnTo>
                    <a:pt x="109" y="1258"/>
                  </a:lnTo>
                  <a:lnTo>
                    <a:pt x="139" y="1312"/>
                  </a:lnTo>
                  <a:lnTo>
                    <a:pt x="168" y="1366"/>
                  </a:lnTo>
                  <a:lnTo>
                    <a:pt x="177" y="1385"/>
                  </a:lnTo>
                  <a:lnTo>
                    <a:pt x="180" y="1394"/>
                  </a:lnTo>
                  <a:lnTo>
                    <a:pt x="180" y="1394"/>
                  </a:lnTo>
                  <a:lnTo>
                    <a:pt x="182" y="1399"/>
                  </a:lnTo>
                  <a:lnTo>
                    <a:pt x="185" y="1407"/>
                  </a:lnTo>
                  <a:lnTo>
                    <a:pt x="197" y="1429"/>
                  </a:lnTo>
                  <a:lnTo>
                    <a:pt x="207" y="1450"/>
                  </a:lnTo>
                  <a:lnTo>
                    <a:pt x="211" y="1459"/>
                  </a:lnTo>
                  <a:lnTo>
                    <a:pt x="211" y="1459"/>
                  </a:lnTo>
                  <a:lnTo>
                    <a:pt x="216" y="1459"/>
                  </a:lnTo>
                  <a:lnTo>
                    <a:pt x="221" y="1459"/>
                  </a:lnTo>
                  <a:lnTo>
                    <a:pt x="221" y="1459"/>
                  </a:lnTo>
                  <a:lnTo>
                    <a:pt x="223" y="1466"/>
                  </a:lnTo>
                  <a:lnTo>
                    <a:pt x="223" y="1474"/>
                  </a:lnTo>
                  <a:lnTo>
                    <a:pt x="222" y="1476"/>
                  </a:lnTo>
                  <a:lnTo>
                    <a:pt x="221" y="1479"/>
                  </a:lnTo>
                  <a:lnTo>
                    <a:pt x="221" y="1479"/>
                  </a:lnTo>
                  <a:lnTo>
                    <a:pt x="213" y="1485"/>
                  </a:lnTo>
                  <a:lnTo>
                    <a:pt x="199" y="1494"/>
                  </a:lnTo>
                  <a:lnTo>
                    <a:pt x="193" y="1498"/>
                  </a:lnTo>
                  <a:lnTo>
                    <a:pt x="184" y="1501"/>
                  </a:lnTo>
                  <a:lnTo>
                    <a:pt x="178" y="1504"/>
                  </a:lnTo>
                  <a:lnTo>
                    <a:pt x="170" y="1504"/>
                  </a:lnTo>
                  <a:lnTo>
                    <a:pt x="170" y="1504"/>
                  </a:lnTo>
                  <a:lnTo>
                    <a:pt x="148" y="1503"/>
                  </a:lnTo>
                  <a:lnTo>
                    <a:pt x="135" y="1504"/>
                  </a:lnTo>
                  <a:lnTo>
                    <a:pt x="135" y="1504"/>
                  </a:lnTo>
                  <a:lnTo>
                    <a:pt x="133" y="1505"/>
                  </a:lnTo>
                  <a:lnTo>
                    <a:pt x="130" y="1509"/>
                  </a:lnTo>
                  <a:lnTo>
                    <a:pt x="130" y="1509"/>
                  </a:lnTo>
                  <a:lnTo>
                    <a:pt x="129" y="1513"/>
                  </a:lnTo>
                  <a:lnTo>
                    <a:pt x="128" y="1515"/>
                  </a:lnTo>
                  <a:lnTo>
                    <a:pt x="128" y="1516"/>
                  </a:lnTo>
                  <a:lnTo>
                    <a:pt x="129" y="1518"/>
                  </a:lnTo>
                  <a:lnTo>
                    <a:pt x="135" y="1519"/>
                  </a:lnTo>
                  <a:lnTo>
                    <a:pt x="135" y="1519"/>
                  </a:lnTo>
                  <a:lnTo>
                    <a:pt x="143" y="1520"/>
                  </a:lnTo>
                  <a:lnTo>
                    <a:pt x="148" y="1521"/>
                  </a:lnTo>
                  <a:lnTo>
                    <a:pt x="152" y="1524"/>
                  </a:lnTo>
                  <a:lnTo>
                    <a:pt x="155" y="1524"/>
                  </a:lnTo>
                  <a:lnTo>
                    <a:pt x="155" y="1524"/>
                  </a:lnTo>
                  <a:lnTo>
                    <a:pt x="168" y="1521"/>
                  </a:lnTo>
                  <a:lnTo>
                    <a:pt x="175" y="1521"/>
                  </a:lnTo>
                  <a:lnTo>
                    <a:pt x="185" y="1524"/>
                  </a:lnTo>
                  <a:lnTo>
                    <a:pt x="185" y="1524"/>
                  </a:lnTo>
                  <a:lnTo>
                    <a:pt x="200" y="1528"/>
                  </a:lnTo>
                  <a:lnTo>
                    <a:pt x="206" y="1529"/>
                  </a:lnTo>
                  <a:lnTo>
                    <a:pt x="206" y="1529"/>
                  </a:lnTo>
                  <a:lnTo>
                    <a:pt x="202" y="1533"/>
                  </a:lnTo>
                  <a:lnTo>
                    <a:pt x="192" y="1543"/>
                  </a:lnTo>
                  <a:lnTo>
                    <a:pt x="178" y="1555"/>
                  </a:lnTo>
                  <a:lnTo>
                    <a:pt x="169" y="1560"/>
                  </a:lnTo>
                  <a:lnTo>
                    <a:pt x="160" y="1564"/>
                  </a:lnTo>
                  <a:lnTo>
                    <a:pt x="160" y="1564"/>
                  </a:lnTo>
                  <a:lnTo>
                    <a:pt x="130" y="1577"/>
                  </a:lnTo>
                  <a:lnTo>
                    <a:pt x="110" y="1584"/>
                  </a:lnTo>
                  <a:lnTo>
                    <a:pt x="110" y="1584"/>
                  </a:lnTo>
                  <a:lnTo>
                    <a:pt x="102" y="1585"/>
                  </a:lnTo>
                  <a:lnTo>
                    <a:pt x="95" y="1587"/>
                  </a:lnTo>
                  <a:lnTo>
                    <a:pt x="93" y="1587"/>
                  </a:lnTo>
                  <a:lnTo>
                    <a:pt x="90" y="1588"/>
                  </a:lnTo>
                  <a:lnTo>
                    <a:pt x="90" y="1590"/>
                  </a:lnTo>
                  <a:lnTo>
                    <a:pt x="90" y="1594"/>
                  </a:lnTo>
                  <a:lnTo>
                    <a:pt x="90" y="1594"/>
                  </a:lnTo>
                  <a:lnTo>
                    <a:pt x="92" y="1598"/>
                  </a:lnTo>
                  <a:lnTo>
                    <a:pt x="94" y="1602"/>
                  </a:lnTo>
                  <a:lnTo>
                    <a:pt x="100" y="1607"/>
                  </a:lnTo>
                  <a:lnTo>
                    <a:pt x="105" y="1609"/>
                  </a:lnTo>
                  <a:lnTo>
                    <a:pt x="110" y="1609"/>
                  </a:lnTo>
                  <a:lnTo>
                    <a:pt x="110" y="1609"/>
                  </a:lnTo>
                  <a:lnTo>
                    <a:pt x="114" y="1609"/>
                  </a:lnTo>
                  <a:lnTo>
                    <a:pt x="118" y="1609"/>
                  </a:lnTo>
                  <a:lnTo>
                    <a:pt x="122" y="1612"/>
                  </a:lnTo>
                  <a:lnTo>
                    <a:pt x="125" y="1614"/>
                  </a:lnTo>
                  <a:lnTo>
                    <a:pt x="125" y="1614"/>
                  </a:lnTo>
                  <a:lnTo>
                    <a:pt x="129" y="1618"/>
                  </a:lnTo>
                  <a:lnTo>
                    <a:pt x="132" y="1622"/>
                  </a:lnTo>
                  <a:lnTo>
                    <a:pt x="134" y="1624"/>
                  </a:lnTo>
                  <a:lnTo>
                    <a:pt x="140" y="1624"/>
                  </a:lnTo>
                  <a:lnTo>
                    <a:pt x="140" y="1624"/>
                  </a:lnTo>
                  <a:lnTo>
                    <a:pt x="147" y="1623"/>
                  </a:lnTo>
                  <a:lnTo>
                    <a:pt x="150" y="1621"/>
                  </a:lnTo>
                  <a:lnTo>
                    <a:pt x="155" y="1619"/>
                  </a:lnTo>
                  <a:lnTo>
                    <a:pt x="160" y="1619"/>
                  </a:lnTo>
                  <a:lnTo>
                    <a:pt x="160" y="1619"/>
                  </a:lnTo>
                  <a:lnTo>
                    <a:pt x="165" y="1621"/>
                  </a:lnTo>
                  <a:lnTo>
                    <a:pt x="169" y="1623"/>
                  </a:lnTo>
                  <a:lnTo>
                    <a:pt x="174" y="1624"/>
                  </a:lnTo>
                  <a:lnTo>
                    <a:pt x="180" y="1624"/>
                  </a:lnTo>
                  <a:lnTo>
                    <a:pt x="180" y="1624"/>
                  </a:lnTo>
                  <a:lnTo>
                    <a:pt x="197" y="1622"/>
                  </a:lnTo>
                  <a:lnTo>
                    <a:pt x="216" y="1619"/>
                  </a:lnTo>
                  <a:lnTo>
                    <a:pt x="216" y="1619"/>
                  </a:lnTo>
                  <a:lnTo>
                    <a:pt x="221" y="1618"/>
                  </a:lnTo>
                  <a:lnTo>
                    <a:pt x="224" y="1617"/>
                  </a:lnTo>
                  <a:lnTo>
                    <a:pt x="232" y="1612"/>
                  </a:lnTo>
                  <a:lnTo>
                    <a:pt x="237" y="1609"/>
                  </a:lnTo>
                  <a:lnTo>
                    <a:pt x="246" y="1608"/>
                  </a:lnTo>
                  <a:lnTo>
                    <a:pt x="256" y="1608"/>
                  </a:lnTo>
                  <a:lnTo>
                    <a:pt x="271" y="1609"/>
                  </a:lnTo>
                  <a:lnTo>
                    <a:pt x="271" y="1609"/>
                  </a:lnTo>
                  <a:lnTo>
                    <a:pt x="287" y="1610"/>
                  </a:lnTo>
                  <a:lnTo>
                    <a:pt x="299" y="1610"/>
                  </a:lnTo>
                  <a:lnTo>
                    <a:pt x="311" y="1610"/>
                  </a:lnTo>
                  <a:lnTo>
                    <a:pt x="321" y="1608"/>
                  </a:lnTo>
                  <a:lnTo>
                    <a:pt x="328" y="1605"/>
                  </a:lnTo>
                  <a:lnTo>
                    <a:pt x="334" y="1603"/>
                  </a:lnTo>
                  <a:lnTo>
                    <a:pt x="338" y="1599"/>
                  </a:lnTo>
                  <a:lnTo>
                    <a:pt x="341" y="1594"/>
                  </a:lnTo>
                  <a:lnTo>
                    <a:pt x="341" y="1594"/>
                  </a:lnTo>
                  <a:lnTo>
                    <a:pt x="342" y="1589"/>
                  </a:lnTo>
                  <a:lnTo>
                    <a:pt x="342" y="1582"/>
                  </a:lnTo>
                  <a:lnTo>
                    <a:pt x="341" y="1567"/>
                  </a:lnTo>
                  <a:lnTo>
                    <a:pt x="336" y="1549"/>
                  </a:lnTo>
                  <a:lnTo>
                    <a:pt x="336" y="1549"/>
                  </a:lnTo>
                  <a:lnTo>
                    <a:pt x="337" y="1550"/>
                  </a:lnTo>
                  <a:lnTo>
                    <a:pt x="339" y="1550"/>
                  </a:lnTo>
                  <a:lnTo>
                    <a:pt x="341" y="1549"/>
                  </a:lnTo>
                  <a:lnTo>
                    <a:pt x="342" y="1548"/>
                  </a:lnTo>
                  <a:lnTo>
                    <a:pt x="344" y="1544"/>
                  </a:lnTo>
                  <a:lnTo>
                    <a:pt x="346" y="1539"/>
                  </a:lnTo>
                  <a:lnTo>
                    <a:pt x="346" y="1539"/>
                  </a:lnTo>
                  <a:lnTo>
                    <a:pt x="347" y="1526"/>
                  </a:lnTo>
                  <a:lnTo>
                    <a:pt x="347" y="1511"/>
                  </a:lnTo>
                  <a:lnTo>
                    <a:pt x="344" y="1498"/>
                  </a:lnTo>
                  <a:lnTo>
                    <a:pt x="341" y="1484"/>
                  </a:lnTo>
                  <a:lnTo>
                    <a:pt x="341" y="1484"/>
                  </a:lnTo>
                  <a:lnTo>
                    <a:pt x="337" y="1474"/>
                  </a:lnTo>
                  <a:lnTo>
                    <a:pt x="333" y="1468"/>
                  </a:lnTo>
                  <a:lnTo>
                    <a:pt x="331" y="1464"/>
                  </a:lnTo>
                  <a:lnTo>
                    <a:pt x="331" y="1464"/>
                  </a:lnTo>
                  <a:lnTo>
                    <a:pt x="333" y="1461"/>
                  </a:lnTo>
                  <a:lnTo>
                    <a:pt x="338" y="1459"/>
                  </a:lnTo>
                  <a:lnTo>
                    <a:pt x="346" y="1454"/>
                  </a:lnTo>
                  <a:lnTo>
                    <a:pt x="346" y="1454"/>
                  </a:lnTo>
                  <a:lnTo>
                    <a:pt x="317" y="1345"/>
                  </a:lnTo>
                  <a:lnTo>
                    <a:pt x="296" y="1266"/>
                  </a:lnTo>
                  <a:lnTo>
                    <a:pt x="287" y="1236"/>
                  </a:lnTo>
                  <a:lnTo>
                    <a:pt x="281" y="1218"/>
                  </a:lnTo>
                  <a:lnTo>
                    <a:pt x="281" y="1218"/>
                  </a:lnTo>
                  <a:lnTo>
                    <a:pt x="271" y="1199"/>
                  </a:lnTo>
                  <a:lnTo>
                    <a:pt x="259" y="1179"/>
                  </a:lnTo>
                  <a:lnTo>
                    <a:pt x="249" y="1162"/>
                  </a:lnTo>
                  <a:lnTo>
                    <a:pt x="247" y="1154"/>
                  </a:lnTo>
                  <a:lnTo>
                    <a:pt x="246" y="1148"/>
                  </a:lnTo>
                  <a:lnTo>
                    <a:pt x="246" y="1148"/>
                  </a:lnTo>
                  <a:lnTo>
                    <a:pt x="248" y="1133"/>
                  </a:lnTo>
                  <a:lnTo>
                    <a:pt x="254" y="1104"/>
                  </a:lnTo>
                  <a:lnTo>
                    <a:pt x="276" y="1020"/>
                  </a:lnTo>
                  <a:lnTo>
                    <a:pt x="311" y="877"/>
                  </a:lnTo>
                  <a:lnTo>
                    <a:pt x="311" y="877"/>
                  </a:lnTo>
                  <a:lnTo>
                    <a:pt x="312" y="865"/>
                  </a:lnTo>
                  <a:lnTo>
                    <a:pt x="313" y="853"/>
                  </a:lnTo>
                  <a:lnTo>
                    <a:pt x="311" y="832"/>
                  </a:lnTo>
                  <a:lnTo>
                    <a:pt x="311" y="825"/>
                  </a:lnTo>
                  <a:lnTo>
                    <a:pt x="311" y="818"/>
                  </a:lnTo>
                  <a:lnTo>
                    <a:pt x="312" y="815"/>
                  </a:lnTo>
                  <a:lnTo>
                    <a:pt x="313" y="813"/>
                  </a:lnTo>
                  <a:lnTo>
                    <a:pt x="316" y="812"/>
                  </a:lnTo>
                  <a:lnTo>
                    <a:pt x="316" y="812"/>
                  </a:lnTo>
                  <a:lnTo>
                    <a:pt x="324" y="812"/>
                  </a:lnTo>
                  <a:lnTo>
                    <a:pt x="332" y="811"/>
                  </a:lnTo>
                  <a:lnTo>
                    <a:pt x="334" y="811"/>
                  </a:lnTo>
                  <a:lnTo>
                    <a:pt x="336" y="808"/>
                  </a:lnTo>
                  <a:lnTo>
                    <a:pt x="337" y="806"/>
                  </a:lnTo>
                  <a:lnTo>
                    <a:pt x="336" y="802"/>
                  </a:lnTo>
                  <a:lnTo>
                    <a:pt x="336" y="802"/>
                  </a:lnTo>
                  <a:lnTo>
                    <a:pt x="329" y="782"/>
                  </a:lnTo>
                  <a:lnTo>
                    <a:pt x="326" y="767"/>
                  </a:lnTo>
                  <a:lnTo>
                    <a:pt x="326" y="767"/>
                  </a:lnTo>
                  <a:lnTo>
                    <a:pt x="327" y="758"/>
                  </a:lnTo>
                  <a:lnTo>
                    <a:pt x="329" y="738"/>
                  </a:lnTo>
                  <a:lnTo>
                    <a:pt x="341" y="680"/>
                  </a:lnTo>
                  <a:lnTo>
                    <a:pt x="352" y="623"/>
                  </a:lnTo>
                  <a:lnTo>
                    <a:pt x="357" y="603"/>
                  </a:lnTo>
                  <a:lnTo>
                    <a:pt x="361" y="591"/>
                  </a:lnTo>
                  <a:lnTo>
                    <a:pt x="361" y="591"/>
                  </a:lnTo>
                  <a:lnTo>
                    <a:pt x="398" y="509"/>
                  </a:lnTo>
                  <a:lnTo>
                    <a:pt x="431" y="431"/>
                  </a:lnTo>
                  <a:lnTo>
                    <a:pt x="431" y="431"/>
                  </a:lnTo>
                  <a:lnTo>
                    <a:pt x="436" y="402"/>
                  </a:lnTo>
                  <a:lnTo>
                    <a:pt x="439" y="385"/>
                  </a:lnTo>
                  <a:lnTo>
                    <a:pt x="441" y="371"/>
                  </a:lnTo>
                  <a:lnTo>
                    <a:pt x="441" y="371"/>
                  </a:lnTo>
                  <a:lnTo>
                    <a:pt x="442" y="365"/>
                  </a:lnTo>
                  <a:lnTo>
                    <a:pt x="444" y="355"/>
                  </a:lnTo>
                  <a:lnTo>
                    <a:pt x="451" y="329"/>
                  </a:lnTo>
                  <a:lnTo>
                    <a:pt x="458" y="306"/>
                  </a:lnTo>
                  <a:lnTo>
                    <a:pt x="461" y="296"/>
                  </a:lnTo>
                  <a:lnTo>
                    <a:pt x="461" y="291"/>
                  </a:lnTo>
                  <a:lnTo>
                    <a:pt x="461" y="291"/>
                  </a:lnTo>
                  <a:lnTo>
                    <a:pt x="461" y="283"/>
                  </a:lnTo>
                  <a:lnTo>
                    <a:pt x="461" y="276"/>
                  </a:lnTo>
                  <a:lnTo>
                    <a:pt x="462" y="269"/>
                  </a:lnTo>
                  <a:lnTo>
                    <a:pt x="461" y="266"/>
                  </a:lnTo>
                  <a:lnTo>
                    <a:pt x="461" y="266"/>
                  </a:lnTo>
                  <a:lnTo>
                    <a:pt x="461" y="266"/>
                  </a:lnTo>
                  <a:lnTo>
                    <a:pt x="462" y="264"/>
                  </a:lnTo>
                  <a:lnTo>
                    <a:pt x="469" y="264"/>
                  </a:lnTo>
                  <a:lnTo>
                    <a:pt x="489" y="264"/>
                  </a:lnTo>
                  <a:lnTo>
                    <a:pt x="521" y="266"/>
                  </a:lnTo>
                  <a:lnTo>
                    <a:pt x="536" y="276"/>
                  </a:lnTo>
                  <a:lnTo>
                    <a:pt x="536" y="250"/>
                  </a:lnTo>
                  <a:lnTo>
                    <a:pt x="561" y="276"/>
                  </a:lnTo>
                  <a:lnTo>
                    <a:pt x="561" y="276"/>
                  </a:lnTo>
                  <a:lnTo>
                    <a:pt x="566" y="259"/>
                  </a:lnTo>
                  <a:lnTo>
                    <a:pt x="571" y="240"/>
                  </a:lnTo>
                  <a:lnTo>
                    <a:pt x="571" y="240"/>
                  </a:lnTo>
                  <a:lnTo>
                    <a:pt x="572" y="240"/>
                  </a:lnTo>
                  <a:lnTo>
                    <a:pt x="573" y="242"/>
                  </a:lnTo>
                  <a:lnTo>
                    <a:pt x="578" y="245"/>
                  </a:lnTo>
                  <a:lnTo>
                    <a:pt x="583" y="250"/>
                  </a:lnTo>
                  <a:lnTo>
                    <a:pt x="586" y="252"/>
                  </a:lnTo>
                  <a:lnTo>
                    <a:pt x="586" y="250"/>
                  </a:lnTo>
                  <a:lnTo>
                    <a:pt x="586" y="250"/>
                  </a:lnTo>
                  <a:lnTo>
                    <a:pt x="586" y="249"/>
                  </a:lnTo>
                  <a:lnTo>
                    <a:pt x="586" y="249"/>
                  </a:lnTo>
                  <a:lnTo>
                    <a:pt x="585" y="250"/>
                  </a:lnTo>
                  <a:lnTo>
                    <a:pt x="585" y="250"/>
                  </a:lnTo>
                  <a:lnTo>
                    <a:pt x="591" y="230"/>
                  </a:lnTo>
                  <a:lnTo>
                    <a:pt x="591" y="230"/>
                  </a:lnTo>
                  <a:lnTo>
                    <a:pt x="598" y="210"/>
                  </a:lnTo>
                  <a:lnTo>
                    <a:pt x="605" y="197"/>
                  </a:lnTo>
                  <a:lnTo>
                    <a:pt x="611" y="185"/>
                  </a:lnTo>
                  <a:lnTo>
                    <a:pt x="611" y="185"/>
                  </a:lnTo>
                  <a:lnTo>
                    <a:pt x="616" y="192"/>
                  </a:lnTo>
                  <a:lnTo>
                    <a:pt x="620" y="195"/>
                  </a:lnTo>
                  <a:lnTo>
                    <a:pt x="621" y="195"/>
                  </a:lnTo>
                  <a:lnTo>
                    <a:pt x="621" y="195"/>
                  </a:lnTo>
                  <a:lnTo>
                    <a:pt x="621" y="195"/>
                  </a:lnTo>
                  <a:lnTo>
                    <a:pt x="620" y="193"/>
                  </a:lnTo>
                  <a:lnTo>
                    <a:pt x="620" y="190"/>
                  </a:lnTo>
                  <a:lnTo>
                    <a:pt x="620" y="183"/>
                  </a:lnTo>
                  <a:lnTo>
                    <a:pt x="621" y="170"/>
                  </a:lnTo>
                  <a:lnTo>
                    <a:pt x="621" y="170"/>
                  </a:lnTo>
                  <a:lnTo>
                    <a:pt x="623" y="159"/>
                  </a:lnTo>
                  <a:lnTo>
                    <a:pt x="625" y="153"/>
                  </a:lnTo>
                  <a:lnTo>
                    <a:pt x="626" y="146"/>
                  </a:lnTo>
                  <a:lnTo>
                    <a:pt x="626" y="135"/>
                  </a:lnTo>
                  <a:lnTo>
                    <a:pt x="626" y="135"/>
                  </a:lnTo>
                  <a:lnTo>
                    <a:pt x="626" y="126"/>
                  </a:lnTo>
                  <a:lnTo>
                    <a:pt x="623" y="119"/>
                  </a:lnTo>
                  <a:lnTo>
                    <a:pt x="618" y="103"/>
                  </a:lnTo>
                  <a:lnTo>
                    <a:pt x="613" y="88"/>
                  </a:lnTo>
                  <a:lnTo>
                    <a:pt x="612" y="81"/>
                  </a:lnTo>
                  <a:lnTo>
                    <a:pt x="611" y="75"/>
                  </a:lnTo>
                  <a:lnTo>
                    <a:pt x="611" y="75"/>
                  </a:lnTo>
                  <a:lnTo>
                    <a:pt x="610" y="62"/>
                  </a:lnTo>
                  <a:lnTo>
                    <a:pt x="607" y="47"/>
                  </a:lnTo>
                  <a:lnTo>
                    <a:pt x="602" y="35"/>
                  </a:lnTo>
                  <a:lnTo>
                    <a:pt x="600" y="29"/>
                  </a:lnTo>
                  <a:lnTo>
                    <a:pt x="596" y="25"/>
                  </a:lnTo>
                  <a:lnTo>
                    <a:pt x="596" y="25"/>
                  </a:lnTo>
                  <a:lnTo>
                    <a:pt x="588" y="19"/>
                  </a:lnTo>
                  <a:lnTo>
                    <a:pt x="580" y="15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557" y="6"/>
                  </a:lnTo>
                  <a:lnTo>
                    <a:pt x="546" y="5"/>
                  </a:lnTo>
                  <a:lnTo>
                    <a:pt x="546" y="5"/>
                  </a:lnTo>
                  <a:lnTo>
                    <a:pt x="533" y="1"/>
                  </a:lnTo>
                  <a:lnTo>
                    <a:pt x="527" y="0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16" y="1"/>
                  </a:lnTo>
                  <a:lnTo>
                    <a:pt x="512" y="2"/>
                  </a:lnTo>
                  <a:lnTo>
                    <a:pt x="509" y="4"/>
                  </a:lnTo>
                  <a:lnTo>
                    <a:pt x="506" y="5"/>
                  </a:lnTo>
                  <a:lnTo>
                    <a:pt x="506" y="5"/>
                  </a:lnTo>
                  <a:lnTo>
                    <a:pt x="502" y="6"/>
                  </a:lnTo>
                  <a:lnTo>
                    <a:pt x="499" y="7"/>
                  </a:lnTo>
                  <a:lnTo>
                    <a:pt x="496" y="10"/>
                  </a:lnTo>
                  <a:lnTo>
                    <a:pt x="496" y="10"/>
                  </a:lnTo>
                  <a:lnTo>
                    <a:pt x="494" y="11"/>
                  </a:lnTo>
                  <a:lnTo>
                    <a:pt x="492" y="11"/>
                  </a:lnTo>
                  <a:lnTo>
                    <a:pt x="486" y="12"/>
                  </a:lnTo>
                  <a:lnTo>
                    <a:pt x="476" y="10"/>
                  </a:lnTo>
                  <a:lnTo>
                    <a:pt x="476" y="10"/>
                  </a:lnTo>
                  <a:lnTo>
                    <a:pt x="468" y="9"/>
                  </a:lnTo>
                  <a:lnTo>
                    <a:pt x="459" y="10"/>
                  </a:lnTo>
                  <a:lnTo>
                    <a:pt x="451" y="11"/>
                  </a:lnTo>
                  <a:lnTo>
                    <a:pt x="442" y="12"/>
                  </a:lnTo>
                  <a:lnTo>
                    <a:pt x="427" y="17"/>
                  </a:lnTo>
                  <a:lnTo>
                    <a:pt x="421" y="20"/>
                  </a:lnTo>
                  <a:lnTo>
                    <a:pt x="421" y="20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F11D4535-6E6C-8902-8C5A-D92FDCF18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400" y="4376738"/>
              <a:ext cx="185738" cy="195263"/>
            </a:xfrm>
            <a:custGeom>
              <a:avLst/>
              <a:gdLst>
                <a:gd name="T0" fmla="*/ 45 w 117"/>
                <a:gd name="T1" fmla="*/ 2 h 123"/>
                <a:gd name="T2" fmla="*/ 67 w 117"/>
                <a:gd name="T3" fmla="*/ 0 h 123"/>
                <a:gd name="T4" fmla="*/ 80 w 117"/>
                <a:gd name="T5" fmla="*/ 2 h 123"/>
                <a:gd name="T6" fmla="*/ 99 w 117"/>
                <a:gd name="T7" fmla="*/ 7 h 123"/>
                <a:gd name="T8" fmla="*/ 106 w 117"/>
                <a:gd name="T9" fmla="*/ 12 h 123"/>
                <a:gd name="T10" fmla="*/ 113 w 117"/>
                <a:gd name="T11" fmla="*/ 17 h 123"/>
                <a:gd name="T12" fmla="*/ 116 w 117"/>
                <a:gd name="T13" fmla="*/ 22 h 123"/>
                <a:gd name="T14" fmla="*/ 116 w 117"/>
                <a:gd name="T15" fmla="*/ 24 h 123"/>
                <a:gd name="T16" fmla="*/ 116 w 117"/>
                <a:gd name="T17" fmla="*/ 29 h 123"/>
                <a:gd name="T18" fmla="*/ 113 w 117"/>
                <a:gd name="T19" fmla="*/ 32 h 123"/>
                <a:gd name="T20" fmla="*/ 111 w 117"/>
                <a:gd name="T21" fmla="*/ 32 h 123"/>
                <a:gd name="T22" fmla="*/ 97 w 117"/>
                <a:gd name="T23" fmla="*/ 29 h 123"/>
                <a:gd name="T24" fmla="*/ 85 w 117"/>
                <a:gd name="T25" fmla="*/ 27 h 123"/>
                <a:gd name="T26" fmla="*/ 77 w 117"/>
                <a:gd name="T27" fmla="*/ 27 h 123"/>
                <a:gd name="T28" fmla="*/ 70 w 117"/>
                <a:gd name="T29" fmla="*/ 27 h 123"/>
                <a:gd name="T30" fmla="*/ 69 w 117"/>
                <a:gd name="T31" fmla="*/ 27 h 123"/>
                <a:gd name="T32" fmla="*/ 67 w 117"/>
                <a:gd name="T33" fmla="*/ 28 h 123"/>
                <a:gd name="T34" fmla="*/ 70 w 117"/>
                <a:gd name="T35" fmla="*/ 32 h 123"/>
                <a:gd name="T36" fmla="*/ 89 w 117"/>
                <a:gd name="T37" fmla="*/ 53 h 123"/>
                <a:gd name="T38" fmla="*/ 95 w 117"/>
                <a:gd name="T39" fmla="*/ 57 h 123"/>
                <a:gd name="T40" fmla="*/ 108 w 117"/>
                <a:gd name="T41" fmla="*/ 59 h 123"/>
                <a:gd name="T42" fmla="*/ 111 w 117"/>
                <a:gd name="T43" fmla="*/ 60 h 123"/>
                <a:gd name="T44" fmla="*/ 111 w 117"/>
                <a:gd name="T45" fmla="*/ 67 h 123"/>
                <a:gd name="T46" fmla="*/ 111 w 117"/>
                <a:gd name="T47" fmla="*/ 72 h 123"/>
                <a:gd name="T48" fmla="*/ 117 w 117"/>
                <a:gd name="T49" fmla="*/ 84 h 123"/>
                <a:gd name="T50" fmla="*/ 116 w 117"/>
                <a:gd name="T51" fmla="*/ 87 h 123"/>
                <a:gd name="T52" fmla="*/ 101 w 117"/>
                <a:gd name="T53" fmla="*/ 82 h 123"/>
                <a:gd name="T54" fmla="*/ 78 w 117"/>
                <a:gd name="T55" fmla="*/ 70 h 123"/>
                <a:gd name="T56" fmla="*/ 50 w 117"/>
                <a:gd name="T57" fmla="*/ 55 h 123"/>
                <a:gd name="T58" fmla="*/ 50 w 117"/>
                <a:gd name="T59" fmla="*/ 57 h 123"/>
                <a:gd name="T60" fmla="*/ 75 w 117"/>
                <a:gd name="T61" fmla="*/ 75 h 123"/>
                <a:gd name="T62" fmla="*/ 93 w 117"/>
                <a:gd name="T63" fmla="*/ 92 h 123"/>
                <a:gd name="T64" fmla="*/ 95 w 117"/>
                <a:gd name="T65" fmla="*/ 97 h 123"/>
                <a:gd name="T66" fmla="*/ 97 w 117"/>
                <a:gd name="T67" fmla="*/ 111 h 123"/>
                <a:gd name="T68" fmla="*/ 93 w 117"/>
                <a:gd name="T69" fmla="*/ 113 h 123"/>
                <a:gd name="T70" fmla="*/ 85 w 117"/>
                <a:gd name="T71" fmla="*/ 112 h 123"/>
                <a:gd name="T72" fmla="*/ 72 w 117"/>
                <a:gd name="T73" fmla="*/ 106 h 123"/>
                <a:gd name="T74" fmla="*/ 60 w 117"/>
                <a:gd name="T75" fmla="*/ 97 h 123"/>
                <a:gd name="T76" fmla="*/ 40 w 117"/>
                <a:gd name="T77" fmla="*/ 82 h 123"/>
                <a:gd name="T78" fmla="*/ 45 w 117"/>
                <a:gd name="T79" fmla="*/ 102 h 123"/>
                <a:gd name="T80" fmla="*/ 47 w 117"/>
                <a:gd name="T81" fmla="*/ 107 h 123"/>
                <a:gd name="T82" fmla="*/ 55 w 117"/>
                <a:gd name="T83" fmla="*/ 119 h 123"/>
                <a:gd name="T84" fmla="*/ 57 w 117"/>
                <a:gd name="T85" fmla="*/ 123 h 123"/>
                <a:gd name="T86" fmla="*/ 50 w 117"/>
                <a:gd name="T87" fmla="*/ 122 h 123"/>
                <a:gd name="T88" fmla="*/ 44 w 117"/>
                <a:gd name="T89" fmla="*/ 119 h 123"/>
                <a:gd name="T90" fmla="*/ 32 w 117"/>
                <a:gd name="T91" fmla="*/ 109 h 123"/>
                <a:gd name="T92" fmla="*/ 20 w 117"/>
                <a:gd name="T93" fmla="*/ 97 h 123"/>
                <a:gd name="T94" fmla="*/ 8 w 117"/>
                <a:gd name="T95" fmla="*/ 78 h 123"/>
                <a:gd name="T96" fmla="*/ 0 w 117"/>
                <a:gd name="T97" fmla="*/ 58 h 123"/>
                <a:gd name="T98" fmla="*/ 0 w 117"/>
                <a:gd name="T99" fmla="*/ 52 h 123"/>
                <a:gd name="T100" fmla="*/ 5 w 117"/>
                <a:gd name="T101" fmla="*/ 37 h 123"/>
                <a:gd name="T102" fmla="*/ 18 w 117"/>
                <a:gd name="T103" fmla="*/ 22 h 123"/>
                <a:gd name="T104" fmla="*/ 33 w 117"/>
                <a:gd name="T105" fmla="*/ 8 h 123"/>
                <a:gd name="T106" fmla="*/ 45 w 117"/>
                <a:gd name="T10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23">
                  <a:moveTo>
                    <a:pt x="45" y="2"/>
                  </a:moveTo>
                  <a:lnTo>
                    <a:pt x="45" y="2"/>
                  </a:lnTo>
                  <a:lnTo>
                    <a:pt x="55" y="0"/>
                  </a:lnTo>
                  <a:lnTo>
                    <a:pt x="67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92" y="4"/>
                  </a:lnTo>
                  <a:lnTo>
                    <a:pt x="99" y="7"/>
                  </a:lnTo>
                  <a:lnTo>
                    <a:pt x="103" y="9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13" y="17"/>
                  </a:lnTo>
                  <a:lnTo>
                    <a:pt x="116" y="19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16" y="24"/>
                  </a:lnTo>
                  <a:lnTo>
                    <a:pt x="116" y="28"/>
                  </a:lnTo>
                  <a:lnTo>
                    <a:pt x="116" y="29"/>
                  </a:lnTo>
                  <a:lnTo>
                    <a:pt x="116" y="30"/>
                  </a:lnTo>
                  <a:lnTo>
                    <a:pt x="113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03" y="30"/>
                  </a:lnTo>
                  <a:lnTo>
                    <a:pt x="97" y="29"/>
                  </a:lnTo>
                  <a:lnTo>
                    <a:pt x="90" y="27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77" y="27"/>
                  </a:lnTo>
                  <a:lnTo>
                    <a:pt x="73" y="25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7" y="27"/>
                  </a:lnTo>
                  <a:lnTo>
                    <a:pt x="67" y="28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82" y="45"/>
                  </a:lnTo>
                  <a:lnTo>
                    <a:pt x="89" y="53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102" y="58"/>
                  </a:lnTo>
                  <a:lnTo>
                    <a:pt x="108" y="59"/>
                  </a:lnTo>
                  <a:lnTo>
                    <a:pt x="109" y="59"/>
                  </a:lnTo>
                  <a:lnTo>
                    <a:pt x="111" y="60"/>
                  </a:lnTo>
                  <a:lnTo>
                    <a:pt x="111" y="63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11" y="72"/>
                  </a:lnTo>
                  <a:lnTo>
                    <a:pt x="112" y="75"/>
                  </a:lnTo>
                  <a:lnTo>
                    <a:pt x="117" y="84"/>
                  </a:lnTo>
                  <a:lnTo>
                    <a:pt x="117" y="87"/>
                  </a:lnTo>
                  <a:lnTo>
                    <a:pt x="116" y="87"/>
                  </a:lnTo>
                  <a:lnTo>
                    <a:pt x="109" y="86"/>
                  </a:lnTo>
                  <a:lnTo>
                    <a:pt x="101" y="82"/>
                  </a:lnTo>
                  <a:lnTo>
                    <a:pt x="101" y="82"/>
                  </a:lnTo>
                  <a:lnTo>
                    <a:pt x="78" y="70"/>
                  </a:lnTo>
                  <a:lnTo>
                    <a:pt x="60" y="62"/>
                  </a:lnTo>
                  <a:lnTo>
                    <a:pt x="50" y="55"/>
                  </a:lnTo>
                  <a:lnTo>
                    <a:pt x="49" y="55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75" y="75"/>
                  </a:lnTo>
                  <a:lnTo>
                    <a:pt x="88" y="87"/>
                  </a:lnTo>
                  <a:lnTo>
                    <a:pt x="93" y="92"/>
                  </a:lnTo>
                  <a:lnTo>
                    <a:pt x="95" y="97"/>
                  </a:lnTo>
                  <a:lnTo>
                    <a:pt x="95" y="97"/>
                  </a:lnTo>
                  <a:lnTo>
                    <a:pt x="97" y="104"/>
                  </a:lnTo>
                  <a:lnTo>
                    <a:pt x="97" y="111"/>
                  </a:lnTo>
                  <a:lnTo>
                    <a:pt x="95" y="113"/>
                  </a:lnTo>
                  <a:lnTo>
                    <a:pt x="93" y="113"/>
                  </a:lnTo>
                  <a:lnTo>
                    <a:pt x="90" y="113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72" y="10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2" y="87"/>
                  </a:lnTo>
                  <a:lnTo>
                    <a:pt x="45" y="102"/>
                  </a:lnTo>
                  <a:lnTo>
                    <a:pt x="45" y="102"/>
                  </a:lnTo>
                  <a:lnTo>
                    <a:pt x="47" y="107"/>
                  </a:lnTo>
                  <a:lnTo>
                    <a:pt x="49" y="112"/>
                  </a:lnTo>
                  <a:lnTo>
                    <a:pt x="55" y="119"/>
                  </a:lnTo>
                  <a:lnTo>
                    <a:pt x="57" y="122"/>
                  </a:lnTo>
                  <a:lnTo>
                    <a:pt x="57" y="123"/>
                  </a:lnTo>
                  <a:lnTo>
                    <a:pt x="55" y="123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4" y="119"/>
                  </a:lnTo>
                  <a:lnTo>
                    <a:pt x="39" y="116"/>
                  </a:lnTo>
                  <a:lnTo>
                    <a:pt x="32" y="109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5" y="89"/>
                  </a:lnTo>
                  <a:lnTo>
                    <a:pt x="8" y="78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4"/>
                  </a:lnTo>
                  <a:lnTo>
                    <a:pt x="5" y="37"/>
                  </a:lnTo>
                  <a:lnTo>
                    <a:pt x="12" y="29"/>
                  </a:lnTo>
                  <a:lnTo>
                    <a:pt x="18" y="22"/>
                  </a:lnTo>
                  <a:lnTo>
                    <a:pt x="25" y="14"/>
                  </a:lnTo>
                  <a:lnTo>
                    <a:pt x="33" y="8"/>
                  </a:lnTo>
                  <a:lnTo>
                    <a:pt x="39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963D2F4-AE7C-7CAB-3141-0DC7163E4A15}"/>
              </a:ext>
            </a:extLst>
          </p:cNvPr>
          <p:cNvGrpSpPr/>
          <p:nvPr/>
        </p:nvGrpSpPr>
        <p:grpSpPr>
          <a:xfrm>
            <a:off x="4551969" y="3852279"/>
            <a:ext cx="900113" cy="2495550"/>
            <a:chOff x="3940175" y="4313238"/>
            <a:chExt cx="900113" cy="2495550"/>
          </a:xfrm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C94E490-D9E3-18A5-F70F-251F0DF54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5" y="4313238"/>
              <a:ext cx="900113" cy="2495550"/>
            </a:xfrm>
            <a:custGeom>
              <a:avLst/>
              <a:gdLst>
                <a:gd name="T0" fmla="*/ 76 w 567"/>
                <a:gd name="T1" fmla="*/ 9 h 1572"/>
                <a:gd name="T2" fmla="*/ 18 w 567"/>
                <a:gd name="T3" fmla="*/ 54 h 1572"/>
                <a:gd name="T4" fmla="*/ 6 w 567"/>
                <a:gd name="T5" fmla="*/ 110 h 1572"/>
                <a:gd name="T6" fmla="*/ 10 w 567"/>
                <a:gd name="T7" fmla="*/ 151 h 1572"/>
                <a:gd name="T8" fmla="*/ 20 w 567"/>
                <a:gd name="T9" fmla="*/ 162 h 1572"/>
                <a:gd name="T10" fmla="*/ 33 w 567"/>
                <a:gd name="T11" fmla="*/ 187 h 1572"/>
                <a:gd name="T12" fmla="*/ 65 w 567"/>
                <a:gd name="T13" fmla="*/ 237 h 1572"/>
                <a:gd name="T14" fmla="*/ 60 w 567"/>
                <a:gd name="T15" fmla="*/ 321 h 1572"/>
                <a:gd name="T16" fmla="*/ 75 w 567"/>
                <a:gd name="T17" fmla="*/ 357 h 1572"/>
                <a:gd name="T18" fmla="*/ 85 w 567"/>
                <a:gd name="T19" fmla="*/ 423 h 1572"/>
                <a:gd name="T20" fmla="*/ 110 w 567"/>
                <a:gd name="T21" fmla="*/ 523 h 1572"/>
                <a:gd name="T22" fmla="*/ 150 w 567"/>
                <a:gd name="T23" fmla="*/ 538 h 1572"/>
                <a:gd name="T24" fmla="*/ 253 w 567"/>
                <a:gd name="T25" fmla="*/ 584 h 1572"/>
                <a:gd name="T26" fmla="*/ 270 w 567"/>
                <a:gd name="T27" fmla="*/ 652 h 1572"/>
                <a:gd name="T28" fmla="*/ 265 w 567"/>
                <a:gd name="T29" fmla="*/ 723 h 1572"/>
                <a:gd name="T30" fmla="*/ 256 w 567"/>
                <a:gd name="T31" fmla="*/ 796 h 1572"/>
                <a:gd name="T32" fmla="*/ 201 w 567"/>
                <a:gd name="T33" fmla="*/ 943 h 1572"/>
                <a:gd name="T34" fmla="*/ 175 w 567"/>
                <a:gd name="T35" fmla="*/ 1064 h 1572"/>
                <a:gd name="T36" fmla="*/ 219 w 567"/>
                <a:gd name="T37" fmla="*/ 1098 h 1572"/>
                <a:gd name="T38" fmla="*/ 260 w 567"/>
                <a:gd name="T39" fmla="*/ 1170 h 1572"/>
                <a:gd name="T40" fmla="*/ 306 w 567"/>
                <a:gd name="T41" fmla="*/ 1333 h 1572"/>
                <a:gd name="T42" fmla="*/ 295 w 567"/>
                <a:gd name="T43" fmla="*/ 1380 h 1572"/>
                <a:gd name="T44" fmla="*/ 275 w 567"/>
                <a:gd name="T45" fmla="*/ 1407 h 1572"/>
                <a:gd name="T46" fmla="*/ 213 w 567"/>
                <a:gd name="T47" fmla="*/ 1423 h 1572"/>
                <a:gd name="T48" fmla="*/ 215 w 567"/>
                <a:gd name="T49" fmla="*/ 1438 h 1572"/>
                <a:gd name="T50" fmla="*/ 260 w 567"/>
                <a:gd name="T51" fmla="*/ 1440 h 1572"/>
                <a:gd name="T52" fmla="*/ 240 w 567"/>
                <a:gd name="T53" fmla="*/ 1493 h 1572"/>
                <a:gd name="T54" fmla="*/ 176 w 567"/>
                <a:gd name="T55" fmla="*/ 1522 h 1572"/>
                <a:gd name="T56" fmla="*/ 160 w 567"/>
                <a:gd name="T57" fmla="*/ 1536 h 1572"/>
                <a:gd name="T58" fmla="*/ 180 w 567"/>
                <a:gd name="T59" fmla="*/ 1551 h 1572"/>
                <a:gd name="T60" fmla="*/ 185 w 567"/>
                <a:gd name="T61" fmla="*/ 1561 h 1572"/>
                <a:gd name="T62" fmla="*/ 214 w 567"/>
                <a:gd name="T63" fmla="*/ 1563 h 1572"/>
                <a:gd name="T64" fmla="*/ 245 w 567"/>
                <a:gd name="T65" fmla="*/ 1561 h 1572"/>
                <a:gd name="T66" fmla="*/ 278 w 567"/>
                <a:gd name="T67" fmla="*/ 1566 h 1572"/>
                <a:gd name="T68" fmla="*/ 300 w 567"/>
                <a:gd name="T69" fmla="*/ 1561 h 1572"/>
                <a:gd name="T70" fmla="*/ 363 w 567"/>
                <a:gd name="T71" fmla="*/ 1531 h 1572"/>
                <a:gd name="T72" fmla="*/ 377 w 567"/>
                <a:gd name="T73" fmla="*/ 1494 h 1572"/>
                <a:gd name="T74" fmla="*/ 403 w 567"/>
                <a:gd name="T75" fmla="*/ 1458 h 1572"/>
                <a:gd name="T76" fmla="*/ 440 w 567"/>
                <a:gd name="T77" fmla="*/ 1439 h 1572"/>
                <a:gd name="T78" fmla="*/ 415 w 567"/>
                <a:gd name="T79" fmla="*/ 1365 h 1572"/>
                <a:gd name="T80" fmla="*/ 405 w 567"/>
                <a:gd name="T81" fmla="*/ 1290 h 1572"/>
                <a:gd name="T82" fmla="*/ 415 w 567"/>
                <a:gd name="T83" fmla="*/ 1230 h 1572"/>
                <a:gd name="T84" fmla="*/ 395 w 567"/>
                <a:gd name="T85" fmla="*/ 1109 h 1572"/>
                <a:gd name="T86" fmla="*/ 468 w 567"/>
                <a:gd name="T87" fmla="*/ 982 h 1572"/>
                <a:gd name="T88" fmla="*/ 510 w 567"/>
                <a:gd name="T89" fmla="*/ 918 h 1572"/>
                <a:gd name="T90" fmla="*/ 549 w 567"/>
                <a:gd name="T91" fmla="*/ 779 h 1572"/>
                <a:gd name="T92" fmla="*/ 563 w 567"/>
                <a:gd name="T93" fmla="*/ 731 h 1572"/>
                <a:gd name="T94" fmla="*/ 549 w 567"/>
                <a:gd name="T95" fmla="*/ 661 h 1572"/>
                <a:gd name="T96" fmla="*/ 545 w 567"/>
                <a:gd name="T97" fmla="*/ 613 h 1572"/>
                <a:gd name="T98" fmla="*/ 549 w 567"/>
                <a:gd name="T99" fmla="*/ 570 h 1572"/>
                <a:gd name="T100" fmla="*/ 529 w 567"/>
                <a:gd name="T101" fmla="*/ 514 h 1572"/>
                <a:gd name="T102" fmla="*/ 475 w 567"/>
                <a:gd name="T103" fmla="*/ 342 h 1572"/>
                <a:gd name="T104" fmla="*/ 453 w 567"/>
                <a:gd name="T105" fmla="*/ 290 h 1572"/>
                <a:gd name="T106" fmla="*/ 370 w 567"/>
                <a:gd name="T107" fmla="*/ 227 h 1572"/>
                <a:gd name="T108" fmla="*/ 275 w 567"/>
                <a:gd name="T109" fmla="*/ 182 h 1572"/>
                <a:gd name="T110" fmla="*/ 253 w 567"/>
                <a:gd name="T111" fmla="*/ 122 h 1572"/>
                <a:gd name="T112" fmla="*/ 235 w 567"/>
                <a:gd name="T113" fmla="*/ 42 h 1572"/>
                <a:gd name="T114" fmla="*/ 190 w 567"/>
                <a:gd name="T115" fmla="*/ 5 h 1572"/>
                <a:gd name="T116" fmla="*/ 130 w 567"/>
                <a:gd name="T117" fmla="*/ 11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1572">
                  <a:moveTo>
                    <a:pt x="130" y="11"/>
                  </a:moveTo>
                  <a:lnTo>
                    <a:pt x="130" y="11"/>
                  </a:lnTo>
                  <a:lnTo>
                    <a:pt x="124" y="10"/>
                  </a:lnTo>
                  <a:lnTo>
                    <a:pt x="109" y="8"/>
                  </a:lnTo>
                  <a:lnTo>
                    <a:pt x="99" y="6"/>
                  </a:lnTo>
                  <a:lnTo>
                    <a:pt x="88" y="6"/>
                  </a:lnTo>
                  <a:lnTo>
                    <a:pt x="76" y="9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54" y="16"/>
                  </a:lnTo>
                  <a:lnTo>
                    <a:pt x="44" y="24"/>
                  </a:lnTo>
                  <a:lnTo>
                    <a:pt x="34" y="34"/>
                  </a:lnTo>
                  <a:lnTo>
                    <a:pt x="25" y="44"/>
                  </a:lnTo>
                  <a:lnTo>
                    <a:pt x="18" y="54"/>
                  </a:lnTo>
                  <a:lnTo>
                    <a:pt x="11" y="65"/>
                  </a:lnTo>
                  <a:lnTo>
                    <a:pt x="7" y="74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5" y="93"/>
                  </a:lnTo>
                  <a:lnTo>
                    <a:pt x="6" y="102"/>
                  </a:lnTo>
                  <a:lnTo>
                    <a:pt x="6" y="110"/>
                  </a:lnTo>
                  <a:lnTo>
                    <a:pt x="6" y="115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1" y="141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0" y="151"/>
                  </a:lnTo>
                  <a:lnTo>
                    <a:pt x="18" y="152"/>
                  </a:lnTo>
                  <a:lnTo>
                    <a:pt x="20" y="153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1"/>
                  </a:lnTo>
                  <a:lnTo>
                    <a:pt x="20" y="151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1" y="172"/>
                  </a:lnTo>
                  <a:lnTo>
                    <a:pt x="25" y="179"/>
                  </a:lnTo>
                  <a:lnTo>
                    <a:pt x="29" y="186"/>
                  </a:lnTo>
                  <a:lnTo>
                    <a:pt x="30" y="187"/>
                  </a:lnTo>
                  <a:lnTo>
                    <a:pt x="30" y="187"/>
                  </a:lnTo>
                  <a:lnTo>
                    <a:pt x="33" y="187"/>
                  </a:lnTo>
                  <a:lnTo>
                    <a:pt x="38" y="191"/>
                  </a:lnTo>
                  <a:lnTo>
                    <a:pt x="45" y="197"/>
                  </a:lnTo>
                  <a:lnTo>
                    <a:pt x="45" y="197"/>
                  </a:lnTo>
                  <a:lnTo>
                    <a:pt x="54" y="213"/>
                  </a:lnTo>
                  <a:lnTo>
                    <a:pt x="60" y="226"/>
                  </a:lnTo>
                  <a:lnTo>
                    <a:pt x="65" y="237"/>
                  </a:lnTo>
                  <a:lnTo>
                    <a:pt x="65" y="237"/>
                  </a:lnTo>
                  <a:lnTo>
                    <a:pt x="69" y="245"/>
                  </a:lnTo>
                  <a:lnTo>
                    <a:pt x="71" y="248"/>
                  </a:lnTo>
                  <a:lnTo>
                    <a:pt x="75" y="252"/>
                  </a:lnTo>
                  <a:lnTo>
                    <a:pt x="75" y="252"/>
                  </a:lnTo>
                  <a:lnTo>
                    <a:pt x="66" y="286"/>
                  </a:lnTo>
                  <a:lnTo>
                    <a:pt x="61" y="312"/>
                  </a:lnTo>
                  <a:lnTo>
                    <a:pt x="60" y="321"/>
                  </a:lnTo>
                  <a:lnTo>
                    <a:pt x="60" y="327"/>
                  </a:lnTo>
                  <a:lnTo>
                    <a:pt x="60" y="327"/>
                  </a:lnTo>
                  <a:lnTo>
                    <a:pt x="63" y="334"/>
                  </a:lnTo>
                  <a:lnTo>
                    <a:pt x="68" y="339"/>
                  </a:lnTo>
                  <a:lnTo>
                    <a:pt x="73" y="346"/>
                  </a:lnTo>
                  <a:lnTo>
                    <a:pt x="74" y="351"/>
                  </a:lnTo>
                  <a:lnTo>
                    <a:pt x="75" y="357"/>
                  </a:lnTo>
                  <a:lnTo>
                    <a:pt x="75" y="357"/>
                  </a:lnTo>
                  <a:lnTo>
                    <a:pt x="78" y="372"/>
                  </a:lnTo>
                  <a:lnTo>
                    <a:pt x="81" y="390"/>
                  </a:lnTo>
                  <a:lnTo>
                    <a:pt x="85" y="408"/>
                  </a:lnTo>
                  <a:lnTo>
                    <a:pt x="85" y="415"/>
                  </a:lnTo>
                  <a:lnTo>
                    <a:pt x="85" y="423"/>
                  </a:lnTo>
                  <a:lnTo>
                    <a:pt x="85" y="423"/>
                  </a:lnTo>
                  <a:lnTo>
                    <a:pt x="83" y="455"/>
                  </a:lnTo>
                  <a:lnTo>
                    <a:pt x="81" y="471"/>
                  </a:lnTo>
                  <a:lnTo>
                    <a:pt x="80" y="483"/>
                  </a:lnTo>
                  <a:lnTo>
                    <a:pt x="80" y="483"/>
                  </a:lnTo>
                  <a:lnTo>
                    <a:pt x="76" y="507"/>
                  </a:lnTo>
                  <a:lnTo>
                    <a:pt x="75" y="523"/>
                  </a:lnTo>
                  <a:lnTo>
                    <a:pt x="110" y="523"/>
                  </a:lnTo>
                  <a:lnTo>
                    <a:pt x="110" y="523"/>
                  </a:lnTo>
                  <a:lnTo>
                    <a:pt x="114" y="525"/>
                  </a:lnTo>
                  <a:lnTo>
                    <a:pt x="123" y="532"/>
                  </a:lnTo>
                  <a:lnTo>
                    <a:pt x="128" y="534"/>
                  </a:lnTo>
                  <a:lnTo>
                    <a:pt x="135" y="537"/>
                  </a:lnTo>
                  <a:lnTo>
                    <a:pt x="143" y="538"/>
                  </a:lnTo>
                  <a:lnTo>
                    <a:pt x="150" y="538"/>
                  </a:lnTo>
                  <a:lnTo>
                    <a:pt x="150" y="538"/>
                  </a:lnTo>
                  <a:lnTo>
                    <a:pt x="168" y="534"/>
                  </a:lnTo>
                  <a:lnTo>
                    <a:pt x="185" y="529"/>
                  </a:lnTo>
                  <a:lnTo>
                    <a:pt x="205" y="523"/>
                  </a:lnTo>
                  <a:lnTo>
                    <a:pt x="205" y="523"/>
                  </a:lnTo>
                  <a:lnTo>
                    <a:pt x="233" y="557"/>
                  </a:lnTo>
                  <a:lnTo>
                    <a:pt x="253" y="584"/>
                  </a:lnTo>
                  <a:lnTo>
                    <a:pt x="260" y="596"/>
                  </a:lnTo>
                  <a:lnTo>
                    <a:pt x="265" y="603"/>
                  </a:lnTo>
                  <a:lnTo>
                    <a:pt x="265" y="603"/>
                  </a:lnTo>
                  <a:lnTo>
                    <a:pt x="268" y="609"/>
                  </a:lnTo>
                  <a:lnTo>
                    <a:pt x="269" y="618"/>
                  </a:lnTo>
                  <a:lnTo>
                    <a:pt x="270" y="636"/>
                  </a:lnTo>
                  <a:lnTo>
                    <a:pt x="270" y="652"/>
                  </a:lnTo>
                  <a:lnTo>
                    <a:pt x="270" y="663"/>
                  </a:lnTo>
                  <a:lnTo>
                    <a:pt x="270" y="663"/>
                  </a:lnTo>
                  <a:lnTo>
                    <a:pt x="270" y="676"/>
                  </a:lnTo>
                  <a:lnTo>
                    <a:pt x="269" y="695"/>
                  </a:lnTo>
                  <a:lnTo>
                    <a:pt x="268" y="712"/>
                  </a:lnTo>
                  <a:lnTo>
                    <a:pt x="265" y="723"/>
                  </a:lnTo>
                  <a:lnTo>
                    <a:pt x="265" y="723"/>
                  </a:lnTo>
                  <a:lnTo>
                    <a:pt x="265" y="726"/>
                  </a:lnTo>
                  <a:lnTo>
                    <a:pt x="265" y="730"/>
                  </a:lnTo>
                  <a:lnTo>
                    <a:pt x="266" y="736"/>
                  </a:lnTo>
                  <a:lnTo>
                    <a:pt x="270" y="743"/>
                  </a:lnTo>
                  <a:lnTo>
                    <a:pt x="270" y="743"/>
                  </a:lnTo>
                  <a:lnTo>
                    <a:pt x="266" y="759"/>
                  </a:lnTo>
                  <a:lnTo>
                    <a:pt x="256" y="796"/>
                  </a:lnTo>
                  <a:lnTo>
                    <a:pt x="249" y="820"/>
                  </a:lnTo>
                  <a:lnTo>
                    <a:pt x="240" y="845"/>
                  </a:lnTo>
                  <a:lnTo>
                    <a:pt x="230" y="870"/>
                  </a:lnTo>
                  <a:lnTo>
                    <a:pt x="220" y="894"/>
                  </a:lnTo>
                  <a:lnTo>
                    <a:pt x="220" y="894"/>
                  </a:lnTo>
                  <a:lnTo>
                    <a:pt x="210" y="918"/>
                  </a:lnTo>
                  <a:lnTo>
                    <a:pt x="201" y="943"/>
                  </a:lnTo>
                  <a:lnTo>
                    <a:pt x="193" y="969"/>
                  </a:lnTo>
                  <a:lnTo>
                    <a:pt x="186" y="994"/>
                  </a:lnTo>
                  <a:lnTo>
                    <a:pt x="181" y="1017"/>
                  </a:lnTo>
                  <a:lnTo>
                    <a:pt x="178" y="1037"/>
                  </a:lnTo>
                  <a:lnTo>
                    <a:pt x="175" y="1053"/>
                  </a:lnTo>
                  <a:lnTo>
                    <a:pt x="175" y="1064"/>
                  </a:lnTo>
                  <a:lnTo>
                    <a:pt x="175" y="1064"/>
                  </a:lnTo>
                  <a:lnTo>
                    <a:pt x="176" y="1068"/>
                  </a:lnTo>
                  <a:lnTo>
                    <a:pt x="178" y="1072"/>
                  </a:lnTo>
                  <a:lnTo>
                    <a:pt x="184" y="1079"/>
                  </a:lnTo>
                  <a:lnTo>
                    <a:pt x="191" y="1086"/>
                  </a:lnTo>
                  <a:lnTo>
                    <a:pt x="201" y="1092"/>
                  </a:lnTo>
                  <a:lnTo>
                    <a:pt x="210" y="1096"/>
                  </a:lnTo>
                  <a:lnTo>
                    <a:pt x="219" y="1098"/>
                  </a:lnTo>
                  <a:lnTo>
                    <a:pt x="224" y="1099"/>
                  </a:lnTo>
                  <a:lnTo>
                    <a:pt x="225" y="1099"/>
                  </a:lnTo>
                  <a:lnTo>
                    <a:pt x="225" y="1099"/>
                  </a:lnTo>
                  <a:lnTo>
                    <a:pt x="225" y="1099"/>
                  </a:lnTo>
                  <a:lnTo>
                    <a:pt x="238" y="1126"/>
                  </a:lnTo>
                  <a:lnTo>
                    <a:pt x="249" y="1150"/>
                  </a:lnTo>
                  <a:lnTo>
                    <a:pt x="260" y="1170"/>
                  </a:lnTo>
                  <a:lnTo>
                    <a:pt x="260" y="1170"/>
                  </a:lnTo>
                  <a:lnTo>
                    <a:pt x="273" y="1192"/>
                  </a:lnTo>
                  <a:lnTo>
                    <a:pt x="288" y="1221"/>
                  </a:lnTo>
                  <a:lnTo>
                    <a:pt x="305" y="1260"/>
                  </a:lnTo>
                  <a:lnTo>
                    <a:pt x="305" y="1260"/>
                  </a:lnTo>
                  <a:lnTo>
                    <a:pt x="306" y="1303"/>
                  </a:lnTo>
                  <a:lnTo>
                    <a:pt x="306" y="1333"/>
                  </a:lnTo>
                  <a:lnTo>
                    <a:pt x="306" y="1344"/>
                  </a:lnTo>
                  <a:lnTo>
                    <a:pt x="305" y="1350"/>
                  </a:lnTo>
                  <a:lnTo>
                    <a:pt x="305" y="1350"/>
                  </a:lnTo>
                  <a:lnTo>
                    <a:pt x="300" y="1366"/>
                  </a:lnTo>
                  <a:lnTo>
                    <a:pt x="298" y="1374"/>
                  </a:lnTo>
                  <a:lnTo>
                    <a:pt x="295" y="1380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3" y="1390"/>
                  </a:lnTo>
                  <a:lnTo>
                    <a:pt x="290" y="1395"/>
                  </a:lnTo>
                  <a:lnTo>
                    <a:pt x="288" y="1398"/>
                  </a:lnTo>
                  <a:lnTo>
                    <a:pt x="285" y="1400"/>
                  </a:lnTo>
                  <a:lnTo>
                    <a:pt x="285" y="1400"/>
                  </a:lnTo>
                  <a:lnTo>
                    <a:pt x="275" y="1407"/>
                  </a:lnTo>
                  <a:lnTo>
                    <a:pt x="261" y="1413"/>
                  </a:lnTo>
                  <a:lnTo>
                    <a:pt x="248" y="1418"/>
                  </a:lnTo>
                  <a:lnTo>
                    <a:pt x="240" y="1420"/>
                  </a:lnTo>
                  <a:lnTo>
                    <a:pt x="240" y="1420"/>
                  </a:lnTo>
                  <a:lnTo>
                    <a:pt x="234" y="1420"/>
                  </a:lnTo>
                  <a:lnTo>
                    <a:pt x="223" y="1422"/>
                  </a:lnTo>
                  <a:lnTo>
                    <a:pt x="213" y="1423"/>
                  </a:lnTo>
                  <a:lnTo>
                    <a:pt x="210" y="1424"/>
                  </a:lnTo>
                  <a:lnTo>
                    <a:pt x="210" y="1425"/>
                  </a:lnTo>
                  <a:lnTo>
                    <a:pt x="210" y="1425"/>
                  </a:lnTo>
                  <a:lnTo>
                    <a:pt x="211" y="1429"/>
                  </a:lnTo>
                  <a:lnTo>
                    <a:pt x="211" y="1434"/>
                  </a:lnTo>
                  <a:lnTo>
                    <a:pt x="213" y="1435"/>
                  </a:lnTo>
                  <a:lnTo>
                    <a:pt x="215" y="1438"/>
                  </a:lnTo>
                  <a:lnTo>
                    <a:pt x="219" y="1439"/>
                  </a:lnTo>
                  <a:lnTo>
                    <a:pt x="225" y="1440"/>
                  </a:lnTo>
                  <a:lnTo>
                    <a:pt x="225" y="1440"/>
                  </a:lnTo>
                  <a:lnTo>
                    <a:pt x="238" y="1442"/>
                  </a:lnTo>
                  <a:lnTo>
                    <a:pt x="249" y="1440"/>
                  </a:lnTo>
                  <a:lnTo>
                    <a:pt x="260" y="1440"/>
                  </a:lnTo>
                  <a:lnTo>
                    <a:pt x="260" y="1440"/>
                  </a:lnTo>
                  <a:lnTo>
                    <a:pt x="266" y="1440"/>
                  </a:lnTo>
                  <a:lnTo>
                    <a:pt x="270" y="1440"/>
                  </a:lnTo>
                  <a:lnTo>
                    <a:pt x="270" y="1440"/>
                  </a:lnTo>
                  <a:lnTo>
                    <a:pt x="266" y="1449"/>
                  </a:lnTo>
                  <a:lnTo>
                    <a:pt x="256" y="1469"/>
                  </a:lnTo>
                  <a:lnTo>
                    <a:pt x="249" y="1482"/>
                  </a:lnTo>
                  <a:lnTo>
                    <a:pt x="240" y="1493"/>
                  </a:lnTo>
                  <a:lnTo>
                    <a:pt x="230" y="1503"/>
                  </a:lnTo>
                  <a:lnTo>
                    <a:pt x="225" y="1507"/>
                  </a:lnTo>
                  <a:lnTo>
                    <a:pt x="220" y="1511"/>
                  </a:lnTo>
                  <a:lnTo>
                    <a:pt x="220" y="1511"/>
                  </a:lnTo>
                  <a:lnTo>
                    <a:pt x="209" y="1516"/>
                  </a:lnTo>
                  <a:lnTo>
                    <a:pt x="198" y="1518"/>
                  </a:lnTo>
                  <a:lnTo>
                    <a:pt x="176" y="1522"/>
                  </a:lnTo>
                  <a:lnTo>
                    <a:pt x="168" y="1524"/>
                  </a:lnTo>
                  <a:lnTo>
                    <a:pt x="163" y="1527"/>
                  </a:lnTo>
                  <a:lnTo>
                    <a:pt x="160" y="1528"/>
                  </a:lnTo>
                  <a:lnTo>
                    <a:pt x="159" y="1531"/>
                  </a:lnTo>
                  <a:lnTo>
                    <a:pt x="159" y="1533"/>
                  </a:lnTo>
                  <a:lnTo>
                    <a:pt x="160" y="1536"/>
                  </a:lnTo>
                  <a:lnTo>
                    <a:pt x="160" y="1536"/>
                  </a:lnTo>
                  <a:lnTo>
                    <a:pt x="164" y="1542"/>
                  </a:lnTo>
                  <a:lnTo>
                    <a:pt x="166" y="1546"/>
                  </a:lnTo>
                  <a:lnTo>
                    <a:pt x="170" y="1548"/>
                  </a:lnTo>
                  <a:lnTo>
                    <a:pt x="173" y="1549"/>
                  </a:lnTo>
                  <a:lnTo>
                    <a:pt x="178" y="1551"/>
                  </a:lnTo>
                  <a:lnTo>
                    <a:pt x="180" y="1551"/>
                  </a:lnTo>
                  <a:lnTo>
                    <a:pt x="180" y="1551"/>
                  </a:lnTo>
                  <a:lnTo>
                    <a:pt x="179" y="1552"/>
                  </a:lnTo>
                  <a:lnTo>
                    <a:pt x="179" y="1554"/>
                  </a:lnTo>
                  <a:lnTo>
                    <a:pt x="179" y="1556"/>
                  </a:lnTo>
                  <a:lnTo>
                    <a:pt x="180" y="1558"/>
                  </a:lnTo>
                  <a:lnTo>
                    <a:pt x="181" y="1559"/>
                  </a:lnTo>
                  <a:lnTo>
                    <a:pt x="185" y="1561"/>
                  </a:lnTo>
                  <a:lnTo>
                    <a:pt x="185" y="1561"/>
                  </a:lnTo>
                  <a:lnTo>
                    <a:pt x="193" y="1562"/>
                  </a:lnTo>
                  <a:lnTo>
                    <a:pt x="200" y="1561"/>
                  </a:lnTo>
                  <a:lnTo>
                    <a:pt x="206" y="1559"/>
                  </a:lnTo>
                  <a:lnTo>
                    <a:pt x="209" y="1559"/>
                  </a:lnTo>
                  <a:lnTo>
                    <a:pt x="210" y="1561"/>
                  </a:lnTo>
                  <a:lnTo>
                    <a:pt x="210" y="1561"/>
                  </a:lnTo>
                  <a:lnTo>
                    <a:pt x="214" y="1563"/>
                  </a:lnTo>
                  <a:lnTo>
                    <a:pt x="219" y="1566"/>
                  </a:lnTo>
                  <a:lnTo>
                    <a:pt x="224" y="1566"/>
                  </a:lnTo>
                  <a:lnTo>
                    <a:pt x="230" y="1566"/>
                  </a:lnTo>
                  <a:lnTo>
                    <a:pt x="230" y="1566"/>
                  </a:lnTo>
                  <a:lnTo>
                    <a:pt x="236" y="1563"/>
                  </a:lnTo>
                  <a:lnTo>
                    <a:pt x="241" y="1562"/>
                  </a:lnTo>
                  <a:lnTo>
                    <a:pt x="245" y="1561"/>
                  </a:lnTo>
                  <a:lnTo>
                    <a:pt x="250" y="1561"/>
                  </a:lnTo>
                  <a:lnTo>
                    <a:pt x="250" y="1561"/>
                  </a:lnTo>
                  <a:lnTo>
                    <a:pt x="261" y="1564"/>
                  </a:lnTo>
                  <a:lnTo>
                    <a:pt x="269" y="1566"/>
                  </a:lnTo>
                  <a:lnTo>
                    <a:pt x="275" y="1566"/>
                  </a:lnTo>
                  <a:lnTo>
                    <a:pt x="275" y="1566"/>
                  </a:lnTo>
                  <a:lnTo>
                    <a:pt x="278" y="1566"/>
                  </a:lnTo>
                  <a:lnTo>
                    <a:pt x="279" y="1567"/>
                  </a:lnTo>
                  <a:lnTo>
                    <a:pt x="281" y="1571"/>
                  </a:lnTo>
                  <a:lnTo>
                    <a:pt x="284" y="1572"/>
                  </a:lnTo>
                  <a:lnTo>
                    <a:pt x="286" y="1571"/>
                  </a:lnTo>
                  <a:lnTo>
                    <a:pt x="293" y="1567"/>
                  </a:lnTo>
                  <a:lnTo>
                    <a:pt x="300" y="1561"/>
                  </a:lnTo>
                  <a:lnTo>
                    <a:pt x="300" y="1561"/>
                  </a:lnTo>
                  <a:lnTo>
                    <a:pt x="323" y="1539"/>
                  </a:lnTo>
                  <a:lnTo>
                    <a:pt x="330" y="1536"/>
                  </a:lnTo>
                  <a:lnTo>
                    <a:pt x="340" y="1531"/>
                  </a:lnTo>
                  <a:lnTo>
                    <a:pt x="340" y="1531"/>
                  </a:lnTo>
                  <a:lnTo>
                    <a:pt x="347" y="1529"/>
                  </a:lnTo>
                  <a:lnTo>
                    <a:pt x="353" y="1528"/>
                  </a:lnTo>
                  <a:lnTo>
                    <a:pt x="363" y="1531"/>
                  </a:lnTo>
                  <a:lnTo>
                    <a:pt x="367" y="1531"/>
                  </a:lnTo>
                  <a:lnTo>
                    <a:pt x="370" y="1528"/>
                  </a:lnTo>
                  <a:lnTo>
                    <a:pt x="373" y="1524"/>
                  </a:lnTo>
                  <a:lnTo>
                    <a:pt x="375" y="1516"/>
                  </a:lnTo>
                  <a:lnTo>
                    <a:pt x="375" y="1516"/>
                  </a:lnTo>
                  <a:lnTo>
                    <a:pt x="377" y="1504"/>
                  </a:lnTo>
                  <a:lnTo>
                    <a:pt x="377" y="1494"/>
                  </a:lnTo>
                  <a:lnTo>
                    <a:pt x="374" y="1473"/>
                  </a:lnTo>
                  <a:lnTo>
                    <a:pt x="372" y="1457"/>
                  </a:lnTo>
                  <a:lnTo>
                    <a:pt x="370" y="1450"/>
                  </a:lnTo>
                  <a:lnTo>
                    <a:pt x="370" y="1450"/>
                  </a:lnTo>
                  <a:lnTo>
                    <a:pt x="377" y="1453"/>
                  </a:lnTo>
                  <a:lnTo>
                    <a:pt x="394" y="1457"/>
                  </a:lnTo>
                  <a:lnTo>
                    <a:pt x="403" y="1458"/>
                  </a:lnTo>
                  <a:lnTo>
                    <a:pt x="413" y="1457"/>
                  </a:lnTo>
                  <a:lnTo>
                    <a:pt x="423" y="1455"/>
                  </a:lnTo>
                  <a:lnTo>
                    <a:pt x="427" y="1453"/>
                  </a:lnTo>
                  <a:lnTo>
                    <a:pt x="430" y="1450"/>
                  </a:lnTo>
                  <a:lnTo>
                    <a:pt x="430" y="1450"/>
                  </a:lnTo>
                  <a:lnTo>
                    <a:pt x="437" y="1444"/>
                  </a:lnTo>
                  <a:lnTo>
                    <a:pt x="440" y="1439"/>
                  </a:lnTo>
                  <a:lnTo>
                    <a:pt x="443" y="1434"/>
                  </a:lnTo>
                  <a:lnTo>
                    <a:pt x="445" y="1429"/>
                  </a:lnTo>
                  <a:lnTo>
                    <a:pt x="445" y="1423"/>
                  </a:lnTo>
                  <a:lnTo>
                    <a:pt x="445" y="1420"/>
                  </a:lnTo>
                  <a:lnTo>
                    <a:pt x="445" y="1420"/>
                  </a:lnTo>
                  <a:lnTo>
                    <a:pt x="434" y="1400"/>
                  </a:lnTo>
                  <a:lnTo>
                    <a:pt x="415" y="1365"/>
                  </a:lnTo>
                  <a:lnTo>
                    <a:pt x="415" y="1365"/>
                  </a:lnTo>
                  <a:lnTo>
                    <a:pt x="412" y="1356"/>
                  </a:lnTo>
                  <a:lnTo>
                    <a:pt x="409" y="1346"/>
                  </a:lnTo>
                  <a:lnTo>
                    <a:pt x="407" y="1324"/>
                  </a:lnTo>
                  <a:lnTo>
                    <a:pt x="405" y="1304"/>
                  </a:lnTo>
                  <a:lnTo>
                    <a:pt x="405" y="1290"/>
                  </a:lnTo>
                  <a:lnTo>
                    <a:pt x="405" y="1290"/>
                  </a:lnTo>
                  <a:lnTo>
                    <a:pt x="405" y="1285"/>
                  </a:lnTo>
                  <a:lnTo>
                    <a:pt x="407" y="1280"/>
                  </a:lnTo>
                  <a:lnTo>
                    <a:pt x="410" y="1267"/>
                  </a:lnTo>
                  <a:lnTo>
                    <a:pt x="414" y="1251"/>
                  </a:lnTo>
                  <a:lnTo>
                    <a:pt x="415" y="1241"/>
                  </a:lnTo>
                  <a:lnTo>
                    <a:pt x="415" y="1230"/>
                  </a:lnTo>
                  <a:lnTo>
                    <a:pt x="415" y="1230"/>
                  </a:lnTo>
                  <a:lnTo>
                    <a:pt x="414" y="1216"/>
                  </a:lnTo>
                  <a:lnTo>
                    <a:pt x="412" y="1200"/>
                  </a:lnTo>
                  <a:lnTo>
                    <a:pt x="405" y="1165"/>
                  </a:lnTo>
                  <a:lnTo>
                    <a:pt x="398" y="1132"/>
                  </a:lnTo>
                  <a:lnTo>
                    <a:pt x="397" y="1120"/>
                  </a:lnTo>
                  <a:lnTo>
                    <a:pt x="395" y="1109"/>
                  </a:lnTo>
                  <a:lnTo>
                    <a:pt x="395" y="1109"/>
                  </a:lnTo>
                  <a:lnTo>
                    <a:pt x="397" y="1104"/>
                  </a:lnTo>
                  <a:lnTo>
                    <a:pt x="399" y="1097"/>
                  </a:lnTo>
                  <a:lnTo>
                    <a:pt x="408" y="1078"/>
                  </a:lnTo>
                  <a:lnTo>
                    <a:pt x="420" y="1056"/>
                  </a:lnTo>
                  <a:lnTo>
                    <a:pt x="437" y="1029"/>
                  </a:lnTo>
                  <a:lnTo>
                    <a:pt x="453" y="1004"/>
                  </a:lnTo>
                  <a:lnTo>
                    <a:pt x="468" y="982"/>
                  </a:lnTo>
                  <a:lnTo>
                    <a:pt x="482" y="964"/>
                  </a:lnTo>
                  <a:lnTo>
                    <a:pt x="490" y="954"/>
                  </a:lnTo>
                  <a:lnTo>
                    <a:pt x="490" y="954"/>
                  </a:lnTo>
                  <a:lnTo>
                    <a:pt x="494" y="950"/>
                  </a:lnTo>
                  <a:lnTo>
                    <a:pt x="497" y="945"/>
                  </a:lnTo>
                  <a:lnTo>
                    <a:pt x="504" y="933"/>
                  </a:lnTo>
                  <a:lnTo>
                    <a:pt x="510" y="918"/>
                  </a:lnTo>
                  <a:lnTo>
                    <a:pt x="517" y="899"/>
                  </a:lnTo>
                  <a:lnTo>
                    <a:pt x="529" y="860"/>
                  </a:lnTo>
                  <a:lnTo>
                    <a:pt x="540" y="824"/>
                  </a:lnTo>
                  <a:lnTo>
                    <a:pt x="540" y="824"/>
                  </a:lnTo>
                  <a:lnTo>
                    <a:pt x="545" y="807"/>
                  </a:lnTo>
                  <a:lnTo>
                    <a:pt x="548" y="792"/>
                  </a:lnTo>
                  <a:lnTo>
                    <a:pt x="549" y="779"/>
                  </a:lnTo>
                  <a:lnTo>
                    <a:pt x="549" y="765"/>
                  </a:lnTo>
                  <a:lnTo>
                    <a:pt x="547" y="746"/>
                  </a:lnTo>
                  <a:lnTo>
                    <a:pt x="545" y="738"/>
                  </a:lnTo>
                  <a:lnTo>
                    <a:pt x="545" y="738"/>
                  </a:lnTo>
                  <a:lnTo>
                    <a:pt x="553" y="737"/>
                  </a:lnTo>
                  <a:lnTo>
                    <a:pt x="560" y="733"/>
                  </a:lnTo>
                  <a:lnTo>
                    <a:pt x="563" y="731"/>
                  </a:lnTo>
                  <a:lnTo>
                    <a:pt x="565" y="728"/>
                  </a:lnTo>
                  <a:lnTo>
                    <a:pt x="565" y="728"/>
                  </a:lnTo>
                  <a:lnTo>
                    <a:pt x="567" y="726"/>
                  </a:lnTo>
                  <a:lnTo>
                    <a:pt x="567" y="723"/>
                  </a:lnTo>
                  <a:lnTo>
                    <a:pt x="564" y="713"/>
                  </a:lnTo>
                  <a:lnTo>
                    <a:pt x="557" y="688"/>
                  </a:lnTo>
                  <a:lnTo>
                    <a:pt x="549" y="661"/>
                  </a:lnTo>
                  <a:lnTo>
                    <a:pt x="547" y="648"/>
                  </a:lnTo>
                  <a:lnTo>
                    <a:pt x="545" y="638"/>
                  </a:lnTo>
                  <a:lnTo>
                    <a:pt x="545" y="638"/>
                  </a:lnTo>
                  <a:lnTo>
                    <a:pt x="545" y="627"/>
                  </a:lnTo>
                  <a:lnTo>
                    <a:pt x="544" y="621"/>
                  </a:lnTo>
                  <a:lnTo>
                    <a:pt x="544" y="618"/>
                  </a:lnTo>
                  <a:lnTo>
                    <a:pt x="545" y="613"/>
                  </a:lnTo>
                  <a:lnTo>
                    <a:pt x="545" y="613"/>
                  </a:lnTo>
                  <a:lnTo>
                    <a:pt x="548" y="607"/>
                  </a:lnTo>
                  <a:lnTo>
                    <a:pt x="550" y="601"/>
                  </a:lnTo>
                  <a:lnTo>
                    <a:pt x="552" y="594"/>
                  </a:lnTo>
                  <a:lnTo>
                    <a:pt x="550" y="583"/>
                  </a:lnTo>
                  <a:lnTo>
                    <a:pt x="550" y="583"/>
                  </a:lnTo>
                  <a:lnTo>
                    <a:pt x="549" y="570"/>
                  </a:lnTo>
                  <a:lnTo>
                    <a:pt x="549" y="559"/>
                  </a:lnTo>
                  <a:lnTo>
                    <a:pt x="547" y="553"/>
                  </a:lnTo>
                  <a:lnTo>
                    <a:pt x="545" y="545"/>
                  </a:lnTo>
                  <a:lnTo>
                    <a:pt x="540" y="538"/>
                  </a:lnTo>
                  <a:lnTo>
                    <a:pt x="535" y="528"/>
                  </a:lnTo>
                  <a:lnTo>
                    <a:pt x="535" y="528"/>
                  </a:lnTo>
                  <a:lnTo>
                    <a:pt x="529" y="514"/>
                  </a:lnTo>
                  <a:lnTo>
                    <a:pt x="522" y="498"/>
                  </a:lnTo>
                  <a:lnTo>
                    <a:pt x="510" y="456"/>
                  </a:lnTo>
                  <a:lnTo>
                    <a:pt x="500" y="420"/>
                  </a:lnTo>
                  <a:lnTo>
                    <a:pt x="495" y="403"/>
                  </a:lnTo>
                  <a:lnTo>
                    <a:pt x="495" y="403"/>
                  </a:lnTo>
                  <a:lnTo>
                    <a:pt x="485" y="376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2" y="326"/>
                  </a:lnTo>
                  <a:lnTo>
                    <a:pt x="469" y="319"/>
                  </a:lnTo>
                  <a:lnTo>
                    <a:pt x="465" y="307"/>
                  </a:lnTo>
                  <a:lnTo>
                    <a:pt x="465" y="307"/>
                  </a:lnTo>
                  <a:lnTo>
                    <a:pt x="460" y="300"/>
                  </a:lnTo>
                  <a:lnTo>
                    <a:pt x="453" y="290"/>
                  </a:lnTo>
                  <a:lnTo>
                    <a:pt x="443" y="280"/>
                  </a:lnTo>
                  <a:lnTo>
                    <a:pt x="430" y="267"/>
                  </a:lnTo>
                  <a:lnTo>
                    <a:pt x="417" y="256"/>
                  </a:lnTo>
                  <a:lnTo>
                    <a:pt x="402" y="245"/>
                  </a:lnTo>
                  <a:lnTo>
                    <a:pt x="385" y="235"/>
                  </a:lnTo>
                  <a:lnTo>
                    <a:pt x="370" y="227"/>
                  </a:lnTo>
                  <a:lnTo>
                    <a:pt x="370" y="227"/>
                  </a:lnTo>
                  <a:lnTo>
                    <a:pt x="344" y="215"/>
                  </a:lnTo>
                  <a:lnTo>
                    <a:pt x="320" y="202"/>
                  </a:lnTo>
                  <a:lnTo>
                    <a:pt x="320" y="202"/>
                  </a:lnTo>
                  <a:lnTo>
                    <a:pt x="298" y="191"/>
                  </a:lnTo>
                  <a:lnTo>
                    <a:pt x="284" y="186"/>
                  </a:lnTo>
                  <a:lnTo>
                    <a:pt x="275" y="182"/>
                  </a:lnTo>
                  <a:lnTo>
                    <a:pt x="275" y="182"/>
                  </a:lnTo>
                  <a:lnTo>
                    <a:pt x="268" y="173"/>
                  </a:lnTo>
                  <a:lnTo>
                    <a:pt x="260" y="162"/>
                  </a:lnTo>
                  <a:lnTo>
                    <a:pt x="260" y="162"/>
                  </a:lnTo>
                  <a:lnTo>
                    <a:pt x="255" y="151"/>
                  </a:lnTo>
                  <a:lnTo>
                    <a:pt x="250" y="142"/>
                  </a:lnTo>
                  <a:lnTo>
                    <a:pt x="250" y="142"/>
                  </a:lnTo>
                  <a:lnTo>
                    <a:pt x="253" y="122"/>
                  </a:lnTo>
                  <a:lnTo>
                    <a:pt x="253" y="104"/>
                  </a:lnTo>
                  <a:lnTo>
                    <a:pt x="251" y="94"/>
                  </a:lnTo>
                  <a:lnTo>
                    <a:pt x="250" y="87"/>
                  </a:lnTo>
                  <a:lnTo>
                    <a:pt x="250" y="87"/>
                  </a:lnTo>
                  <a:lnTo>
                    <a:pt x="245" y="62"/>
                  </a:lnTo>
                  <a:lnTo>
                    <a:pt x="241" y="52"/>
                  </a:lnTo>
                  <a:lnTo>
                    <a:pt x="235" y="42"/>
                  </a:lnTo>
                  <a:lnTo>
                    <a:pt x="235" y="42"/>
                  </a:lnTo>
                  <a:lnTo>
                    <a:pt x="226" y="31"/>
                  </a:lnTo>
                  <a:lnTo>
                    <a:pt x="218" y="23"/>
                  </a:lnTo>
                  <a:lnTo>
                    <a:pt x="205" y="11"/>
                  </a:lnTo>
                  <a:lnTo>
                    <a:pt x="205" y="11"/>
                  </a:lnTo>
                  <a:lnTo>
                    <a:pt x="200" y="8"/>
                  </a:lnTo>
                  <a:lnTo>
                    <a:pt x="190" y="5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60" y="0"/>
                  </a:lnTo>
                  <a:lnTo>
                    <a:pt x="155" y="1"/>
                  </a:lnTo>
                  <a:lnTo>
                    <a:pt x="155" y="1"/>
                  </a:lnTo>
                  <a:lnTo>
                    <a:pt x="130" y="11"/>
                  </a:lnTo>
                  <a:lnTo>
                    <a:pt x="130" y="11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B02DF20-4BD5-7289-4BA8-BA9D7F3D8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933951"/>
              <a:ext cx="238125" cy="227013"/>
            </a:xfrm>
            <a:custGeom>
              <a:avLst/>
              <a:gdLst>
                <a:gd name="T0" fmla="*/ 0 w 150"/>
                <a:gd name="T1" fmla="*/ 82 h 143"/>
                <a:gd name="T2" fmla="*/ 1 w 150"/>
                <a:gd name="T3" fmla="*/ 102 h 143"/>
                <a:gd name="T4" fmla="*/ 12 w 150"/>
                <a:gd name="T5" fmla="*/ 122 h 143"/>
                <a:gd name="T6" fmla="*/ 26 w 150"/>
                <a:gd name="T7" fmla="*/ 132 h 143"/>
                <a:gd name="T8" fmla="*/ 56 w 150"/>
                <a:gd name="T9" fmla="*/ 142 h 143"/>
                <a:gd name="T10" fmla="*/ 92 w 150"/>
                <a:gd name="T11" fmla="*/ 142 h 143"/>
                <a:gd name="T12" fmla="*/ 112 w 150"/>
                <a:gd name="T13" fmla="*/ 137 h 143"/>
                <a:gd name="T14" fmla="*/ 128 w 150"/>
                <a:gd name="T15" fmla="*/ 126 h 143"/>
                <a:gd name="T16" fmla="*/ 132 w 150"/>
                <a:gd name="T17" fmla="*/ 117 h 143"/>
                <a:gd name="T18" fmla="*/ 130 w 150"/>
                <a:gd name="T19" fmla="*/ 112 h 143"/>
                <a:gd name="T20" fmla="*/ 125 w 150"/>
                <a:gd name="T21" fmla="*/ 114 h 143"/>
                <a:gd name="T22" fmla="*/ 115 w 150"/>
                <a:gd name="T23" fmla="*/ 122 h 143"/>
                <a:gd name="T24" fmla="*/ 107 w 150"/>
                <a:gd name="T25" fmla="*/ 121 h 143"/>
                <a:gd name="T26" fmla="*/ 102 w 150"/>
                <a:gd name="T27" fmla="*/ 117 h 143"/>
                <a:gd name="T28" fmla="*/ 128 w 150"/>
                <a:gd name="T29" fmla="*/ 109 h 143"/>
                <a:gd name="T30" fmla="*/ 141 w 150"/>
                <a:gd name="T31" fmla="*/ 99 h 143"/>
                <a:gd name="T32" fmla="*/ 143 w 150"/>
                <a:gd name="T33" fmla="*/ 92 h 143"/>
                <a:gd name="T34" fmla="*/ 150 w 150"/>
                <a:gd name="T35" fmla="*/ 80 h 143"/>
                <a:gd name="T36" fmla="*/ 142 w 150"/>
                <a:gd name="T37" fmla="*/ 82 h 143"/>
                <a:gd name="T38" fmla="*/ 87 w 150"/>
                <a:gd name="T39" fmla="*/ 97 h 143"/>
                <a:gd name="T40" fmla="*/ 130 w 150"/>
                <a:gd name="T41" fmla="*/ 78 h 143"/>
                <a:gd name="T42" fmla="*/ 137 w 150"/>
                <a:gd name="T43" fmla="*/ 72 h 143"/>
                <a:gd name="T44" fmla="*/ 141 w 150"/>
                <a:gd name="T45" fmla="*/ 58 h 143"/>
                <a:gd name="T46" fmla="*/ 132 w 150"/>
                <a:gd name="T47" fmla="*/ 57 h 143"/>
                <a:gd name="T48" fmla="*/ 111 w 150"/>
                <a:gd name="T49" fmla="*/ 58 h 143"/>
                <a:gd name="T50" fmla="*/ 92 w 150"/>
                <a:gd name="T51" fmla="*/ 62 h 143"/>
                <a:gd name="T52" fmla="*/ 70 w 150"/>
                <a:gd name="T53" fmla="*/ 69 h 143"/>
                <a:gd name="T54" fmla="*/ 73 w 150"/>
                <a:gd name="T55" fmla="*/ 63 h 143"/>
                <a:gd name="T56" fmla="*/ 97 w 150"/>
                <a:gd name="T57" fmla="*/ 52 h 143"/>
                <a:gd name="T58" fmla="*/ 121 w 150"/>
                <a:gd name="T59" fmla="*/ 47 h 143"/>
                <a:gd name="T60" fmla="*/ 122 w 150"/>
                <a:gd name="T61" fmla="*/ 42 h 143"/>
                <a:gd name="T62" fmla="*/ 111 w 150"/>
                <a:gd name="T63" fmla="*/ 35 h 143"/>
                <a:gd name="T64" fmla="*/ 97 w 150"/>
                <a:gd name="T65" fmla="*/ 37 h 143"/>
                <a:gd name="T66" fmla="*/ 55 w 150"/>
                <a:gd name="T67" fmla="*/ 44 h 143"/>
                <a:gd name="T68" fmla="*/ 43 w 150"/>
                <a:gd name="T69" fmla="*/ 48 h 143"/>
                <a:gd name="T70" fmla="*/ 35 w 150"/>
                <a:gd name="T71" fmla="*/ 48 h 143"/>
                <a:gd name="T72" fmla="*/ 43 w 150"/>
                <a:gd name="T73" fmla="*/ 45 h 143"/>
                <a:gd name="T74" fmla="*/ 55 w 150"/>
                <a:gd name="T75" fmla="*/ 39 h 143"/>
                <a:gd name="T76" fmla="*/ 57 w 150"/>
                <a:gd name="T77" fmla="*/ 32 h 143"/>
                <a:gd name="T78" fmla="*/ 53 w 150"/>
                <a:gd name="T79" fmla="*/ 3 h 143"/>
                <a:gd name="T80" fmla="*/ 50 w 150"/>
                <a:gd name="T81" fmla="*/ 0 h 143"/>
                <a:gd name="T82" fmla="*/ 42 w 150"/>
                <a:gd name="T83" fmla="*/ 12 h 143"/>
                <a:gd name="T84" fmla="*/ 33 w 150"/>
                <a:gd name="T85" fmla="*/ 22 h 143"/>
                <a:gd name="T86" fmla="*/ 22 w 150"/>
                <a:gd name="T87" fmla="*/ 37 h 143"/>
                <a:gd name="T88" fmla="*/ 10 w 150"/>
                <a:gd name="T89" fmla="*/ 53 h 143"/>
                <a:gd name="T90" fmla="*/ 2 w 150"/>
                <a:gd name="T91" fmla="*/ 7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" h="143">
                  <a:moveTo>
                    <a:pt x="2" y="72"/>
                  </a:moveTo>
                  <a:lnTo>
                    <a:pt x="2" y="72"/>
                  </a:lnTo>
                  <a:lnTo>
                    <a:pt x="0" y="82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1" y="102"/>
                  </a:lnTo>
                  <a:lnTo>
                    <a:pt x="3" y="109"/>
                  </a:lnTo>
                  <a:lnTo>
                    <a:pt x="7" y="116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8" y="127"/>
                  </a:lnTo>
                  <a:lnTo>
                    <a:pt x="26" y="132"/>
                  </a:lnTo>
                  <a:lnTo>
                    <a:pt x="36" y="137"/>
                  </a:lnTo>
                  <a:lnTo>
                    <a:pt x="46" y="139"/>
                  </a:lnTo>
                  <a:lnTo>
                    <a:pt x="56" y="142"/>
                  </a:lnTo>
                  <a:lnTo>
                    <a:pt x="68" y="143"/>
                  </a:lnTo>
                  <a:lnTo>
                    <a:pt x="80" y="143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103" y="139"/>
                  </a:lnTo>
                  <a:lnTo>
                    <a:pt x="112" y="137"/>
                  </a:lnTo>
                  <a:lnTo>
                    <a:pt x="118" y="133"/>
                  </a:lnTo>
                  <a:lnTo>
                    <a:pt x="125" y="129"/>
                  </a:lnTo>
                  <a:lnTo>
                    <a:pt x="128" y="126"/>
                  </a:lnTo>
                  <a:lnTo>
                    <a:pt x="130" y="122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2" y="114"/>
                  </a:lnTo>
                  <a:lnTo>
                    <a:pt x="131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5" y="114"/>
                  </a:lnTo>
                  <a:lnTo>
                    <a:pt x="122" y="118"/>
                  </a:lnTo>
                  <a:lnTo>
                    <a:pt x="118" y="121"/>
                  </a:lnTo>
                  <a:lnTo>
                    <a:pt x="115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07" y="121"/>
                  </a:lnTo>
                  <a:lnTo>
                    <a:pt x="103" y="119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8" y="116"/>
                  </a:lnTo>
                  <a:lnTo>
                    <a:pt x="121" y="112"/>
                  </a:lnTo>
                  <a:lnTo>
                    <a:pt x="128" y="109"/>
                  </a:lnTo>
                  <a:lnTo>
                    <a:pt x="135" y="106"/>
                  </a:lnTo>
                  <a:lnTo>
                    <a:pt x="140" y="102"/>
                  </a:lnTo>
                  <a:lnTo>
                    <a:pt x="141" y="99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3" y="92"/>
                  </a:lnTo>
                  <a:lnTo>
                    <a:pt x="145" y="88"/>
                  </a:lnTo>
                  <a:lnTo>
                    <a:pt x="148" y="82"/>
                  </a:lnTo>
                  <a:lnTo>
                    <a:pt x="150" y="80"/>
                  </a:lnTo>
                  <a:lnTo>
                    <a:pt x="150" y="79"/>
                  </a:lnTo>
                  <a:lnTo>
                    <a:pt x="142" y="82"/>
                  </a:lnTo>
                  <a:lnTo>
                    <a:pt x="142" y="82"/>
                  </a:lnTo>
                  <a:lnTo>
                    <a:pt x="106" y="92"/>
                  </a:lnTo>
                  <a:lnTo>
                    <a:pt x="87" y="97"/>
                  </a:lnTo>
                  <a:lnTo>
                    <a:pt x="87" y="97"/>
                  </a:lnTo>
                  <a:lnTo>
                    <a:pt x="98" y="93"/>
                  </a:lnTo>
                  <a:lnTo>
                    <a:pt x="115" y="85"/>
                  </a:lnTo>
                  <a:lnTo>
                    <a:pt x="130" y="78"/>
                  </a:lnTo>
                  <a:lnTo>
                    <a:pt x="135" y="74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40" y="67"/>
                  </a:lnTo>
                  <a:lnTo>
                    <a:pt x="141" y="60"/>
                  </a:lnTo>
                  <a:lnTo>
                    <a:pt x="141" y="58"/>
                  </a:lnTo>
                  <a:lnTo>
                    <a:pt x="140" y="57"/>
                  </a:lnTo>
                  <a:lnTo>
                    <a:pt x="137" y="57"/>
                  </a:lnTo>
                  <a:lnTo>
                    <a:pt x="132" y="57"/>
                  </a:lnTo>
                  <a:lnTo>
                    <a:pt x="132" y="57"/>
                  </a:lnTo>
                  <a:lnTo>
                    <a:pt x="122" y="58"/>
                  </a:lnTo>
                  <a:lnTo>
                    <a:pt x="111" y="58"/>
                  </a:lnTo>
                  <a:lnTo>
                    <a:pt x="102" y="59"/>
                  </a:lnTo>
                  <a:lnTo>
                    <a:pt x="97" y="59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1" y="65"/>
                  </a:lnTo>
                  <a:lnTo>
                    <a:pt x="70" y="69"/>
                  </a:lnTo>
                  <a:lnTo>
                    <a:pt x="57" y="72"/>
                  </a:lnTo>
                  <a:lnTo>
                    <a:pt x="57" y="72"/>
                  </a:lnTo>
                  <a:lnTo>
                    <a:pt x="73" y="63"/>
                  </a:lnTo>
                  <a:lnTo>
                    <a:pt x="86" y="57"/>
                  </a:lnTo>
                  <a:lnTo>
                    <a:pt x="97" y="52"/>
                  </a:lnTo>
                  <a:lnTo>
                    <a:pt x="97" y="52"/>
                  </a:lnTo>
                  <a:lnTo>
                    <a:pt x="107" y="49"/>
                  </a:lnTo>
                  <a:lnTo>
                    <a:pt x="117" y="48"/>
                  </a:lnTo>
                  <a:lnTo>
                    <a:pt x="121" y="47"/>
                  </a:lnTo>
                  <a:lnTo>
                    <a:pt x="123" y="45"/>
                  </a:lnTo>
                  <a:lnTo>
                    <a:pt x="125" y="44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16" y="38"/>
                  </a:lnTo>
                  <a:lnTo>
                    <a:pt x="111" y="35"/>
                  </a:lnTo>
                  <a:lnTo>
                    <a:pt x="105" y="35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85" y="39"/>
                  </a:lnTo>
                  <a:lnTo>
                    <a:pt x="68" y="42"/>
                  </a:lnTo>
                  <a:lnTo>
                    <a:pt x="55" y="44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48"/>
                  </a:lnTo>
                  <a:lnTo>
                    <a:pt x="38" y="49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43" y="45"/>
                  </a:lnTo>
                  <a:lnTo>
                    <a:pt x="50" y="43"/>
                  </a:lnTo>
                  <a:lnTo>
                    <a:pt x="53" y="42"/>
                  </a:lnTo>
                  <a:lnTo>
                    <a:pt x="55" y="39"/>
                  </a:lnTo>
                  <a:lnTo>
                    <a:pt x="57" y="37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13"/>
                  </a:lnTo>
                  <a:lnTo>
                    <a:pt x="56" y="5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2" y="12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3" y="22"/>
                  </a:lnTo>
                  <a:lnTo>
                    <a:pt x="31" y="25"/>
                  </a:lnTo>
                  <a:lnTo>
                    <a:pt x="28" y="30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15" y="44"/>
                  </a:lnTo>
                  <a:lnTo>
                    <a:pt x="10" y="53"/>
                  </a:lnTo>
                  <a:lnTo>
                    <a:pt x="6" y="63"/>
                  </a:lnTo>
                  <a:lnTo>
                    <a:pt x="2" y="72"/>
                  </a:lnTo>
                  <a:lnTo>
                    <a:pt x="2" y="7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21E62D-CFB6-7BCE-4CD1-2E25D13BA209}"/>
              </a:ext>
            </a:extLst>
          </p:cNvPr>
          <p:cNvGrpSpPr/>
          <p:nvPr/>
        </p:nvGrpSpPr>
        <p:grpSpPr>
          <a:xfrm>
            <a:off x="7064273" y="4043544"/>
            <a:ext cx="1498705" cy="2234839"/>
            <a:chOff x="5532438" y="4953001"/>
            <a:chExt cx="1169988" cy="1744663"/>
          </a:xfrm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744CEF58-F8A0-5622-8134-0EAF39201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4953001"/>
              <a:ext cx="1169988" cy="1744663"/>
            </a:xfrm>
            <a:custGeom>
              <a:avLst/>
              <a:gdLst>
                <a:gd name="T0" fmla="*/ 48 w 737"/>
                <a:gd name="T1" fmla="*/ 15 h 1099"/>
                <a:gd name="T2" fmla="*/ 3 w 737"/>
                <a:gd name="T3" fmla="*/ 75 h 1099"/>
                <a:gd name="T4" fmla="*/ 7 w 737"/>
                <a:gd name="T5" fmla="*/ 171 h 1099"/>
                <a:gd name="T6" fmla="*/ 34 w 737"/>
                <a:gd name="T7" fmla="*/ 261 h 1099"/>
                <a:gd name="T8" fmla="*/ 43 w 737"/>
                <a:gd name="T9" fmla="*/ 300 h 1099"/>
                <a:gd name="T10" fmla="*/ 63 w 737"/>
                <a:gd name="T11" fmla="*/ 345 h 1099"/>
                <a:gd name="T12" fmla="*/ 73 w 737"/>
                <a:gd name="T13" fmla="*/ 329 h 1099"/>
                <a:gd name="T14" fmla="*/ 87 w 737"/>
                <a:gd name="T15" fmla="*/ 372 h 1099"/>
                <a:gd name="T16" fmla="*/ 107 w 737"/>
                <a:gd name="T17" fmla="*/ 368 h 1099"/>
                <a:gd name="T18" fmla="*/ 129 w 737"/>
                <a:gd name="T19" fmla="*/ 335 h 1099"/>
                <a:gd name="T20" fmla="*/ 142 w 737"/>
                <a:gd name="T21" fmla="*/ 347 h 1099"/>
                <a:gd name="T22" fmla="*/ 169 w 737"/>
                <a:gd name="T23" fmla="*/ 314 h 1099"/>
                <a:gd name="T24" fmla="*/ 198 w 737"/>
                <a:gd name="T25" fmla="*/ 387 h 1099"/>
                <a:gd name="T26" fmla="*/ 223 w 737"/>
                <a:gd name="T27" fmla="*/ 456 h 1099"/>
                <a:gd name="T28" fmla="*/ 249 w 737"/>
                <a:gd name="T29" fmla="*/ 488 h 1099"/>
                <a:gd name="T30" fmla="*/ 297 w 737"/>
                <a:gd name="T31" fmla="*/ 478 h 1099"/>
                <a:gd name="T32" fmla="*/ 364 w 737"/>
                <a:gd name="T33" fmla="*/ 506 h 1099"/>
                <a:gd name="T34" fmla="*/ 368 w 737"/>
                <a:gd name="T35" fmla="*/ 596 h 1099"/>
                <a:gd name="T36" fmla="*/ 373 w 737"/>
                <a:gd name="T37" fmla="*/ 616 h 1099"/>
                <a:gd name="T38" fmla="*/ 376 w 737"/>
                <a:gd name="T39" fmla="*/ 630 h 1099"/>
                <a:gd name="T40" fmla="*/ 388 w 737"/>
                <a:gd name="T41" fmla="*/ 646 h 1099"/>
                <a:gd name="T42" fmla="*/ 378 w 737"/>
                <a:gd name="T43" fmla="*/ 701 h 1099"/>
                <a:gd name="T44" fmla="*/ 294 w 737"/>
                <a:gd name="T45" fmla="*/ 903 h 1099"/>
                <a:gd name="T46" fmla="*/ 348 w 737"/>
                <a:gd name="T47" fmla="*/ 972 h 1099"/>
                <a:gd name="T48" fmla="*/ 433 w 737"/>
                <a:gd name="T49" fmla="*/ 947 h 1099"/>
                <a:gd name="T50" fmla="*/ 443 w 737"/>
                <a:gd name="T51" fmla="*/ 1019 h 1099"/>
                <a:gd name="T52" fmla="*/ 389 w 737"/>
                <a:gd name="T53" fmla="*/ 1090 h 1099"/>
                <a:gd name="T54" fmla="*/ 418 w 737"/>
                <a:gd name="T55" fmla="*/ 1093 h 1099"/>
                <a:gd name="T56" fmla="*/ 436 w 737"/>
                <a:gd name="T57" fmla="*/ 1093 h 1099"/>
                <a:gd name="T58" fmla="*/ 458 w 737"/>
                <a:gd name="T59" fmla="*/ 1098 h 1099"/>
                <a:gd name="T60" fmla="*/ 488 w 737"/>
                <a:gd name="T61" fmla="*/ 1088 h 1099"/>
                <a:gd name="T62" fmla="*/ 519 w 737"/>
                <a:gd name="T63" fmla="*/ 1046 h 1099"/>
                <a:gd name="T64" fmla="*/ 548 w 737"/>
                <a:gd name="T65" fmla="*/ 1002 h 1099"/>
                <a:gd name="T66" fmla="*/ 539 w 737"/>
                <a:gd name="T67" fmla="*/ 900 h 1099"/>
                <a:gd name="T68" fmla="*/ 681 w 737"/>
                <a:gd name="T69" fmla="*/ 906 h 1099"/>
                <a:gd name="T70" fmla="*/ 665 w 737"/>
                <a:gd name="T71" fmla="*/ 927 h 1099"/>
                <a:gd name="T72" fmla="*/ 648 w 737"/>
                <a:gd name="T73" fmla="*/ 947 h 1099"/>
                <a:gd name="T74" fmla="*/ 717 w 737"/>
                <a:gd name="T75" fmla="*/ 952 h 1099"/>
                <a:gd name="T76" fmla="*/ 723 w 737"/>
                <a:gd name="T77" fmla="*/ 882 h 1099"/>
                <a:gd name="T78" fmla="*/ 737 w 737"/>
                <a:gd name="T79" fmla="*/ 783 h 1099"/>
                <a:gd name="T80" fmla="*/ 703 w 737"/>
                <a:gd name="T81" fmla="*/ 762 h 1099"/>
                <a:gd name="T82" fmla="*/ 623 w 737"/>
                <a:gd name="T83" fmla="*/ 772 h 1099"/>
                <a:gd name="T84" fmla="*/ 598 w 737"/>
                <a:gd name="T85" fmla="*/ 757 h 1099"/>
                <a:gd name="T86" fmla="*/ 583 w 737"/>
                <a:gd name="T87" fmla="*/ 717 h 1099"/>
                <a:gd name="T88" fmla="*/ 663 w 737"/>
                <a:gd name="T89" fmla="*/ 655 h 1099"/>
                <a:gd name="T90" fmla="*/ 703 w 737"/>
                <a:gd name="T91" fmla="*/ 481 h 1099"/>
                <a:gd name="T92" fmla="*/ 708 w 737"/>
                <a:gd name="T93" fmla="*/ 471 h 1099"/>
                <a:gd name="T94" fmla="*/ 615 w 737"/>
                <a:gd name="T95" fmla="*/ 398 h 1099"/>
                <a:gd name="T96" fmla="*/ 553 w 737"/>
                <a:gd name="T97" fmla="*/ 285 h 1099"/>
                <a:gd name="T98" fmla="*/ 543 w 737"/>
                <a:gd name="T99" fmla="*/ 220 h 1099"/>
                <a:gd name="T100" fmla="*/ 468 w 737"/>
                <a:gd name="T101" fmla="*/ 180 h 1099"/>
                <a:gd name="T102" fmla="*/ 318 w 737"/>
                <a:gd name="T103" fmla="*/ 105 h 1099"/>
                <a:gd name="T104" fmla="*/ 248 w 737"/>
                <a:gd name="T105" fmla="*/ 101 h 1099"/>
                <a:gd name="T106" fmla="*/ 223 w 737"/>
                <a:gd name="T107" fmla="*/ 95 h 1099"/>
                <a:gd name="T108" fmla="*/ 172 w 737"/>
                <a:gd name="T109" fmla="*/ 20 h 1099"/>
                <a:gd name="T110" fmla="*/ 128 w 737"/>
                <a:gd name="T111" fmla="*/ 1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7" h="1099">
                  <a:moveTo>
                    <a:pt x="103" y="15"/>
                  </a:moveTo>
                  <a:lnTo>
                    <a:pt x="103" y="15"/>
                  </a:lnTo>
                  <a:lnTo>
                    <a:pt x="98" y="12"/>
                  </a:lnTo>
                  <a:lnTo>
                    <a:pt x="84" y="8"/>
                  </a:lnTo>
                  <a:lnTo>
                    <a:pt x="75" y="8"/>
                  </a:lnTo>
                  <a:lnTo>
                    <a:pt x="65" y="8"/>
                  </a:lnTo>
                  <a:lnTo>
                    <a:pt x="57" y="11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0" y="21"/>
                  </a:lnTo>
                  <a:lnTo>
                    <a:pt x="33" y="28"/>
                  </a:lnTo>
                  <a:lnTo>
                    <a:pt x="25" y="36"/>
                  </a:lnTo>
                  <a:lnTo>
                    <a:pt x="19" y="45"/>
                  </a:lnTo>
                  <a:lnTo>
                    <a:pt x="9" y="61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2" y="82"/>
                  </a:lnTo>
                  <a:lnTo>
                    <a:pt x="0" y="91"/>
                  </a:lnTo>
                  <a:lnTo>
                    <a:pt x="0" y="112"/>
                  </a:lnTo>
                  <a:lnTo>
                    <a:pt x="2" y="136"/>
                  </a:lnTo>
                  <a:lnTo>
                    <a:pt x="3" y="155"/>
                  </a:lnTo>
                  <a:lnTo>
                    <a:pt x="3" y="155"/>
                  </a:lnTo>
                  <a:lnTo>
                    <a:pt x="4" y="162"/>
                  </a:lnTo>
                  <a:lnTo>
                    <a:pt x="7" y="171"/>
                  </a:lnTo>
                  <a:lnTo>
                    <a:pt x="17" y="190"/>
                  </a:lnTo>
                  <a:lnTo>
                    <a:pt x="22" y="200"/>
                  </a:lnTo>
                  <a:lnTo>
                    <a:pt x="27" y="210"/>
                  </a:lnTo>
                  <a:lnTo>
                    <a:pt x="30" y="223"/>
                  </a:lnTo>
                  <a:lnTo>
                    <a:pt x="33" y="235"/>
                  </a:lnTo>
                  <a:lnTo>
                    <a:pt x="33" y="235"/>
                  </a:lnTo>
                  <a:lnTo>
                    <a:pt x="34" y="249"/>
                  </a:lnTo>
                  <a:lnTo>
                    <a:pt x="34" y="261"/>
                  </a:lnTo>
                  <a:lnTo>
                    <a:pt x="32" y="284"/>
                  </a:lnTo>
                  <a:lnTo>
                    <a:pt x="29" y="299"/>
                  </a:lnTo>
                  <a:lnTo>
                    <a:pt x="28" y="305"/>
                  </a:lnTo>
                  <a:lnTo>
                    <a:pt x="48" y="290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4" y="297"/>
                  </a:lnTo>
                  <a:lnTo>
                    <a:pt x="43" y="300"/>
                  </a:lnTo>
                  <a:lnTo>
                    <a:pt x="43" y="305"/>
                  </a:lnTo>
                  <a:lnTo>
                    <a:pt x="44" y="312"/>
                  </a:lnTo>
                  <a:lnTo>
                    <a:pt x="48" y="320"/>
                  </a:lnTo>
                  <a:lnTo>
                    <a:pt x="48" y="320"/>
                  </a:lnTo>
                  <a:lnTo>
                    <a:pt x="55" y="334"/>
                  </a:lnTo>
                  <a:lnTo>
                    <a:pt x="59" y="342"/>
                  </a:lnTo>
                  <a:lnTo>
                    <a:pt x="62" y="345"/>
                  </a:lnTo>
                  <a:lnTo>
                    <a:pt x="63" y="345"/>
                  </a:lnTo>
                  <a:lnTo>
                    <a:pt x="63" y="345"/>
                  </a:lnTo>
                  <a:lnTo>
                    <a:pt x="63" y="342"/>
                  </a:lnTo>
                  <a:lnTo>
                    <a:pt x="63" y="335"/>
                  </a:lnTo>
                  <a:lnTo>
                    <a:pt x="63" y="335"/>
                  </a:lnTo>
                  <a:lnTo>
                    <a:pt x="65" y="333"/>
                  </a:lnTo>
                  <a:lnTo>
                    <a:pt x="68" y="330"/>
                  </a:lnTo>
                  <a:lnTo>
                    <a:pt x="72" y="329"/>
                  </a:lnTo>
                  <a:lnTo>
                    <a:pt x="73" y="329"/>
                  </a:lnTo>
                  <a:lnTo>
                    <a:pt x="73" y="330"/>
                  </a:lnTo>
                  <a:lnTo>
                    <a:pt x="73" y="330"/>
                  </a:lnTo>
                  <a:lnTo>
                    <a:pt x="74" y="337"/>
                  </a:lnTo>
                  <a:lnTo>
                    <a:pt x="77" y="345"/>
                  </a:lnTo>
                  <a:lnTo>
                    <a:pt x="83" y="361"/>
                  </a:lnTo>
                  <a:lnTo>
                    <a:pt x="83" y="361"/>
                  </a:lnTo>
                  <a:lnTo>
                    <a:pt x="85" y="368"/>
                  </a:lnTo>
                  <a:lnTo>
                    <a:pt x="87" y="372"/>
                  </a:lnTo>
                  <a:lnTo>
                    <a:pt x="87" y="372"/>
                  </a:lnTo>
                  <a:lnTo>
                    <a:pt x="88" y="371"/>
                  </a:lnTo>
                  <a:lnTo>
                    <a:pt x="88" y="371"/>
                  </a:lnTo>
                  <a:lnTo>
                    <a:pt x="103" y="340"/>
                  </a:lnTo>
                  <a:lnTo>
                    <a:pt x="103" y="366"/>
                  </a:lnTo>
                  <a:lnTo>
                    <a:pt x="103" y="366"/>
                  </a:lnTo>
                  <a:lnTo>
                    <a:pt x="104" y="367"/>
                  </a:lnTo>
                  <a:lnTo>
                    <a:pt x="107" y="368"/>
                  </a:lnTo>
                  <a:lnTo>
                    <a:pt x="109" y="368"/>
                  </a:lnTo>
                  <a:lnTo>
                    <a:pt x="112" y="367"/>
                  </a:lnTo>
                  <a:lnTo>
                    <a:pt x="114" y="364"/>
                  </a:lnTo>
                  <a:lnTo>
                    <a:pt x="118" y="361"/>
                  </a:lnTo>
                  <a:lnTo>
                    <a:pt x="118" y="361"/>
                  </a:lnTo>
                  <a:lnTo>
                    <a:pt x="122" y="356"/>
                  </a:lnTo>
                  <a:lnTo>
                    <a:pt x="124" y="349"/>
                  </a:lnTo>
                  <a:lnTo>
                    <a:pt x="129" y="335"/>
                  </a:lnTo>
                  <a:lnTo>
                    <a:pt x="133" y="320"/>
                  </a:lnTo>
                  <a:lnTo>
                    <a:pt x="133" y="320"/>
                  </a:lnTo>
                  <a:lnTo>
                    <a:pt x="133" y="325"/>
                  </a:lnTo>
                  <a:lnTo>
                    <a:pt x="134" y="337"/>
                  </a:lnTo>
                  <a:lnTo>
                    <a:pt x="135" y="342"/>
                  </a:lnTo>
                  <a:lnTo>
                    <a:pt x="138" y="345"/>
                  </a:lnTo>
                  <a:lnTo>
                    <a:pt x="140" y="347"/>
                  </a:lnTo>
                  <a:lnTo>
                    <a:pt x="142" y="347"/>
                  </a:lnTo>
                  <a:lnTo>
                    <a:pt x="143" y="345"/>
                  </a:lnTo>
                  <a:lnTo>
                    <a:pt x="143" y="345"/>
                  </a:lnTo>
                  <a:lnTo>
                    <a:pt x="147" y="340"/>
                  </a:lnTo>
                  <a:lnTo>
                    <a:pt x="149" y="334"/>
                  </a:lnTo>
                  <a:lnTo>
                    <a:pt x="154" y="319"/>
                  </a:lnTo>
                  <a:lnTo>
                    <a:pt x="158" y="300"/>
                  </a:lnTo>
                  <a:lnTo>
                    <a:pt x="158" y="300"/>
                  </a:lnTo>
                  <a:lnTo>
                    <a:pt x="169" y="314"/>
                  </a:lnTo>
                  <a:lnTo>
                    <a:pt x="178" y="327"/>
                  </a:lnTo>
                  <a:lnTo>
                    <a:pt x="180" y="334"/>
                  </a:lnTo>
                  <a:lnTo>
                    <a:pt x="183" y="340"/>
                  </a:lnTo>
                  <a:lnTo>
                    <a:pt x="183" y="340"/>
                  </a:lnTo>
                  <a:lnTo>
                    <a:pt x="187" y="354"/>
                  </a:lnTo>
                  <a:lnTo>
                    <a:pt x="193" y="368"/>
                  </a:lnTo>
                  <a:lnTo>
                    <a:pt x="197" y="381"/>
                  </a:lnTo>
                  <a:lnTo>
                    <a:pt x="198" y="387"/>
                  </a:lnTo>
                  <a:lnTo>
                    <a:pt x="198" y="391"/>
                  </a:lnTo>
                  <a:lnTo>
                    <a:pt x="198" y="391"/>
                  </a:lnTo>
                  <a:lnTo>
                    <a:pt x="198" y="396"/>
                  </a:lnTo>
                  <a:lnTo>
                    <a:pt x="200" y="403"/>
                  </a:lnTo>
                  <a:lnTo>
                    <a:pt x="209" y="423"/>
                  </a:lnTo>
                  <a:lnTo>
                    <a:pt x="218" y="442"/>
                  </a:lnTo>
                  <a:lnTo>
                    <a:pt x="222" y="451"/>
                  </a:lnTo>
                  <a:lnTo>
                    <a:pt x="223" y="456"/>
                  </a:lnTo>
                  <a:lnTo>
                    <a:pt x="223" y="456"/>
                  </a:lnTo>
                  <a:lnTo>
                    <a:pt x="224" y="460"/>
                  </a:lnTo>
                  <a:lnTo>
                    <a:pt x="225" y="465"/>
                  </a:lnTo>
                  <a:lnTo>
                    <a:pt x="230" y="473"/>
                  </a:lnTo>
                  <a:lnTo>
                    <a:pt x="237" y="481"/>
                  </a:lnTo>
                  <a:lnTo>
                    <a:pt x="243" y="486"/>
                  </a:lnTo>
                  <a:lnTo>
                    <a:pt x="243" y="486"/>
                  </a:lnTo>
                  <a:lnTo>
                    <a:pt x="249" y="488"/>
                  </a:lnTo>
                  <a:lnTo>
                    <a:pt x="254" y="490"/>
                  </a:lnTo>
                  <a:lnTo>
                    <a:pt x="263" y="491"/>
                  </a:lnTo>
                  <a:lnTo>
                    <a:pt x="263" y="491"/>
                  </a:lnTo>
                  <a:lnTo>
                    <a:pt x="276" y="491"/>
                  </a:lnTo>
                  <a:lnTo>
                    <a:pt x="282" y="490"/>
                  </a:lnTo>
                  <a:lnTo>
                    <a:pt x="288" y="486"/>
                  </a:lnTo>
                  <a:lnTo>
                    <a:pt x="288" y="486"/>
                  </a:lnTo>
                  <a:lnTo>
                    <a:pt x="297" y="478"/>
                  </a:lnTo>
                  <a:lnTo>
                    <a:pt x="308" y="466"/>
                  </a:lnTo>
                  <a:lnTo>
                    <a:pt x="323" y="451"/>
                  </a:lnTo>
                  <a:lnTo>
                    <a:pt x="323" y="451"/>
                  </a:lnTo>
                  <a:lnTo>
                    <a:pt x="339" y="475"/>
                  </a:lnTo>
                  <a:lnTo>
                    <a:pt x="351" y="492"/>
                  </a:lnTo>
                  <a:lnTo>
                    <a:pt x="358" y="501"/>
                  </a:lnTo>
                  <a:lnTo>
                    <a:pt x="358" y="501"/>
                  </a:lnTo>
                  <a:lnTo>
                    <a:pt x="364" y="506"/>
                  </a:lnTo>
                  <a:lnTo>
                    <a:pt x="374" y="517"/>
                  </a:lnTo>
                  <a:lnTo>
                    <a:pt x="388" y="531"/>
                  </a:lnTo>
                  <a:lnTo>
                    <a:pt x="388" y="531"/>
                  </a:lnTo>
                  <a:lnTo>
                    <a:pt x="368" y="586"/>
                  </a:lnTo>
                  <a:lnTo>
                    <a:pt x="368" y="586"/>
                  </a:lnTo>
                  <a:lnTo>
                    <a:pt x="368" y="587"/>
                  </a:lnTo>
                  <a:lnTo>
                    <a:pt x="368" y="590"/>
                  </a:lnTo>
                  <a:lnTo>
                    <a:pt x="368" y="596"/>
                  </a:lnTo>
                  <a:lnTo>
                    <a:pt x="368" y="596"/>
                  </a:lnTo>
                  <a:lnTo>
                    <a:pt x="368" y="601"/>
                  </a:lnTo>
                  <a:lnTo>
                    <a:pt x="371" y="605"/>
                  </a:lnTo>
                  <a:lnTo>
                    <a:pt x="373" y="609"/>
                  </a:lnTo>
                  <a:lnTo>
                    <a:pt x="373" y="611"/>
                  </a:lnTo>
                  <a:lnTo>
                    <a:pt x="373" y="611"/>
                  </a:lnTo>
                  <a:lnTo>
                    <a:pt x="373" y="615"/>
                  </a:lnTo>
                  <a:lnTo>
                    <a:pt x="373" y="616"/>
                  </a:lnTo>
                  <a:lnTo>
                    <a:pt x="373" y="616"/>
                  </a:lnTo>
                  <a:lnTo>
                    <a:pt x="376" y="620"/>
                  </a:lnTo>
                  <a:lnTo>
                    <a:pt x="378" y="622"/>
                  </a:lnTo>
                  <a:lnTo>
                    <a:pt x="378" y="626"/>
                  </a:lnTo>
                  <a:lnTo>
                    <a:pt x="378" y="626"/>
                  </a:lnTo>
                  <a:lnTo>
                    <a:pt x="377" y="629"/>
                  </a:lnTo>
                  <a:lnTo>
                    <a:pt x="376" y="629"/>
                  </a:lnTo>
                  <a:lnTo>
                    <a:pt x="376" y="630"/>
                  </a:lnTo>
                  <a:lnTo>
                    <a:pt x="378" y="631"/>
                  </a:lnTo>
                  <a:lnTo>
                    <a:pt x="378" y="631"/>
                  </a:lnTo>
                  <a:lnTo>
                    <a:pt x="386" y="635"/>
                  </a:lnTo>
                  <a:lnTo>
                    <a:pt x="388" y="636"/>
                  </a:lnTo>
                  <a:lnTo>
                    <a:pt x="388" y="636"/>
                  </a:lnTo>
                  <a:lnTo>
                    <a:pt x="387" y="639"/>
                  </a:lnTo>
                  <a:lnTo>
                    <a:pt x="387" y="643"/>
                  </a:lnTo>
                  <a:lnTo>
                    <a:pt x="388" y="646"/>
                  </a:lnTo>
                  <a:lnTo>
                    <a:pt x="388" y="646"/>
                  </a:lnTo>
                  <a:lnTo>
                    <a:pt x="394" y="654"/>
                  </a:lnTo>
                  <a:lnTo>
                    <a:pt x="398" y="656"/>
                  </a:lnTo>
                  <a:lnTo>
                    <a:pt x="398" y="656"/>
                  </a:lnTo>
                  <a:lnTo>
                    <a:pt x="392" y="674"/>
                  </a:lnTo>
                  <a:lnTo>
                    <a:pt x="386" y="689"/>
                  </a:lnTo>
                  <a:lnTo>
                    <a:pt x="382" y="695"/>
                  </a:lnTo>
                  <a:lnTo>
                    <a:pt x="378" y="701"/>
                  </a:lnTo>
                  <a:lnTo>
                    <a:pt x="378" y="701"/>
                  </a:lnTo>
                  <a:lnTo>
                    <a:pt x="372" y="713"/>
                  </a:lnTo>
                  <a:lnTo>
                    <a:pt x="362" y="734"/>
                  </a:lnTo>
                  <a:lnTo>
                    <a:pt x="337" y="794"/>
                  </a:lnTo>
                  <a:lnTo>
                    <a:pt x="298" y="887"/>
                  </a:lnTo>
                  <a:lnTo>
                    <a:pt x="298" y="887"/>
                  </a:lnTo>
                  <a:lnTo>
                    <a:pt x="296" y="893"/>
                  </a:lnTo>
                  <a:lnTo>
                    <a:pt x="294" y="903"/>
                  </a:lnTo>
                  <a:lnTo>
                    <a:pt x="292" y="925"/>
                  </a:lnTo>
                  <a:lnTo>
                    <a:pt x="292" y="943"/>
                  </a:lnTo>
                  <a:lnTo>
                    <a:pt x="292" y="950"/>
                  </a:lnTo>
                  <a:lnTo>
                    <a:pt x="293" y="952"/>
                  </a:lnTo>
                  <a:lnTo>
                    <a:pt x="293" y="952"/>
                  </a:lnTo>
                  <a:lnTo>
                    <a:pt x="321" y="963"/>
                  </a:lnTo>
                  <a:lnTo>
                    <a:pt x="341" y="970"/>
                  </a:lnTo>
                  <a:lnTo>
                    <a:pt x="348" y="972"/>
                  </a:lnTo>
                  <a:lnTo>
                    <a:pt x="353" y="972"/>
                  </a:lnTo>
                  <a:lnTo>
                    <a:pt x="353" y="972"/>
                  </a:lnTo>
                  <a:lnTo>
                    <a:pt x="364" y="971"/>
                  </a:lnTo>
                  <a:lnTo>
                    <a:pt x="381" y="967"/>
                  </a:lnTo>
                  <a:lnTo>
                    <a:pt x="403" y="962"/>
                  </a:lnTo>
                  <a:lnTo>
                    <a:pt x="403" y="962"/>
                  </a:lnTo>
                  <a:lnTo>
                    <a:pt x="414" y="957"/>
                  </a:lnTo>
                  <a:lnTo>
                    <a:pt x="433" y="947"/>
                  </a:lnTo>
                  <a:lnTo>
                    <a:pt x="458" y="932"/>
                  </a:lnTo>
                  <a:lnTo>
                    <a:pt x="458" y="932"/>
                  </a:lnTo>
                  <a:lnTo>
                    <a:pt x="456" y="967"/>
                  </a:lnTo>
                  <a:lnTo>
                    <a:pt x="453" y="994"/>
                  </a:lnTo>
                  <a:lnTo>
                    <a:pt x="451" y="1005"/>
                  </a:lnTo>
                  <a:lnTo>
                    <a:pt x="448" y="1012"/>
                  </a:lnTo>
                  <a:lnTo>
                    <a:pt x="448" y="1012"/>
                  </a:lnTo>
                  <a:lnTo>
                    <a:pt x="443" y="1019"/>
                  </a:lnTo>
                  <a:lnTo>
                    <a:pt x="436" y="1027"/>
                  </a:lnTo>
                  <a:lnTo>
                    <a:pt x="416" y="1049"/>
                  </a:lnTo>
                  <a:lnTo>
                    <a:pt x="397" y="1069"/>
                  </a:lnTo>
                  <a:lnTo>
                    <a:pt x="391" y="1076"/>
                  </a:lnTo>
                  <a:lnTo>
                    <a:pt x="388" y="1083"/>
                  </a:lnTo>
                  <a:lnTo>
                    <a:pt x="388" y="1083"/>
                  </a:lnTo>
                  <a:lnTo>
                    <a:pt x="388" y="1086"/>
                  </a:lnTo>
                  <a:lnTo>
                    <a:pt x="389" y="1090"/>
                  </a:lnTo>
                  <a:lnTo>
                    <a:pt x="391" y="1093"/>
                  </a:lnTo>
                  <a:lnTo>
                    <a:pt x="393" y="1095"/>
                  </a:lnTo>
                  <a:lnTo>
                    <a:pt x="398" y="1098"/>
                  </a:lnTo>
                  <a:lnTo>
                    <a:pt x="403" y="1098"/>
                  </a:lnTo>
                  <a:lnTo>
                    <a:pt x="403" y="1098"/>
                  </a:lnTo>
                  <a:lnTo>
                    <a:pt x="408" y="1096"/>
                  </a:lnTo>
                  <a:lnTo>
                    <a:pt x="413" y="1095"/>
                  </a:lnTo>
                  <a:lnTo>
                    <a:pt x="418" y="1093"/>
                  </a:lnTo>
                  <a:lnTo>
                    <a:pt x="418" y="1093"/>
                  </a:lnTo>
                  <a:lnTo>
                    <a:pt x="421" y="1095"/>
                  </a:lnTo>
                  <a:lnTo>
                    <a:pt x="423" y="1098"/>
                  </a:lnTo>
                  <a:lnTo>
                    <a:pt x="428" y="1098"/>
                  </a:lnTo>
                  <a:lnTo>
                    <a:pt x="428" y="1098"/>
                  </a:lnTo>
                  <a:lnTo>
                    <a:pt x="431" y="1096"/>
                  </a:lnTo>
                  <a:lnTo>
                    <a:pt x="432" y="1096"/>
                  </a:lnTo>
                  <a:lnTo>
                    <a:pt x="436" y="1093"/>
                  </a:lnTo>
                  <a:lnTo>
                    <a:pt x="439" y="1091"/>
                  </a:lnTo>
                  <a:lnTo>
                    <a:pt x="441" y="1091"/>
                  </a:lnTo>
                  <a:lnTo>
                    <a:pt x="443" y="1093"/>
                  </a:lnTo>
                  <a:lnTo>
                    <a:pt x="443" y="1093"/>
                  </a:lnTo>
                  <a:lnTo>
                    <a:pt x="447" y="1096"/>
                  </a:lnTo>
                  <a:lnTo>
                    <a:pt x="451" y="1098"/>
                  </a:lnTo>
                  <a:lnTo>
                    <a:pt x="454" y="1099"/>
                  </a:lnTo>
                  <a:lnTo>
                    <a:pt x="458" y="1098"/>
                  </a:lnTo>
                  <a:lnTo>
                    <a:pt x="458" y="1098"/>
                  </a:lnTo>
                  <a:lnTo>
                    <a:pt x="467" y="1094"/>
                  </a:lnTo>
                  <a:lnTo>
                    <a:pt x="469" y="1093"/>
                  </a:lnTo>
                  <a:lnTo>
                    <a:pt x="473" y="1093"/>
                  </a:lnTo>
                  <a:lnTo>
                    <a:pt x="473" y="1093"/>
                  </a:lnTo>
                  <a:lnTo>
                    <a:pt x="482" y="1091"/>
                  </a:lnTo>
                  <a:lnTo>
                    <a:pt x="486" y="1090"/>
                  </a:lnTo>
                  <a:lnTo>
                    <a:pt x="488" y="1088"/>
                  </a:lnTo>
                  <a:lnTo>
                    <a:pt x="488" y="1088"/>
                  </a:lnTo>
                  <a:lnTo>
                    <a:pt x="489" y="1085"/>
                  </a:lnTo>
                  <a:lnTo>
                    <a:pt x="493" y="1083"/>
                  </a:lnTo>
                  <a:lnTo>
                    <a:pt x="498" y="1079"/>
                  </a:lnTo>
                  <a:lnTo>
                    <a:pt x="503" y="1072"/>
                  </a:lnTo>
                  <a:lnTo>
                    <a:pt x="503" y="1072"/>
                  </a:lnTo>
                  <a:lnTo>
                    <a:pt x="513" y="1055"/>
                  </a:lnTo>
                  <a:lnTo>
                    <a:pt x="519" y="1046"/>
                  </a:lnTo>
                  <a:lnTo>
                    <a:pt x="528" y="1037"/>
                  </a:lnTo>
                  <a:lnTo>
                    <a:pt x="528" y="1037"/>
                  </a:lnTo>
                  <a:lnTo>
                    <a:pt x="538" y="1030"/>
                  </a:lnTo>
                  <a:lnTo>
                    <a:pt x="546" y="1022"/>
                  </a:lnTo>
                  <a:lnTo>
                    <a:pt x="548" y="1019"/>
                  </a:lnTo>
                  <a:lnTo>
                    <a:pt x="551" y="1015"/>
                  </a:lnTo>
                  <a:lnTo>
                    <a:pt x="549" y="1009"/>
                  </a:lnTo>
                  <a:lnTo>
                    <a:pt x="548" y="1002"/>
                  </a:lnTo>
                  <a:lnTo>
                    <a:pt x="548" y="1002"/>
                  </a:lnTo>
                  <a:lnTo>
                    <a:pt x="544" y="990"/>
                  </a:lnTo>
                  <a:lnTo>
                    <a:pt x="542" y="980"/>
                  </a:lnTo>
                  <a:lnTo>
                    <a:pt x="538" y="952"/>
                  </a:lnTo>
                  <a:lnTo>
                    <a:pt x="538" y="952"/>
                  </a:lnTo>
                  <a:lnTo>
                    <a:pt x="538" y="941"/>
                  </a:lnTo>
                  <a:lnTo>
                    <a:pt x="538" y="928"/>
                  </a:lnTo>
                  <a:lnTo>
                    <a:pt x="539" y="900"/>
                  </a:lnTo>
                  <a:lnTo>
                    <a:pt x="543" y="867"/>
                  </a:lnTo>
                  <a:lnTo>
                    <a:pt x="658" y="857"/>
                  </a:lnTo>
                  <a:lnTo>
                    <a:pt x="658" y="857"/>
                  </a:lnTo>
                  <a:lnTo>
                    <a:pt x="667" y="873"/>
                  </a:lnTo>
                  <a:lnTo>
                    <a:pt x="675" y="887"/>
                  </a:lnTo>
                  <a:lnTo>
                    <a:pt x="678" y="897"/>
                  </a:lnTo>
                  <a:lnTo>
                    <a:pt x="678" y="897"/>
                  </a:lnTo>
                  <a:lnTo>
                    <a:pt x="681" y="906"/>
                  </a:lnTo>
                  <a:lnTo>
                    <a:pt x="683" y="915"/>
                  </a:lnTo>
                  <a:lnTo>
                    <a:pt x="683" y="918"/>
                  </a:lnTo>
                  <a:lnTo>
                    <a:pt x="683" y="922"/>
                  </a:lnTo>
                  <a:lnTo>
                    <a:pt x="681" y="926"/>
                  </a:lnTo>
                  <a:lnTo>
                    <a:pt x="678" y="927"/>
                  </a:lnTo>
                  <a:lnTo>
                    <a:pt x="678" y="927"/>
                  </a:lnTo>
                  <a:lnTo>
                    <a:pt x="671" y="928"/>
                  </a:lnTo>
                  <a:lnTo>
                    <a:pt x="665" y="927"/>
                  </a:lnTo>
                  <a:lnTo>
                    <a:pt x="658" y="928"/>
                  </a:lnTo>
                  <a:lnTo>
                    <a:pt x="656" y="930"/>
                  </a:lnTo>
                  <a:lnTo>
                    <a:pt x="653" y="932"/>
                  </a:lnTo>
                  <a:lnTo>
                    <a:pt x="653" y="932"/>
                  </a:lnTo>
                  <a:lnTo>
                    <a:pt x="647" y="941"/>
                  </a:lnTo>
                  <a:lnTo>
                    <a:pt x="646" y="943"/>
                  </a:lnTo>
                  <a:lnTo>
                    <a:pt x="648" y="947"/>
                  </a:lnTo>
                  <a:lnTo>
                    <a:pt x="648" y="947"/>
                  </a:lnTo>
                  <a:lnTo>
                    <a:pt x="652" y="948"/>
                  </a:lnTo>
                  <a:lnTo>
                    <a:pt x="657" y="951"/>
                  </a:lnTo>
                  <a:lnTo>
                    <a:pt x="672" y="952"/>
                  </a:lnTo>
                  <a:lnTo>
                    <a:pt x="693" y="952"/>
                  </a:lnTo>
                  <a:lnTo>
                    <a:pt x="693" y="952"/>
                  </a:lnTo>
                  <a:lnTo>
                    <a:pt x="700" y="952"/>
                  </a:lnTo>
                  <a:lnTo>
                    <a:pt x="711" y="952"/>
                  </a:lnTo>
                  <a:lnTo>
                    <a:pt x="717" y="952"/>
                  </a:lnTo>
                  <a:lnTo>
                    <a:pt x="722" y="950"/>
                  </a:lnTo>
                  <a:lnTo>
                    <a:pt x="726" y="947"/>
                  </a:lnTo>
                  <a:lnTo>
                    <a:pt x="728" y="942"/>
                  </a:lnTo>
                  <a:lnTo>
                    <a:pt x="728" y="942"/>
                  </a:lnTo>
                  <a:lnTo>
                    <a:pt x="728" y="928"/>
                  </a:lnTo>
                  <a:lnTo>
                    <a:pt x="727" y="911"/>
                  </a:lnTo>
                  <a:lnTo>
                    <a:pt x="723" y="882"/>
                  </a:lnTo>
                  <a:lnTo>
                    <a:pt x="723" y="882"/>
                  </a:lnTo>
                  <a:lnTo>
                    <a:pt x="725" y="873"/>
                  </a:lnTo>
                  <a:lnTo>
                    <a:pt x="727" y="862"/>
                  </a:lnTo>
                  <a:lnTo>
                    <a:pt x="730" y="848"/>
                  </a:lnTo>
                  <a:lnTo>
                    <a:pt x="733" y="832"/>
                  </a:lnTo>
                  <a:lnTo>
                    <a:pt x="733" y="832"/>
                  </a:lnTo>
                  <a:lnTo>
                    <a:pt x="736" y="812"/>
                  </a:lnTo>
                  <a:lnTo>
                    <a:pt x="737" y="792"/>
                  </a:lnTo>
                  <a:lnTo>
                    <a:pt x="737" y="783"/>
                  </a:lnTo>
                  <a:lnTo>
                    <a:pt x="736" y="775"/>
                  </a:lnTo>
                  <a:lnTo>
                    <a:pt x="733" y="770"/>
                  </a:lnTo>
                  <a:lnTo>
                    <a:pt x="731" y="768"/>
                  </a:lnTo>
                  <a:lnTo>
                    <a:pt x="728" y="767"/>
                  </a:lnTo>
                  <a:lnTo>
                    <a:pt x="728" y="767"/>
                  </a:lnTo>
                  <a:lnTo>
                    <a:pt x="715" y="762"/>
                  </a:lnTo>
                  <a:lnTo>
                    <a:pt x="710" y="760"/>
                  </a:lnTo>
                  <a:lnTo>
                    <a:pt x="703" y="762"/>
                  </a:lnTo>
                  <a:lnTo>
                    <a:pt x="703" y="762"/>
                  </a:lnTo>
                  <a:lnTo>
                    <a:pt x="700" y="763"/>
                  </a:lnTo>
                  <a:lnTo>
                    <a:pt x="700" y="764"/>
                  </a:lnTo>
                  <a:lnTo>
                    <a:pt x="696" y="765"/>
                  </a:lnTo>
                  <a:lnTo>
                    <a:pt x="683" y="767"/>
                  </a:lnTo>
                  <a:lnTo>
                    <a:pt x="683" y="767"/>
                  </a:lnTo>
                  <a:lnTo>
                    <a:pt x="643" y="770"/>
                  </a:lnTo>
                  <a:lnTo>
                    <a:pt x="623" y="772"/>
                  </a:lnTo>
                  <a:lnTo>
                    <a:pt x="623" y="772"/>
                  </a:lnTo>
                  <a:lnTo>
                    <a:pt x="625" y="768"/>
                  </a:lnTo>
                  <a:lnTo>
                    <a:pt x="625" y="764"/>
                  </a:lnTo>
                  <a:lnTo>
                    <a:pt x="623" y="762"/>
                  </a:lnTo>
                  <a:lnTo>
                    <a:pt x="623" y="762"/>
                  </a:lnTo>
                  <a:lnTo>
                    <a:pt x="620" y="759"/>
                  </a:lnTo>
                  <a:lnTo>
                    <a:pt x="612" y="758"/>
                  </a:lnTo>
                  <a:lnTo>
                    <a:pt x="598" y="757"/>
                  </a:lnTo>
                  <a:lnTo>
                    <a:pt x="558" y="757"/>
                  </a:lnTo>
                  <a:lnTo>
                    <a:pt x="558" y="757"/>
                  </a:lnTo>
                  <a:lnTo>
                    <a:pt x="559" y="752"/>
                  </a:lnTo>
                  <a:lnTo>
                    <a:pt x="562" y="739"/>
                  </a:lnTo>
                  <a:lnTo>
                    <a:pt x="566" y="733"/>
                  </a:lnTo>
                  <a:lnTo>
                    <a:pt x="569" y="727"/>
                  </a:lnTo>
                  <a:lnTo>
                    <a:pt x="576" y="720"/>
                  </a:lnTo>
                  <a:lnTo>
                    <a:pt x="583" y="717"/>
                  </a:lnTo>
                  <a:lnTo>
                    <a:pt x="583" y="717"/>
                  </a:lnTo>
                  <a:lnTo>
                    <a:pt x="592" y="713"/>
                  </a:lnTo>
                  <a:lnTo>
                    <a:pt x="600" y="709"/>
                  </a:lnTo>
                  <a:lnTo>
                    <a:pt x="617" y="696"/>
                  </a:lnTo>
                  <a:lnTo>
                    <a:pt x="653" y="666"/>
                  </a:lnTo>
                  <a:lnTo>
                    <a:pt x="653" y="666"/>
                  </a:lnTo>
                  <a:lnTo>
                    <a:pt x="658" y="661"/>
                  </a:lnTo>
                  <a:lnTo>
                    <a:pt x="663" y="655"/>
                  </a:lnTo>
                  <a:lnTo>
                    <a:pt x="673" y="639"/>
                  </a:lnTo>
                  <a:lnTo>
                    <a:pt x="681" y="619"/>
                  </a:lnTo>
                  <a:lnTo>
                    <a:pt x="688" y="597"/>
                  </a:lnTo>
                  <a:lnTo>
                    <a:pt x="695" y="576"/>
                  </a:lnTo>
                  <a:lnTo>
                    <a:pt x="700" y="556"/>
                  </a:lnTo>
                  <a:lnTo>
                    <a:pt x="702" y="539"/>
                  </a:lnTo>
                  <a:lnTo>
                    <a:pt x="703" y="526"/>
                  </a:lnTo>
                  <a:lnTo>
                    <a:pt x="703" y="481"/>
                  </a:lnTo>
                  <a:lnTo>
                    <a:pt x="703" y="481"/>
                  </a:lnTo>
                  <a:lnTo>
                    <a:pt x="705" y="481"/>
                  </a:lnTo>
                  <a:lnTo>
                    <a:pt x="708" y="478"/>
                  </a:lnTo>
                  <a:lnTo>
                    <a:pt x="710" y="477"/>
                  </a:lnTo>
                  <a:lnTo>
                    <a:pt x="710" y="476"/>
                  </a:lnTo>
                  <a:lnTo>
                    <a:pt x="710" y="473"/>
                  </a:lnTo>
                  <a:lnTo>
                    <a:pt x="708" y="471"/>
                  </a:lnTo>
                  <a:lnTo>
                    <a:pt x="708" y="471"/>
                  </a:lnTo>
                  <a:lnTo>
                    <a:pt x="705" y="467"/>
                  </a:lnTo>
                  <a:lnTo>
                    <a:pt x="702" y="463"/>
                  </a:lnTo>
                  <a:lnTo>
                    <a:pt x="678" y="446"/>
                  </a:lnTo>
                  <a:lnTo>
                    <a:pt x="678" y="446"/>
                  </a:lnTo>
                  <a:lnTo>
                    <a:pt x="657" y="431"/>
                  </a:lnTo>
                  <a:lnTo>
                    <a:pt x="638" y="417"/>
                  </a:lnTo>
                  <a:lnTo>
                    <a:pt x="622" y="404"/>
                  </a:lnTo>
                  <a:lnTo>
                    <a:pt x="615" y="398"/>
                  </a:lnTo>
                  <a:lnTo>
                    <a:pt x="608" y="391"/>
                  </a:lnTo>
                  <a:lnTo>
                    <a:pt x="608" y="391"/>
                  </a:lnTo>
                  <a:lnTo>
                    <a:pt x="573" y="348"/>
                  </a:lnTo>
                  <a:lnTo>
                    <a:pt x="556" y="328"/>
                  </a:lnTo>
                  <a:lnTo>
                    <a:pt x="548" y="320"/>
                  </a:lnTo>
                  <a:lnTo>
                    <a:pt x="548" y="320"/>
                  </a:lnTo>
                  <a:lnTo>
                    <a:pt x="549" y="310"/>
                  </a:lnTo>
                  <a:lnTo>
                    <a:pt x="553" y="285"/>
                  </a:lnTo>
                  <a:lnTo>
                    <a:pt x="557" y="258"/>
                  </a:lnTo>
                  <a:lnTo>
                    <a:pt x="558" y="248"/>
                  </a:lnTo>
                  <a:lnTo>
                    <a:pt x="558" y="240"/>
                  </a:lnTo>
                  <a:lnTo>
                    <a:pt x="558" y="240"/>
                  </a:lnTo>
                  <a:lnTo>
                    <a:pt x="557" y="233"/>
                  </a:lnTo>
                  <a:lnTo>
                    <a:pt x="556" y="229"/>
                  </a:lnTo>
                  <a:lnTo>
                    <a:pt x="551" y="225"/>
                  </a:lnTo>
                  <a:lnTo>
                    <a:pt x="543" y="220"/>
                  </a:lnTo>
                  <a:lnTo>
                    <a:pt x="543" y="220"/>
                  </a:lnTo>
                  <a:lnTo>
                    <a:pt x="538" y="218"/>
                  </a:lnTo>
                  <a:lnTo>
                    <a:pt x="532" y="214"/>
                  </a:lnTo>
                  <a:lnTo>
                    <a:pt x="516" y="209"/>
                  </a:lnTo>
                  <a:lnTo>
                    <a:pt x="507" y="204"/>
                  </a:lnTo>
                  <a:lnTo>
                    <a:pt x="496" y="198"/>
                  </a:lnTo>
                  <a:lnTo>
                    <a:pt x="482" y="190"/>
                  </a:lnTo>
                  <a:lnTo>
                    <a:pt x="468" y="180"/>
                  </a:lnTo>
                  <a:lnTo>
                    <a:pt x="468" y="180"/>
                  </a:lnTo>
                  <a:lnTo>
                    <a:pt x="401" y="131"/>
                  </a:lnTo>
                  <a:lnTo>
                    <a:pt x="363" y="105"/>
                  </a:lnTo>
                  <a:lnTo>
                    <a:pt x="363" y="105"/>
                  </a:lnTo>
                  <a:lnTo>
                    <a:pt x="349" y="106"/>
                  </a:lnTo>
                  <a:lnTo>
                    <a:pt x="336" y="107"/>
                  </a:lnTo>
                  <a:lnTo>
                    <a:pt x="328" y="106"/>
                  </a:lnTo>
                  <a:lnTo>
                    <a:pt x="318" y="105"/>
                  </a:lnTo>
                  <a:lnTo>
                    <a:pt x="318" y="105"/>
                  </a:lnTo>
                  <a:lnTo>
                    <a:pt x="299" y="102"/>
                  </a:lnTo>
                  <a:lnTo>
                    <a:pt x="283" y="101"/>
                  </a:lnTo>
                  <a:lnTo>
                    <a:pt x="263" y="100"/>
                  </a:lnTo>
                  <a:lnTo>
                    <a:pt x="263" y="100"/>
                  </a:lnTo>
                  <a:lnTo>
                    <a:pt x="258" y="100"/>
                  </a:lnTo>
                  <a:lnTo>
                    <a:pt x="253" y="101"/>
                  </a:lnTo>
                  <a:lnTo>
                    <a:pt x="248" y="101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38" y="99"/>
                  </a:lnTo>
                  <a:lnTo>
                    <a:pt x="232" y="100"/>
                  </a:lnTo>
                  <a:lnTo>
                    <a:pt x="227" y="99"/>
                  </a:lnTo>
                  <a:lnTo>
                    <a:pt x="224" y="97"/>
                  </a:lnTo>
                  <a:lnTo>
                    <a:pt x="223" y="95"/>
                  </a:lnTo>
                  <a:lnTo>
                    <a:pt x="223" y="95"/>
                  </a:lnTo>
                  <a:lnTo>
                    <a:pt x="214" y="75"/>
                  </a:lnTo>
                  <a:lnTo>
                    <a:pt x="203" y="55"/>
                  </a:lnTo>
                  <a:lnTo>
                    <a:pt x="203" y="55"/>
                  </a:lnTo>
                  <a:lnTo>
                    <a:pt x="195" y="42"/>
                  </a:lnTo>
                  <a:lnTo>
                    <a:pt x="189" y="35"/>
                  </a:lnTo>
                  <a:lnTo>
                    <a:pt x="178" y="25"/>
                  </a:lnTo>
                  <a:lnTo>
                    <a:pt x="178" y="25"/>
                  </a:lnTo>
                  <a:lnTo>
                    <a:pt x="172" y="20"/>
                  </a:lnTo>
                  <a:lnTo>
                    <a:pt x="167" y="15"/>
                  </a:lnTo>
                  <a:lnTo>
                    <a:pt x="160" y="6"/>
                  </a:lnTo>
                  <a:lnTo>
                    <a:pt x="158" y="3"/>
                  </a:lnTo>
                  <a:lnTo>
                    <a:pt x="153" y="1"/>
                  </a:lnTo>
                  <a:lnTo>
                    <a:pt x="147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28" y="1"/>
                  </a:lnTo>
                  <a:lnTo>
                    <a:pt x="120" y="2"/>
                  </a:lnTo>
                  <a:lnTo>
                    <a:pt x="114" y="5"/>
                  </a:lnTo>
                  <a:lnTo>
                    <a:pt x="110" y="7"/>
                  </a:lnTo>
                  <a:lnTo>
                    <a:pt x="104" y="12"/>
                  </a:lnTo>
                  <a:lnTo>
                    <a:pt x="103" y="15"/>
                  </a:lnTo>
                  <a:lnTo>
                    <a:pt x="103" y="15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0727032-D3B7-14DD-3E5B-E96E55DA2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5435601"/>
              <a:ext cx="211138" cy="196850"/>
            </a:xfrm>
            <a:custGeom>
              <a:avLst/>
              <a:gdLst>
                <a:gd name="T0" fmla="*/ 29 w 133"/>
                <a:gd name="T1" fmla="*/ 1 h 124"/>
                <a:gd name="T2" fmla="*/ 34 w 133"/>
                <a:gd name="T3" fmla="*/ 28 h 124"/>
                <a:gd name="T4" fmla="*/ 34 w 133"/>
                <a:gd name="T5" fmla="*/ 36 h 124"/>
                <a:gd name="T6" fmla="*/ 34 w 133"/>
                <a:gd name="T7" fmla="*/ 38 h 124"/>
                <a:gd name="T8" fmla="*/ 42 w 133"/>
                <a:gd name="T9" fmla="*/ 35 h 124"/>
                <a:gd name="T10" fmla="*/ 59 w 133"/>
                <a:gd name="T11" fmla="*/ 21 h 124"/>
                <a:gd name="T12" fmla="*/ 68 w 133"/>
                <a:gd name="T13" fmla="*/ 14 h 124"/>
                <a:gd name="T14" fmla="*/ 79 w 133"/>
                <a:gd name="T15" fmla="*/ 5 h 124"/>
                <a:gd name="T16" fmla="*/ 83 w 133"/>
                <a:gd name="T17" fmla="*/ 4 h 124"/>
                <a:gd name="T18" fmla="*/ 84 w 133"/>
                <a:gd name="T19" fmla="*/ 6 h 124"/>
                <a:gd name="T20" fmla="*/ 80 w 133"/>
                <a:gd name="T21" fmla="*/ 16 h 124"/>
                <a:gd name="T22" fmla="*/ 60 w 133"/>
                <a:gd name="T23" fmla="*/ 43 h 124"/>
                <a:gd name="T24" fmla="*/ 58 w 133"/>
                <a:gd name="T25" fmla="*/ 46 h 124"/>
                <a:gd name="T26" fmla="*/ 59 w 133"/>
                <a:gd name="T27" fmla="*/ 46 h 124"/>
                <a:gd name="T28" fmla="*/ 107 w 133"/>
                <a:gd name="T29" fmla="*/ 23 h 124"/>
                <a:gd name="T30" fmla="*/ 113 w 133"/>
                <a:gd name="T31" fmla="*/ 20 h 124"/>
                <a:gd name="T32" fmla="*/ 114 w 133"/>
                <a:gd name="T33" fmla="*/ 21 h 124"/>
                <a:gd name="T34" fmla="*/ 115 w 133"/>
                <a:gd name="T35" fmla="*/ 29 h 124"/>
                <a:gd name="T36" fmla="*/ 109 w 133"/>
                <a:gd name="T37" fmla="*/ 36 h 124"/>
                <a:gd name="T38" fmla="*/ 88 w 133"/>
                <a:gd name="T39" fmla="*/ 53 h 124"/>
                <a:gd name="T40" fmla="*/ 75 w 133"/>
                <a:gd name="T41" fmla="*/ 65 h 124"/>
                <a:gd name="T42" fmla="*/ 74 w 133"/>
                <a:gd name="T43" fmla="*/ 67 h 124"/>
                <a:gd name="T44" fmla="*/ 82 w 133"/>
                <a:gd name="T45" fmla="*/ 64 h 124"/>
                <a:gd name="T46" fmla="*/ 124 w 133"/>
                <a:gd name="T47" fmla="*/ 46 h 124"/>
                <a:gd name="T48" fmla="*/ 130 w 133"/>
                <a:gd name="T49" fmla="*/ 46 h 124"/>
                <a:gd name="T50" fmla="*/ 132 w 133"/>
                <a:gd name="T51" fmla="*/ 48 h 124"/>
                <a:gd name="T52" fmla="*/ 129 w 133"/>
                <a:gd name="T53" fmla="*/ 52 h 124"/>
                <a:gd name="T54" fmla="*/ 79 w 133"/>
                <a:gd name="T55" fmla="*/ 87 h 124"/>
                <a:gd name="T56" fmla="*/ 103 w 133"/>
                <a:gd name="T57" fmla="*/ 78 h 124"/>
                <a:gd name="T58" fmla="*/ 125 w 133"/>
                <a:gd name="T59" fmla="*/ 72 h 124"/>
                <a:gd name="T60" fmla="*/ 129 w 133"/>
                <a:gd name="T61" fmla="*/ 72 h 124"/>
                <a:gd name="T62" fmla="*/ 133 w 133"/>
                <a:gd name="T63" fmla="*/ 79 h 124"/>
                <a:gd name="T64" fmla="*/ 130 w 133"/>
                <a:gd name="T65" fmla="*/ 83 h 124"/>
                <a:gd name="T66" fmla="*/ 124 w 133"/>
                <a:gd name="T67" fmla="*/ 87 h 124"/>
                <a:gd name="T68" fmla="*/ 119 w 133"/>
                <a:gd name="T69" fmla="*/ 89 h 124"/>
                <a:gd name="T70" fmla="*/ 102 w 133"/>
                <a:gd name="T71" fmla="*/ 104 h 124"/>
                <a:gd name="T72" fmla="*/ 84 w 133"/>
                <a:gd name="T73" fmla="*/ 119 h 124"/>
                <a:gd name="T74" fmla="*/ 79 w 133"/>
                <a:gd name="T75" fmla="*/ 122 h 124"/>
                <a:gd name="T76" fmla="*/ 65 w 133"/>
                <a:gd name="T77" fmla="*/ 124 h 124"/>
                <a:gd name="T78" fmla="*/ 37 w 133"/>
                <a:gd name="T79" fmla="*/ 120 h 124"/>
                <a:gd name="T80" fmla="*/ 19 w 133"/>
                <a:gd name="T81" fmla="*/ 115 h 124"/>
                <a:gd name="T82" fmla="*/ 14 w 133"/>
                <a:gd name="T83" fmla="*/ 112 h 124"/>
                <a:gd name="T84" fmla="*/ 2 w 133"/>
                <a:gd name="T85" fmla="*/ 99 h 124"/>
                <a:gd name="T86" fmla="*/ 0 w 133"/>
                <a:gd name="T87" fmla="*/ 94 h 124"/>
                <a:gd name="T88" fmla="*/ 4 w 133"/>
                <a:gd name="T89" fmla="*/ 87 h 124"/>
                <a:gd name="T90" fmla="*/ 7 w 133"/>
                <a:gd name="T91" fmla="*/ 82 h 124"/>
                <a:gd name="T92" fmla="*/ 13 w 133"/>
                <a:gd name="T93" fmla="*/ 63 h 124"/>
                <a:gd name="T94" fmla="*/ 14 w 133"/>
                <a:gd name="T95" fmla="*/ 46 h 124"/>
                <a:gd name="T96" fmla="*/ 13 w 133"/>
                <a:gd name="T97" fmla="*/ 31 h 124"/>
                <a:gd name="T98" fmla="*/ 14 w 133"/>
                <a:gd name="T99" fmla="*/ 21 h 124"/>
                <a:gd name="T100" fmla="*/ 19 w 133"/>
                <a:gd name="T101" fmla="*/ 5 h 124"/>
                <a:gd name="T102" fmla="*/ 23 w 133"/>
                <a:gd name="T103" fmla="*/ 1 h 124"/>
                <a:gd name="T104" fmla="*/ 29 w 133"/>
                <a:gd name="T10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3" h="124">
                  <a:moveTo>
                    <a:pt x="29" y="1"/>
                  </a:moveTo>
                  <a:lnTo>
                    <a:pt x="29" y="1"/>
                  </a:lnTo>
                  <a:lnTo>
                    <a:pt x="33" y="16"/>
                  </a:lnTo>
                  <a:lnTo>
                    <a:pt x="34" y="28"/>
                  </a:lnTo>
                  <a:lnTo>
                    <a:pt x="34" y="33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8"/>
                  </a:lnTo>
                  <a:lnTo>
                    <a:pt x="35" y="39"/>
                  </a:lnTo>
                  <a:lnTo>
                    <a:pt x="42" y="35"/>
                  </a:lnTo>
                  <a:lnTo>
                    <a:pt x="50" y="29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4"/>
                  </a:lnTo>
                  <a:lnTo>
                    <a:pt x="75" y="6"/>
                  </a:lnTo>
                  <a:lnTo>
                    <a:pt x="79" y="5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3" y="10"/>
                  </a:lnTo>
                  <a:lnTo>
                    <a:pt x="80" y="16"/>
                  </a:lnTo>
                  <a:lnTo>
                    <a:pt x="69" y="31"/>
                  </a:lnTo>
                  <a:lnTo>
                    <a:pt x="60" y="43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9" y="46"/>
                  </a:lnTo>
                  <a:lnTo>
                    <a:pt x="59" y="46"/>
                  </a:lnTo>
                  <a:lnTo>
                    <a:pt x="89" y="30"/>
                  </a:lnTo>
                  <a:lnTo>
                    <a:pt x="107" y="23"/>
                  </a:lnTo>
                  <a:lnTo>
                    <a:pt x="112" y="20"/>
                  </a:lnTo>
                  <a:lnTo>
                    <a:pt x="113" y="20"/>
                  </a:lnTo>
                  <a:lnTo>
                    <a:pt x="114" y="21"/>
                  </a:lnTo>
                  <a:lnTo>
                    <a:pt x="114" y="21"/>
                  </a:lnTo>
                  <a:lnTo>
                    <a:pt x="115" y="25"/>
                  </a:lnTo>
                  <a:lnTo>
                    <a:pt x="115" y="29"/>
                  </a:lnTo>
                  <a:lnTo>
                    <a:pt x="114" y="31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88" y="53"/>
                  </a:lnTo>
                  <a:lnTo>
                    <a:pt x="78" y="62"/>
                  </a:lnTo>
                  <a:lnTo>
                    <a:pt x="75" y="65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77" y="67"/>
                  </a:lnTo>
                  <a:lnTo>
                    <a:pt x="82" y="64"/>
                  </a:lnTo>
                  <a:lnTo>
                    <a:pt x="99" y="58"/>
                  </a:lnTo>
                  <a:lnTo>
                    <a:pt x="124" y="46"/>
                  </a:lnTo>
                  <a:lnTo>
                    <a:pt x="124" y="46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29" y="52"/>
                  </a:lnTo>
                  <a:lnTo>
                    <a:pt x="129" y="52"/>
                  </a:lnTo>
                  <a:lnTo>
                    <a:pt x="102" y="72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103" y="78"/>
                  </a:lnTo>
                  <a:lnTo>
                    <a:pt x="119" y="73"/>
                  </a:lnTo>
                  <a:lnTo>
                    <a:pt x="125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5"/>
                  </a:lnTo>
                  <a:lnTo>
                    <a:pt x="133" y="79"/>
                  </a:lnTo>
                  <a:lnTo>
                    <a:pt x="132" y="80"/>
                  </a:lnTo>
                  <a:lnTo>
                    <a:pt x="130" y="83"/>
                  </a:lnTo>
                  <a:lnTo>
                    <a:pt x="128" y="85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19" y="89"/>
                  </a:lnTo>
                  <a:lnTo>
                    <a:pt x="114" y="93"/>
                  </a:lnTo>
                  <a:lnTo>
                    <a:pt x="102" y="104"/>
                  </a:lnTo>
                  <a:lnTo>
                    <a:pt x="89" y="114"/>
                  </a:lnTo>
                  <a:lnTo>
                    <a:pt x="84" y="119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4" y="123"/>
                  </a:lnTo>
                  <a:lnTo>
                    <a:pt x="65" y="124"/>
                  </a:lnTo>
                  <a:lnTo>
                    <a:pt x="47" y="122"/>
                  </a:lnTo>
                  <a:lnTo>
                    <a:pt x="37" y="120"/>
                  </a:lnTo>
                  <a:lnTo>
                    <a:pt x="27" y="118"/>
                  </a:lnTo>
                  <a:lnTo>
                    <a:pt x="19" y="115"/>
                  </a:lnTo>
                  <a:lnTo>
                    <a:pt x="14" y="112"/>
                  </a:lnTo>
                  <a:lnTo>
                    <a:pt x="14" y="112"/>
                  </a:lnTo>
                  <a:lnTo>
                    <a:pt x="7" y="105"/>
                  </a:lnTo>
                  <a:lnTo>
                    <a:pt x="2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2" y="90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7" y="82"/>
                  </a:lnTo>
                  <a:lnTo>
                    <a:pt x="9" y="75"/>
                  </a:lnTo>
                  <a:lnTo>
                    <a:pt x="13" y="63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3" y="39"/>
                  </a:lnTo>
                  <a:lnTo>
                    <a:pt x="13" y="3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13"/>
                  </a:lnTo>
                  <a:lnTo>
                    <a:pt x="19" y="5"/>
                  </a:lnTo>
                  <a:lnTo>
                    <a:pt x="22" y="3"/>
                  </a:lnTo>
                  <a:lnTo>
                    <a:pt x="23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1962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pptxj57_胸痛、胸を押さえる人物のシルエット</dc:title>
  <dc:subject>pptxj57_胸痛、胸を押さえる人物のシルエット</dc:subject>
  <dc:creator>でじけろお</dc:creator>
  <cp:revision>1</cp:revision>
  <dcterms:created xsi:type="dcterms:W3CDTF">2018-05-20T00:31:01Z</dcterms:created>
  <dcterms:modified xsi:type="dcterms:W3CDTF">2022-05-07T09:23:36Z</dcterms:modified>
  <cp:version>1</cp:version>
</cp:coreProperties>
</file>