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  <p:sldId id="3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驚く女性のシルエット</a:t>
            </a:r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294299DC-B429-F7FD-92BA-241D0A09C656}"/>
              </a:ext>
            </a:extLst>
          </p:cNvPr>
          <p:cNvSpPr>
            <a:spLocks/>
          </p:cNvSpPr>
          <p:nvPr/>
        </p:nvSpPr>
        <p:spPr bwMode="auto">
          <a:xfrm>
            <a:off x="1424784" y="3838074"/>
            <a:ext cx="1203742" cy="2552407"/>
          </a:xfrm>
          <a:custGeom>
            <a:avLst/>
            <a:gdLst>
              <a:gd name="T0" fmla="*/ 588 w 814"/>
              <a:gd name="T1" fmla="*/ 15 h 1726"/>
              <a:gd name="T2" fmla="*/ 656 w 814"/>
              <a:gd name="T3" fmla="*/ 10 h 1726"/>
              <a:gd name="T4" fmla="*/ 715 w 814"/>
              <a:gd name="T5" fmla="*/ 49 h 1726"/>
              <a:gd name="T6" fmla="*/ 710 w 814"/>
              <a:gd name="T7" fmla="*/ 69 h 1726"/>
              <a:gd name="T8" fmla="*/ 760 w 814"/>
              <a:gd name="T9" fmla="*/ 164 h 1726"/>
              <a:gd name="T10" fmla="*/ 765 w 814"/>
              <a:gd name="T11" fmla="*/ 293 h 1726"/>
              <a:gd name="T12" fmla="*/ 814 w 814"/>
              <a:gd name="T13" fmla="*/ 365 h 1726"/>
              <a:gd name="T14" fmla="*/ 799 w 814"/>
              <a:gd name="T15" fmla="*/ 416 h 1726"/>
              <a:gd name="T16" fmla="*/ 779 w 814"/>
              <a:gd name="T17" fmla="*/ 420 h 1726"/>
              <a:gd name="T18" fmla="*/ 730 w 814"/>
              <a:gd name="T19" fmla="*/ 479 h 1726"/>
              <a:gd name="T20" fmla="*/ 683 w 814"/>
              <a:gd name="T21" fmla="*/ 462 h 1726"/>
              <a:gd name="T22" fmla="*/ 618 w 814"/>
              <a:gd name="T23" fmla="*/ 489 h 1726"/>
              <a:gd name="T24" fmla="*/ 486 w 814"/>
              <a:gd name="T25" fmla="*/ 698 h 1726"/>
              <a:gd name="T26" fmla="*/ 419 w 814"/>
              <a:gd name="T27" fmla="*/ 894 h 1726"/>
              <a:gd name="T28" fmla="*/ 377 w 814"/>
              <a:gd name="T29" fmla="*/ 1078 h 1726"/>
              <a:gd name="T30" fmla="*/ 450 w 814"/>
              <a:gd name="T31" fmla="*/ 1272 h 1726"/>
              <a:gd name="T32" fmla="*/ 338 w 814"/>
              <a:gd name="T33" fmla="*/ 1353 h 1726"/>
              <a:gd name="T34" fmla="*/ 413 w 814"/>
              <a:gd name="T35" fmla="*/ 1507 h 1726"/>
              <a:gd name="T36" fmla="*/ 428 w 814"/>
              <a:gd name="T37" fmla="*/ 1574 h 1726"/>
              <a:gd name="T38" fmla="*/ 365 w 814"/>
              <a:gd name="T39" fmla="*/ 1596 h 1726"/>
              <a:gd name="T40" fmla="*/ 385 w 814"/>
              <a:gd name="T41" fmla="*/ 1641 h 1726"/>
              <a:gd name="T42" fmla="*/ 376 w 814"/>
              <a:gd name="T43" fmla="*/ 1686 h 1726"/>
              <a:gd name="T44" fmla="*/ 261 w 814"/>
              <a:gd name="T45" fmla="*/ 1715 h 1726"/>
              <a:gd name="T46" fmla="*/ 174 w 814"/>
              <a:gd name="T47" fmla="*/ 1719 h 1726"/>
              <a:gd name="T48" fmla="*/ 128 w 814"/>
              <a:gd name="T49" fmla="*/ 1674 h 1726"/>
              <a:gd name="T50" fmla="*/ 192 w 814"/>
              <a:gd name="T51" fmla="*/ 1648 h 1726"/>
              <a:gd name="T52" fmla="*/ 264 w 814"/>
              <a:gd name="T53" fmla="*/ 1574 h 1726"/>
              <a:gd name="T54" fmla="*/ 213 w 814"/>
              <a:gd name="T55" fmla="*/ 1559 h 1726"/>
              <a:gd name="T56" fmla="*/ 207 w 814"/>
              <a:gd name="T57" fmla="*/ 1525 h 1726"/>
              <a:gd name="T58" fmla="*/ 233 w 814"/>
              <a:gd name="T59" fmla="*/ 1512 h 1726"/>
              <a:gd name="T60" fmla="*/ 242 w 814"/>
              <a:gd name="T61" fmla="*/ 1443 h 1726"/>
              <a:gd name="T62" fmla="*/ 150 w 814"/>
              <a:gd name="T63" fmla="*/ 1306 h 1726"/>
              <a:gd name="T64" fmla="*/ 26 w 814"/>
              <a:gd name="T65" fmla="*/ 1277 h 1726"/>
              <a:gd name="T66" fmla="*/ 75 w 814"/>
              <a:gd name="T67" fmla="*/ 940 h 1726"/>
              <a:gd name="T68" fmla="*/ 143 w 814"/>
              <a:gd name="T69" fmla="*/ 776 h 1726"/>
              <a:gd name="T70" fmla="*/ 211 w 814"/>
              <a:gd name="T71" fmla="*/ 641 h 1726"/>
              <a:gd name="T72" fmla="*/ 268 w 814"/>
              <a:gd name="T73" fmla="*/ 504 h 1726"/>
              <a:gd name="T74" fmla="*/ 175 w 814"/>
              <a:gd name="T75" fmla="*/ 416 h 1726"/>
              <a:gd name="T76" fmla="*/ 109 w 814"/>
              <a:gd name="T77" fmla="*/ 301 h 1726"/>
              <a:gd name="T78" fmla="*/ 86 w 814"/>
              <a:gd name="T79" fmla="*/ 199 h 1726"/>
              <a:gd name="T80" fmla="*/ 64 w 814"/>
              <a:gd name="T81" fmla="*/ 158 h 1726"/>
              <a:gd name="T82" fmla="*/ 79 w 814"/>
              <a:gd name="T83" fmla="*/ 123 h 1726"/>
              <a:gd name="T84" fmla="*/ 95 w 814"/>
              <a:gd name="T85" fmla="*/ 113 h 1726"/>
              <a:gd name="T86" fmla="*/ 128 w 814"/>
              <a:gd name="T87" fmla="*/ 163 h 1726"/>
              <a:gd name="T88" fmla="*/ 149 w 814"/>
              <a:gd name="T89" fmla="*/ 283 h 1726"/>
              <a:gd name="T90" fmla="*/ 223 w 814"/>
              <a:gd name="T91" fmla="*/ 363 h 1726"/>
              <a:gd name="T92" fmla="*/ 242 w 814"/>
              <a:gd name="T93" fmla="*/ 316 h 1726"/>
              <a:gd name="T94" fmla="*/ 261 w 814"/>
              <a:gd name="T95" fmla="*/ 296 h 1726"/>
              <a:gd name="T96" fmla="*/ 271 w 814"/>
              <a:gd name="T97" fmla="*/ 336 h 1726"/>
              <a:gd name="T98" fmla="*/ 281 w 814"/>
              <a:gd name="T99" fmla="*/ 354 h 1726"/>
              <a:gd name="T100" fmla="*/ 285 w 814"/>
              <a:gd name="T101" fmla="*/ 385 h 1726"/>
              <a:gd name="T102" fmla="*/ 345 w 814"/>
              <a:gd name="T103" fmla="*/ 352 h 1726"/>
              <a:gd name="T104" fmla="*/ 402 w 814"/>
              <a:gd name="T105" fmla="*/ 278 h 1726"/>
              <a:gd name="T106" fmla="*/ 443 w 814"/>
              <a:gd name="T107" fmla="*/ 259 h 1726"/>
              <a:gd name="T108" fmla="*/ 444 w 814"/>
              <a:gd name="T109" fmla="*/ 212 h 1726"/>
              <a:gd name="T110" fmla="*/ 454 w 814"/>
              <a:gd name="T111" fmla="*/ 188 h 1726"/>
              <a:gd name="T112" fmla="*/ 479 w 814"/>
              <a:gd name="T113" fmla="*/ 153 h 1726"/>
              <a:gd name="T114" fmla="*/ 493 w 814"/>
              <a:gd name="T115" fmla="*/ 118 h 1726"/>
              <a:gd name="T116" fmla="*/ 519 w 814"/>
              <a:gd name="T117" fmla="*/ 96 h 1726"/>
              <a:gd name="T118" fmla="*/ 553 w 814"/>
              <a:gd name="T119" fmla="*/ 64 h 1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4" h="1726">
                <a:moveTo>
                  <a:pt x="572" y="49"/>
                </a:moveTo>
                <a:lnTo>
                  <a:pt x="572" y="49"/>
                </a:lnTo>
                <a:lnTo>
                  <a:pt x="572" y="47"/>
                </a:lnTo>
                <a:lnTo>
                  <a:pt x="571" y="42"/>
                </a:lnTo>
                <a:lnTo>
                  <a:pt x="572" y="34"/>
                </a:lnTo>
                <a:lnTo>
                  <a:pt x="575" y="29"/>
                </a:lnTo>
                <a:lnTo>
                  <a:pt x="577" y="24"/>
                </a:lnTo>
                <a:lnTo>
                  <a:pt x="577" y="24"/>
                </a:lnTo>
                <a:lnTo>
                  <a:pt x="582" y="19"/>
                </a:lnTo>
                <a:lnTo>
                  <a:pt x="588" y="15"/>
                </a:lnTo>
                <a:lnTo>
                  <a:pt x="603" y="7"/>
                </a:lnTo>
                <a:lnTo>
                  <a:pt x="615" y="2"/>
                </a:lnTo>
                <a:lnTo>
                  <a:pt x="622" y="0"/>
                </a:lnTo>
                <a:lnTo>
                  <a:pt x="617" y="15"/>
                </a:lnTo>
                <a:lnTo>
                  <a:pt x="617" y="15"/>
                </a:lnTo>
                <a:lnTo>
                  <a:pt x="619" y="13"/>
                </a:lnTo>
                <a:lnTo>
                  <a:pt x="625" y="11"/>
                </a:lnTo>
                <a:lnTo>
                  <a:pt x="638" y="10"/>
                </a:lnTo>
                <a:lnTo>
                  <a:pt x="646" y="10"/>
                </a:lnTo>
                <a:lnTo>
                  <a:pt x="656" y="10"/>
                </a:lnTo>
                <a:lnTo>
                  <a:pt x="656" y="10"/>
                </a:lnTo>
                <a:lnTo>
                  <a:pt x="667" y="12"/>
                </a:lnTo>
                <a:lnTo>
                  <a:pt x="678" y="16"/>
                </a:lnTo>
                <a:lnTo>
                  <a:pt x="689" y="19"/>
                </a:lnTo>
                <a:lnTo>
                  <a:pt x="699" y="26"/>
                </a:lnTo>
                <a:lnTo>
                  <a:pt x="714" y="36"/>
                </a:lnTo>
                <a:lnTo>
                  <a:pt x="720" y="39"/>
                </a:lnTo>
                <a:lnTo>
                  <a:pt x="700" y="39"/>
                </a:lnTo>
                <a:lnTo>
                  <a:pt x="700" y="39"/>
                </a:lnTo>
                <a:lnTo>
                  <a:pt x="715" y="49"/>
                </a:lnTo>
                <a:lnTo>
                  <a:pt x="728" y="58"/>
                </a:lnTo>
                <a:lnTo>
                  <a:pt x="740" y="64"/>
                </a:lnTo>
                <a:lnTo>
                  <a:pt x="740" y="64"/>
                </a:lnTo>
                <a:lnTo>
                  <a:pt x="742" y="66"/>
                </a:lnTo>
                <a:lnTo>
                  <a:pt x="741" y="68"/>
                </a:lnTo>
                <a:lnTo>
                  <a:pt x="736" y="69"/>
                </a:lnTo>
                <a:lnTo>
                  <a:pt x="729" y="69"/>
                </a:lnTo>
                <a:lnTo>
                  <a:pt x="715" y="69"/>
                </a:lnTo>
                <a:lnTo>
                  <a:pt x="710" y="69"/>
                </a:lnTo>
                <a:lnTo>
                  <a:pt x="710" y="69"/>
                </a:lnTo>
                <a:lnTo>
                  <a:pt x="712" y="69"/>
                </a:lnTo>
                <a:lnTo>
                  <a:pt x="713" y="71"/>
                </a:lnTo>
                <a:lnTo>
                  <a:pt x="719" y="79"/>
                </a:lnTo>
                <a:lnTo>
                  <a:pt x="728" y="92"/>
                </a:lnTo>
                <a:lnTo>
                  <a:pt x="740" y="108"/>
                </a:lnTo>
                <a:lnTo>
                  <a:pt x="740" y="108"/>
                </a:lnTo>
                <a:lnTo>
                  <a:pt x="746" y="118"/>
                </a:lnTo>
                <a:lnTo>
                  <a:pt x="752" y="132"/>
                </a:lnTo>
                <a:lnTo>
                  <a:pt x="756" y="148"/>
                </a:lnTo>
                <a:lnTo>
                  <a:pt x="760" y="164"/>
                </a:lnTo>
                <a:lnTo>
                  <a:pt x="761" y="183"/>
                </a:lnTo>
                <a:lnTo>
                  <a:pt x="762" y="200"/>
                </a:lnTo>
                <a:lnTo>
                  <a:pt x="761" y="217"/>
                </a:lnTo>
                <a:lnTo>
                  <a:pt x="760" y="232"/>
                </a:lnTo>
                <a:lnTo>
                  <a:pt x="760" y="232"/>
                </a:lnTo>
                <a:lnTo>
                  <a:pt x="758" y="246"/>
                </a:lnTo>
                <a:lnTo>
                  <a:pt x="757" y="259"/>
                </a:lnTo>
                <a:lnTo>
                  <a:pt x="758" y="270"/>
                </a:lnTo>
                <a:lnTo>
                  <a:pt x="761" y="281"/>
                </a:lnTo>
                <a:lnTo>
                  <a:pt x="765" y="293"/>
                </a:lnTo>
                <a:lnTo>
                  <a:pt x="770" y="301"/>
                </a:lnTo>
                <a:lnTo>
                  <a:pt x="776" y="309"/>
                </a:lnTo>
                <a:lnTo>
                  <a:pt x="784" y="316"/>
                </a:lnTo>
                <a:lnTo>
                  <a:pt x="784" y="316"/>
                </a:lnTo>
                <a:lnTo>
                  <a:pt x="793" y="323"/>
                </a:lnTo>
                <a:lnTo>
                  <a:pt x="799" y="331"/>
                </a:lnTo>
                <a:lnTo>
                  <a:pt x="804" y="340"/>
                </a:lnTo>
                <a:lnTo>
                  <a:pt x="809" y="347"/>
                </a:lnTo>
                <a:lnTo>
                  <a:pt x="813" y="361"/>
                </a:lnTo>
                <a:lnTo>
                  <a:pt x="814" y="365"/>
                </a:lnTo>
                <a:lnTo>
                  <a:pt x="804" y="356"/>
                </a:lnTo>
                <a:lnTo>
                  <a:pt x="804" y="356"/>
                </a:lnTo>
                <a:lnTo>
                  <a:pt x="805" y="359"/>
                </a:lnTo>
                <a:lnTo>
                  <a:pt x="809" y="368"/>
                </a:lnTo>
                <a:lnTo>
                  <a:pt x="809" y="375"/>
                </a:lnTo>
                <a:lnTo>
                  <a:pt x="809" y="384"/>
                </a:lnTo>
                <a:lnTo>
                  <a:pt x="808" y="394"/>
                </a:lnTo>
                <a:lnTo>
                  <a:pt x="804" y="405"/>
                </a:lnTo>
                <a:lnTo>
                  <a:pt x="804" y="405"/>
                </a:lnTo>
                <a:lnTo>
                  <a:pt x="799" y="416"/>
                </a:lnTo>
                <a:lnTo>
                  <a:pt x="795" y="425"/>
                </a:lnTo>
                <a:lnTo>
                  <a:pt x="787" y="437"/>
                </a:lnTo>
                <a:lnTo>
                  <a:pt x="782" y="443"/>
                </a:lnTo>
                <a:lnTo>
                  <a:pt x="779" y="445"/>
                </a:lnTo>
                <a:lnTo>
                  <a:pt x="779" y="445"/>
                </a:lnTo>
                <a:lnTo>
                  <a:pt x="781" y="433"/>
                </a:lnTo>
                <a:lnTo>
                  <a:pt x="781" y="425"/>
                </a:lnTo>
                <a:lnTo>
                  <a:pt x="781" y="421"/>
                </a:lnTo>
                <a:lnTo>
                  <a:pt x="779" y="420"/>
                </a:lnTo>
                <a:lnTo>
                  <a:pt x="779" y="420"/>
                </a:lnTo>
                <a:lnTo>
                  <a:pt x="778" y="420"/>
                </a:lnTo>
                <a:lnTo>
                  <a:pt x="776" y="422"/>
                </a:lnTo>
                <a:lnTo>
                  <a:pt x="771" y="433"/>
                </a:lnTo>
                <a:lnTo>
                  <a:pt x="763" y="447"/>
                </a:lnTo>
                <a:lnTo>
                  <a:pt x="760" y="453"/>
                </a:lnTo>
                <a:lnTo>
                  <a:pt x="755" y="459"/>
                </a:lnTo>
                <a:lnTo>
                  <a:pt x="755" y="459"/>
                </a:lnTo>
                <a:lnTo>
                  <a:pt x="745" y="469"/>
                </a:lnTo>
                <a:lnTo>
                  <a:pt x="737" y="474"/>
                </a:lnTo>
                <a:lnTo>
                  <a:pt x="730" y="479"/>
                </a:lnTo>
                <a:lnTo>
                  <a:pt x="720" y="445"/>
                </a:lnTo>
                <a:lnTo>
                  <a:pt x="720" y="445"/>
                </a:lnTo>
                <a:lnTo>
                  <a:pt x="710" y="461"/>
                </a:lnTo>
                <a:lnTo>
                  <a:pt x="704" y="471"/>
                </a:lnTo>
                <a:lnTo>
                  <a:pt x="700" y="474"/>
                </a:lnTo>
                <a:lnTo>
                  <a:pt x="700" y="474"/>
                </a:lnTo>
                <a:lnTo>
                  <a:pt x="698" y="466"/>
                </a:lnTo>
                <a:lnTo>
                  <a:pt x="696" y="459"/>
                </a:lnTo>
                <a:lnTo>
                  <a:pt x="696" y="459"/>
                </a:lnTo>
                <a:lnTo>
                  <a:pt x="683" y="462"/>
                </a:lnTo>
                <a:lnTo>
                  <a:pt x="673" y="466"/>
                </a:lnTo>
                <a:lnTo>
                  <a:pt x="666" y="469"/>
                </a:lnTo>
                <a:lnTo>
                  <a:pt x="666" y="469"/>
                </a:lnTo>
                <a:lnTo>
                  <a:pt x="662" y="471"/>
                </a:lnTo>
                <a:lnTo>
                  <a:pt x="657" y="472"/>
                </a:lnTo>
                <a:lnTo>
                  <a:pt x="645" y="473"/>
                </a:lnTo>
                <a:lnTo>
                  <a:pt x="627" y="474"/>
                </a:lnTo>
                <a:lnTo>
                  <a:pt x="627" y="474"/>
                </a:lnTo>
                <a:lnTo>
                  <a:pt x="623" y="478"/>
                </a:lnTo>
                <a:lnTo>
                  <a:pt x="618" y="489"/>
                </a:lnTo>
                <a:lnTo>
                  <a:pt x="601" y="522"/>
                </a:lnTo>
                <a:lnTo>
                  <a:pt x="583" y="558"/>
                </a:lnTo>
                <a:lnTo>
                  <a:pt x="576" y="571"/>
                </a:lnTo>
                <a:lnTo>
                  <a:pt x="572" y="578"/>
                </a:lnTo>
                <a:lnTo>
                  <a:pt x="572" y="578"/>
                </a:lnTo>
                <a:lnTo>
                  <a:pt x="543" y="619"/>
                </a:lnTo>
                <a:lnTo>
                  <a:pt x="503" y="672"/>
                </a:lnTo>
                <a:lnTo>
                  <a:pt x="503" y="672"/>
                </a:lnTo>
                <a:lnTo>
                  <a:pt x="495" y="683"/>
                </a:lnTo>
                <a:lnTo>
                  <a:pt x="486" y="698"/>
                </a:lnTo>
                <a:lnTo>
                  <a:pt x="467" y="730"/>
                </a:lnTo>
                <a:lnTo>
                  <a:pt x="453" y="758"/>
                </a:lnTo>
                <a:lnTo>
                  <a:pt x="444" y="771"/>
                </a:lnTo>
                <a:lnTo>
                  <a:pt x="444" y="771"/>
                </a:lnTo>
                <a:lnTo>
                  <a:pt x="443" y="773"/>
                </a:lnTo>
                <a:lnTo>
                  <a:pt x="442" y="777"/>
                </a:lnTo>
                <a:lnTo>
                  <a:pt x="440" y="789"/>
                </a:lnTo>
                <a:lnTo>
                  <a:pt x="439" y="805"/>
                </a:lnTo>
                <a:lnTo>
                  <a:pt x="439" y="899"/>
                </a:lnTo>
                <a:lnTo>
                  <a:pt x="419" y="894"/>
                </a:lnTo>
                <a:lnTo>
                  <a:pt x="419" y="894"/>
                </a:lnTo>
                <a:lnTo>
                  <a:pt x="411" y="915"/>
                </a:lnTo>
                <a:lnTo>
                  <a:pt x="402" y="939"/>
                </a:lnTo>
                <a:lnTo>
                  <a:pt x="393" y="967"/>
                </a:lnTo>
                <a:lnTo>
                  <a:pt x="385" y="999"/>
                </a:lnTo>
                <a:lnTo>
                  <a:pt x="382" y="1017"/>
                </a:lnTo>
                <a:lnTo>
                  <a:pt x="380" y="1033"/>
                </a:lnTo>
                <a:lnTo>
                  <a:pt x="377" y="1049"/>
                </a:lnTo>
                <a:lnTo>
                  <a:pt x="377" y="1064"/>
                </a:lnTo>
                <a:lnTo>
                  <a:pt x="377" y="1078"/>
                </a:lnTo>
                <a:lnTo>
                  <a:pt x="380" y="1092"/>
                </a:lnTo>
                <a:lnTo>
                  <a:pt x="380" y="1092"/>
                </a:lnTo>
                <a:lnTo>
                  <a:pt x="387" y="1119"/>
                </a:lnTo>
                <a:lnTo>
                  <a:pt x="398" y="1149"/>
                </a:lnTo>
                <a:lnTo>
                  <a:pt x="411" y="1179"/>
                </a:lnTo>
                <a:lnTo>
                  <a:pt x="423" y="1207"/>
                </a:lnTo>
                <a:lnTo>
                  <a:pt x="444" y="1251"/>
                </a:lnTo>
                <a:lnTo>
                  <a:pt x="454" y="1270"/>
                </a:lnTo>
                <a:lnTo>
                  <a:pt x="454" y="1270"/>
                </a:lnTo>
                <a:lnTo>
                  <a:pt x="450" y="1272"/>
                </a:lnTo>
                <a:lnTo>
                  <a:pt x="438" y="1280"/>
                </a:lnTo>
                <a:lnTo>
                  <a:pt x="429" y="1282"/>
                </a:lnTo>
                <a:lnTo>
                  <a:pt x="418" y="1286"/>
                </a:lnTo>
                <a:lnTo>
                  <a:pt x="405" y="1289"/>
                </a:lnTo>
                <a:lnTo>
                  <a:pt x="390" y="1290"/>
                </a:lnTo>
                <a:lnTo>
                  <a:pt x="390" y="1290"/>
                </a:lnTo>
                <a:lnTo>
                  <a:pt x="337" y="1290"/>
                </a:lnTo>
                <a:lnTo>
                  <a:pt x="316" y="1290"/>
                </a:lnTo>
                <a:lnTo>
                  <a:pt x="316" y="1290"/>
                </a:lnTo>
                <a:lnTo>
                  <a:pt x="338" y="1353"/>
                </a:lnTo>
                <a:lnTo>
                  <a:pt x="354" y="1400"/>
                </a:lnTo>
                <a:lnTo>
                  <a:pt x="365" y="1428"/>
                </a:lnTo>
                <a:lnTo>
                  <a:pt x="365" y="1428"/>
                </a:lnTo>
                <a:lnTo>
                  <a:pt x="385" y="1468"/>
                </a:lnTo>
                <a:lnTo>
                  <a:pt x="396" y="1489"/>
                </a:lnTo>
                <a:lnTo>
                  <a:pt x="405" y="1502"/>
                </a:lnTo>
                <a:lnTo>
                  <a:pt x="405" y="1502"/>
                </a:lnTo>
                <a:lnTo>
                  <a:pt x="407" y="1505"/>
                </a:lnTo>
                <a:lnTo>
                  <a:pt x="409" y="1506"/>
                </a:lnTo>
                <a:lnTo>
                  <a:pt x="413" y="1507"/>
                </a:lnTo>
                <a:lnTo>
                  <a:pt x="414" y="1507"/>
                </a:lnTo>
                <a:lnTo>
                  <a:pt x="417" y="1510"/>
                </a:lnTo>
                <a:lnTo>
                  <a:pt x="419" y="1517"/>
                </a:lnTo>
                <a:lnTo>
                  <a:pt x="419" y="1517"/>
                </a:lnTo>
                <a:lnTo>
                  <a:pt x="423" y="1528"/>
                </a:lnTo>
                <a:lnTo>
                  <a:pt x="425" y="1538"/>
                </a:lnTo>
                <a:lnTo>
                  <a:pt x="429" y="1547"/>
                </a:lnTo>
                <a:lnTo>
                  <a:pt x="424" y="1562"/>
                </a:lnTo>
                <a:lnTo>
                  <a:pt x="424" y="1562"/>
                </a:lnTo>
                <a:lnTo>
                  <a:pt x="428" y="1574"/>
                </a:lnTo>
                <a:lnTo>
                  <a:pt x="430" y="1583"/>
                </a:lnTo>
                <a:lnTo>
                  <a:pt x="430" y="1585"/>
                </a:lnTo>
                <a:lnTo>
                  <a:pt x="429" y="1586"/>
                </a:lnTo>
                <a:lnTo>
                  <a:pt x="429" y="1586"/>
                </a:lnTo>
                <a:lnTo>
                  <a:pt x="417" y="1589"/>
                </a:lnTo>
                <a:lnTo>
                  <a:pt x="395" y="1591"/>
                </a:lnTo>
                <a:lnTo>
                  <a:pt x="395" y="1591"/>
                </a:lnTo>
                <a:lnTo>
                  <a:pt x="384" y="1593"/>
                </a:lnTo>
                <a:lnTo>
                  <a:pt x="374" y="1594"/>
                </a:lnTo>
                <a:lnTo>
                  <a:pt x="365" y="1596"/>
                </a:lnTo>
                <a:lnTo>
                  <a:pt x="365" y="1596"/>
                </a:lnTo>
                <a:lnTo>
                  <a:pt x="375" y="1605"/>
                </a:lnTo>
                <a:lnTo>
                  <a:pt x="382" y="1614"/>
                </a:lnTo>
                <a:lnTo>
                  <a:pt x="384" y="1617"/>
                </a:lnTo>
                <a:lnTo>
                  <a:pt x="385" y="1621"/>
                </a:lnTo>
                <a:lnTo>
                  <a:pt x="385" y="1621"/>
                </a:lnTo>
                <a:lnTo>
                  <a:pt x="385" y="1632"/>
                </a:lnTo>
                <a:lnTo>
                  <a:pt x="385" y="1637"/>
                </a:lnTo>
                <a:lnTo>
                  <a:pt x="385" y="1641"/>
                </a:lnTo>
                <a:lnTo>
                  <a:pt x="385" y="1641"/>
                </a:lnTo>
                <a:lnTo>
                  <a:pt x="386" y="1649"/>
                </a:lnTo>
                <a:lnTo>
                  <a:pt x="386" y="1654"/>
                </a:lnTo>
                <a:lnTo>
                  <a:pt x="386" y="1656"/>
                </a:lnTo>
                <a:lnTo>
                  <a:pt x="385" y="1656"/>
                </a:lnTo>
                <a:lnTo>
                  <a:pt x="385" y="1656"/>
                </a:lnTo>
                <a:lnTo>
                  <a:pt x="379" y="1658"/>
                </a:lnTo>
                <a:lnTo>
                  <a:pt x="375" y="1660"/>
                </a:lnTo>
                <a:lnTo>
                  <a:pt x="375" y="1660"/>
                </a:lnTo>
                <a:lnTo>
                  <a:pt x="376" y="1677"/>
                </a:lnTo>
                <a:lnTo>
                  <a:pt x="376" y="1686"/>
                </a:lnTo>
                <a:lnTo>
                  <a:pt x="376" y="1690"/>
                </a:lnTo>
                <a:lnTo>
                  <a:pt x="375" y="1690"/>
                </a:lnTo>
                <a:lnTo>
                  <a:pt x="375" y="1690"/>
                </a:lnTo>
                <a:lnTo>
                  <a:pt x="368" y="1689"/>
                </a:lnTo>
                <a:lnTo>
                  <a:pt x="355" y="1690"/>
                </a:lnTo>
                <a:lnTo>
                  <a:pt x="339" y="1691"/>
                </a:lnTo>
                <a:lnTo>
                  <a:pt x="326" y="1695"/>
                </a:lnTo>
                <a:lnTo>
                  <a:pt x="326" y="1695"/>
                </a:lnTo>
                <a:lnTo>
                  <a:pt x="298" y="1704"/>
                </a:lnTo>
                <a:lnTo>
                  <a:pt x="261" y="1715"/>
                </a:lnTo>
                <a:lnTo>
                  <a:pt x="261" y="1715"/>
                </a:lnTo>
                <a:lnTo>
                  <a:pt x="227" y="1724"/>
                </a:lnTo>
                <a:lnTo>
                  <a:pt x="216" y="1726"/>
                </a:lnTo>
                <a:lnTo>
                  <a:pt x="211" y="1726"/>
                </a:lnTo>
                <a:lnTo>
                  <a:pt x="207" y="1725"/>
                </a:lnTo>
                <a:lnTo>
                  <a:pt x="207" y="1725"/>
                </a:lnTo>
                <a:lnTo>
                  <a:pt x="199" y="1724"/>
                </a:lnTo>
                <a:lnTo>
                  <a:pt x="190" y="1722"/>
                </a:lnTo>
                <a:lnTo>
                  <a:pt x="179" y="1720"/>
                </a:lnTo>
                <a:lnTo>
                  <a:pt x="174" y="1719"/>
                </a:lnTo>
                <a:lnTo>
                  <a:pt x="168" y="1715"/>
                </a:lnTo>
                <a:lnTo>
                  <a:pt x="168" y="1715"/>
                </a:lnTo>
                <a:lnTo>
                  <a:pt x="158" y="1707"/>
                </a:lnTo>
                <a:lnTo>
                  <a:pt x="150" y="1700"/>
                </a:lnTo>
                <a:lnTo>
                  <a:pt x="146" y="1694"/>
                </a:lnTo>
                <a:lnTo>
                  <a:pt x="143" y="1690"/>
                </a:lnTo>
                <a:lnTo>
                  <a:pt x="143" y="1690"/>
                </a:lnTo>
                <a:lnTo>
                  <a:pt x="139" y="1686"/>
                </a:lnTo>
                <a:lnTo>
                  <a:pt x="133" y="1680"/>
                </a:lnTo>
                <a:lnTo>
                  <a:pt x="128" y="1674"/>
                </a:lnTo>
                <a:lnTo>
                  <a:pt x="127" y="1672"/>
                </a:lnTo>
                <a:lnTo>
                  <a:pt x="128" y="1670"/>
                </a:lnTo>
                <a:lnTo>
                  <a:pt x="128" y="1670"/>
                </a:lnTo>
                <a:lnTo>
                  <a:pt x="134" y="1669"/>
                </a:lnTo>
                <a:lnTo>
                  <a:pt x="143" y="1667"/>
                </a:lnTo>
                <a:lnTo>
                  <a:pt x="154" y="1664"/>
                </a:lnTo>
                <a:lnTo>
                  <a:pt x="168" y="1660"/>
                </a:lnTo>
                <a:lnTo>
                  <a:pt x="168" y="1660"/>
                </a:lnTo>
                <a:lnTo>
                  <a:pt x="181" y="1654"/>
                </a:lnTo>
                <a:lnTo>
                  <a:pt x="192" y="1648"/>
                </a:lnTo>
                <a:lnTo>
                  <a:pt x="201" y="1641"/>
                </a:lnTo>
                <a:lnTo>
                  <a:pt x="207" y="1636"/>
                </a:lnTo>
                <a:lnTo>
                  <a:pt x="207" y="1636"/>
                </a:lnTo>
                <a:lnTo>
                  <a:pt x="233" y="1612"/>
                </a:lnTo>
                <a:lnTo>
                  <a:pt x="248" y="1596"/>
                </a:lnTo>
                <a:lnTo>
                  <a:pt x="254" y="1590"/>
                </a:lnTo>
                <a:lnTo>
                  <a:pt x="257" y="1586"/>
                </a:lnTo>
                <a:lnTo>
                  <a:pt x="257" y="1586"/>
                </a:lnTo>
                <a:lnTo>
                  <a:pt x="259" y="1580"/>
                </a:lnTo>
                <a:lnTo>
                  <a:pt x="264" y="1574"/>
                </a:lnTo>
                <a:lnTo>
                  <a:pt x="266" y="1569"/>
                </a:lnTo>
                <a:lnTo>
                  <a:pt x="266" y="1567"/>
                </a:lnTo>
                <a:lnTo>
                  <a:pt x="266" y="1567"/>
                </a:lnTo>
                <a:lnTo>
                  <a:pt x="266" y="1567"/>
                </a:lnTo>
                <a:lnTo>
                  <a:pt x="245" y="1565"/>
                </a:lnTo>
                <a:lnTo>
                  <a:pt x="229" y="1564"/>
                </a:lnTo>
                <a:lnTo>
                  <a:pt x="222" y="1563"/>
                </a:lnTo>
                <a:lnTo>
                  <a:pt x="217" y="1562"/>
                </a:lnTo>
                <a:lnTo>
                  <a:pt x="217" y="1562"/>
                </a:lnTo>
                <a:lnTo>
                  <a:pt x="213" y="1559"/>
                </a:lnTo>
                <a:lnTo>
                  <a:pt x="212" y="1555"/>
                </a:lnTo>
                <a:lnTo>
                  <a:pt x="212" y="1551"/>
                </a:lnTo>
                <a:lnTo>
                  <a:pt x="213" y="1544"/>
                </a:lnTo>
                <a:lnTo>
                  <a:pt x="216" y="1536"/>
                </a:lnTo>
                <a:lnTo>
                  <a:pt x="217" y="1532"/>
                </a:lnTo>
                <a:lnTo>
                  <a:pt x="217" y="1532"/>
                </a:lnTo>
                <a:lnTo>
                  <a:pt x="216" y="1532"/>
                </a:lnTo>
                <a:lnTo>
                  <a:pt x="212" y="1531"/>
                </a:lnTo>
                <a:lnTo>
                  <a:pt x="208" y="1527"/>
                </a:lnTo>
                <a:lnTo>
                  <a:pt x="207" y="1525"/>
                </a:lnTo>
                <a:lnTo>
                  <a:pt x="207" y="1522"/>
                </a:lnTo>
                <a:lnTo>
                  <a:pt x="207" y="1522"/>
                </a:lnTo>
                <a:lnTo>
                  <a:pt x="208" y="1517"/>
                </a:lnTo>
                <a:lnTo>
                  <a:pt x="211" y="1515"/>
                </a:lnTo>
                <a:lnTo>
                  <a:pt x="213" y="1513"/>
                </a:lnTo>
                <a:lnTo>
                  <a:pt x="217" y="1512"/>
                </a:lnTo>
                <a:lnTo>
                  <a:pt x="217" y="1512"/>
                </a:lnTo>
                <a:lnTo>
                  <a:pt x="221" y="1512"/>
                </a:lnTo>
                <a:lnTo>
                  <a:pt x="226" y="1512"/>
                </a:lnTo>
                <a:lnTo>
                  <a:pt x="233" y="1512"/>
                </a:lnTo>
                <a:lnTo>
                  <a:pt x="242" y="1512"/>
                </a:lnTo>
                <a:lnTo>
                  <a:pt x="242" y="1512"/>
                </a:lnTo>
                <a:lnTo>
                  <a:pt x="252" y="1510"/>
                </a:lnTo>
                <a:lnTo>
                  <a:pt x="261" y="1507"/>
                </a:lnTo>
                <a:lnTo>
                  <a:pt x="271" y="1502"/>
                </a:lnTo>
                <a:lnTo>
                  <a:pt x="271" y="1502"/>
                </a:lnTo>
                <a:lnTo>
                  <a:pt x="257" y="1474"/>
                </a:lnTo>
                <a:lnTo>
                  <a:pt x="247" y="1454"/>
                </a:lnTo>
                <a:lnTo>
                  <a:pt x="242" y="1443"/>
                </a:lnTo>
                <a:lnTo>
                  <a:pt x="242" y="1443"/>
                </a:lnTo>
                <a:lnTo>
                  <a:pt x="240" y="1437"/>
                </a:lnTo>
                <a:lnTo>
                  <a:pt x="236" y="1426"/>
                </a:lnTo>
                <a:lnTo>
                  <a:pt x="228" y="1412"/>
                </a:lnTo>
                <a:lnTo>
                  <a:pt x="217" y="1394"/>
                </a:lnTo>
                <a:lnTo>
                  <a:pt x="217" y="1394"/>
                </a:lnTo>
                <a:lnTo>
                  <a:pt x="201" y="1369"/>
                </a:lnTo>
                <a:lnTo>
                  <a:pt x="183" y="1339"/>
                </a:lnTo>
                <a:lnTo>
                  <a:pt x="163" y="1305"/>
                </a:lnTo>
                <a:lnTo>
                  <a:pt x="163" y="1305"/>
                </a:lnTo>
                <a:lnTo>
                  <a:pt x="150" y="1306"/>
                </a:lnTo>
                <a:lnTo>
                  <a:pt x="137" y="1307"/>
                </a:lnTo>
                <a:lnTo>
                  <a:pt x="120" y="1308"/>
                </a:lnTo>
                <a:lnTo>
                  <a:pt x="101" y="1307"/>
                </a:lnTo>
                <a:lnTo>
                  <a:pt x="83" y="1306"/>
                </a:lnTo>
                <a:lnTo>
                  <a:pt x="65" y="1302"/>
                </a:lnTo>
                <a:lnTo>
                  <a:pt x="57" y="1298"/>
                </a:lnTo>
                <a:lnTo>
                  <a:pt x="49" y="1295"/>
                </a:lnTo>
                <a:lnTo>
                  <a:pt x="49" y="1295"/>
                </a:lnTo>
                <a:lnTo>
                  <a:pt x="37" y="1286"/>
                </a:lnTo>
                <a:lnTo>
                  <a:pt x="26" y="1277"/>
                </a:lnTo>
                <a:lnTo>
                  <a:pt x="17" y="1269"/>
                </a:lnTo>
                <a:lnTo>
                  <a:pt x="11" y="1261"/>
                </a:lnTo>
                <a:lnTo>
                  <a:pt x="2" y="1250"/>
                </a:lnTo>
                <a:lnTo>
                  <a:pt x="0" y="1245"/>
                </a:lnTo>
                <a:lnTo>
                  <a:pt x="0" y="1245"/>
                </a:lnTo>
                <a:lnTo>
                  <a:pt x="9" y="1202"/>
                </a:lnTo>
                <a:lnTo>
                  <a:pt x="32" y="1102"/>
                </a:lnTo>
                <a:lnTo>
                  <a:pt x="46" y="1045"/>
                </a:lnTo>
                <a:lnTo>
                  <a:pt x="60" y="988"/>
                </a:lnTo>
                <a:lnTo>
                  <a:pt x="75" y="940"/>
                </a:lnTo>
                <a:lnTo>
                  <a:pt x="83" y="920"/>
                </a:lnTo>
                <a:lnTo>
                  <a:pt x="89" y="904"/>
                </a:lnTo>
                <a:lnTo>
                  <a:pt x="89" y="904"/>
                </a:lnTo>
                <a:lnTo>
                  <a:pt x="101" y="878"/>
                </a:lnTo>
                <a:lnTo>
                  <a:pt x="115" y="855"/>
                </a:lnTo>
                <a:lnTo>
                  <a:pt x="137" y="817"/>
                </a:lnTo>
                <a:lnTo>
                  <a:pt x="152" y="794"/>
                </a:lnTo>
                <a:lnTo>
                  <a:pt x="158" y="786"/>
                </a:lnTo>
                <a:lnTo>
                  <a:pt x="143" y="776"/>
                </a:lnTo>
                <a:lnTo>
                  <a:pt x="143" y="776"/>
                </a:lnTo>
                <a:lnTo>
                  <a:pt x="139" y="776"/>
                </a:lnTo>
                <a:lnTo>
                  <a:pt x="137" y="774"/>
                </a:lnTo>
                <a:lnTo>
                  <a:pt x="136" y="771"/>
                </a:lnTo>
                <a:lnTo>
                  <a:pt x="136" y="766"/>
                </a:lnTo>
                <a:lnTo>
                  <a:pt x="137" y="756"/>
                </a:lnTo>
                <a:lnTo>
                  <a:pt x="143" y="744"/>
                </a:lnTo>
                <a:lnTo>
                  <a:pt x="153" y="726"/>
                </a:lnTo>
                <a:lnTo>
                  <a:pt x="153" y="726"/>
                </a:lnTo>
                <a:lnTo>
                  <a:pt x="181" y="684"/>
                </a:lnTo>
                <a:lnTo>
                  <a:pt x="211" y="641"/>
                </a:lnTo>
                <a:lnTo>
                  <a:pt x="224" y="620"/>
                </a:lnTo>
                <a:lnTo>
                  <a:pt x="237" y="600"/>
                </a:lnTo>
                <a:lnTo>
                  <a:pt x="245" y="583"/>
                </a:lnTo>
                <a:lnTo>
                  <a:pt x="252" y="568"/>
                </a:lnTo>
                <a:lnTo>
                  <a:pt x="252" y="568"/>
                </a:lnTo>
                <a:lnTo>
                  <a:pt x="265" y="522"/>
                </a:lnTo>
                <a:lnTo>
                  <a:pt x="271" y="504"/>
                </a:lnTo>
                <a:lnTo>
                  <a:pt x="271" y="504"/>
                </a:lnTo>
                <a:lnTo>
                  <a:pt x="270" y="504"/>
                </a:lnTo>
                <a:lnTo>
                  <a:pt x="268" y="504"/>
                </a:lnTo>
                <a:lnTo>
                  <a:pt x="261" y="500"/>
                </a:lnTo>
                <a:lnTo>
                  <a:pt x="252" y="494"/>
                </a:lnTo>
                <a:lnTo>
                  <a:pt x="252" y="494"/>
                </a:lnTo>
                <a:lnTo>
                  <a:pt x="237" y="484"/>
                </a:lnTo>
                <a:lnTo>
                  <a:pt x="229" y="479"/>
                </a:lnTo>
                <a:lnTo>
                  <a:pt x="217" y="469"/>
                </a:lnTo>
                <a:lnTo>
                  <a:pt x="217" y="469"/>
                </a:lnTo>
                <a:lnTo>
                  <a:pt x="208" y="461"/>
                </a:lnTo>
                <a:lnTo>
                  <a:pt x="197" y="448"/>
                </a:lnTo>
                <a:lnTo>
                  <a:pt x="175" y="416"/>
                </a:lnTo>
                <a:lnTo>
                  <a:pt x="153" y="383"/>
                </a:lnTo>
                <a:lnTo>
                  <a:pt x="133" y="356"/>
                </a:lnTo>
                <a:lnTo>
                  <a:pt x="133" y="356"/>
                </a:lnTo>
                <a:lnTo>
                  <a:pt x="126" y="344"/>
                </a:lnTo>
                <a:lnTo>
                  <a:pt x="120" y="335"/>
                </a:lnTo>
                <a:lnTo>
                  <a:pt x="116" y="326"/>
                </a:lnTo>
                <a:lnTo>
                  <a:pt x="112" y="317"/>
                </a:lnTo>
                <a:lnTo>
                  <a:pt x="110" y="305"/>
                </a:lnTo>
                <a:lnTo>
                  <a:pt x="109" y="301"/>
                </a:lnTo>
                <a:lnTo>
                  <a:pt x="109" y="301"/>
                </a:lnTo>
                <a:lnTo>
                  <a:pt x="100" y="288"/>
                </a:lnTo>
                <a:lnTo>
                  <a:pt x="89" y="272"/>
                </a:lnTo>
                <a:lnTo>
                  <a:pt x="89" y="272"/>
                </a:lnTo>
                <a:lnTo>
                  <a:pt x="88" y="265"/>
                </a:lnTo>
                <a:lnTo>
                  <a:pt x="86" y="253"/>
                </a:lnTo>
                <a:lnTo>
                  <a:pt x="84" y="227"/>
                </a:lnTo>
                <a:lnTo>
                  <a:pt x="84" y="227"/>
                </a:lnTo>
                <a:lnTo>
                  <a:pt x="84" y="217"/>
                </a:lnTo>
                <a:lnTo>
                  <a:pt x="86" y="207"/>
                </a:lnTo>
                <a:lnTo>
                  <a:pt x="86" y="199"/>
                </a:lnTo>
                <a:lnTo>
                  <a:pt x="85" y="192"/>
                </a:lnTo>
                <a:lnTo>
                  <a:pt x="84" y="188"/>
                </a:lnTo>
                <a:lnTo>
                  <a:pt x="84" y="188"/>
                </a:lnTo>
                <a:lnTo>
                  <a:pt x="81" y="183"/>
                </a:lnTo>
                <a:lnTo>
                  <a:pt x="78" y="178"/>
                </a:lnTo>
                <a:lnTo>
                  <a:pt x="72" y="170"/>
                </a:lnTo>
                <a:lnTo>
                  <a:pt x="65" y="164"/>
                </a:lnTo>
                <a:lnTo>
                  <a:pt x="64" y="162"/>
                </a:lnTo>
                <a:lnTo>
                  <a:pt x="64" y="158"/>
                </a:lnTo>
                <a:lnTo>
                  <a:pt x="64" y="158"/>
                </a:lnTo>
                <a:lnTo>
                  <a:pt x="65" y="154"/>
                </a:lnTo>
                <a:lnTo>
                  <a:pt x="67" y="152"/>
                </a:lnTo>
                <a:lnTo>
                  <a:pt x="69" y="149"/>
                </a:lnTo>
                <a:lnTo>
                  <a:pt x="73" y="148"/>
                </a:lnTo>
                <a:lnTo>
                  <a:pt x="74" y="148"/>
                </a:lnTo>
                <a:lnTo>
                  <a:pt x="74" y="133"/>
                </a:lnTo>
                <a:lnTo>
                  <a:pt x="74" y="133"/>
                </a:lnTo>
                <a:lnTo>
                  <a:pt x="75" y="126"/>
                </a:lnTo>
                <a:lnTo>
                  <a:pt x="78" y="123"/>
                </a:lnTo>
                <a:lnTo>
                  <a:pt x="79" y="123"/>
                </a:lnTo>
                <a:lnTo>
                  <a:pt x="79" y="123"/>
                </a:lnTo>
                <a:lnTo>
                  <a:pt x="79" y="123"/>
                </a:lnTo>
                <a:lnTo>
                  <a:pt x="79" y="122"/>
                </a:lnTo>
                <a:lnTo>
                  <a:pt x="79" y="118"/>
                </a:lnTo>
                <a:lnTo>
                  <a:pt x="80" y="115"/>
                </a:lnTo>
                <a:lnTo>
                  <a:pt x="81" y="113"/>
                </a:lnTo>
                <a:lnTo>
                  <a:pt x="84" y="113"/>
                </a:lnTo>
                <a:lnTo>
                  <a:pt x="84" y="113"/>
                </a:lnTo>
                <a:lnTo>
                  <a:pt x="90" y="113"/>
                </a:lnTo>
                <a:lnTo>
                  <a:pt x="95" y="113"/>
                </a:lnTo>
                <a:lnTo>
                  <a:pt x="97" y="116"/>
                </a:lnTo>
                <a:lnTo>
                  <a:pt x="99" y="118"/>
                </a:lnTo>
                <a:lnTo>
                  <a:pt x="104" y="128"/>
                </a:lnTo>
                <a:lnTo>
                  <a:pt x="118" y="173"/>
                </a:lnTo>
                <a:lnTo>
                  <a:pt x="118" y="173"/>
                </a:lnTo>
                <a:lnTo>
                  <a:pt x="123" y="163"/>
                </a:lnTo>
                <a:lnTo>
                  <a:pt x="125" y="160"/>
                </a:lnTo>
                <a:lnTo>
                  <a:pt x="126" y="159"/>
                </a:lnTo>
                <a:lnTo>
                  <a:pt x="127" y="159"/>
                </a:lnTo>
                <a:lnTo>
                  <a:pt x="128" y="163"/>
                </a:lnTo>
                <a:lnTo>
                  <a:pt x="128" y="163"/>
                </a:lnTo>
                <a:lnTo>
                  <a:pt x="129" y="179"/>
                </a:lnTo>
                <a:lnTo>
                  <a:pt x="133" y="202"/>
                </a:lnTo>
                <a:lnTo>
                  <a:pt x="133" y="202"/>
                </a:lnTo>
                <a:lnTo>
                  <a:pt x="136" y="223"/>
                </a:lnTo>
                <a:lnTo>
                  <a:pt x="138" y="242"/>
                </a:lnTo>
                <a:lnTo>
                  <a:pt x="138" y="242"/>
                </a:lnTo>
                <a:lnTo>
                  <a:pt x="141" y="255"/>
                </a:lnTo>
                <a:lnTo>
                  <a:pt x="144" y="269"/>
                </a:lnTo>
                <a:lnTo>
                  <a:pt x="149" y="283"/>
                </a:lnTo>
                <a:lnTo>
                  <a:pt x="153" y="291"/>
                </a:lnTo>
                <a:lnTo>
                  <a:pt x="153" y="291"/>
                </a:lnTo>
                <a:lnTo>
                  <a:pt x="163" y="304"/>
                </a:lnTo>
                <a:lnTo>
                  <a:pt x="180" y="325"/>
                </a:lnTo>
                <a:lnTo>
                  <a:pt x="197" y="342"/>
                </a:lnTo>
                <a:lnTo>
                  <a:pt x="203" y="348"/>
                </a:lnTo>
                <a:lnTo>
                  <a:pt x="207" y="351"/>
                </a:lnTo>
                <a:lnTo>
                  <a:pt x="207" y="351"/>
                </a:lnTo>
                <a:lnTo>
                  <a:pt x="213" y="354"/>
                </a:lnTo>
                <a:lnTo>
                  <a:pt x="223" y="363"/>
                </a:lnTo>
                <a:lnTo>
                  <a:pt x="237" y="375"/>
                </a:lnTo>
                <a:lnTo>
                  <a:pt x="237" y="375"/>
                </a:lnTo>
                <a:lnTo>
                  <a:pt x="237" y="369"/>
                </a:lnTo>
                <a:lnTo>
                  <a:pt x="237" y="351"/>
                </a:lnTo>
                <a:lnTo>
                  <a:pt x="237" y="351"/>
                </a:lnTo>
                <a:lnTo>
                  <a:pt x="238" y="330"/>
                </a:lnTo>
                <a:lnTo>
                  <a:pt x="238" y="321"/>
                </a:lnTo>
                <a:lnTo>
                  <a:pt x="239" y="319"/>
                </a:lnTo>
                <a:lnTo>
                  <a:pt x="242" y="316"/>
                </a:lnTo>
                <a:lnTo>
                  <a:pt x="242" y="316"/>
                </a:lnTo>
                <a:lnTo>
                  <a:pt x="245" y="314"/>
                </a:lnTo>
                <a:lnTo>
                  <a:pt x="249" y="312"/>
                </a:lnTo>
                <a:lnTo>
                  <a:pt x="250" y="314"/>
                </a:lnTo>
                <a:lnTo>
                  <a:pt x="252" y="316"/>
                </a:lnTo>
                <a:lnTo>
                  <a:pt x="252" y="316"/>
                </a:lnTo>
                <a:lnTo>
                  <a:pt x="253" y="314"/>
                </a:lnTo>
                <a:lnTo>
                  <a:pt x="255" y="306"/>
                </a:lnTo>
                <a:lnTo>
                  <a:pt x="259" y="299"/>
                </a:lnTo>
                <a:lnTo>
                  <a:pt x="260" y="296"/>
                </a:lnTo>
                <a:lnTo>
                  <a:pt x="261" y="296"/>
                </a:lnTo>
                <a:lnTo>
                  <a:pt x="261" y="296"/>
                </a:lnTo>
                <a:lnTo>
                  <a:pt x="268" y="302"/>
                </a:lnTo>
                <a:lnTo>
                  <a:pt x="270" y="306"/>
                </a:lnTo>
                <a:lnTo>
                  <a:pt x="271" y="309"/>
                </a:lnTo>
                <a:lnTo>
                  <a:pt x="271" y="311"/>
                </a:lnTo>
                <a:lnTo>
                  <a:pt x="271" y="311"/>
                </a:lnTo>
                <a:lnTo>
                  <a:pt x="271" y="319"/>
                </a:lnTo>
                <a:lnTo>
                  <a:pt x="271" y="326"/>
                </a:lnTo>
                <a:lnTo>
                  <a:pt x="271" y="336"/>
                </a:lnTo>
                <a:lnTo>
                  <a:pt x="271" y="336"/>
                </a:lnTo>
                <a:lnTo>
                  <a:pt x="274" y="332"/>
                </a:lnTo>
                <a:lnTo>
                  <a:pt x="279" y="325"/>
                </a:lnTo>
                <a:lnTo>
                  <a:pt x="281" y="322"/>
                </a:lnTo>
                <a:lnTo>
                  <a:pt x="284" y="321"/>
                </a:lnTo>
                <a:lnTo>
                  <a:pt x="285" y="322"/>
                </a:lnTo>
                <a:lnTo>
                  <a:pt x="286" y="326"/>
                </a:lnTo>
                <a:lnTo>
                  <a:pt x="286" y="326"/>
                </a:lnTo>
                <a:lnTo>
                  <a:pt x="286" y="332"/>
                </a:lnTo>
                <a:lnTo>
                  <a:pt x="285" y="340"/>
                </a:lnTo>
                <a:lnTo>
                  <a:pt x="281" y="354"/>
                </a:lnTo>
                <a:lnTo>
                  <a:pt x="276" y="370"/>
                </a:lnTo>
                <a:lnTo>
                  <a:pt x="276" y="370"/>
                </a:lnTo>
                <a:lnTo>
                  <a:pt x="281" y="368"/>
                </a:lnTo>
                <a:lnTo>
                  <a:pt x="284" y="368"/>
                </a:lnTo>
                <a:lnTo>
                  <a:pt x="285" y="369"/>
                </a:lnTo>
                <a:lnTo>
                  <a:pt x="286" y="370"/>
                </a:lnTo>
                <a:lnTo>
                  <a:pt x="286" y="370"/>
                </a:lnTo>
                <a:lnTo>
                  <a:pt x="286" y="374"/>
                </a:lnTo>
                <a:lnTo>
                  <a:pt x="285" y="380"/>
                </a:lnTo>
                <a:lnTo>
                  <a:pt x="285" y="385"/>
                </a:lnTo>
                <a:lnTo>
                  <a:pt x="286" y="390"/>
                </a:lnTo>
                <a:lnTo>
                  <a:pt x="286" y="390"/>
                </a:lnTo>
                <a:lnTo>
                  <a:pt x="290" y="401"/>
                </a:lnTo>
                <a:lnTo>
                  <a:pt x="295" y="420"/>
                </a:lnTo>
                <a:lnTo>
                  <a:pt x="301" y="445"/>
                </a:lnTo>
                <a:lnTo>
                  <a:pt x="301" y="445"/>
                </a:lnTo>
                <a:lnTo>
                  <a:pt x="316" y="416"/>
                </a:lnTo>
                <a:lnTo>
                  <a:pt x="335" y="375"/>
                </a:lnTo>
                <a:lnTo>
                  <a:pt x="335" y="375"/>
                </a:lnTo>
                <a:lnTo>
                  <a:pt x="345" y="352"/>
                </a:lnTo>
                <a:lnTo>
                  <a:pt x="355" y="326"/>
                </a:lnTo>
                <a:lnTo>
                  <a:pt x="355" y="326"/>
                </a:lnTo>
                <a:lnTo>
                  <a:pt x="359" y="319"/>
                </a:lnTo>
                <a:lnTo>
                  <a:pt x="365" y="312"/>
                </a:lnTo>
                <a:lnTo>
                  <a:pt x="380" y="299"/>
                </a:lnTo>
                <a:lnTo>
                  <a:pt x="392" y="289"/>
                </a:lnTo>
                <a:lnTo>
                  <a:pt x="397" y="284"/>
                </a:lnTo>
                <a:lnTo>
                  <a:pt x="400" y="281"/>
                </a:lnTo>
                <a:lnTo>
                  <a:pt x="400" y="281"/>
                </a:lnTo>
                <a:lnTo>
                  <a:pt x="402" y="278"/>
                </a:lnTo>
                <a:lnTo>
                  <a:pt x="407" y="274"/>
                </a:lnTo>
                <a:lnTo>
                  <a:pt x="414" y="272"/>
                </a:lnTo>
                <a:lnTo>
                  <a:pt x="414" y="272"/>
                </a:lnTo>
                <a:lnTo>
                  <a:pt x="422" y="272"/>
                </a:lnTo>
                <a:lnTo>
                  <a:pt x="435" y="274"/>
                </a:lnTo>
                <a:lnTo>
                  <a:pt x="454" y="277"/>
                </a:lnTo>
                <a:lnTo>
                  <a:pt x="454" y="262"/>
                </a:lnTo>
                <a:lnTo>
                  <a:pt x="454" y="262"/>
                </a:lnTo>
                <a:lnTo>
                  <a:pt x="448" y="260"/>
                </a:lnTo>
                <a:lnTo>
                  <a:pt x="443" y="259"/>
                </a:lnTo>
                <a:lnTo>
                  <a:pt x="439" y="257"/>
                </a:lnTo>
                <a:lnTo>
                  <a:pt x="439" y="257"/>
                </a:lnTo>
                <a:lnTo>
                  <a:pt x="433" y="248"/>
                </a:lnTo>
                <a:lnTo>
                  <a:pt x="430" y="243"/>
                </a:lnTo>
                <a:lnTo>
                  <a:pt x="429" y="237"/>
                </a:lnTo>
                <a:lnTo>
                  <a:pt x="429" y="237"/>
                </a:lnTo>
                <a:lnTo>
                  <a:pt x="430" y="233"/>
                </a:lnTo>
                <a:lnTo>
                  <a:pt x="432" y="230"/>
                </a:lnTo>
                <a:lnTo>
                  <a:pt x="437" y="222"/>
                </a:lnTo>
                <a:lnTo>
                  <a:pt x="444" y="212"/>
                </a:lnTo>
                <a:lnTo>
                  <a:pt x="444" y="212"/>
                </a:lnTo>
                <a:lnTo>
                  <a:pt x="445" y="206"/>
                </a:lnTo>
                <a:lnTo>
                  <a:pt x="445" y="201"/>
                </a:lnTo>
                <a:lnTo>
                  <a:pt x="444" y="197"/>
                </a:lnTo>
                <a:lnTo>
                  <a:pt x="444" y="197"/>
                </a:lnTo>
                <a:lnTo>
                  <a:pt x="444" y="195"/>
                </a:lnTo>
                <a:lnTo>
                  <a:pt x="445" y="191"/>
                </a:lnTo>
                <a:lnTo>
                  <a:pt x="449" y="189"/>
                </a:lnTo>
                <a:lnTo>
                  <a:pt x="454" y="188"/>
                </a:lnTo>
                <a:lnTo>
                  <a:pt x="454" y="188"/>
                </a:lnTo>
                <a:lnTo>
                  <a:pt x="459" y="188"/>
                </a:lnTo>
                <a:lnTo>
                  <a:pt x="464" y="188"/>
                </a:lnTo>
                <a:lnTo>
                  <a:pt x="466" y="186"/>
                </a:lnTo>
                <a:lnTo>
                  <a:pt x="469" y="183"/>
                </a:lnTo>
                <a:lnTo>
                  <a:pt x="469" y="183"/>
                </a:lnTo>
                <a:lnTo>
                  <a:pt x="476" y="168"/>
                </a:lnTo>
                <a:lnTo>
                  <a:pt x="479" y="159"/>
                </a:lnTo>
                <a:lnTo>
                  <a:pt x="479" y="155"/>
                </a:lnTo>
                <a:lnTo>
                  <a:pt x="479" y="153"/>
                </a:lnTo>
                <a:lnTo>
                  <a:pt x="479" y="153"/>
                </a:lnTo>
                <a:lnTo>
                  <a:pt x="477" y="148"/>
                </a:lnTo>
                <a:lnTo>
                  <a:pt x="479" y="142"/>
                </a:lnTo>
                <a:lnTo>
                  <a:pt x="479" y="137"/>
                </a:lnTo>
                <a:lnTo>
                  <a:pt x="479" y="133"/>
                </a:lnTo>
                <a:lnTo>
                  <a:pt x="479" y="133"/>
                </a:lnTo>
                <a:lnTo>
                  <a:pt x="479" y="132"/>
                </a:lnTo>
                <a:lnTo>
                  <a:pt x="480" y="129"/>
                </a:lnTo>
                <a:lnTo>
                  <a:pt x="486" y="125"/>
                </a:lnTo>
                <a:lnTo>
                  <a:pt x="493" y="118"/>
                </a:lnTo>
                <a:lnTo>
                  <a:pt x="493" y="118"/>
                </a:lnTo>
                <a:lnTo>
                  <a:pt x="492" y="116"/>
                </a:lnTo>
                <a:lnTo>
                  <a:pt x="490" y="110"/>
                </a:lnTo>
                <a:lnTo>
                  <a:pt x="488" y="106"/>
                </a:lnTo>
                <a:lnTo>
                  <a:pt x="490" y="102"/>
                </a:lnTo>
                <a:lnTo>
                  <a:pt x="491" y="100"/>
                </a:lnTo>
                <a:lnTo>
                  <a:pt x="493" y="99"/>
                </a:lnTo>
                <a:lnTo>
                  <a:pt x="493" y="99"/>
                </a:lnTo>
                <a:lnTo>
                  <a:pt x="502" y="97"/>
                </a:lnTo>
                <a:lnTo>
                  <a:pt x="511" y="97"/>
                </a:lnTo>
                <a:lnTo>
                  <a:pt x="519" y="96"/>
                </a:lnTo>
                <a:lnTo>
                  <a:pt x="528" y="94"/>
                </a:lnTo>
                <a:lnTo>
                  <a:pt x="528" y="94"/>
                </a:lnTo>
                <a:lnTo>
                  <a:pt x="538" y="89"/>
                </a:lnTo>
                <a:lnTo>
                  <a:pt x="540" y="87"/>
                </a:lnTo>
                <a:lnTo>
                  <a:pt x="543" y="84"/>
                </a:lnTo>
                <a:lnTo>
                  <a:pt x="543" y="84"/>
                </a:lnTo>
                <a:lnTo>
                  <a:pt x="546" y="74"/>
                </a:lnTo>
                <a:lnTo>
                  <a:pt x="549" y="69"/>
                </a:lnTo>
                <a:lnTo>
                  <a:pt x="553" y="64"/>
                </a:lnTo>
                <a:lnTo>
                  <a:pt x="553" y="64"/>
                </a:lnTo>
                <a:lnTo>
                  <a:pt x="559" y="59"/>
                </a:lnTo>
                <a:lnTo>
                  <a:pt x="565" y="54"/>
                </a:lnTo>
                <a:lnTo>
                  <a:pt x="572" y="49"/>
                </a:lnTo>
                <a:lnTo>
                  <a:pt x="572" y="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3DFAC7AF-4C24-A0A7-5011-F27CDA0C6C83}"/>
              </a:ext>
            </a:extLst>
          </p:cNvPr>
          <p:cNvSpPr>
            <a:spLocks noEditPoints="1"/>
          </p:cNvSpPr>
          <p:nvPr/>
        </p:nvSpPr>
        <p:spPr bwMode="auto">
          <a:xfrm>
            <a:off x="4197477" y="3901489"/>
            <a:ext cx="1362075" cy="2427288"/>
          </a:xfrm>
          <a:custGeom>
            <a:avLst/>
            <a:gdLst>
              <a:gd name="T0" fmla="*/ 460 w 858"/>
              <a:gd name="T1" fmla="*/ 23 h 1529"/>
              <a:gd name="T2" fmla="*/ 281 w 858"/>
              <a:gd name="T3" fmla="*/ 25 h 1529"/>
              <a:gd name="T4" fmla="*/ 158 w 858"/>
              <a:gd name="T5" fmla="*/ 60 h 1529"/>
              <a:gd name="T6" fmla="*/ 133 w 858"/>
              <a:gd name="T7" fmla="*/ 89 h 1529"/>
              <a:gd name="T8" fmla="*/ 222 w 858"/>
              <a:gd name="T9" fmla="*/ 359 h 1529"/>
              <a:gd name="T10" fmla="*/ 227 w 858"/>
              <a:gd name="T11" fmla="*/ 430 h 1529"/>
              <a:gd name="T12" fmla="*/ 181 w 858"/>
              <a:gd name="T13" fmla="*/ 506 h 1529"/>
              <a:gd name="T14" fmla="*/ 145 w 858"/>
              <a:gd name="T15" fmla="*/ 596 h 1529"/>
              <a:gd name="T16" fmla="*/ 68 w 858"/>
              <a:gd name="T17" fmla="*/ 696 h 1529"/>
              <a:gd name="T18" fmla="*/ 29 w 858"/>
              <a:gd name="T19" fmla="*/ 794 h 1529"/>
              <a:gd name="T20" fmla="*/ 98 w 858"/>
              <a:gd name="T21" fmla="*/ 880 h 1529"/>
              <a:gd name="T22" fmla="*/ 204 w 858"/>
              <a:gd name="T23" fmla="*/ 895 h 1529"/>
              <a:gd name="T24" fmla="*/ 272 w 858"/>
              <a:gd name="T25" fmla="*/ 928 h 1529"/>
              <a:gd name="T26" fmla="*/ 281 w 858"/>
              <a:gd name="T27" fmla="*/ 1124 h 1529"/>
              <a:gd name="T28" fmla="*/ 311 w 858"/>
              <a:gd name="T29" fmla="*/ 1315 h 1529"/>
              <a:gd name="T30" fmla="*/ 290 w 858"/>
              <a:gd name="T31" fmla="*/ 1386 h 1529"/>
              <a:gd name="T32" fmla="*/ 325 w 858"/>
              <a:gd name="T33" fmla="*/ 1463 h 1529"/>
              <a:gd name="T34" fmla="*/ 343 w 858"/>
              <a:gd name="T35" fmla="*/ 1517 h 1529"/>
              <a:gd name="T36" fmla="*/ 369 w 858"/>
              <a:gd name="T37" fmla="*/ 1528 h 1529"/>
              <a:gd name="T38" fmla="*/ 401 w 858"/>
              <a:gd name="T39" fmla="*/ 1522 h 1529"/>
              <a:gd name="T40" fmla="*/ 424 w 858"/>
              <a:gd name="T41" fmla="*/ 1513 h 1529"/>
              <a:gd name="T42" fmla="*/ 386 w 858"/>
              <a:gd name="T43" fmla="*/ 1420 h 1529"/>
              <a:gd name="T44" fmla="*/ 426 w 858"/>
              <a:gd name="T45" fmla="*/ 1389 h 1529"/>
              <a:gd name="T46" fmla="*/ 463 w 858"/>
              <a:gd name="T47" fmla="*/ 1451 h 1529"/>
              <a:gd name="T48" fmla="*/ 504 w 858"/>
              <a:gd name="T49" fmla="*/ 1498 h 1529"/>
              <a:gd name="T50" fmla="*/ 519 w 858"/>
              <a:gd name="T51" fmla="*/ 1472 h 1529"/>
              <a:gd name="T52" fmla="*/ 503 w 858"/>
              <a:gd name="T53" fmla="*/ 1409 h 1529"/>
              <a:gd name="T54" fmla="*/ 478 w 858"/>
              <a:gd name="T55" fmla="*/ 1305 h 1529"/>
              <a:gd name="T56" fmla="*/ 493 w 858"/>
              <a:gd name="T57" fmla="*/ 1234 h 1529"/>
              <a:gd name="T58" fmla="*/ 535 w 858"/>
              <a:gd name="T59" fmla="*/ 1036 h 1529"/>
              <a:gd name="T60" fmla="*/ 562 w 858"/>
              <a:gd name="T61" fmla="*/ 969 h 1529"/>
              <a:gd name="T62" fmla="*/ 639 w 858"/>
              <a:gd name="T63" fmla="*/ 954 h 1529"/>
              <a:gd name="T64" fmla="*/ 602 w 858"/>
              <a:gd name="T65" fmla="*/ 907 h 1529"/>
              <a:gd name="T66" fmla="*/ 582 w 858"/>
              <a:gd name="T67" fmla="*/ 811 h 1529"/>
              <a:gd name="T68" fmla="*/ 487 w 858"/>
              <a:gd name="T69" fmla="*/ 565 h 1529"/>
              <a:gd name="T70" fmla="*/ 553 w 858"/>
              <a:gd name="T71" fmla="*/ 423 h 1529"/>
              <a:gd name="T72" fmla="*/ 621 w 858"/>
              <a:gd name="T73" fmla="*/ 467 h 1529"/>
              <a:gd name="T74" fmla="*/ 623 w 858"/>
              <a:gd name="T75" fmla="*/ 487 h 1529"/>
              <a:gd name="T76" fmla="*/ 664 w 858"/>
              <a:gd name="T77" fmla="*/ 495 h 1529"/>
              <a:gd name="T78" fmla="*/ 681 w 858"/>
              <a:gd name="T79" fmla="*/ 465 h 1529"/>
              <a:gd name="T80" fmla="*/ 618 w 858"/>
              <a:gd name="T81" fmla="*/ 408 h 1529"/>
              <a:gd name="T82" fmla="*/ 616 w 858"/>
              <a:gd name="T83" fmla="*/ 280 h 1529"/>
              <a:gd name="T84" fmla="*/ 646 w 858"/>
              <a:gd name="T85" fmla="*/ 266 h 1529"/>
              <a:gd name="T86" fmla="*/ 674 w 858"/>
              <a:gd name="T87" fmla="*/ 273 h 1529"/>
              <a:gd name="T88" fmla="*/ 695 w 858"/>
              <a:gd name="T89" fmla="*/ 271 h 1529"/>
              <a:gd name="T90" fmla="*/ 718 w 858"/>
              <a:gd name="T91" fmla="*/ 250 h 1529"/>
              <a:gd name="T92" fmla="*/ 775 w 858"/>
              <a:gd name="T93" fmla="*/ 229 h 1529"/>
              <a:gd name="T94" fmla="*/ 825 w 858"/>
              <a:gd name="T95" fmla="*/ 235 h 1529"/>
              <a:gd name="T96" fmla="*/ 848 w 858"/>
              <a:gd name="T97" fmla="*/ 212 h 1529"/>
              <a:gd name="T98" fmla="*/ 851 w 858"/>
              <a:gd name="T99" fmla="*/ 165 h 1529"/>
              <a:gd name="T100" fmla="*/ 821 w 858"/>
              <a:gd name="T101" fmla="*/ 145 h 1529"/>
              <a:gd name="T102" fmla="*/ 814 w 858"/>
              <a:gd name="T103" fmla="*/ 70 h 1529"/>
              <a:gd name="T104" fmla="*/ 751 w 858"/>
              <a:gd name="T105" fmla="*/ 16 h 1529"/>
              <a:gd name="T106" fmla="*/ 648 w 858"/>
              <a:gd name="T107" fmla="*/ 28 h 1529"/>
              <a:gd name="T108" fmla="*/ 557 w 858"/>
              <a:gd name="T109" fmla="*/ 35 h 1529"/>
              <a:gd name="T110" fmla="*/ 488 w 858"/>
              <a:gd name="T111" fmla="*/ 30 h 1529"/>
              <a:gd name="T112" fmla="*/ 256 w 858"/>
              <a:gd name="T113" fmla="*/ 159 h 1529"/>
              <a:gd name="T114" fmla="*/ 439 w 858"/>
              <a:gd name="T115" fmla="*/ 1033 h 1529"/>
              <a:gd name="T116" fmla="*/ 415 w 858"/>
              <a:gd name="T117" fmla="*/ 1147 h 1529"/>
              <a:gd name="T118" fmla="*/ 424 w 858"/>
              <a:gd name="T119" fmla="*/ 1241 h 1529"/>
              <a:gd name="T120" fmla="*/ 385 w 858"/>
              <a:gd name="T121" fmla="*/ 1320 h 1529"/>
              <a:gd name="T122" fmla="*/ 360 w 858"/>
              <a:gd name="T123" fmla="*/ 1236 h 1529"/>
              <a:gd name="T124" fmla="*/ 401 w 858"/>
              <a:gd name="T125" fmla="*/ 1052 h 1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58" h="1529">
                <a:moveTo>
                  <a:pt x="468" y="0"/>
                </a:moveTo>
                <a:lnTo>
                  <a:pt x="460" y="23"/>
                </a:lnTo>
                <a:lnTo>
                  <a:pt x="460" y="23"/>
                </a:lnTo>
                <a:lnTo>
                  <a:pt x="466" y="25"/>
                </a:lnTo>
                <a:lnTo>
                  <a:pt x="466" y="25"/>
                </a:lnTo>
                <a:lnTo>
                  <a:pt x="465" y="26"/>
                </a:lnTo>
                <a:lnTo>
                  <a:pt x="459" y="25"/>
                </a:lnTo>
                <a:lnTo>
                  <a:pt x="460" y="23"/>
                </a:lnTo>
                <a:lnTo>
                  <a:pt x="460" y="23"/>
                </a:lnTo>
                <a:lnTo>
                  <a:pt x="449" y="20"/>
                </a:lnTo>
                <a:lnTo>
                  <a:pt x="449" y="20"/>
                </a:lnTo>
                <a:lnTo>
                  <a:pt x="436" y="19"/>
                </a:lnTo>
                <a:lnTo>
                  <a:pt x="424" y="19"/>
                </a:lnTo>
                <a:lnTo>
                  <a:pt x="413" y="21"/>
                </a:lnTo>
                <a:lnTo>
                  <a:pt x="402" y="24"/>
                </a:lnTo>
                <a:lnTo>
                  <a:pt x="386" y="31"/>
                </a:lnTo>
                <a:lnTo>
                  <a:pt x="380" y="35"/>
                </a:lnTo>
                <a:lnTo>
                  <a:pt x="281" y="25"/>
                </a:lnTo>
                <a:lnTo>
                  <a:pt x="281" y="35"/>
                </a:lnTo>
                <a:lnTo>
                  <a:pt x="281" y="35"/>
                </a:lnTo>
                <a:lnTo>
                  <a:pt x="249" y="40"/>
                </a:lnTo>
                <a:lnTo>
                  <a:pt x="202" y="45"/>
                </a:lnTo>
                <a:lnTo>
                  <a:pt x="202" y="45"/>
                </a:lnTo>
                <a:lnTo>
                  <a:pt x="195" y="46"/>
                </a:lnTo>
                <a:lnTo>
                  <a:pt x="187" y="47"/>
                </a:lnTo>
                <a:lnTo>
                  <a:pt x="174" y="52"/>
                </a:lnTo>
                <a:lnTo>
                  <a:pt x="158" y="60"/>
                </a:lnTo>
                <a:lnTo>
                  <a:pt x="158" y="60"/>
                </a:lnTo>
                <a:lnTo>
                  <a:pt x="153" y="62"/>
                </a:lnTo>
                <a:lnTo>
                  <a:pt x="147" y="67"/>
                </a:lnTo>
                <a:lnTo>
                  <a:pt x="138" y="75"/>
                </a:lnTo>
                <a:lnTo>
                  <a:pt x="138" y="75"/>
                </a:lnTo>
                <a:lnTo>
                  <a:pt x="135" y="81"/>
                </a:lnTo>
                <a:lnTo>
                  <a:pt x="133" y="86"/>
                </a:lnTo>
                <a:lnTo>
                  <a:pt x="133" y="89"/>
                </a:lnTo>
                <a:lnTo>
                  <a:pt x="133" y="89"/>
                </a:lnTo>
                <a:lnTo>
                  <a:pt x="182" y="218"/>
                </a:lnTo>
                <a:lnTo>
                  <a:pt x="182" y="218"/>
                </a:lnTo>
                <a:lnTo>
                  <a:pt x="207" y="277"/>
                </a:lnTo>
                <a:lnTo>
                  <a:pt x="227" y="322"/>
                </a:lnTo>
                <a:lnTo>
                  <a:pt x="227" y="322"/>
                </a:lnTo>
                <a:lnTo>
                  <a:pt x="224" y="336"/>
                </a:lnTo>
                <a:lnTo>
                  <a:pt x="222" y="356"/>
                </a:lnTo>
                <a:lnTo>
                  <a:pt x="222" y="356"/>
                </a:lnTo>
                <a:lnTo>
                  <a:pt x="222" y="359"/>
                </a:lnTo>
                <a:lnTo>
                  <a:pt x="224" y="361"/>
                </a:lnTo>
                <a:lnTo>
                  <a:pt x="232" y="365"/>
                </a:lnTo>
                <a:lnTo>
                  <a:pt x="241" y="371"/>
                </a:lnTo>
                <a:lnTo>
                  <a:pt x="237" y="386"/>
                </a:lnTo>
                <a:lnTo>
                  <a:pt x="237" y="386"/>
                </a:lnTo>
                <a:lnTo>
                  <a:pt x="235" y="406"/>
                </a:lnTo>
                <a:lnTo>
                  <a:pt x="232" y="421"/>
                </a:lnTo>
                <a:lnTo>
                  <a:pt x="229" y="427"/>
                </a:lnTo>
                <a:lnTo>
                  <a:pt x="227" y="430"/>
                </a:lnTo>
                <a:lnTo>
                  <a:pt x="227" y="430"/>
                </a:lnTo>
                <a:lnTo>
                  <a:pt x="223" y="434"/>
                </a:lnTo>
                <a:lnTo>
                  <a:pt x="219" y="442"/>
                </a:lnTo>
                <a:lnTo>
                  <a:pt x="208" y="461"/>
                </a:lnTo>
                <a:lnTo>
                  <a:pt x="200" y="481"/>
                </a:lnTo>
                <a:lnTo>
                  <a:pt x="192" y="495"/>
                </a:lnTo>
                <a:lnTo>
                  <a:pt x="192" y="495"/>
                </a:lnTo>
                <a:lnTo>
                  <a:pt x="188" y="500"/>
                </a:lnTo>
                <a:lnTo>
                  <a:pt x="181" y="506"/>
                </a:lnTo>
                <a:lnTo>
                  <a:pt x="163" y="521"/>
                </a:lnTo>
                <a:lnTo>
                  <a:pt x="138" y="539"/>
                </a:lnTo>
                <a:lnTo>
                  <a:pt x="158" y="564"/>
                </a:lnTo>
                <a:lnTo>
                  <a:pt x="158" y="564"/>
                </a:lnTo>
                <a:lnTo>
                  <a:pt x="158" y="568"/>
                </a:lnTo>
                <a:lnTo>
                  <a:pt x="156" y="576"/>
                </a:lnTo>
                <a:lnTo>
                  <a:pt x="154" y="581"/>
                </a:lnTo>
                <a:lnTo>
                  <a:pt x="150" y="589"/>
                </a:lnTo>
                <a:lnTo>
                  <a:pt x="145" y="596"/>
                </a:lnTo>
                <a:lnTo>
                  <a:pt x="138" y="603"/>
                </a:lnTo>
                <a:lnTo>
                  <a:pt x="138" y="603"/>
                </a:lnTo>
                <a:lnTo>
                  <a:pt x="97" y="639"/>
                </a:lnTo>
                <a:lnTo>
                  <a:pt x="79" y="658"/>
                </a:lnTo>
                <a:lnTo>
                  <a:pt x="73" y="665"/>
                </a:lnTo>
                <a:lnTo>
                  <a:pt x="69" y="673"/>
                </a:lnTo>
                <a:lnTo>
                  <a:pt x="69" y="673"/>
                </a:lnTo>
                <a:lnTo>
                  <a:pt x="68" y="681"/>
                </a:lnTo>
                <a:lnTo>
                  <a:pt x="68" y="696"/>
                </a:lnTo>
                <a:lnTo>
                  <a:pt x="68" y="731"/>
                </a:lnTo>
                <a:lnTo>
                  <a:pt x="66" y="749"/>
                </a:lnTo>
                <a:lnTo>
                  <a:pt x="64" y="766"/>
                </a:lnTo>
                <a:lnTo>
                  <a:pt x="61" y="773"/>
                </a:lnTo>
                <a:lnTo>
                  <a:pt x="58" y="779"/>
                </a:lnTo>
                <a:lnTo>
                  <a:pt x="54" y="784"/>
                </a:lnTo>
                <a:lnTo>
                  <a:pt x="49" y="786"/>
                </a:lnTo>
                <a:lnTo>
                  <a:pt x="49" y="786"/>
                </a:lnTo>
                <a:lnTo>
                  <a:pt x="29" y="794"/>
                </a:lnTo>
                <a:lnTo>
                  <a:pt x="13" y="797"/>
                </a:lnTo>
                <a:lnTo>
                  <a:pt x="0" y="801"/>
                </a:lnTo>
                <a:lnTo>
                  <a:pt x="0" y="801"/>
                </a:lnTo>
                <a:lnTo>
                  <a:pt x="11" y="811"/>
                </a:lnTo>
                <a:lnTo>
                  <a:pt x="38" y="836"/>
                </a:lnTo>
                <a:lnTo>
                  <a:pt x="54" y="849"/>
                </a:lnTo>
                <a:lnTo>
                  <a:pt x="70" y="862"/>
                </a:lnTo>
                <a:lnTo>
                  <a:pt x="86" y="873"/>
                </a:lnTo>
                <a:lnTo>
                  <a:pt x="98" y="880"/>
                </a:lnTo>
                <a:lnTo>
                  <a:pt x="98" y="880"/>
                </a:lnTo>
                <a:lnTo>
                  <a:pt x="111" y="885"/>
                </a:lnTo>
                <a:lnTo>
                  <a:pt x="123" y="888"/>
                </a:lnTo>
                <a:lnTo>
                  <a:pt x="137" y="890"/>
                </a:lnTo>
                <a:lnTo>
                  <a:pt x="151" y="893"/>
                </a:lnTo>
                <a:lnTo>
                  <a:pt x="177" y="895"/>
                </a:lnTo>
                <a:lnTo>
                  <a:pt x="197" y="895"/>
                </a:lnTo>
                <a:lnTo>
                  <a:pt x="197" y="895"/>
                </a:lnTo>
                <a:lnTo>
                  <a:pt x="204" y="895"/>
                </a:lnTo>
                <a:lnTo>
                  <a:pt x="211" y="896"/>
                </a:lnTo>
                <a:lnTo>
                  <a:pt x="216" y="899"/>
                </a:lnTo>
                <a:lnTo>
                  <a:pt x="222" y="901"/>
                </a:lnTo>
                <a:lnTo>
                  <a:pt x="230" y="907"/>
                </a:lnTo>
                <a:lnTo>
                  <a:pt x="241" y="915"/>
                </a:lnTo>
                <a:lnTo>
                  <a:pt x="241" y="915"/>
                </a:lnTo>
                <a:lnTo>
                  <a:pt x="249" y="918"/>
                </a:lnTo>
                <a:lnTo>
                  <a:pt x="256" y="922"/>
                </a:lnTo>
                <a:lnTo>
                  <a:pt x="272" y="928"/>
                </a:lnTo>
                <a:lnTo>
                  <a:pt x="291" y="935"/>
                </a:lnTo>
                <a:lnTo>
                  <a:pt x="311" y="989"/>
                </a:lnTo>
                <a:lnTo>
                  <a:pt x="311" y="989"/>
                </a:lnTo>
                <a:lnTo>
                  <a:pt x="296" y="1037"/>
                </a:lnTo>
                <a:lnTo>
                  <a:pt x="286" y="1077"/>
                </a:lnTo>
                <a:lnTo>
                  <a:pt x="282" y="1094"/>
                </a:lnTo>
                <a:lnTo>
                  <a:pt x="281" y="1108"/>
                </a:lnTo>
                <a:lnTo>
                  <a:pt x="281" y="1108"/>
                </a:lnTo>
                <a:lnTo>
                  <a:pt x="281" y="1124"/>
                </a:lnTo>
                <a:lnTo>
                  <a:pt x="283" y="1146"/>
                </a:lnTo>
                <a:lnTo>
                  <a:pt x="290" y="1201"/>
                </a:lnTo>
                <a:lnTo>
                  <a:pt x="296" y="1256"/>
                </a:lnTo>
                <a:lnTo>
                  <a:pt x="301" y="1285"/>
                </a:lnTo>
                <a:lnTo>
                  <a:pt x="301" y="1285"/>
                </a:lnTo>
                <a:lnTo>
                  <a:pt x="304" y="1297"/>
                </a:lnTo>
                <a:lnTo>
                  <a:pt x="309" y="1305"/>
                </a:lnTo>
                <a:lnTo>
                  <a:pt x="311" y="1310"/>
                </a:lnTo>
                <a:lnTo>
                  <a:pt x="311" y="1315"/>
                </a:lnTo>
                <a:lnTo>
                  <a:pt x="309" y="1320"/>
                </a:lnTo>
                <a:lnTo>
                  <a:pt x="306" y="1325"/>
                </a:lnTo>
                <a:lnTo>
                  <a:pt x="306" y="1325"/>
                </a:lnTo>
                <a:lnTo>
                  <a:pt x="302" y="1331"/>
                </a:lnTo>
                <a:lnTo>
                  <a:pt x="298" y="1337"/>
                </a:lnTo>
                <a:lnTo>
                  <a:pt x="292" y="1352"/>
                </a:lnTo>
                <a:lnTo>
                  <a:pt x="286" y="1370"/>
                </a:lnTo>
                <a:lnTo>
                  <a:pt x="286" y="1370"/>
                </a:lnTo>
                <a:lnTo>
                  <a:pt x="290" y="1386"/>
                </a:lnTo>
                <a:lnTo>
                  <a:pt x="292" y="1398"/>
                </a:lnTo>
                <a:lnTo>
                  <a:pt x="296" y="1409"/>
                </a:lnTo>
                <a:lnTo>
                  <a:pt x="296" y="1409"/>
                </a:lnTo>
                <a:lnTo>
                  <a:pt x="302" y="1421"/>
                </a:lnTo>
                <a:lnTo>
                  <a:pt x="313" y="1437"/>
                </a:lnTo>
                <a:lnTo>
                  <a:pt x="322" y="1454"/>
                </a:lnTo>
                <a:lnTo>
                  <a:pt x="324" y="1460"/>
                </a:lnTo>
                <a:lnTo>
                  <a:pt x="325" y="1463"/>
                </a:lnTo>
                <a:lnTo>
                  <a:pt x="325" y="1463"/>
                </a:lnTo>
                <a:lnTo>
                  <a:pt x="327" y="1471"/>
                </a:lnTo>
                <a:lnTo>
                  <a:pt x="328" y="1478"/>
                </a:lnTo>
                <a:lnTo>
                  <a:pt x="329" y="1486"/>
                </a:lnTo>
                <a:lnTo>
                  <a:pt x="330" y="1493"/>
                </a:lnTo>
                <a:lnTo>
                  <a:pt x="330" y="1493"/>
                </a:lnTo>
                <a:lnTo>
                  <a:pt x="332" y="1501"/>
                </a:lnTo>
                <a:lnTo>
                  <a:pt x="334" y="1508"/>
                </a:lnTo>
                <a:lnTo>
                  <a:pt x="339" y="1514"/>
                </a:lnTo>
                <a:lnTo>
                  <a:pt x="343" y="1517"/>
                </a:lnTo>
                <a:lnTo>
                  <a:pt x="345" y="1518"/>
                </a:lnTo>
                <a:lnTo>
                  <a:pt x="345" y="1518"/>
                </a:lnTo>
                <a:lnTo>
                  <a:pt x="350" y="1519"/>
                </a:lnTo>
                <a:lnTo>
                  <a:pt x="354" y="1518"/>
                </a:lnTo>
                <a:lnTo>
                  <a:pt x="355" y="1518"/>
                </a:lnTo>
                <a:lnTo>
                  <a:pt x="355" y="1518"/>
                </a:lnTo>
                <a:lnTo>
                  <a:pt x="357" y="1520"/>
                </a:lnTo>
                <a:lnTo>
                  <a:pt x="364" y="1525"/>
                </a:lnTo>
                <a:lnTo>
                  <a:pt x="369" y="1528"/>
                </a:lnTo>
                <a:lnTo>
                  <a:pt x="372" y="1529"/>
                </a:lnTo>
                <a:lnTo>
                  <a:pt x="376" y="1529"/>
                </a:lnTo>
                <a:lnTo>
                  <a:pt x="380" y="1528"/>
                </a:lnTo>
                <a:lnTo>
                  <a:pt x="380" y="1528"/>
                </a:lnTo>
                <a:lnTo>
                  <a:pt x="388" y="1520"/>
                </a:lnTo>
                <a:lnTo>
                  <a:pt x="389" y="1518"/>
                </a:lnTo>
                <a:lnTo>
                  <a:pt x="389" y="1518"/>
                </a:lnTo>
                <a:lnTo>
                  <a:pt x="394" y="1520"/>
                </a:lnTo>
                <a:lnTo>
                  <a:pt x="401" y="1522"/>
                </a:lnTo>
                <a:lnTo>
                  <a:pt x="409" y="1523"/>
                </a:lnTo>
                <a:lnTo>
                  <a:pt x="409" y="1523"/>
                </a:lnTo>
                <a:lnTo>
                  <a:pt x="414" y="1523"/>
                </a:lnTo>
                <a:lnTo>
                  <a:pt x="418" y="1524"/>
                </a:lnTo>
                <a:lnTo>
                  <a:pt x="424" y="1526"/>
                </a:lnTo>
                <a:lnTo>
                  <a:pt x="425" y="1526"/>
                </a:lnTo>
                <a:lnTo>
                  <a:pt x="426" y="1524"/>
                </a:lnTo>
                <a:lnTo>
                  <a:pt x="424" y="1513"/>
                </a:lnTo>
                <a:lnTo>
                  <a:pt x="424" y="1513"/>
                </a:lnTo>
                <a:lnTo>
                  <a:pt x="419" y="1499"/>
                </a:lnTo>
                <a:lnTo>
                  <a:pt x="417" y="1489"/>
                </a:lnTo>
                <a:lnTo>
                  <a:pt x="413" y="1482"/>
                </a:lnTo>
                <a:lnTo>
                  <a:pt x="409" y="1473"/>
                </a:lnTo>
                <a:lnTo>
                  <a:pt x="409" y="1473"/>
                </a:lnTo>
                <a:lnTo>
                  <a:pt x="403" y="1460"/>
                </a:lnTo>
                <a:lnTo>
                  <a:pt x="396" y="1444"/>
                </a:lnTo>
                <a:lnTo>
                  <a:pt x="388" y="1428"/>
                </a:lnTo>
                <a:lnTo>
                  <a:pt x="386" y="1420"/>
                </a:lnTo>
                <a:lnTo>
                  <a:pt x="385" y="1414"/>
                </a:lnTo>
                <a:lnTo>
                  <a:pt x="385" y="1414"/>
                </a:lnTo>
                <a:lnTo>
                  <a:pt x="380" y="1374"/>
                </a:lnTo>
                <a:lnTo>
                  <a:pt x="380" y="1374"/>
                </a:lnTo>
                <a:lnTo>
                  <a:pt x="387" y="1376"/>
                </a:lnTo>
                <a:lnTo>
                  <a:pt x="403" y="1379"/>
                </a:lnTo>
                <a:lnTo>
                  <a:pt x="412" y="1382"/>
                </a:lnTo>
                <a:lnTo>
                  <a:pt x="420" y="1386"/>
                </a:lnTo>
                <a:lnTo>
                  <a:pt x="426" y="1389"/>
                </a:lnTo>
                <a:lnTo>
                  <a:pt x="428" y="1392"/>
                </a:lnTo>
                <a:lnTo>
                  <a:pt x="429" y="1394"/>
                </a:lnTo>
                <a:lnTo>
                  <a:pt x="429" y="1394"/>
                </a:lnTo>
                <a:lnTo>
                  <a:pt x="431" y="1399"/>
                </a:lnTo>
                <a:lnTo>
                  <a:pt x="434" y="1405"/>
                </a:lnTo>
                <a:lnTo>
                  <a:pt x="443" y="1420"/>
                </a:lnTo>
                <a:lnTo>
                  <a:pt x="459" y="1444"/>
                </a:lnTo>
                <a:lnTo>
                  <a:pt x="459" y="1444"/>
                </a:lnTo>
                <a:lnTo>
                  <a:pt x="463" y="1451"/>
                </a:lnTo>
                <a:lnTo>
                  <a:pt x="470" y="1457"/>
                </a:lnTo>
                <a:lnTo>
                  <a:pt x="483" y="1468"/>
                </a:lnTo>
                <a:lnTo>
                  <a:pt x="483" y="1468"/>
                </a:lnTo>
                <a:lnTo>
                  <a:pt x="486" y="1472"/>
                </a:lnTo>
                <a:lnTo>
                  <a:pt x="489" y="1476"/>
                </a:lnTo>
                <a:lnTo>
                  <a:pt x="496" y="1487"/>
                </a:lnTo>
                <a:lnTo>
                  <a:pt x="498" y="1492"/>
                </a:lnTo>
                <a:lnTo>
                  <a:pt x="500" y="1496"/>
                </a:lnTo>
                <a:lnTo>
                  <a:pt x="504" y="1498"/>
                </a:lnTo>
                <a:lnTo>
                  <a:pt x="508" y="1498"/>
                </a:lnTo>
                <a:lnTo>
                  <a:pt x="508" y="1498"/>
                </a:lnTo>
                <a:lnTo>
                  <a:pt x="512" y="1497"/>
                </a:lnTo>
                <a:lnTo>
                  <a:pt x="514" y="1493"/>
                </a:lnTo>
                <a:lnTo>
                  <a:pt x="516" y="1489"/>
                </a:lnTo>
                <a:lnTo>
                  <a:pt x="519" y="1486"/>
                </a:lnTo>
                <a:lnTo>
                  <a:pt x="519" y="1481"/>
                </a:lnTo>
                <a:lnTo>
                  <a:pt x="520" y="1477"/>
                </a:lnTo>
                <a:lnTo>
                  <a:pt x="519" y="1472"/>
                </a:lnTo>
                <a:lnTo>
                  <a:pt x="518" y="1468"/>
                </a:lnTo>
                <a:lnTo>
                  <a:pt x="518" y="1468"/>
                </a:lnTo>
                <a:lnTo>
                  <a:pt x="515" y="1463"/>
                </a:lnTo>
                <a:lnTo>
                  <a:pt x="515" y="1460"/>
                </a:lnTo>
                <a:lnTo>
                  <a:pt x="513" y="1449"/>
                </a:lnTo>
                <a:lnTo>
                  <a:pt x="513" y="1449"/>
                </a:lnTo>
                <a:lnTo>
                  <a:pt x="508" y="1429"/>
                </a:lnTo>
                <a:lnTo>
                  <a:pt x="503" y="1409"/>
                </a:lnTo>
                <a:lnTo>
                  <a:pt x="503" y="1409"/>
                </a:lnTo>
                <a:lnTo>
                  <a:pt x="499" y="1399"/>
                </a:lnTo>
                <a:lnTo>
                  <a:pt x="496" y="1391"/>
                </a:lnTo>
                <a:lnTo>
                  <a:pt x="492" y="1382"/>
                </a:lnTo>
                <a:lnTo>
                  <a:pt x="488" y="1370"/>
                </a:lnTo>
                <a:lnTo>
                  <a:pt x="488" y="1370"/>
                </a:lnTo>
                <a:lnTo>
                  <a:pt x="484" y="1352"/>
                </a:lnTo>
                <a:lnTo>
                  <a:pt x="482" y="1334"/>
                </a:lnTo>
                <a:lnTo>
                  <a:pt x="478" y="1305"/>
                </a:lnTo>
                <a:lnTo>
                  <a:pt x="478" y="1305"/>
                </a:lnTo>
                <a:lnTo>
                  <a:pt x="478" y="1297"/>
                </a:lnTo>
                <a:lnTo>
                  <a:pt x="478" y="1288"/>
                </a:lnTo>
                <a:lnTo>
                  <a:pt x="478" y="1281"/>
                </a:lnTo>
                <a:lnTo>
                  <a:pt x="478" y="1276"/>
                </a:lnTo>
                <a:lnTo>
                  <a:pt x="478" y="1276"/>
                </a:lnTo>
                <a:lnTo>
                  <a:pt x="478" y="1272"/>
                </a:lnTo>
                <a:lnTo>
                  <a:pt x="479" y="1267"/>
                </a:lnTo>
                <a:lnTo>
                  <a:pt x="486" y="1252"/>
                </a:lnTo>
                <a:lnTo>
                  <a:pt x="493" y="1234"/>
                </a:lnTo>
                <a:lnTo>
                  <a:pt x="498" y="1216"/>
                </a:lnTo>
                <a:lnTo>
                  <a:pt x="498" y="1216"/>
                </a:lnTo>
                <a:lnTo>
                  <a:pt x="513" y="1147"/>
                </a:lnTo>
                <a:lnTo>
                  <a:pt x="528" y="1078"/>
                </a:lnTo>
                <a:lnTo>
                  <a:pt x="528" y="1078"/>
                </a:lnTo>
                <a:lnTo>
                  <a:pt x="529" y="1063"/>
                </a:lnTo>
                <a:lnTo>
                  <a:pt x="531" y="1051"/>
                </a:lnTo>
                <a:lnTo>
                  <a:pt x="533" y="1041"/>
                </a:lnTo>
                <a:lnTo>
                  <a:pt x="535" y="1036"/>
                </a:lnTo>
                <a:lnTo>
                  <a:pt x="537" y="1033"/>
                </a:lnTo>
                <a:lnTo>
                  <a:pt x="537" y="1033"/>
                </a:lnTo>
                <a:lnTo>
                  <a:pt x="544" y="1027"/>
                </a:lnTo>
                <a:lnTo>
                  <a:pt x="550" y="1019"/>
                </a:lnTo>
                <a:lnTo>
                  <a:pt x="555" y="1010"/>
                </a:lnTo>
                <a:lnTo>
                  <a:pt x="557" y="1004"/>
                </a:lnTo>
                <a:lnTo>
                  <a:pt x="557" y="1004"/>
                </a:lnTo>
                <a:lnTo>
                  <a:pt x="560" y="984"/>
                </a:lnTo>
                <a:lnTo>
                  <a:pt x="562" y="969"/>
                </a:lnTo>
                <a:lnTo>
                  <a:pt x="562" y="969"/>
                </a:lnTo>
                <a:lnTo>
                  <a:pt x="571" y="969"/>
                </a:lnTo>
                <a:lnTo>
                  <a:pt x="589" y="970"/>
                </a:lnTo>
                <a:lnTo>
                  <a:pt x="610" y="968"/>
                </a:lnTo>
                <a:lnTo>
                  <a:pt x="620" y="967"/>
                </a:lnTo>
                <a:lnTo>
                  <a:pt x="626" y="964"/>
                </a:lnTo>
                <a:lnTo>
                  <a:pt x="626" y="964"/>
                </a:lnTo>
                <a:lnTo>
                  <a:pt x="635" y="958"/>
                </a:lnTo>
                <a:lnTo>
                  <a:pt x="639" y="954"/>
                </a:lnTo>
                <a:lnTo>
                  <a:pt x="640" y="953"/>
                </a:lnTo>
                <a:lnTo>
                  <a:pt x="639" y="951"/>
                </a:lnTo>
                <a:lnTo>
                  <a:pt x="636" y="949"/>
                </a:lnTo>
                <a:lnTo>
                  <a:pt x="636" y="949"/>
                </a:lnTo>
                <a:lnTo>
                  <a:pt x="632" y="947"/>
                </a:lnTo>
                <a:lnTo>
                  <a:pt x="627" y="943"/>
                </a:lnTo>
                <a:lnTo>
                  <a:pt x="615" y="928"/>
                </a:lnTo>
                <a:lnTo>
                  <a:pt x="609" y="918"/>
                </a:lnTo>
                <a:lnTo>
                  <a:pt x="602" y="907"/>
                </a:lnTo>
                <a:lnTo>
                  <a:pt x="597" y="896"/>
                </a:lnTo>
                <a:lnTo>
                  <a:pt x="592" y="885"/>
                </a:lnTo>
                <a:lnTo>
                  <a:pt x="592" y="885"/>
                </a:lnTo>
                <a:lnTo>
                  <a:pt x="589" y="874"/>
                </a:lnTo>
                <a:lnTo>
                  <a:pt x="587" y="863"/>
                </a:lnTo>
                <a:lnTo>
                  <a:pt x="587" y="842"/>
                </a:lnTo>
                <a:lnTo>
                  <a:pt x="586" y="832"/>
                </a:lnTo>
                <a:lnTo>
                  <a:pt x="584" y="821"/>
                </a:lnTo>
                <a:lnTo>
                  <a:pt x="582" y="811"/>
                </a:lnTo>
                <a:lnTo>
                  <a:pt x="577" y="801"/>
                </a:lnTo>
                <a:lnTo>
                  <a:pt x="577" y="801"/>
                </a:lnTo>
                <a:lnTo>
                  <a:pt x="567" y="786"/>
                </a:lnTo>
                <a:lnTo>
                  <a:pt x="550" y="763"/>
                </a:lnTo>
                <a:lnTo>
                  <a:pt x="505" y="705"/>
                </a:lnTo>
                <a:lnTo>
                  <a:pt x="444" y="628"/>
                </a:lnTo>
                <a:lnTo>
                  <a:pt x="473" y="628"/>
                </a:lnTo>
                <a:lnTo>
                  <a:pt x="473" y="628"/>
                </a:lnTo>
                <a:lnTo>
                  <a:pt x="487" y="565"/>
                </a:lnTo>
                <a:lnTo>
                  <a:pt x="497" y="517"/>
                </a:lnTo>
                <a:lnTo>
                  <a:pt x="503" y="485"/>
                </a:lnTo>
                <a:lnTo>
                  <a:pt x="503" y="485"/>
                </a:lnTo>
                <a:lnTo>
                  <a:pt x="504" y="480"/>
                </a:lnTo>
                <a:lnTo>
                  <a:pt x="507" y="475"/>
                </a:lnTo>
                <a:lnTo>
                  <a:pt x="514" y="464"/>
                </a:lnTo>
                <a:lnTo>
                  <a:pt x="523" y="453"/>
                </a:lnTo>
                <a:lnTo>
                  <a:pt x="534" y="442"/>
                </a:lnTo>
                <a:lnTo>
                  <a:pt x="553" y="423"/>
                </a:lnTo>
                <a:lnTo>
                  <a:pt x="562" y="416"/>
                </a:lnTo>
                <a:lnTo>
                  <a:pt x="587" y="445"/>
                </a:lnTo>
                <a:lnTo>
                  <a:pt x="587" y="445"/>
                </a:lnTo>
                <a:lnTo>
                  <a:pt x="598" y="458"/>
                </a:lnTo>
                <a:lnTo>
                  <a:pt x="605" y="466"/>
                </a:lnTo>
                <a:lnTo>
                  <a:pt x="609" y="469"/>
                </a:lnTo>
                <a:lnTo>
                  <a:pt x="611" y="470"/>
                </a:lnTo>
                <a:lnTo>
                  <a:pt x="611" y="470"/>
                </a:lnTo>
                <a:lnTo>
                  <a:pt x="621" y="467"/>
                </a:lnTo>
                <a:lnTo>
                  <a:pt x="625" y="467"/>
                </a:lnTo>
                <a:lnTo>
                  <a:pt x="626" y="469"/>
                </a:lnTo>
                <a:lnTo>
                  <a:pt x="626" y="470"/>
                </a:lnTo>
                <a:lnTo>
                  <a:pt x="626" y="470"/>
                </a:lnTo>
                <a:lnTo>
                  <a:pt x="625" y="474"/>
                </a:lnTo>
                <a:lnTo>
                  <a:pt x="623" y="480"/>
                </a:lnTo>
                <a:lnTo>
                  <a:pt x="621" y="482"/>
                </a:lnTo>
                <a:lnTo>
                  <a:pt x="621" y="485"/>
                </a:lnTo>
                <a:lnTo>
                  <a:pt x="623" y="487"/>
                </a:lnTo>
                <a:lnTo>
                  <a:pt x="626" y="490"/>
                </a:lnTo>
                <a:lnTo>
                  <a:pt x="626" y="490"/>
                </a:lnTo>
                <a:lnTo>
                  <a:pt x="631" y="492"/>
                </a:lnTo>
                <a:lnTo>
                  <a:pt x="636" y="493"/>
                </a:lnTo>
                <a:lnTo>
                  <a:pt x="646" y="493"/>
                </a:lnTo>
                <a:lnTo>
                  <a:pt x="655" y="495"/>
                </a:lnTo>
                <a:lnTo>
                  <a:pt x="661" y="495"/>
                </a:lnTo>
                <a:lnTo>
                  <a:pt x="661" y="495"/>
                </a:lnTo>
                <a:lnTo>
                  <a:pt x="664" y="495"/>
                </a:lnTo>
                <a:lnTo>
                  <a:pt x="668" y="493"/>
                </a:lnTo>
                <a:lnTo>
                  <a:pt x="673" y="491"/>
                </a:lnTo>
                <a:lnTo>
                  <a:pt x="676" y="485"/>
                </a:lnTo>
                <a:lnTo>
                  <a:pt x="676" y="485"/>
                </a:lnTo>
                <a:lnTo>
                  <a:pt x="678" y="479"/>
                </a:lnTo>
                <a:lnTo>
                  <a:pt x="681" y="475"/>
                </a:lnTo>
                <a:lnTo>
                  <a:pt x="682" y="471"/>
                </a:lnTo>
                <a:lnTo>
                  <a:pt x="681" y="465"/>
                </a:lnTo>
                <a:lnTo>
                  <a:pt x="681" y="465"/>
                </a:lnTo>
                <a:lnTo>
                  <a:pt x="677" y="451"/>
                </a:lnTo>
                <a:lnTo>
                  <a:pt x="676" y="445"/>
                </a:lnTo>
                <a:lnTo>
                  <a:pt x="651" y="416"/>
                </a:lnTo>
                <a:lnTo>
                  <a:pt x="651" y="416"/>
                </a:lnTo>
                <a:lnTo>
                  <a:pt x="644" y="413"/>
                </a:lnTo>
                <a:lnTo>
                  <a:pt x="636" y="412"/>
                </a:lnTo>
                <a:lnTo>
                  <a:pt x="631" y="411"/>
                </a:lnTo>
                <a:lnTo>
                  <a:pt x="631" y="411"/>
                </a:lnTo>
                <a:lnTo>
                  <a:pt x="618" y="408"/>
                </a:lnTo>
                <a:lnTo>
                  <a:pt x="607" y="406"/>
                </a:lnTo>
                <a:lnTo>
                  <a:pt x="592" y="371"/>
                </a:lnTo>
                <a:lnTo>
                  <a:pt x="602" y="361"/>
                </a:lnTo>
                <a:lnTo>
                  <a:pt x="597" y="332"/>
                </a:lnTo>
                <a:lnTo>
                  <a:pt x="592" y="312"/>
                </a:lnTo>
                <a:lnTo>
                  <a:pt x="597" y="297"/>
                </a:lnTo>
                <a:lnTo>
                  <a:pt x="616" y="282"/>
                </a:lnTo>
                <a:lnTo>
                  <a:pt x="616" y="282"/>
                </a:lnTo>
                <a:lnTo>
                  <a:pt x="616" y="280"/>
                </a:lnTo>
                <a:lnTo>
                  <a:pt x="619" y="272"/>
                </a:lnTo>
                <a:lnTo>
                  <a:pt x="620" y="270"/>
                </a:lnTo>
                <a:lnTo>
                  <a:pt x="623" y="266"/>
                </a:lnTo>
                <a:lnTo>
                  <a:pt x="626" y="264"/>
                </a:lnTo>
                <a:lnTo>
                  <a:pt x="631" y="262"/>
                </a:lnTo>
                <a:lnTo>
                  <a:pt x="631" y="262"/>
                </a:lnTo>
                <a:lnTo>
                  <a:pt x="636" y="262"/>
                </a:lnTo>
                <a:lnTo>
                  <a:pt x="641" y="264"/>
                </a:lnTo>
                <a:lnTo>
                  <a:pt x="646" y="266"/>
                </a:lnTo>
                <a:lnTo>
                  <a:pt x="650" y="270"/>
                </a:lnTo>
                <a:lnTo>
                  <a:pt x="655" y="275"/>
                </a:lnTo>
                <a:lnTo>
                  <a:pt x="656" y="277"/>
                </a:lnTo>
                <a:lnTo>
                  <a:pt x="656" y="277"/>
                </a:lnTo>
                <a:lnTo>
                  <a:pt x="661" y="275"/>
                </a:lnTo>
                <a:lnTo>
                  <a:pt x="666" y="272"/>
                </a:lnTo>
                <a:lnTo>
                  <a:pt x="671" y="272"/>
                </a:lnTo>
                <a:lnTo>
                  <a:pt x="671" y="272"/>
                </a:lnTo>
                <a:lnTo>
                  <a:pt x="674" y="273"/>
                </a:lnTo>
                <a:lnTo>
                  <a:pt x="677" y="275"/>
                </a:lnTo>
                <a:lnTo>
                  <a:pt x="681" y="277"/>
                </a:lnTo>
                <a:lnTo>
                  <a:pt x="685" y="277"/>
                </a:lnTo>
                <a:lnTo>
                  <a:pt x="685" y="277"/>
                </a:lnTo>
                <a:lnTo>
                  <a:pt x="690" y="276"/>
                </a:lnTo>
                <a:lnTo>
                  <a:pt x="694" y="275"/>
                </a:lnTo>
                <a:lnTo>
                  <a:pt x="695" y="272"/>
                </a:lnTo>
                <a:lnTo>
                  <a:pt x="695" y="272"/>
                </a:lnTo>
                <a:lnTo>
                  <a:pt x="695" y="271"/>
                </a:lnTo>
                <a:lnTo>
                  <a:pt x="698" y="267"/>
                </a:lnTo>
                <a:lnTo>
                  <a:pt x="703" y="262"/>
                </a:lnTo>
                <a:lnTo>
                  <a:pt x="710" y="257"/>
                </a:lnTo>
                <a:lnTo>
                  <a:pt x="710" y="257"/>
                </a:lnTo>
                <a:lnTo>
                  <a:pt x="714" y="255"/>
                </a:lnTo>
                <a:lnTo>
                  <a:pt x="715" y="254"/>
                </a:lnTo>
                <a:lnTo>
                  <a:pt x="715" y="252"/>
                </a:lnTo>
                <a:lnTo>
                  <a:pt x="715" y="251"/>
                </a:lnTo>
                <a:lnTo>
                  <a:pt x="718" y="250"/>
                </a:lnTo>
                <a:lnTo>
                  <a:pt x="730" y="248"/>
                </a:lnTo>
                <a:lnTo>
                  <a:pt x="730" y="248"/>
                </a:lnTo>
                <a:lnTo>
                  <a:pt x="740" y="245"/>
                </a:lnTo>
                <a:lnTo>
                  <a:pt x="748" y="243"/>
                </a:lnTo>
                <a:lnTo>
                  <a:pt x="762" y="235"/>
                </a:lnTo>
                <a:lnTo>
                  <a:pt x="771" y="230"/>
                </a:lnTo>
                <a:lnTo>
                  <a:pt x="774" y="228"/>
                </a:lnTo>
                <a:lnTo>
                  <a:pt x="774" y="228"/>
                </a:lnTo>
                <a:lnTo>
                  <a:pt x="775" y="229"/>
                </a:lnTo>
                <a:lnTo>
                  <a:pt x="779" y="234"/>
                </a:lnTo>
                <a:lnTo>
                  <a:pt x="785" y="239"/>
                </a:lnTo>
                <a:lnTo>
                  <a:pt x="789" y="241"/>
                </a:lnTo>
                <a:lnTo>
                  <a:pt x="794" y="243"/>
                </a:lnTo>
                <a:lnTo>
                  <a:pt x="794" y="243"/>
                </a:lnTo>
                <a:lnTo>
                  <a:pt x="799" y="243"/>
                </a:lnTo>
                <a:lnTo>
                  <a:pt x="805" y="243"/>
                </a:lnTo>
                <a:lnTo>
                  <a:pt x="816" y="239"/>
                </a:lnTo>
                <a:lnTo>
                  <a:pt x="825" y="235"/>
                </a:lnTo>
                <a:lnTo>
                  <a:pt x="829" y="233"/>
                </a:lnTo>
                <a:lnTo>
                  <a:pt x="829" y="233"/>
                </a:lnTo>
                <a:lnTo>
                  <a:pt x="835" y="229"/>
                </a:lnTo>
                <a:lnTo>
                  <a:pt x="841" y="225"/>
                </a:lnTo>
                <a:lnTo>
                  <a:pt x="848" y="218"/>
                </a:lnTo>
                <a:lnTo>
                  <a:pt x="848" y="218"/>
                </a:lnTo>
                <a:lnTo>
                  <a:pt x="851" y="214"/>
                </a:lnTo>
                <a:lnTo>
                  <a:pt x="851" y="212"/>
                </a:lnTo>
                <a:lnTo>
                  <a:pt x="848" y="212"/>
                </a:lnTo>
                <a:lnTo>
                  <a:pt x="845" y="212"/>
                </a:lnTo>
                <a:lnTo>
                  <a:pt x="837" y="212"/>
                </a:lnTo>
                <a:lnTo>
                  <a:pt x="833" y="213"/>
                </a:lnTo>
                <a:lnTo>
                  <a:pt x="858" y="183"/>
                </a:lnTo>
                <a:lnTo>
                  <a:pt x="833" y="188"/>
                </a:lnTo>
                <a:lnTo>
                  <a:pt x="833" y="188"/>
                </a:lnTo>
                <a:lnTo>
                  <a:pt x="845" y="176"/>
                </a:lnTo>
                <a:lnTo>
                  <a:pt x="851" y="167"/>
                </a:lnTo>
                <a:lnTo>
                  <a:pt x="851" y="165"/>
                </a:lnTo>
                <a:lnTo>
                  <a:pt x="849" y="163"/>
                </a:lnTo>
                <a:lnTo>
                  <a:pt x="848" y="163"/>
                </a:lnTo>
                <a:lnTo>
                  <a:pt x="848" y="163"/>
                </a:lnTo>
                <a:lnTo>
                  <a:pt x="841" y="162"/>
                </a:lnTo>
                <a:lnTo>
                  <a:pt x="835" y="159"/>
                </a:lnTo>
                <a:lnTo>
                  <a:pt x="829" y="154"/>
                </a:lnTo>
                <a:lnTo>
                  <a:pt x="824" y="149"/>
                </a:lnTo>
                <a:lnTo>
                  <a:pt x="824" y="149"/>
                </a:lnTo>
                <a:lnTo>
                  <a:pt x="821" y="145"/>
                </a:lnTo>
                <a:lnTo>
                  <a:pt x="820" y="141"/>
                </a:lnTo>
                <a:lnTo>
                  <a:pt x="819" y="131"/>
                </a:lnTo>
                <a:lnTo>
                  <a:pt x="819" y="119"/>
                </a:lnTo>
                <a:lnTo>
                  <a:pt x="804" y="99"/>
                </a:lnTo>
                <a:lnTo>
                  <a:pt x="804" y="99"/>
                </a:lnTo>
                <a:lnTo>
                  <a:pt x="806" y="96"/>
                </a:lnTo>
                <a:lnTo>
                  <a:pt x="811" y="84"/>
                </a:lnTo>
                <a:lnTo>
                  <a:pt x="812" y="77"/>
                </a:lnTo>
                <a:lnTo>
                  <a:pt x="814" y="70"/>
                </a:lnTo>
                <a:lnTo>
                  <a:pt x="812" y="62"/>
                </a:lnTo>
                <a:lnTo>
                  <a:pt x="809" y="55"/>
                </a:lnTo>
                <a:lnTo>
                  <a:pt x="809" y="55"/>
                </a:lnTo>
                <a:lnTo>
                  <a:pt x="803" y="47"/>
                </a:lnTo>
                <a:lnTo>
                  <a:pt x="795" y="40"/>
                </a:lnTo>
                <a:lnTo>
                  <a:pt x="785" y="32"/>
                </a:lnTo>
                <a:lnTo>
                  <a:pt x="774" y="26"/>
                </a:lnTo>
                <a:lnTo>
                  <a:pt x="763" y="20"/>
                </a:lnTo>
                <a:lnTo>
                  <a:pt x="751" y="16"/>
                </a:lnTo>
                <a:lnTo>
                  <a:pt x="738" y="13"/>
                </a:lnTo>
                <a:lnTo>
                  <a:pt x="725" y="10"/>
                </a:lnTo>
                <a:lnTo>
                  <a:pt x="725" y="10"/>
                </a:lnTo>
                <a:lnTo>
                  <a:pt x="713" y="10"/>
                </a:lnTo>
                <a:lnTo>
                  <a:pt x="701" y="11"/>
                </a:lnTo>
                <a:lnTo>
                  <a:pt x="692" y="14"/>
                </a:lnTo>
                <a:lnTo>
                  <a:pt x="681" y="16"/>
                </a:lnTo>
                <a:lnTo>
                  <a:pt x="661" y="24"/>
                </a:lnTo>
                <a:lnTo>
                  <a:pt x="648" y="28"/>
                </a:lnTo>
                <a:lnTo>
                  <a:pt x="636" y="30"/>
                </a:lnTo>
                <a:lnTo>
                  <a:pt x="636" y="30"/>
                </a:lnTo>
                <a:lnTo>
                  <a:pt x="623" y="31"/>
                </a:lnTo>
                <a:lnTo>
                  <a:pt x="608" y="30"/>
                </a:lnTo>
                <a:lnTo>
                  <a:pt x="594" y="28"/>
                </a:lnTo>
                <a:lnTo>
                  <a:pt x="581" y="24"/>
                </a:lnTo>
                <a:lnTo>
                  <a:pt x="561" y="18"/>
                </a:lnTo>
                <a:lnTo>
                  <a:pt x="552" y="15"/>
                </a:lnTo>
                <a:lnTo>
                  <a:pt x="557" y="35"/>
                </a:lnTo>
                <a:lnTo>
                  <a:pt x="557" y="35"/>
                </a:lnTo>
                <a:lnTo>
                  <a:pt x="552" y="34"/>
                </a:lnTo>
                <a:lnTo>
                  <a:pt x="533" y="35"/>
                </a:lnTo>
                <a:lnTo>
                  <a:pt x="533" y="35"/>
                </a:lnTo>
                <a:lnTo>
                  <a:pt x="516" y="36"/>
                </a:lnTo>
                <a:lnTo>
                  <a:pt x="505" y="36"/>
                </a:lnTo>
                <a:lnTo>
                  <a:pt x="500" y="36"/>
                </a:lnTo>
                <a:lnTo>
                  <a:pt x="497" y="35"/>
                </a:lnTo>
                <a:lnTo>
                  <a:pt x="488" y="30"/>
                </a:lnTo>
                <a:lnTo>
                  <a:pt x="488" y="30"/>
                </a:lnTo>
                <a:lnTo>
                  <a:pt x="483" y="26"/>
                </a:lnTo>
                <a:lnTo>
                  <a:pt x="479" y="21"/>
                </a:lnTo>
                <a:lnTo>
                  <a:pt x="473" y="11"/>
                </a:lnTo>
                <a:lnTo>
                  <a:pt x="470" y="4"/>
                </a:lnTo>
                <a:lnTo>
                  <a:pt x="468" y="0"/>
                </a:lnTo>
                <a:lnTo>
                  <a:pt x="468" y="0"/>
                </a:lnTo>
                <a:close/>
                <a:moveTo>
                  <a:pt x="276" y="277"/>
                </a:moveTo>
                <a:lnTo>
                  <a:pt x="256" y="159"/>
                </a:lnTo>
                <a:lnTo>
                  <a:pt x="261" y="134"/>
                </a:lnTo>
                <a:lnTo>
                  <a:pt x="335" y="134"/>
                </a:lnTo>
                <a:lnTo>
                  <a:pt x="276" y="277"/>
                </a:lnTo>
                <a:close/>
                <a:moveTo>
                  <a:pt x="434" y="964"/>
                </a:moveTo>
                <a:lnTo>
                  <a:pt x="434" y="964"/>
                </a:lnTo>
                <a:lnTo>
                  <a:pt x="438" y="991"/>
                </a:lnTo>
                <a:lnTo>
                  <a:pt x="440" y="1014"/>
                </a:lnTo>
                <a:lnTo>
                  <a:pt x="440" y="1025"/>
                </a:lnTo>
                <a:lnTo>
                  <a:pt x="439" y="1033"/>
                </a:lnTo>
                <a:lnTo>
                  <a:pt x="439" y="1033"/>
                </a:lnTo>
                <a:lnTo>
                  <a:pt x="434" y="1054"/>
                </a:lnTo>
                <a:lnTo>
                  <a:pt x="425" y="1083"/>
                </a:lnTo>
                <a:lnTo>
                  <a:pt x="418" y="1111"/>
                </a:lnTo>
                <a:lnTo>
                  <a:pt x="415" y="1122"/>
                </a:lnTo>
                <a:lnTo>
                  <a:pt x="414" y="1132"/>
                </a:lnTo>
                <a:lnTo>
                  <a:pt x="414" y="1132"/>
                </a:lnTo>
                <a:lnTo>
                  <a:pt x="414" y="1140"/>
                </a:lnTo>
                <a:lnTo>
                  <a:pt x="415" y="1147"/>
                </a:lnTo>
                <a:lnTo>
                  <a:pt x="419" y="1159"/>
                </a:lnTo>
                <a:lnTo>
                  <a:pt x="423" y="1173"/>
                </a:lnTo>
                <a:lnTo>
                  <a:pt x="424" y="1182"/>
                </a:lnTo>
                <a:lnTo>
                  <a:pt x="424" y="1192"/>
                </a:lnTo>
                <a:lnTo>
                  <a:pt x="424" y="1192"/>
                </a:lnTo>
                <a:lnTo>
                  <a:pt x="424" y="1210"/>
                </a:lnTo>
                <a:lnTo>
                  <a:pt x="424" y="1224"/>
                </a:lnTo>
                <a:lnTo>
                  <a:pt x="424" y="1234"/>
                </a:lnTo>
                <a:lnTo>
                  <a:pt x="424" y="1241"/>
                </a:lnTo>
                <a:lnTo>
                  <a:pt x="424" y="1241"/>
                </a:lnTo>
                <a:lnTo>
                  <a:pt x="415" y="1272"/>
                </a:lnTo>
                <a:lnTo>
                  <a:pt x="409" y="1289"/>
                </a:lnTo>
                <a:lnTo>
                  <a:pt x="404" y="1300"/>
                </a:lnTo>
                <a:lnTo>
                  <a:pt x="404" y="1300"/>
                </a:lnTo>
                <a:lnTo>
                  <a:pt x="399" y="1305"/>
                </a:lnTo>
                <a:lnTo>
                  <a:pt x="394" y="1309"/>
                </a:lnTo>
                <a:lnTo>
                  <a:pt x="389" y="1314"/>
                </a:lnTo>
                <a:lnTo>
                  <a:pt x="385" y="1320"/>
                </a:lnTo>
                <a:lnTo>
                  <a:pt x="385" y="1320"/>
                </a:lnTo>
                <a:lnTo>
                  <a:pt x="381" y="1328"/>
                </a:lnTo>
                <a:lnTo>
                  <a:pt x="378" y="1336"/>
                </a:lnTo>
                <a:lnTo>
                  <a:pt x="375" y="1345"/>
                </a:lnTo>
                <a:lnTo>
                  <a:pt x="375" y="1345"/>
                </a:lnTo>
                <a:lnTo>
                  <a:pt x="367" y="1297"/>
                </a:lnTo>
                <a:lnTo>
                  <a:pt x="362" y="1260"/>
                </a:lnTo>
                <a:lnTo>
                  <a:pt x="360" y="1236"/>
                </a:lnTo>
                <a:lnTo>
                  <a:pt x="360" y="1236"/>
                </a:lnTo>
                <a:lnTo>
                  <a:pt x="362" y="1210"/>
                </a:lnTo>
                <a:lnTo>
                  <a:pt x="369" y="1171"/>
                </a:lnTo>
                <a:lnTo>
                  <a:pt x="375" y="1131"/>
                </a:lnTo>
                <a:lnTo>
                  <a:pt x="378" y="1119"/>
                </a:lnTo>
                <a:lnTo>
                  <a:pt x="380" y="1112"/>
                </a:lnTo>
                <a:lnTo>
                  <a:pt x="380" y="1112"/>
                </a:lnTo>
                <a:lnTo>
                  <a:pt x="385" y="1100"/>
                </a:lnTo>
                <a:lnTo>
                  <a:pt x="393" y="1075"/>
                </a:lnTo>
                <a:lnTo>
                  <a:pt x="401" y="1052"/>
                </a:lnTo>
                <a:lnTo>
                  <a:pt x="404" y="1038"/>
                </a:lnTo>
                <a:lnTo>
                  <a:pt x="404" y="1038"/>
                </a:lnTo>
                <a:lnTo>
                  <a:pt x="408" y="1028"/>
                </a:lnTo>
                <a:lnTo>
                  <a:pt x="414" y="1011"/>
                </a:lnTo>
                <a:lnTo>
                  <a:pt x="424" y="989"/>
                </a:lnTo>
                <a:lnTo>
                  <a:pt x="434" y="9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8B448F28-C334-E87E-37B9-7B0D073AC91B}"/>
              </a:ext>
            </a:extLst>
          </p:cNvPr>
          <p:cNvSpPr>
            <a:spLocks/>
          </p:cNvSpPr>
          <p:nvPr/>
        </p:nvSpPr>
        <p:spPr bwMode="auto">
          <a:xfrm>
            <a:off x="7277476" y="3880643"/>
            <a:ext cx="1447800" cy="2509838"/>
          </a:xfrm>
          <a:custGeom>
            <a:avLst/>
            <a:gdLst>
              <a:gd name="T0" fmla="*/ 239 w 912"/>
              <a:gd name="T1" fmla="*/ 66 h 1581"/>
              <a:gd name="T2" fmla="*/ 151 w 912"/>
              <a:gd name="T3" fmla="*/ 219 h 1581"/>
              <a:gd name="T4" fmla="*/ 112 w 912"/>
              <a:gd name="T5" fmla="*/ 363 h 1581"/>
              <a:gd name="T6" fmla="*/ 131 w 912"/>
              <a:gd name="T7" fmla="*/ 464 h 1581"/>
              <a:gd name="T8" fmla="*/ 61 w 912"/>
              <a:gd name="T9" fmla="*/ 616 h 1581"/>
              <a:gd name="T10" fmla="*/ 33 w 912"/>
              <a:gd name="T11" fmla="*/ 680 h 1581"/>
              <a:gd name="T12" fmla="*/ 3 w 912"/>
              <a:gd name="T13" fmla="*/ 788 h 1581"/>
              <a:gd name="T14" fmla="*/ 32 w 912"/>
              <a:gd name="T15" fmla="*/ 995 h 1581"/>
              <a:gd name="T16" fmla="*/ 112 w 912"/>
              <a:gd name="T17" fmla="*/ 1119 h 1581"/>
              <a:gd name="T18" fmla="*/ 148 w 912"/>
              <a:gd name="T19" fmla="*/ 1353 h 1581"/>
              <a:gd name="T20" fmla="*/ 163 w 912"/>
              <a:gd name="T21" fmla="*/ 1472 h 1581"/>
              <a:gd name="T22" fmla="*/ 141 w 912"/>
              <a:gd name="T23" fmla="*/ 1544 h 1581"/>
              <a:gd name="T24" fmla="*/ 157 w 912"/>
              <a:gd name="T25" fmla="*/ 1573 h 1581"/>
              <a:gd name="T26" fmla="*/ 233 w 912"/>
              <a:gd name="T27" fmla="*/ 1574 h 1581"/>
              <a:gd name="T28" fmla="*/ 244 w 912"/>
              <a:gd name="T29" fmla="*/ 1534 h 1581"/>
              <a:gd name="T30" fmla="*/ 238 w 912"/>
              <a:gd name="T31" fmla="*/ 1440 h 1581"/>
              <a:gd name="T32" fmla="*/ 233 w 912"/>
              <a:gd name="T33" fmla="*/ 1354 h 1581"/>
              <a:gd name="T34" fmla="*/ 227 w 912"/>
              <a:gd name="T35" fmla="*/ 1241 h 1581"/>
              <a:gd name="T36" fmla="*/ 318 w 912"/>
              <a:gd name="T37" fmla="*/ 1115 h 1581"/>
              <a:gd name="T38" fmla="*/ 323 w 912"/>
              <a:gd name="T39" fmla="*/ 1292 h 1581"/>
              <a:gd name="T40" fmla="*/ 307 w 912"/>
              <a:gd name="T41" fmla="*/ 1354 h 1581"/>
              <a:gd name="T42" fmla="*/ 331 w 912"/>
              <a:gd name="T43" fmla="*/ 1409 h 1581"/>
              <a:gd name="T44" fmla="*/ 469 w 912"/>
              <a:gd name="T45" fmla="*/ 1477 h 1581"/>
              <a:gd name="T46" fmla="*/ 506 w 912"/>
              <a:gd name="T47" fmla="*/ 1461 h 1581"/>
              <a:gd name="T48" fmla="*/ 484 w 912"/>
              <a:gd name="T49" fmla="*/ 1411 h 1581"/>
              <a:gd name="T50" fmla="*/ 415 w 912"/>
              <a:gd name="T51" fmla="*/ 1343 h 1581"/>
              <a:gd name="T52" fmla="*/ 408 w 912"/>
              <a:gd name="T53" fmla="*/ 1245 h 1581"/>
              <a:gd name="T54" fmla="*/ 439 w 912"/>
              <a:gd name="T55" fmla="*/ 1101 h 1581"/>
              <a:gd name="T56" fmla="*/ 481 w 912"/>
              <a:gd name="T57" fmla="*/ 1028 h 1581"/>
              <a:gd name="T58" fmla="*/ 392 w 912"/>
              <a:gd name="T59" fmla="*/ 813 h 1581"/>
              <a:gd name="T60" fmla="*/ 380 w 912"/>
              <a:gd name="T61" fmla="*/ 578 h 1581"/>
              <a:gd name="T62" fmla="*/ 436 w 912"/>
              <a:gd name="T63" fmla="*/ 493 h 1581"/>
              <a:gd name="T64" fmla="*/ 551 w 912"/>
              <a:gd name="T65" fmla="*/ 523 h 1581"/>
              <a:gd name="T66" fmla="*/ 666 w 912"/>
              <a:gd name="T67" fmla="*/ 598 h 1581"/>
              <a:gd name="T68" fmla="*/ 733 w 912"/>
              <a:gd name="T69" fmla="*/ 600 h 1581"/>
              <a:gd name="T70" fmla="*/ 817 w 912"/>
              <a:gd name="T71" fmla="*/ 630 h 1581"/>
              <a:gd name="T72" fmla="*/ 900 w 912"/>
              <a:gd name="T73" fmla="*/ 630 h 1581"/>
              <a:gd name="T74" fmla="*/ 897 w 912"/>
              <a:gd name="T75" fmla="*/ 605 h 1581"/>
              <a:gd name="T76" fmla="*/ 912 w 912"/>
              <a:gd name="T77" fmla="*/ 582 h 1581"/>
              <a:gd name="T78" fmla="*/ 865 w 912"/>
              <a:gd name="T79" fmla="*/ 574 h 1581"/>
              <a:gd name="T80" fmla="*/ 817 w 912"/>
              <a:gd name="T81" fmla="*/ 565 h 1581"/>
              <a:gd name="T82" fmla="*/ 757 w 912"/>
              <a:gd name="T83" fmla="*/ 565 h 1581"/>
              <a:gd name="T84" fmla="*/ 624 w 912"/>
              <a:gd name="T85" fmla="*/ 486 h 1581"/>
              <a:gd name="T86" fmla="*/ 570 w 912"/>
              <a:gd name="T87" fmla="*/ 417 h 1581"/>
              <a:gd name="T88" fmla="*/ 585 w 912"/>
              <a:gd name="T89" fmla="*/ 402 h 1581"/>
              <a:gd name="T90" fmla="*/ 625 w 912"/>
              <a:gd name="T91" fmla="*/ 383 h 1581"/>
              <a:gd name="T92" fmla="*/ 582 w 912"/>
              <a:gd name="T93" fmla="*/ 360 h 1581"/>
              <a:gd name="T94" fmla="*/ 486 w 912"/>
              <a:gd name="T95" fmla="*/ 289 h 1581"/>
              <a:gd name="T96" fmla="*/ 535 w 912"/>
              <a:gd name="T97" fmla="*/ 279 h 1581"/>
              <a:gd name="T98" fmla="*/ 560 w 912"/>
              <a:gd name="T99" fmla="*/ 234 h 1581"/>
              <a:gd name="T100" fmla="*/ 609 w 912"/>
              <a:gd name="T101" fmla="*/ 219 h 1581"/>
              <a:gd name="T102" fmla="*/ 650 w 912"/>
              <a:gd name="T103" fmla="*/ 156 h 1581"/>
              <a:gd name="T104" fmla="*/ 671 w 912"/>
              <a:gd name="T105" fmla="*/ 145 h 1581"/>
              <a:gd name="T106" fmla="*/ 654 w 912"/>
              <a:gd name="T107" fmla="*/ 111 h 1581"/>
              <a:gd name="T108" fmla="*/ 678 w 912"/>
              <a:gd name="T109" fmla="*/ 113 h 1581"/>
              <a:gd name="T110" fmla="*/ 618 w 912"/>
              <a:gd name="T111" fmla="*/ 70 h 1581"/>
              <a:gd name="T112" fmla="*/ 537 w 912"/>
              <a:gd name="T113" fmla="*/ 1 h 1581"/>
              <a:gd name="T114" fmla="*/ 437 w 912"/>
              <a:gd name="T115" fmla="*/ 44 h 1581"/>
              <a:gd name="T116" fmla="*/ 392 w 912"/>
              <a:gd name="T117" fmla="*/ 61 h 1581"/>
              <a:gd name="T118" fmla="*/ 317 w 912"/>
              <a:gd name="T119" fmla="*/ 66 h 1581"/>
              <a:gd name="T120" fmla="*/ 244 w 912"/>
              <a:gd name="T121" fmla="*/ 5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2" h="1581">
                <a:moveTo>
                  <a:pt x="244" y="51"/>
                </a:moveTo>
                <a:lnTo>
                  <a:pt x="249" y="65"/>
                </a:lnTo>
                <a:lnTo>
                  <a:pt x="249" y="65"/>
                </a:lnTo>
                <a:lnTo>
                  <a:pt x="251" y="65"/>
                </a:lnTo>
                <a:lnTo>
                  <a:pt x="251" y="65"/>
                </a:lnTo>
                <a:lnTo>
                  <a:pt x="249" y="66"/>
                </a:lnTo>
                <a:lnTo>
                  <a:pt x="249" y="65"/>
                </a:lnTo>
                <a:lnTo>
                  <a:pt x="249" y="65"/>
                </a:lnTo>
                <a:lnTo>
                  <a:pt x="239" y="66"/>
                </a:lnTo>
                <a:lnTo>
                  <a:pt x="239" y="66"/>
                </a:lnTo>
                <a:lnTo>
                  <a:pt x="236" y="67"/>
                </a:lnTo>
                <a:lnTo>
                  <a:pt x="232" y="69"/>
                </a:lnTo>
                <a:lnTo>
                  <a:pt x="226" y="74"/>
                </a:lnTo>
                <a:lnTo>
                  <a:pt x="218" y="81"/>
                </a:lnTo>
                <a:lnTo>
                  <a:pt x="212" y="90"/>
                </a:lnTo>
                <a:lnTo>
                  <a:pt x="204" y="105"/>
                </a:lnTo>
                <a:lnTo>
                  <a:pt x="200" y="111"/>
                </a:lnTo>
                <a:lnTo>
                  <a:pt x="200" y="111"/>
                </a:lnTo>
                <a:lnTo>
                  <a:pt x="174" y="169"/>
                </a:lnTo>
                <a:lnTo>
                  <a:pt x="151" y="219"/>
                </a:lnTo>
                <a:lnTo>
                  <a:pt x="137" y="243"/>
                </a:lnTo>
                <a:lnTo>
                  <a:pt x="126" y="264"/>
                </a:lnTo>
                <a:lnTo>
                  <a:pt x="126" y="264"/>
                </a:lnTo>
                <a:lnTo>
                  <a:pt x="121" y="274"/>
                </a:lnTo>
                <a:lnTo>
                  <a:pt x="116" y="282"/>
                </a:lnTo>
                <a:lnTo>
                  <a:pt x="110" y="301"/>
                </a:lnTo>
                <a:lnTo>
                  <a:pt x="107" y="320"/>
                </a:lnTo>
                <a:lnTo>
                  <a:pt x="107" y="336"/>
                </a:lnTo>
                <a:lnTo>
                  <a:pt x="109" y="350"/>
                </a:lnTo>
                <a:lnTo>
                  <a:pt x="112" y="363"/>
                </a:lnTo>
                <a:lnTo>
                  <a:pt x="116" y="368"/>
                </a:lnTo>
                <a:lnTo>
                  <a:pt x="119" y="373"/>
                </a:lnTo>
                <a:lnTo>
                  <a:pt x="122" y="375"/>
                </a:lnTo>
                <a:lnTo>
                  <a:pt x="126" y="378"/>
                </a:lnTo>
                <a:lnTo>
                  <a:pt x="126" y="378"/>
                </a:lnTo>
                <a:lnTo>
                  <a:pt x="148" y="389"/>
                </a:lnTo>
                <a:lnTo>
                  <a:pt x="156" y="392"/>
                </a:lnTo>
                <a:lnTo>
                  <a:pt x="156" y="392"/>
                </a:lnTo>
                <a:lnTo>
                  <a:pt x="142" y="433"/>
                </a:lnTo>
                <a:lnTo>
                  <a:pt x="131" y="464"/>
                </a:lnTo>
                <a:lnTo>
                  <a:pt x="126" y="478"/>
                </a:lnTo>
                <a:lnTo>
                  <a:pt x="121" y="486"/>
                </a:lnTo>
                <a:lnTo>
                  <a:pt x="121" y="486"/>
                </a:lnTo>
                <a:lnTo>
                  <a:pt x="116" y="496"/>
                </a:lnTo>
                <a:lnTo>
                  <a:pt x="109" y="512"/>
                </a:lnTo>
                <a:lnTo>
                  <a:pt x="93" y="553"/>
                </a:lnTo>
                <a:lnTo>
                  <a:pt x="83" y="574"/>
                </a:lnTo>
                <a:lnTo>
                  <a:pt x="74" y="594"/>
                </a:lnTo>
                <a:lnTo>
                  <a:pt x="64" y="610"/>
                </a:lnTo>
                <a:lnTo>
                  <a:pt x="61" y="616"/>
                </a:lnTo>
                <a:lnTo>
                  <a:pt x="57" y="620"/>
                </a:lnTo>
                <a:lnTo>
                  <a:pt x="57" y="620"/>
                </a:lnTo>
                <a:lnTo>
                  <a:pt x="42" y="636"/>
                </a:lnTo>
                <a:lnTo>
                  <a:pt x="30" y="652"/>
                </a:lnTo>
                <a:lnTo>
                  <a:pt x="20" y="664"/>
                </a:lnTo>
                <a:lnTo>
                  <a:pt x="17" y="669"/>
                </a:lnTo>
                <a:lnTo>
                  <a:pt x="17" y="669"/>
                </a:lnTo>
                <a:lnTo>
                  <a:pt x="21" y="671"/>
                </a:lnTo>
                <a:lnTo>
                  <a:pt x="27" y="675"/>
                </a:lnTo>
                <a:lnTo>
                  <a:pt x="33" y="680"/>
                </a:lnTo>
                <a:lnTo>
                  <a:pt x="37" y="684"/>
                </a:lnTo>
                <a:lnTo>
                  <a:pt x="37" y="684"/>
                </a:lnTo>
                <a:lnTo>
                  <a:pt x="36" y="687"/>
                </a:lnTo>
                <a:lnTo>
                  <a:pt x="33" y="693"/>
                </a:lnTo>
                <a:lnTo>
                  <a:pt x="24" y="714"/>
                </a:lnTo>
                <a:lnTo>
                  <a:pt x="17" y="729"/>
                </a:lnTo>
                <a:lnTo>
                  <a:pt x="13" y="746"/>
                </a:lnTo>
                <a:lnTo>
                  <a:pt x="6" y="766"/>
                </a:lnTo>
                <a:lnTo>
                  <a:pt x="3" y="788"/>
                </a:lnTo>
                <a:lnTo>
                  <a:pt x="3" y="788"/>
                </a:lnTo>
                <a:lnTo>
                  <a:pt x="0" y="811"/>
                </a:lnTo>
                <a:lnTo>
                  <a:pt x="0" y="835"/>
                </a:lnTo>
                <a:lnTo>
                  <a:pt x="1" y="857"/>
                </a:lnTo>
                <a:lnTo>
                  <a:pt x="3" y="879"/>
                </a:lnTo>
                <a:lnTo>
                  <a:pt x="6" y="900"/>
                </a:lnTo>
                <a:lnTo>
                  <a:pt x="10" y="920"/>
                </a:lnTo>
                <a:lnTo>
                  <a:pt x="17" y="956"/>
                </a:lnTo>
                <a:lnTo>
                  <a:pt x="17" y="956"/>
                </a:lnTo>
                <a:lnTo>
                  <a:pt x="24" y="974"/>
                </a:lnTo>
                <a:lnTo>
                  <a:pt x="32" y="995"/>
                </a:lnTo>
                <a:lnTo>
                  <a:pt x="53" y="1044"/>
                </a:lnTo>
                <a:lnTo>
                  <a:pt x="73" y="1086"/>
                </a:lnTo>
                <a:lnTo>
                  <a:pt x="79" y="1101"/>
                </a:lnTo>
                <a:lnTo>
                  <a:pt x="82" y="1109"/>
                </a:lnTo>
                <a:lnTo>
                  <a:pt x="82" y="1109"/>
                </a:lnTo>
                <a:lnTo>
                  <a:pt x="82" y="1110"/>
                </a:lnTo>
                <a:lnTo>
                  <a:pt x="84" y="1113"/>
                </a:lnTo>
                <a:lnTo>
                  <a:pt x="90" y="1115"/>
                </a:lnTo>
                <a:lnTo>
                  <a:pt x="100" y="1118"/>
                </a:lnTo>
                <a:lnTo>
                  <a:pt x="112" y="1119"/>
                </a:lnTo>
                <a:lnTo>
                  <a:pt x="112" y="1119"/>
                </a:lnTo>
                <a:lnTo>
                  <a:pt x="117" y="1176"/>
                </a:lnTo>
                <a:lnTo>
                  <a:pt x="120" y="1207"/>
                </a:lnTo>
                <a:lnTo>
                  <a:pt x="121" y="1238"/>
                </a:lnTo>
                <a:lnTo>
                  <a:pt x="121" y="1238"/>
                </a:lnTo>
                <a:lnTo>
                  <a:pt x="122" y="1259"/>
                </a:lnTo>
                <a:lnTo>
                  <a:pt x="126" y="1278"/>
                </a:lnTo>
                <a:lnTo>
                  <a:pt x="131" y="1299"/>
                </a:lnTo>
                <a:lnTo>
                  <a:pt x="137" y="1318"/>
                </a:lnTo>
                <a:lnTo>
                  <a:pt x="148" y="1353"/>
                </a:lnTo>
                <a:lnTo>
                  <a:pt x="153" y="1367"/>
                </a:lnTo>
                <a:lnTo>
                  <a:pt x="156" y="1381"/>
                </a:lnTo>
                <a:lnTo>
                  <a:pt x="156" y="1381"/>
                </a:lnTo>
                <a:lnTo>
                  <a:pt x="159" y="1402"/>
                </a:lnTo>
                <a:lnTo>
                  <a:pt x="164" y="1419"/>
                </a:lnTo>
                <a:lnTo>
                  <a:pt x="167" y="1434"/>
                </a:lnTo>
                <a:lnTo>
                  <a:pt x="167" y="1442"/>
                </a:lnTo>
                <a:lnTo>
                  <a:pt x="165" y="1450"/>
                </a:lnTo>
                <a:lnTo>
                  <a:pt x="165" y="1450"/>
                </a:lnTo>
                <a:lnTo>
                  <a:pt x="163" y="1472"/>
                </a:lnTo>
                <a:lnTo>
                  <a:pt x="161" y="1481"/>
                </a:lnTo>
                <a:lnTo>
                  <a:pt x="156" y="1495"/>
                </a:lnTo>
                <a:lnTo>
                  <a:pt x="156" y="1495"/>
                </a:lnTo>
                <a:lnTo>
                  <a:pt x="146" y="1519"/>
                </a:lnTo>
                <a:lnTo>
                  <a:pt x="141" y="1529"/>
                </a:lnTo>
                <a:lnTo>
                  <a:pt x="141" y="1529"/>
                </a:lnTo>
                <a:lnTo>
                  <a:pt x="140" y="1531"/>
                </a:lnTo>
                <a:lnTo>
                  <a:pt x="137" y="1533"/>
                </a:lnTo>
                <a:lnTo>
                  <a:pt x="137" y="1535"/>
                </a:lnTo>
                <a:lnTo>
                  <a:pt x="141" y="1544"/>
                </a:lnTo>
                <a:lnTo>
                  <a:pt x="141" y="1544"/>
                </a:lnTo>
                <a:lnTo>
                  <a:pt x="143" y="1549"/>
                </a:lnTo>
                <a:lnTo>
                  <a:pt x="143" y="1553"/>
                </a:lnTo>
                <a:lnTo>
                  <a:pt x="143" y="1558"/>
                </a:lnTo>
                <a:lnTo>
                  <a:pt x="143" y="1560"/>
                </a:lnTo>
                <a:lnTo>
                  <a:pt x="144" y="1563"/>
                </a:lnTo>
                <a:lnTo>
                  <a:pt x="146" y="1565"/>
                </a:lnTo>
                <a:lnTo>
                  <a:pt x="151" y="1569"/>
                </a:lnTo>
                <a:lnTo>
                  <a:pt x="151" y="1569"/>
                </a:lnTo>
                <a:lnTo>
                  <a:pt x="157" y="1573"/>
                </a:lnTo>
                <a:lnTo>
                  <a:pt x="164" y="1576"/>
                </a:lnTo>
                <a:lnTo>
                  <a:pt x="173" y="1579"/>
                </a:lnTo>
                <a:lnTo>
                  <a:pt x="183" y="1580"/>
                </a:lnTo>
                <a:lnTo>
                  <a:pt x="191" y="1581"/>
                </a:lnTo>
                <a:lnTo>
                  <a:pt x="200" y="1581"/>
                </a:lnTo>
                <a:lnTo>
                  <a:pt x="209" y="1580"/>
                </a:lnTo>
                <a:lnTo>
                  <a:pt x="215" y="1579"/>
                </a:lnTo>
                <a:lnTo>
                  <a:pt x="215" y="1579"/>
                </a:lnTo>
                <a:lnTo>
                  <a:pt x="226" y="1575"/>
                </a:lnTo>
                <a:lnTo>
                  <a:pt x="233" y="1574"/>
                </a:lnTo>
                <a:lnTo>
                  <a:pt x="238" y="1573"/>
                </a:lnTo>
                <a:lnTo>
                  <a:pt x="239" y="1571"/>
                </a:lnTo>
                <a:lnTo>
                  <a:pt x="239" y="1569"/>
                </a:lnTo>
                <a:lnTo>
                  <a:pt x="239" y="1569"/>
                </a:lnTo>
                <a:lnTo>
                  <a:pt x="238" y="1558"/>
                </a:lnTo>
                <a:lnTo>
                  <a:pt x="239" y="1549"/>
                </a:lnTo>
                <a:lnTo>
                  <a:pt x="239" y="1549"/>
                </a:lnTo>
                <a:lnTo>
                  <a:pt x="242" y="1543"/>
                </a:lnTo>
                <a:lnTo>
                  <a:pt x="244" y="1534"/>
                </a:lnTo>
                <a:lnTo>
                  <a:pt x="244" y="1534"/>
                </a:lnTo>
                <a:lnTo>
                  <a:pt x="246" y="1529"/>
                </a:lnTo>
                <a:lnTo>
                  <a:pt x="247" y="1524"/>
                </a:lnTo>
                <a:lnTo>
                  <a:pt x="246" y="1516"/>
                </a:lnTo>
                <a:lnTo>
                  <a:pt x="244" y="1500"/>
                </a:lnTo>
                <a:lnTo>
                  <a:pt x="244" y="1500"/>
                </a:lnTo>
                <a:lnTo>
                  <a:pt x="242" y="1475"/>
                </a:lnTo>
                <a:lnTo>
                  <a:pt x="239" y="1460"/>
                </a:lnTo>
                <a:lnTo>
                  <a:pt x="239" y="1460"/>
                </a:lnTo>
                <a:lnTo>
                  <a:pt x="238" y="1450"/>
                </a:lnTo>
                <a:lnTo>
                  <a:pt x="238" y="1440"/>
                </a:lnTo>
                <a:lnTo>
                  <a:pt x="239" y="1426"/>
                </a:lnTo>
                <a:lnTo>
                  <a:pt x="239" y="1426"/>
                </a:lnTo>
                <a:lnTo>
                  <a:pt x="241" y="1407"/>
                </a:lnTo>
                <a:lnTo>
                  <a:pt x="241" y="1396"/>
                </a:lnTo>
                <a:lnTo>
                  <a:pt x="241" y="1390"/>
                </a:lnTo>
                <a:lnTo>
                  <a:pt x="239" y="1386"/>
                </a:lnTo>
                <a:lnTo>
                  <a:pt x="239" y="1386"/>
                </a:lnTo>
                <a:lnTo>
                  <a:pt x="237" y="1377"/>
                </a:lnTo>
                <a:lnTo>
                  <a:pt x="236" y="1366"/>
                </a:lnTo>
                <a:lnTo>
                  <a:pt x="233" y="1354"/>
                </a:lnTo>
                <a:lnTo>
                  <a:pt x="230" y="1341"/>
                </a:lnTo>
                <a:lnTo>
                  <a:pt x="230" y="1341"/>
                </a:lnTo>
                <a:lnTo>
                  <a:pt x="227" y="1329"/>
                </a:lnTo>
                <a:lnTo>
                  <a:pt x="226" y="1317"/>
                </a:lnTo>
                <a:lnTo>
                  <a:pt x="226" y="1303"/>
                </a:lnTo>
                <a:lnTo>
                  <a:pt x="225" y="1287"/>
                </a:lnTo>
                <a:lnTo>
                  <a:pt x="225" y="1287"/>
                </a:lnTo>
                <a:lnTo>
                  <a:pt x="225" y="1277"/>
                </a:lnTo>
                <a:lnTo>
                  <a:pt x="225" y="1267"/>
                </a:lnTo>
                <a:lnTo>
                  <a:pt x="227" y="1241"/>
                </a:lnTo>
                <a:lnTo>
                  <a:pt x="231" y="1213"/>
                </a:lnTo>
                <a:lnTo>
                  <a:pt x="234" y="1178"/>
                </a:lnTo>
                <a:lnTo>
                  <a:pt x="234" y="1178"/>
                </a:lnTo>
                <a:lnTo>
                  <a:pt x="236" y="1150"/>
                </a:lnTo>
                <a:lnTo>
                  <a:pt x="236" y="1124"/>
                </a:lnTo>
                <a:lnTo>
                  <a:pt x="244" y="1124"/>
                </a:lnTo>
                <a:lnTo>
                  <a:pt x="244" y="1124"/>
                </a:lnTo>
                <a:lnTo>
                  <a:pt x="262" y="1124"/>
                </a:lnTo>
                <a:lnTo>
                  <a:pt x="279" y="1122"/>
                </a:lnTo>
                <a:lnTo>
                  <a:pt x="318" y="1115"/>
                </a:lnTo>
                <a:lnTo>
                  <a:pt x="318" y="1115"/>
                </a:lnTo>
                <a:lnTo>
                  <a:pt x="316" y="1152"/>
                </a:lnTo>
                <a:lnTo>
                  <a:pt x="316" y="1188"/>
                </a:lnTo>
                <a:lnTo>
                  <a:pt x="317" y="1217"/>
                </a:lnTo>
                <a:lnTo>
                  <a:pt x="318" y="1233"/>
                </a:lnTo>
                <a:lnTo>
                  <a:pt x="318" y="1233"/>
                </a:lnTo>
                <a:lnTo>
                  <a:pt x="323" y="1264"/>
                </a:lnTo>
                <a:lnTo>
                  <a:pt x="325" y="1281"/>
                </a:lnTo>
                <a:lnTo>
                  <a:pt x="325" y="1287"/>
                </a:lnTo>
                <a:lnTo>
                  <a:pt x="323" y="1292"/>
                </a:lnTo>
                <a:lnTo>
                  <a:pt x="323" y="1292"/>
                </a:lnTo>
                <a:lnTo>
                  <a:pt x="321" y="1302"/>
                </a:lnTo>
                <a:lnTo>
                  <a:pt x="320" y="1316"/>
                </a:lnTo>
                <a:lnTo>
                  <a:pt x="317" y="1328"/>
                </a:lnTo>
                <a:lnTo>
                  <a:pt x="316" y="1333"/>
                </a:lnTo>
                <a:lnTo>
                  <a:pt x="313" y="1337"/>
                </a:lnTo>
                <a:lnTo>
                  <a:pt x="313" y="1337"/>
                </a:lnTo>
                <a:lnTo>
                  <a:pt x="310" y="1343"/>
                </a:lnTo>
                <a:lnTo>
                  <a:pt x="307" y="1348"/>
                </a:lnTo>
                <a:lnTo>
                  <a:pt x="307" y="1354"/>
                </a:lnTo>
                <a:lnTo>
                  <a:pt x="308" y="1361"/>
                </a:lnTo>
                <a:lnTo>
                  <a:pt x="308" y="1361"/>
                </a:lnTo>
                <a:lnTo>
                  <a:pt x="311" y="1377"/>
                </a:lnTo>
                <a:lnTo>
                  <a:pt x="313" y="1391"/>
                </a:lnTo>
                <a:lnTo>
                  <a:pt x="313" y="1391"/>
                </a:lnTo>
                <a:lnTo>
                  <a:pt x="315" y="1396"/>
                </a:lnTo>
                <a:lnTo>
                  <a:pt x="318" y="1401"/>
                </a:lnTo>
                <a:lnTo>
                  <a:pt x="318" y="1401"/>
                </a:lnTo>
                <a:lnTo>
                  <a:pt x="322" y="1405"/>
                </a:lnTo>
                <a:lnTo>
                  <a:pt x="331" y="1409"/>
                </a:lnTo>
                <a:lnTo>
                  <a:pt x="354" y="1422"/>
                </a:lnTo>
                <a:lnTo>
                  <a:pt x="379" y="1434"/>
                </a:lnTo>
                <a:lnTo>
                  <a:pt x="387" y="1440"/>
                </a:lnTo>
                <a:lnTo>
                  <a:pt x="392" y="1445"/>
                </a:lnTo>
                <a:lnTo>
                  <a:pt x="392" y="1445"/>
                </a:lnTo>
                <a:lnTo>
                  <a:pt x="399" y="1450"/>
                </a:lnTo>
                <a:lnTo>
                  <a:pt x="408" y="1455"/>
                </a:lnTo>
                <a:lnTo>
                  <a:pt x="423" y="1461"/>
                </a:lnTo>
                <a:lnTo>
                  <a:pt x="439" y="1468"/>
                </a:lnTo>
                <a:lnTo>
                  <a:pt x="469" y="1477"/>
                </a:lnTo>
                <a:lnTo>
                  <a:pt x="480" y="1480"/>
                </a:lnTo>
                <a:lnTo>
                  <a:pt x="486" y="1480"/>
                </a:lnTo>
                <a:lnTo>
                  <a:pt x="486" y="1480"/>
                </a:lnTo>
                <a:lnTo>
                  <a:pt x="490" y="1479"/>
                </a:lnTo>
                <a:lnTo>
                  <a:pt x="492" y="1476"/>
                </a:lnTo>
                <a:lnTo>
                  <a:pt x="497" y="1471"/>
                </a:lnTo>
                <a:lnTo>
                  <a:pt x="501" y="1465"/>
                </a:lnTo>
                <a:lnTo>
                  <a:pt x="501" y="1465"/>
                </a:lnTo>
                <a:lnTo>
                  <a:pt x="502" y="1464"/>
                </a:lnTo>
                <a:lnTo>
                  <a:pt x="506" y="1461"/>
                </a:lnTo>
                <a:lnTo>
                  <a:pt x="510" y="1456"/>
                </a:lnTo>
                <a:lnTo>
                  <a:pt x="511" y="1454"/>
                </a:lnTo>
                <a:lnTo>
                  <a:pt x="511" y="1450"/>
                </a:lnTo>
                <a:lnTo>
                  <a:pt x="511" y="1450"/>
                </a:lnTo>
                <a:lnTo>
                  <a:pt x="510" y="1442"/>
                </a:lnTo>
                <a:lnTo>
                  <a:pt x="505" y="1433"/>
                </a:lnTo>
                <a:lnTo>
                  <a:pt x="498" y="1423"/>
                </a:lnTo>
                <a:lnTo>
                  <a:pt x="491" y="1416"/>
                </a:lnTo>
                <a:lnTo>
                  <a:pt x="491" y="1416"/>
                </a:lnTo>
                <a:lnTo>
                  <a:pt x="484" y="1411"/>
                </a:lnTo>
                <a:lnTo>
                  <a:pt x="475" y="1406"/>
                </a:lnTo>
                <a:lnTo>
                  <a:pt x="465" y="1400"/>
                </a:lnTo>
                <a:lnTo>
                  <a:pt x="459" y="1393"/>
                </a:lnTo>
                <a:lnTo>
                  <a:pt x="452" y="1386"/>
                </a:lnTo>
                <a:lnTo>
                  <a:pt x="452" y="1386"/>
                </a:lnTo>
                <a:lnTo>
                  <a:pt x="437" y="1371"/>
                </a:lnTo>
                <a:lnTo>
                  <a:pt x="426" y="1359"/>
                </a:lnTo>
                <a:lnTo>
                  <a:pt x="421" y="1354"/>
                </a:lnTo>
                <a:lnTo>
                  <a:pt x="417" y="1348"/>
                </a:lnTo>
                <a:lnTo>
                  <a:pt x="415" y="1343"/>
                </a:lnTo>
                <a:lnTo>
                  <a:pt x="412" y="1337"/>
                </a:lnTo>
                <a:lnTo>
                  <a:pt x="412" y="1337"/>
                </a:lnTo>
                <a:lnTo>
                  <a:pt x="410" y="1327"/>
                </a:lnTo>
                <a:lnTo>
                  <a:pt x="407" y="1322"/>
                </a:lnTo>
                <a:lnTo>
                  <a:pt x="406" y="1314"/>
                </a:lnTo>
                <a:lnTo>
                  <a:pt x="407" y="1302"/>
                </a:lnTo>
                <a:lnTo>
                  <a:pt x="407" y="1302"/>
                </a:lnTo>
                <a:lnTo>
                  <a:pt x="408" y="1281"/>
                </a:lnTo>
                <a:lnTo>
                  <a:pt x="408" y="1257"/>
                </a:lnTo>
                <a:lnTo>
                  <a:pt x="408" y="1245"/>
                </a:lnTo>
                <a:lnTo>
                  <a:pt x="410" y="1234"/>
                </a:lnTo>
                <a:lnTo>
                  <a:pt x="413" y="1223"/>
                </a:lnTo>
                <a:lnTo>
                  <a:pt x="417" y="1213"/>
                </a:lnTo>
                <a:lnTo>
                  <a:pt x="417" y="1213"/>
                </a:lnTo>
                <a:lnTo>
                  <a:pt x="422" y="1202"/>
                </a:lnTo>
                <a:lnTo>
                  <a:pt x="426" y="1187"/>
                </a:lnTo>
                <a:lnTo>
                  <a:pt x="429" y="1170"/>
                </a:lnTo>
                <a:lnTo>
                  <a:pt x="432" y="1151"/>
                </a:lnTo>
                <a:lnTo>
                  <a:pt x="437" y="1115"/>
                </a:lnTo>
                <a:lnTo>
                  <a:pt x="439" y="1101"/>
                </a:lnTo>
                <a:lnTo>
                  <a:pt x="442" y="1089"/>
                </a:lnTo>
                <a:lnTo>
                  <a:pt x="442" y="1089"/>
                </a:lnTo>
                <a:lnTo>
                  <a:pt x="443" y="1082"/>
                </a:lnTo>
                <a:lnTo>
                  <a:pt x="443" y="1082"/>
                </a:lnTo>
                <a:lnTo>
                  <a:pt x="468" y="1073"/>
                </a:lnTo>
                <a:lnTo>
                  <a:pt x="476" y="1070"/>
                </a:lnTo>
                <a:lnTo>
                  <a:pt x="476" y="1070"/>
                </a:lnTo>
                <a:lnTo>
                  <a:pt x="479" y="1060"/>
                </a:lnTo>
                <a:lnTo>
                  <a:pt x="480" y="1040"/>
                </a:lnTo>
                <a:lnTo>
                  <a:pt x="481" y="1028"/>
                </a:lnTo>
                <a:lnTo>
                  <a:pt x="481" y="1015"/>
                </a:lnTo>
                <a:lnTo>
                  <a:pt x="479" y="1003"/>
                </a:lnTo>
                <a:lnTo>
                  <a:pt x="476" y="991"/>
                </a:lnTo>
                <a:lnTo>
                  <a:pt x="476" y="991"/>
                </a:lnTo>
                <a:lnTo>
                  <a:pt x="463" y="955"/>
                </a:lnTo>
                <a:lnTo>
                  <a:pt x="440" y="903"/>
                </a:lnTo>
                <a:lnTo>
                  <a:pt x="428" y="876"/>
                </a:lnTo>
                <a:lnTo>
                  <a:pt x="415" y="851"/>
                </a:lnTo>
                <a:lnTo>
                  <a:pt x="403" y="829"/>
                </a:lnTo>
                <a:lnTo>
                  <a:pt x="392" y="813"/>
                </a:lnTo>
                <a:lnTo>
                  <a:pt x="392" y="813"/>
                </a:lnTo>
                <a:lnTo>
                  <a:pt x="374" y="787"/>
                </a:lnTo>
                <a:lnTo>
                  <a:pt x="358" y="762"/>
                </a:lnTo>
                <a:lnTo>
                  <a:pt x="343" y="738"/>
                </a:lnTo>
                <a:lnTo>
                  <a:pt x="378" y="738"/>
                </a:lnTo>
                <a:lnTo>
                  <a:pt x="378" y="738"/>
                </a:lnTo>
                <a:lnTo>
                  <a:pt x="378" y="710"/>
                </a:lnTo>
                <a:lnTo>
                  <a:pt x="378" y="645"/>
                </a:lnTo>
                <a:lnTo>
                  <a:pt x="379" y="609"/>
                </a:lnTo>
                <a:lnTo>
                  <a:pt x="380" y="578"/>
                </a:lnTo>
                <a:lnTo>
                  <a:pt x="382" y="553"/>
                </a:lnTo>
                <a:lnTo>
                  <a:pt x="385" y="546"/>
                </a:lnTo>
                <a:lnTo>
                  <a:pt x="387" y="541"/>
                </a:lnTo>
                <a:lnTo>
                  <a:pt x="387" y="541"/>
                </a:lnTo>
                <a:lnTo>
                  <a:pt x="405" y="523"/>
                </a:lnTo>
                <a:lnTo>
                  <a:pt x="411" y="516"/>
                </a:lnTo>
                <a:lnTo>
                  <a:pt x="417" y="511"/>
                </a:lnTo>
                <a:lnTo>
                  <a:pt x="417" y="511"/>
                </a:lnTo>
                <a:lnTo>
                  <a:pt x="426" y="504"/>
                </a:lnTo>
                <a:lnTo>
                  <a:pt x="436" y="493"/>
                </a:lnTo>
                <a:lnTo>
                  <a:pt x="443" y="483"/>
                </a:lnTo>
                <a:lnTo>
                  <a:pt x="447" y="477"/>
                </a:lnTo>
                <a:lnTo>
                  <a:pt x="447" y="477"/>
                </a:lnTo>
                <a:lnTo>
                  <a:pt x="448" y="474"/>
                </a:lnTo>
                <a:lnTo>
                  <a:pt x="450" y="472"/>
                </a:lnTo>
                <a:lnTo>
                  <a:pt x="459" y="463"/>
                </a:lnTo>
                <a:lnTo>
                  <a:pt x="471" y="452"/>
                </a:lnTo>
                <a:lnTo>
                  <a:pt x="471" y="452"/>
                </a:lnTo>
                <a:lnTo>
                  <a:pt x="518" y="494"/>
                </a:lnTo>
                <a:lnTo>
                  <a:pt x="551" y="523"/>
                </a:lnTo>
                <a:lnTo>
                  <a:pt x="570" y="541"/>
                </a:lnTo>
                <a:lnTo>
                  <a:pt x="570" y="541"/>
                </a:lnTo>
                <a:lnTo>
                  <a:pt x="579" y="547"/>
                </a:lnTo>
                <a:lnTo>
                  <a:pt x="591" y="556"/>
                </a:lnTo>
                <a:lnTo>
                  <a:pt x="619" y="570"/>
                </a:lnTo>
                <a:lnTo>
                  <a:pt x="619" y="570"/>
                </a:lnTo>
                <a:lnTo>
                  <a:pt x="632" y="578"/>
                </a:lnTo>
                <a:lnTo>
                  <a:pt x="645" y="586"/>
                </a:lnTo>
                <a:lnTo>
                  <a:pt x="659" y="595"/>
                </a:lnTo>
                <a:lnTo>
                  <a:pt x="666" y="598"/>
                </a:lnTo>
                <a:lnTo>
                  <a:pt x="674" y="600"/>
                </a:lnTo>
                <a:lnTo>
                  <a:pt x="674" y="600"/>
                </a:lnTo>
                <a:lnTo>
                  <a:pt x="706" y="607"/>
                </a:lnTo>
                <a:lnTo>
                  <a:pt x="718" y="610"/>
                </a:lnTo>
                <a:lnTo>
                  <a:pt x="722" y="610"/>
                </a:lnTo>
                <a:lnTo>
                  <a:pt x="723" y="610"/>
                </a:lnTo>
                <a:lnTo>
                  <a:pt x="723" y="610"/>
                </a:lnTo>
                <a:lnTo>
                  <a:pt x="728" y="604"/>
                </a:lnTo>
                <a:lnTo>
                  <a:pt x="733" y="600"/>
                </a:lnTo>
                <a:lnTo>
                  <a:pt x="733" y="600"/>
                </a:lnTo>
                <a:lnTo>
                  <a:pt x="733" y="601"/>
                </a:lnTo>
                <a:lnTo>
                  <a:pt x="736" y="604"/>
                </a:lnTo>
                <a:lnTo>
                  <a:pt x="743" y="609"/>
                </a:lnTo>
                <a:lnTo>
                  <a:pt x="757" y="615"/>
                </a:lnTo>
                <a:lnTo>
                  <a:pt x="757" y="615"/>
                </a:lnTo>
                <a:lnTo>
                  <a:pt x="793" y="627"/>
                </a:lnTo>
                <a:lnTo>
                  <a:pt x="807" y="631"/>
                </a:lnTo>
                <a:lnTo>
                  <a:pt x="812" y="631"/>
                </a:lnTo>
                <a:lnTo>
                  <a:pt x="817" y="630"/>
                </a:lnTo>
                <a:lnTo>
                  <a:pt x="817" y="630"/>
                </a:lnTo>
                <a:lnTo>
                  <a:pt x="833" y="622"/>
                </a:lnTo>
                <a:lnTo>
                  <a:pt x="840" y="620"/>
                </a:lnTo>
                <a:lnTo>
                  <a:pt x="844" y="620"/>
                </a:lnTo>
                <a:lnTo>
                  <a:pt x="846" y="620"/>
                </a:lnTo>
                <a:lnTo>
                  <a:pt x="846" y="620"/>
                </a:lnTo>
                <a:lnTo>
                  <a:pt x="876" y="627"/>
                </a:lnTo>
                <a:lnTo>
                  <a:pt x="892" y="631"/>
                </a:lnTo>
                <a:lnTo>
                  <a:pt x="898" y="631"/>
                </a:lnTo>
                <a:lnTo>
                  <a:pt x="900" y="630"/>
                </a:lnTo>
                <a:lnTo>
                  <a:pt x="900" y="630"/>
                </a:lnTo>
                <a:lnTo>
                  <a:pt x="902" y="626"/>
                </a:lnTo>
                <a:lnTo>
                  <a:pt x="902" y="624"/>
                </a:lnTo>
                <a:lnTo>
                  <a:pt x="900" y="620"/>
                </a:lnTo>
                <a:lnTo>
                  <a:pt x="900" y="620"/>
                </a:lnTo>
                <a:lnTo>
                  <a:pt x="894" y="617"/>
                </a:lnTo>
                <a:lnTo>
                  <a:pt x="883" y="614"/>
                </a:lnTo>
                <a:lnTo>
                  <a:pt x="866" y="610"/>
                </a:lnTo>
                <a:lnTo>
                  <a:pt x="866" y="610"/>
                </a:lnTo>
                <a:lnTo>
                  <a:pt x="884" y="607"/>
                </a:lnTo>
                <a:lnTo>
                  <a:pt x="897" y="605"/>
                </a:lnTo>
                <a:lnTo>
                  <a:pt x="905" y="605"/>
                </a:lnTo>
                <a:lnTo>
                  <a:pt x="905" y="605"/>
                </a:lnTo>
                <a:lnTo>
                  <a:pt x="908" y="605"/>
                </a:lnTo>
                <a:lnTo>
                  <a:pt x="910" y="604"/>
                </a:lnTo>
                <a:lnTo>
                  <a:pt x="910" y="601"/>
                </a:lnTo>
                <a:lnTo>
                  <a:pt x="910" y="595"/>
                </a:lnTo>
                <a:lnTo>
                  <a:pt x="910" y="595"/>
                </a:lnTo>
                <a:lnTo>
                  <a:pt x="910" y="589"/>
                </a:lnTo>
                <a:lnTo>
                  <a:pt x="912" y="584"/>
                </a:lnTo>
                <a:lnTo>
                  <a:pt x="912" y="582"/>
                </a:lnTo>
                <a:lnTo>
                  <a:pt x="910" y="580"/>
                </a:lnTo>
                <a:lnTo>
                  <a:pt x="909" y="580"/>
                </a:lnTo>
                <a:lnTo>
                  <a:pt x="905" y="580"/>
                </a:lnTo>
                <a:lnTo>
                  <a:pt x="905" y="580"/>
                </a:lnTo>
                <a:lnTo>
                  <a:pt x="856" y="585"/>
                </a:lnTo>
                <a:lnTo>
                  <a:pt x="856" y="585"/>
                </a:lnTo>
                <a:lnTo>
                  <a:pt x="859" y="583"/>
                </a:lnTo>
                <a:lnTo>
                  <a:pt x="862" y="579"/>
                </a:lnTo>
                <a:lnTo>
                  <a:pt x="863" y="577"/>
                </a:lnTo>
                <a:lnTo>
                  <a:pt x="865" y="574"/>
                </a:lnTo>
                <a:lnTo>
                  <a:pt x="863" y="572"/>
                </a:lnTo>
                <a:lnTo>
                  <a:pt x="861" y="570"/>
                </a:lnTo>
                <a:lnTo>
                  <a:pt x="861" y="570"/>
                </a:lnTo>
                <a:lnTo>
                  <a:pt x="842" y="567"/>
                </a:lnTo>
                <a:lnTo>
                  <a:pt x="833" y="565"/>
                </a:lnTo>
                <a:lnTo>
                  <a:pt x="826" y="565"/>
                </a:lnTo>
                <a:lnTo>
                  <a:pt x="826" y="565"/>
                </a:lnTo>
                <a:lnTo>
                  <a:pt x="823" y="565"/>
                </a:lnTo>
                <a:lnTo>
                  <a:pt x="820" y="565"/>
                </a:lnTo>
                <a:lnTo>
                  <a:pt x="817" y="565"/>
                </a:lnTo>
                <a:lnTo>
                  <a:pt x="812" y="565"/>
                </a:lnTo>
                <a:lnTo>
                  <a:pt x="812" y="565"/>
                </a:lnTo>
                <a:lnTo>
                  <a:pt x="807" y="565"/>
                </a:lnTo>
                <a:lnTo>
                  <a:pt x="803" y="565"/>
                </a:lnTo>
                <a:lnTo>
                  <a:pt x="798" y="565"/>
                </a:lnTo>
                <a:lnTo>
                  <a:pt x="792" y="565"/>
                </a:lnTo>
                <a:lnTo>
                  <a:pt x="792" y="565"/>
                </a:lnTo>
                <a:lnTo>
                  <a:pt x="772" y="567"/>
                </a:lnTo>
                <a:lnTo>
                  <a:pt x="762" y="567"/>
                </a:lnTo>
                <a:lnTo>
                  <a:pt x="757" y="565"/>
                </a:lnTo>
                <a:lnTo>
                  <a:pt x="757" y="565"/>
                </a:lnTo>
                <a:lnTo>
                  <a:pt x="754" y="562"/>
                </a:lnTo>
                <a:lnTo>
                  <a:pt x="751" y="557"/>
                </a:lnTo>
                <a:lnTo>
                  <a:pt x="748" y="551"/>
                </a:lnTo>
                <a:lnTo>
                  <a:pt x="748" y="551"/>
                </a:lnTo>
                <a:lnTo>
                  <a:pt x="719" y="538"/>
                </a:lnTo>
                <a:lnTo>
                  <a:pt x="683" y="521"/>
                </a:lnTo>
                <a:lnTo>
                  <a:pt x="683" y="521"/>
                </a:lnTo>
                <a:lnTo>
                  <a:pt x="624" y="486"/>
                </a:lnTo>
                <a:lnTo>
                  <a:pt x="624" y="486"/>
                </a:lnTo>
                <a:lnTo>
                  <a:pt x="616" y="479"/>
                </a:lnTo>
                <a:lnTo>
                  <a:pt x="609" y="474"/>
                </a:lnTo>
                <a:lnTo>
                  <a:pt x="604" y="472"/>
                </a:lnTo>
                <a:lnTo>
                  <a:pt x="604" y="472"/>
                </a:lnTo>
                <a:lnTo>
                  <a:pt x="602" y="469"/>
                </a:lnTo>
                <a:lnTo>
                  <a:pt x="597" y="464"/>
                </a:lnTo>
                <a:lnTo>
                  <a:pt x="586" y="449"/>
                </a:lnTo>
                <a:lnTo>
                  <a:pt x="570" y="427"/>
                </a:lnTo>
                <a:lnTo>
                  <a:pt x="570" y="417"/>
                </a:lnTo>
                <a:lnTo>
                  <a:pt x="570" y="417"/>
                </a:lnTo>
                <a:lnTo>
                  <a:pt x="569" y="412"/>
                </a:lnTo>
                <a:lnTo>
                  <a:pt x="569" y="412"/>
                </a:lnTo>
                <a:lnTo>
                  <a:pt x="580" y="412"/>
                </a:lnTo>
                <a:lnTo>
                  <a:pt x="580" y="412"/>
                </a:lnTo>
                <a:lnTo>
                  <a:pt x="587" y="412"/>
                </a:lnTo>
                <a:lnTo>
                  <a:pt x="588" y="411"/>
                </a:lnTo>
                <a:lnTo>
                  <a:pt x="588" y="410"/>
                </a:lnTo>
                <a:lnTo>
                  <a:pt x="586" y="406"/>
                </a:lnTo>
                <a:lnTo>
                  <a:pt x="585" y="405"/>
                </a:lnTo>
                <a:lnTo>
                  <a:pt x="585" y="402"/>
                </a:lnTo>
                <a:lnTo>
                  <a:pt x="585" y="402"/>
                </a:lnTo>
                <a:lnTo>
                  <a:pt x="585" y="400"/>
                </a:lnTo>
                <a:lnTo>
                  <a:pt x="584" y="399"/>
                </a:lnTo>
                <a:lnTo>
                  <a:pt x="580" y="395"/>
                </a:lnTo>
                <a:lnTo>
                  <a:pt x="575" y="392"/>
                </a:lnTo>
                <a:lnTo>
                  <a:pt x="575" y="392"/>
                </a:lnTo>
                <a:lnTo>
                  <a:pt x="588" y="390"/>
                </a:lnTo>
                <a:lnTo>
                  <a:pt x="604" y="388"/>
                </a:lnTo>
                <a:lnTo>
                  <a:pt x="604" y="388"/>
                </a:lnTo>
                <a:lnTo>
                  <a:pt x="625" y="383"/>
                </a:lnTo>
                <a:lnTo>
                  <a:pt x="644" y="378"/>
                </a:lnTo>
                <a:lnTo>
                  <a:pt x="644" y="378"/>
                </a:lnTo>
                <a:lnTo>
                  <a:pt x="640" y="376"/>
                </a:lnTo>
                <a:lnTo>
                  <a:pt x="629" y="373"/>
                </a:lnTo>
                <a:lnTo>
                  <a:pt x="629" y="373"/>
                </a:lnTo>
                <a:lnTo>
                  <a:pt x="614" y="365"/>
                </a:lnTo>
                <a:lnTo>
                  <a:pt x="609" y="364"/>
                </a:lnTo>
                <a:lnTo>
                  <a:pt x="604" y="363"/>
                </a:lnTo>
                <a:lnTo>
                  <a:pt x="604" y="363"/>
                </a:lnTo>
                <a:lnTo>
                  <a:pt x="582" y="360"/>
                </a:lnTo>
                <a:lnTo>
                  <a:pt x="543" y="358"/>
                </a:lnTo>
                <a:lnTo>
                  <a:pt x="543" y="358"/>
                </a:lnTo>
                <a:lnTo>
                  <a:pt x="535" y="343"/>
                </a:lnTo>
                <a:lnTo>
                  <a:pt x="535" y="343"/>
                </a:lnTo>
                <a:lnTo>
                  <a:pt x="533" y="341"/>
                </a:lnTo>
                <a:lnTo>
                  <a:pt x="526" y="333"/>
                </a:lnTo>
                <a:lnTo>
                  <a:pt x="526" y="333"/>
                </a:lnTo>
                <a:lnTo>
                  <a:pt x="501" y="313"/>
                </a:lnTo>
                <a:lnTo>
                  <a:pt x="486" y="289"/>
                </a:lnTo>
                <a:lnTo>
                  <a:pt x="486" y="289"/>
                </a:lnTo>
                <a:lnTo>
                  <a:pt x="498" y="287"/>
                </a:lnTo>
                <a:lnTo>
                  <a:pt x="507" y="286"/>
                </a:lnTo>
                <a:lnTo>
                  <a:pt x="510" y="285"/>
                </a:lnTo>
                <a:lnTo>
                  <a:pt x="511" y="284"/>
                </a:lnTo>
                <a:lnTo>
                  <a:pt x="511" y="284"/>
                </a:lnTo>
                <a:lnTo>
                  <a:pt x="522" y="282"/>
                </a:lnTo>
                <a:lnTo>
                  <a:pt x="529" y="281"/>
                </a:lnTo>
                <a:lnTo>
                  <a:pt x="533" y="280"/>
                </a:lnTo>
                <a:lnTo>
                  <a:pt x="535" y="279"/>
                </a:lnTo>
                <a:lnTo>
                  <a:pt x="535" y="279"/>
                </a:lnTo>
                <a:lnTo>
                  <a:pt x="539" y="276"/>
                </a:lnTo>
                <a:lnTo>
                  <a:pt x="544" y="273"/>
                </a:lnTo>
                <a:lnTo>
                  <a:pt x="548" y="268"/>
                </a:lnTo>
                <a:lnTo>
                  <a:pt x="549" y="264"/>
                </a:lnTo>
                <a:lnTo>
                  <a:pt x="550" y="259"/>
                </a:lnTo>
                <a:lnTo>
                  <a:pt x="550" y="259"/>
                </a:lnTo>
                <a:lnTo>
                  <a:pt x="551" y="249"/>
                </a:lnTo>
                <a:lnTo>
                  <a:pt x="554" y="242"/>
                </a:lnTo>
                <a:lnTo>
                  <a:pt x="556" y="237"/>
                </a:lnTo>
                <a:lnTo>
                  <a:pt x="560" y="234"/>
                </a:lnTo>
                <a:lnTo>
                  <a:pt x="560" y="234"/>
                </a:lnTo>
                <a:lnTo>
                  <a:pt x="566" y="233"/>
                </a:lnTo>
                <a:lnTo>
                  <a:pt x="572" y="233"/>
                </a:lnTo>
                <a:lnTo>
                  <a:pt x="580" y="232"/>
                </a:lnTo>
                <a:lnTo>
                  <a:pt x="585" y="229"/>
                </a:lnTo>
                <a:lnTo>
                  <a:pt x="585" y="229"/>
                </a:lnTo>
                <a:lnTo>
                  <a:pt x="591" y="223"/>
                </a:lnTo>
                <a:lnTo>
                  <a:pt x="600" y="212"/>
                </a:lnTo>
                <a:lnTo>
                  <a:pt x="609" y="200"/>
                </a:lnTo>
                <a:lnTo>
                  <a:pt x="609" y="219"/>
                </a:lnTo>
                <a:lnTo>
                  <a:pt x="624" y="200"/>
                </a:lnTo>
                <a:lnTo>
                  <a:pt x="634" y="219"/>
                </a:lnTo>
                <a:lnTo>
                  <a:pt x="634" y="219"/>
                </a:lnTo>
                <a:lnTo>
                  <a:pt x="635" y="216"/>
                </a:lnTo>
                <a:lnTo>
                  <a:pt x="644" y="195"/>
                </a:lnTo>
                <a:lnTo>
                  <a:pt x="644" y="195"/>
                </a:lnTo>
                <a:lnTo>
                  <a:pt x="648" y="185"/>
                </a:lnTo>
                <a:lnTo>
                  <a:pt x="649" y="175"/>
                </a:lnTo>
                <a:lnTo>
                  <a:pt x="650" y="165"/>
                </a:lnTo>
                <a:lnTo>
                  <a:pt x="650" y="156"/>
                </a:lnTo>
                <a:lnTo>
                  <a:pt x="650" y="142"/>
                </a:lnTo>
                <a:lnTo>
                  <a:pt x="649" y="135"/>
                </a:lnTo>
                <a:lnTo>
                  <a:pt x="649" y="135"/>
                </a:lnTo>
                <a:lnTo>
                  <a:pt x="653" y="135"/>
                </a:lnTo>
                <a:lnTo>
                  <a:pt x="655" y="137"/>
                </a:lnTo>
                <a:lnTo>
                  <a:pt x="659" y="140"/>
                </a:lnTo>
                <a:lnTo>
                  <a:pt x="659" y="140"/>
                </a:lnTo>
                <a:lnTo>
                  <a:pt x="661" y="143"/>
                </a:lnTo>
                <a:lnTo>
                  <a:pt x="664" y="144"/>
                </a:lnTo>
                <a:lnTo>
                  <a:pt x="671" y="145"/>
                </a:lnTo>
                <a:lnTo>
                  <a:pt x="678" y="145"/>
                </a:lnTo>
                <a:lnTo>
                  <a:pt x="678" y="145"/>
                </a:lnTo>
                <a:lnTo>
                  <a:pt x="674" y="144"/>
                </a:lnTo>
                <a:lnTo>
                  <a:pt x="669" y="140"/>
                </a:lnTo>
                <a:lnTo>
                  <a:pt x="664" y="135"/>
                </a:lnTo>
                <a:lnTo>
                  <a:pt x="664" y="135"/>
                </a:lnTo>
                <a:lnTo>
                  <a:pt x="660" y="128"/>
                </a:lnTo>
                <a:lnTo>
                  <a:pt x="658" y="119"/>
                </a:lnTo>
                <a:lnTo>
                  <a:pt x="654" y="111"/>
                </a:lnTo>
                <a:lnTo>
                  <a:pt x="654" y="111"/>
                </a:lnTo>
                <a:lnTo>
                  <a:pt x="654" y="109"/>
                </a:lnTo>
                <a:lnTo>
                  <a:pt x="656" y="108"/>
                </a:lnTo>
                <a:lnTo>
                  <a:pt x="659" y="108"/>
                </a:lnTo>
                <a:lnTo>
                  <a:pt x="664" y="111"/>
                </a:lnTo>
                <a:lnTo>
                  <a:pt x="664" y="111"/>
                </a:lnTo>
                <a:lnTo>
                  <a:pt x="676" y="121"/>
                </a:lnTo>
                <a:lnTo>
                  <a:pt x="683" y="126"/>
                </a:lnTo>
                <a:lnTo>
                  <a:pt x="683" y="126"/>
                </a:lnTo>
                <a:lnTo>
                  <a:pt x="682" y="122"/>
                </a:lnTo>
                <a:lnTo>
                  <a:pt x="678" y="113"/>
                </a:lnTo>
                <a:lnTo>
                  <a:pt x="675" y="107"/>
                </a:lnTo>
                <a:lnTo>
                  <a:pt x="671" y="102"/>
                </a:lnTo>
                <a:lnTo>
                  <a:pt x="665" y="96"/>
                </a:lnTo>
                <a:lnTo>
                  <a:pt x="659" y="91"/>
                </a:lnTo>
                <a:lnTo>
                  <a:pt x="659" y="91"/>
                </a:lnTo>
                <a:lnTo>
                  <a:pt x="644" y="84"/>
                </a:lnTo>
                <a:lnTo>
                  <a:pt x="632" y="79"/>
                </a:lnTo>
                <a:lnTo>
                  <a:pt x="619" y="76"/>
                </a:lnTo>
                <a:lnTo>
                  <a:pt x="619" y="76"/>
                </a:lnTo>
                <a:lnTo>
                  <a:pt x="618" y="70"/>
                </a:lnTo>
                <a:lnTo>
                  <a:pt x="613" y="56"/>
                </a:lnTo>
                <a:lnTo>
                  <a:pt x="608" y="48"/>
                </a:lnTo>
                <a:lnTo>
                  <a:pt x="602" y="38"/>
                </a:lnTo>
                <a:lnTo>
                  <a:pt x="595" y="29"/>
                </a:lnTo>
                <a:lnTo>
                  <a:pt x="585" y="22"/>
                </a:lnTo>
                <a:lnTo>
                  <a:pt x="585" y="22"/>
                </a:lnTo>
                <a:lnTo>
                  <a:pt x="565" y="9"/>
                </a:lnTo>
                <a:lnTo>
                  <a:pt x="555" y="6"/>
                </a:lnTo>
                <a:lnTo>
                  <a:pt x="547" y="2"/>
                </a:lnTo>
                <a:lnTo>
                  <a:pt x="537" y="1"/>
                </a:lnTo>
                <a:lnTo>
                  <a:pt x="526" y="0"/>
                </a:lnTo>
                <a:lnTo>
                  <a:pt x="514" y="1"/>
                </a:lnTo>
                <a:lnTo>
                  <a:pt x="501" y="2"/>
                </a:lnTo>
                <a:lnTo>
                  <a:pt x="501" y="2"/>
                </a:lnTo>
                <a:lnTo>
                  <a:pt x="493" y="3"/>
                </a:lnTo>
                <a:lnTo>
                  <a:pt x="487" y="6"/>
                </a:lnTo>
                <a:lnTo>
                  <a:pt x="475" y="12"/>
                </a:lnTo>
                <a:lnTo>
                  <a:pt x="464" y="21"/>
                </a:lnTo>
                <a:lnTo>
                  <a:pt x="454" y="29"/>
                </a:lnTo>
                <a:lnTo>
                  <a:pt x="437" y="44"/>
                </a:lnTo>
                <a:lnTo>
                  <a:pt x="429" y="49"/>
                </a:lnTo>
                <a:lnTo>
                  <a:pt x="426" y="50"/>
                </a:lnTo>
                <a:lnTo>
                  <a:pt x="422" y="51"/>
                </a:lnTo>
                <a:lnTo>
                  <a:pt x="422" y="51"/>
                </a:lnTo>
                <a:lnTo>
                  <a:pt x="401" y="51"/>
                </a:lnTo>
                <a:lnTo>
                  <a:pt x="392" y="51"/>
                </a:lnTo>
                <a:lnTo>
                  <a:pt x="392" y="51"/>
                </a:lnTo>
                <a:lnTo>
                  <a:pt x="392" y="56"/>
                </a:lnTo>
                <a:lnTo>
                  <a:pt x="394" y="60"/>
                </a:lnTo>
                <a:lnTo>
                  <a:pt x="392" y="61"/>
                </a:lnTo>
                <a:lnTo>
                  <a:pt x="392" y="61"/>
                </a:lnTo>
                <a:lnTo>
                  <a:pt x="391" y="64"/>
                </a:lnTo>
                <a:lnTo>
                  <a:pt x="389" y="65"/>
                </a:lnTo>
                <a:lnTo>
                  <a:pt x="386" y="67"/>
                </a:lnTo>
                <a:lnTo>
                  <a:pt x="382" y="70"/>
                </a:lnTo>
                <a:lnTo>
                  <a:pt x="376" y="71"/>
                </a:lnTo>
                <a:lnTo>
                  <a:pt x="369" y="71"/>
                </a:lnTo>
                <a:lnTo>
                  <a:pt x="358" y="71"/>
                </a:lnTo>
                <a:lnTo>
                  <a:pt x="358" y="71"/>
                </a:lnTo>
                <a:lnTo>
                  <a:pt x="317" y="66"/>
                </a:lnTo>
                <a:lnTo>
                  <a:pt x="302" y="65"/>
                </a:lnTo>
                <a:lnTo>
                  <a:pt x="295" y="65"/>
                </a:lnTo>
                <a:lnTo>
                  <a:pt x="289" y="66"/>
                </a:lnTo>
                <a:lnTo>
                  <a:pt x="289" y="66"/>
                </a:lnTo>
                <a:lnTo>
                  <a:pt x="283" y="66"/>
                </a:lnTo>
                <a:lnTo>
                  <a:pt x="275" y="66"/>
                </a:lnTo>
                <a:lnTo>
                  <a:pt x="268" y="64"/>
                </a:lnTo>
                <a:lnTo>
                  <a:pt x="260" y="60"/>
                </a:lnTo>
                <a:lnTo>
                  <a:pt x="249" y="54"/>
                </a:lnTo>
                <a:lnTo>
                  <a:pt x="244" y="51"/>
                </a:lnTo>
                <a:lnTo>
                  <a:pt x="244" y="5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FF0B510-CA03-A3A2-1A67-804553F5989A}"/>
              </a:ext>
            </a:extLst>
          </p:cNvPr>
          <p:cNvGrpSpPr/>
          <p:nvPr/>
        </p:nvGrpSpPr>
        <p:grpSpPr>
          <a:xfrm>
            <a:off x="1276688" y="941061"/>
            <a:ext cx="1354536" cy="2499971"/>
            <a:chOff x="166688" y="3892550"/>
            <a:chExt cx="1398588" cy="2581275"/>
          </a:xfrm>
        </p:grpSpPr>
        <p:sp>
          <p:nvSpPr>
            <p:cNvPr id="11" name="Freeform 21">
              <a:extLst>
                <a:ext uri="{FF2B5EF4-FFF2-40B4-BE49-F238E27FC236}">
                  <a16:creationId xmlns:a16="http://schemas.microsoft.com/office/drawing/2014/main" id="{15F5F206-3D6F-F6E3-520C-3A8909D63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88" y="3892550"/>
              <a:ext cx="1398588" cy="2581275"/>
            </a:xfrm>
            <a:custGeom>
              <a:avLst/>
              <a:gdLst>
                <a:gd name="T0" fmla="*/ 233 w 881"/>
                <a:gd name="T1" fmla="*/ 956 h 1626"/>
                <a:gd name="T2" fmla="*/ 267 w 881"/>
                <a:gd name="T3" fmla="*/ 1186 h 1626"/>
                <a:gd name="T4" fmla="*/ 331 w 881"/>
                <a:gd name="T5" fmla="*/ 1384 h 1626"/>
                <a:gd name="T6" fmla="*/ 362 w 881"/>
                <a:gd name="T7" fmla="*/ 1478 h 1626"/>
                <a:gd name="T8" fmla="*/ 310 w 881"/>
                <a:gd name="T9" fmla="*/ 1543 h 1626"/>
                <a:gd name="T10" fmla="*/ 229 w 881"/>
                <a:gd name="T11" fmla="*/ 1584 h 1626"/>
                <a:gd name="T12" fmla="*/ 257 w 881"/>
                <a:gd name="T13" fmla="*/ 1626 h 1626"/>
                <a:gd name="T14" fmla="*/ 447 w 881"/>
                <a:gd name="T15" fmla="*/ 1566 h 1626"/>
                <a:gd name="T16" fmla="*/ 444 w 881"/>
                <a:gd name="T17" fmla="*/ 1526 h 1626"/>
                <a:gd name="T18" fmla="*/ 404 w 881"/>
                <a:gd name="T19" fmla="*/ 1363 h 1626"/>
                <a:gd name="T20" fmla="*/ 489 w 881"/>
                <a:gd name="T21" fmla="*/ 1104 h 1626"/>
                <a:gd name="T22" fmla="*/ 499 w 881"/>
                <a:gd name="T23" fmla="*/ 1275 h 1626"/>
                <a:gd name="T24" fmla="*/ 504 w 881"/>
                <a:gd name="T25" fmla="*/ 1379 h 1626"/>
                <a:gd name="T26" fmla="*/ 524 w 881"/>
                <a:gd name="T27" fmla="*/ 1473 h 1626"/>
                <a:gd name="T28" fmla="*/ 568 w 881"/>
                <a:gd name="T29" fmla="*/ 1470 h 1626"/>
                <a:gd name="T30" fmla="*/ 619 w 881"/>
                <a:gd name="T31" fmla="*/ 1412 h 1626"/>
                <a:gd name="T32" fmla="*/ 598 w 881"/>
                <a:gd name="T33" fmla="*/ 1288 h 1626"/>
                <a:gd name="T34" fmla="*/ 588 w 881"/>
                <a:gd name="T35" fmla="*/ 1136 h 1626"/>
                <a:gd name="T36" fmla="*/ 588 w 881"/>
                <a:gd name="T37" fmla="*/ 851 h 1626"/>
                <a:gd name="T38" fmla="*/ 588 w 881"/>
                <a:gd name="T39" fmla="*/ 608 h 1626"/>
                <a:gd name="T40" fmla="*/ 611 w 881"/>
                <a:gd name="T41" fmla="*/ 431 h 1626"/>
                <a:gd name="T42" fmla="*/ 708 w 881"/>
                <a:gd name="T43" fmla="*/ 477 h 1626"/>
                <a:gd name="T44" fmla="*/ 753 w 881"/>
                <a:gd name="T45" fmla="*/ 510 h 1626"/>
                <a:gd name="T46" fmla="*/ 796 w 881"/>
                <a:gd name="T47" fmla="*/ 548 h 1626"/>
                <a:gd name="T48" fmla="*/ 812 w 881"/>
                <a:gd name="T49" fmla="*/ 538 h 1626"/>
                <a:gd name="T50" fmla="*/ 847 w 881"/>
                <a:gd name="T51" fmla="*/ 553 h 1626"/>
                <a:gd name="T52" fmla="*/ 867 w 881"/>
                <a:gd name="T53" fmla="*/ 548 h 1626"/>
                <a:gd name="T54" fmla="*/ 879 w 881"/>
                <a:gd name="T55" fmla="*/ 532 h 1626"/>
                <a:gd name="T56" fmla="*/ 763 w 881"/>
                <a:gd name="T57" fmla="*/ 440 h 1626"/>
                <a:gd name="T58" fmla="*/ 639 w 881"/>
                <a:gd name="T59" fmla="*/ 300 h 1626"/>
                <a:gd name="T60" fmla="*/ 692 w 881"/>
                <a:gd name="T61" fmla="*/ 331 h 1626"/>
                <a:gd name="T62" fmla="*/ 715 w 881"/>
                <a:gd name="T63" fmla="*/ 283 h 1626"/>
                <a:gd name="T64" fmla="*/ 727 w 881"/>
                <a:gd name="T65" fmla="*/ 232 h 1626"/>
                <a:gd name="T66" fmla="*/ 751 w 881"/>
                <a:gd name="T67" fmla="*/ 215 h 1626"/>
                <a:gd name="T68" fmla="*/ 709 w 881"/>
                <a:gd name="T69" fmla="*/ 149 h 1626"/>
                <a:gd name="T70" fmla="*/ 618 w 881"/>
                <a:gd name="T71" fmla="*/ 128 h 1626"/>
                <a:gd name="T72" fmla="*/ 594 w 881"/>
                <a:gd name="T73" fmla="*/ 76 h 1626"/>
                <a:gd name="T74" fmla="*/ 520 w 881"/>
                <a:gd name="T75" fmla="*/ 24 h 1626"/>
                <a:gd name="T76" fmla="*/ 440 w 881"/>
                <a:gd name="T77" fmla="*/ 21 h 1626"/>
                <a:gd name="T78" fmla="*/ 417 w 881"/>
                <a:gd name="T79" fmla="*/ 75 h 1626"/>
                <a:gd name="T80" fmla="*/ 397 w 881"/>
                <a:gd name="T81" fmla="*/ 106 h 1626"/>
                <a:gd name="T82" fmla="*/ 391 w 881"/>
                <a:gd name="T83" fmla="*/ 134 h 1626"/>
                <a:gd name="T84" fmla="*/ 382 w 881"/>
                <a:gd name="T85" fmla="*/ 181 h 1626"/>
                <a:gd name="T86" fmla="*/ 397 w 881"/>
                <a:gd name="T87" fmla="*/ 216 h 1626"/>
                <a:gd name="T88" fmla="*/ 368 w 881"/>
                <a:gd name="T89" fmla="*/ 318 h 1626"/>
                <a:gd name="T90" fmla="*/ 302 w 881"/>
                <a:gd name="T91" fmla="*/ 504 h 1626"/>
                <a:gd name="T92" fmla="*/ 161 w 881"/>
                <a:gd name="T93" fmla="*/ 631 h 1626"/>
                <a:gd name="T94" fmla="*/ 102 w 881"/>
                <a:gd name="T95" fmla="*/ 641 h 1626"/>
                <a:gd name="T96" fmla="*/ 56 w 881"/>
                <a:gd name="T97" fmla="*/ 642 h 1626"/>
                <a:gd name="T98" fmla="*/ 59 w 881"/>
                <a:gd name="T99" fmla="*/ 661 h 1626"/>
                <a:gd name="T100" fmla="*/ 13 w 881"/>
                <a:gd name="T101" fmla="*/ 687 h 1626"/>
                <a:gd name="T102" fmla="*/ 6 w 881"/>
                <a:gd name="T103" fmla="*/ 706 h 1626"/>
                <a:gd name="T104" fmla="*/ 12 w 881"/>
                <a:gd name="T105" fmla="*/ 723 h 1626"/>
                <a:gd name="T106" fmla="*/ 65 w 881"/>
                <a:gd name="T107" fmla="*/ 710 h 1626"/>
                <a:gd name="T108" fmla="*/ 63 w 881"/>
                <a:gd name="T109" fmla="*/ 737 h 1626"/>
                <a:gd name="T110" fmla="*/ 111 w 881"/>
                <a:gd name="T111" fmla="*/ 710 h 1626"/>
                <a:gd name="T112" fmla="*/ 154 w 881"/>
                <a:gd name="T113" fmla="*/ 677 h 1626"/>
                <a:gd name="T114" fmla="*/ 277 w 881"/>
                <a:gd name="T115" fmla="*/ 684 h 1626"/>
                <a:gd name="T116" fmla="*/ 256 w 881"/>
                <a:gd name="T117" fmla="*/ 787 h 1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1" h="1626">
                  <a:moveTo>
                    <a:pt x="270" y="795"/>
                  </a:moveTo>
                  <a:lnTo>
                    <a:pt x="270" y="795"/>
                  </a:lnTo>
                  <a:lnTo>
                    <a:pt x="267" y="820"/>
                  </a:lnTo>
                  <a:lnTo>
                    <a:pt x="262" y="849"/>
                  </a:lnTo>
                  <a:lnTo>
                    <a:pt x="255" y="876"/>
                  </a:lnTo>
                  <a:lnTo>
                    <a:pt x="251" y="888"/>
                  </a:lnTo>
                  <a:lnTo>
                    <a:pt x="248" y="899"/>
                  </a:lnTo>
                  <a:lnTo>
                    <a:pt x="248" y="899"/>
                  </a:lnTo>
                  <a:lnTo>
                    <a:pt x="241" y="915"/>
                  </a:lnTo>
                  <a:lnTo>
                    <a:pt x="236" y="935"/>
                  </a:lnTo>
                  <a:lnTo>
                    <a:pt x="233" y="956"/>
                  </a:lnTo>
                  <a:lnTo>
                    <a:pt x="229" y="977"/>
                  </a:lnTo>
                  <a:lnTo>
                    <a:pt x="224" y="1013"/>
                  </a:lnTo>
                  <a:lnTo>
                    <a:pt x="223" y="1028"/>
                  </a:lnTo>
                  <a:lnTo>
                    <a:pt x="223" y="1072"/>
                  </a:lnTo>
                  <a:lnTo>
                    <a:pt x="248" y="1097"/>
                  </a:lnTo>
                  <a:lnTo>
                    <a:pt x="248" y="1097"/>
                  </a:lnTo>
                  <a:lnTo>
                    <a:pt x="250" y="1101"/>
                  </a:lnTo>
                  <a:lnTo>
                    <a:pt x="257" y="1111"/>
                  </a:lnTo>
                  <a:lnTo>
                    <a:pt x="257" y="1111"/>
                  </a:lnTo>
                  <a:lnTo>
                    <a:pt x="262" y="1151"/>
                  </a:lnTo>
                  <a:lnTo>
                    <a:pt x="267" y="1186"/>
                  </a:lnTo>
                  <a:lnTo>
                    <a:pt x="267" y="1186"/>
                  </a:lnTo>
                  <a:lnTo>
                    <a:pt x="272" y="1213"/>
                  </a:lnTo>
                  <a:lnTo>
                    <a:pt x="281" y="1249"/>
                  </a:lnTo>
                  <a:lnTo>
                    <a:pt x="288" y="1282"/>
                  </a:lnTo>
                  <a:lnTo>
                    <a:pt x="293" y="1296"/>
                  </a:lnTo>
                  <a:lnTo>
                    <a:pt x="297" y="1305"/>
                  </a:lnTo>
                  <a:lnTo>
                    <a:pt x="297" y="1305"/>
                  </a:lnTo>
                  <a:lnTo>
                    <a:pt x="306" y="1321"/>
                  </a:lnTo>
                  <a:lnTo>
                    <a:pt x="314" y="1342"/>
                  </a:lnTo>
                  <a:lnTo>
                    <a:pt x="331" y="1384"/>
                  </a:lnTo>
                  <a:lnTo>
                    <a:pt x="331" y="1384"/>
                  </a:lnTo>
                  <a:lnTo>
                    <a:pt x="339" y="1402"/>
                  </a:lnTo>
                  <a:lnTo>
                    <a:pt x="345" y="1422"/>
                  </a:lnTo>
                  <a:lnTo>
                    <a:pt x="349" y="1439"/>
                  </a:lnTo>
                  <a:lnTo>
                    <a:pt x="351" y="1453"/>
                  </a:lnTo>
                  <a:lnTo>
                    <a:pt x="351" y="1453"/>
                  </a:lnTo>
                  <a:lnTo>
                    <a:pt x="352" y="1458"/>
                  </a:lnTo>
                  <a:lnTo>
                    <a:pt x="354" y="1461"/>
                  </a:lnTo>
                  <a:lnTo>
                    <a:pt x="359" y="1468"/>
                  </a:lnTo>
                  <a:lnTo>
                    <a:pt x="361" y="1470"/>
                  </a:lnTo>
                  <a:lnTo>
                    <a:pt x="362" y="1474"/>
                  </a:lnTo>
                  <a:lnTo>
                    <a:pt x="362" y="1478"/>
                  </a:lnTo>
                  <a:lnTo>
                    <a:pt x="361" y="1482"/>
                  </a:lnTo>
                  <a:lnTo>
                    <a:pt x="361" y="1482"/>
                  </a:lnTo>
                  <a:lnTo>
                    <a:pt x="357" y="1494"/>
                  </a:lnTo>
                  <a:lnTo>
                    <a:pt x="354" y="1503"/>
                  </a:lnTo>
                  <a:lnTo>
                    <a:pt x="347" y="1511"/>
                  </a:lnTo>
                  <a:lnTo>
                    <a:pt x="341" y="1517"/>
                  </a:lnTo>
                  <a:lnTo>
                    <a:pt x="341" y="1517"/>
                  </a:lnTo>
                  <a:lnTo>
                    <a:pt x="334" y="1523"/>
                  </a:lnTo>
                  <a:lnTo>
                    <a:pt x="328" y="1529"/>
                  </a:lnTo>
                  <a:lnTo>
                    <a:pt x="317" y="1538"/>
                  </a:lnTo>
                  <a:lnTo>
                    <a:pt x="310" y="1543"/>
                  </a:lnTo>
                  <a:lnTo>
                    <a:pt x="302" y="1547"/>
                  </a:lnTo>
                  <a:lnTo>
                    <a:pt x="302" y="1547"/>
                  </a:lnTo>
                  <a:lnTo>
                    <a:pt x="292" y="1552"/>
                  </a:lnTo>
                  <a:lnTo>
                    <a:pt x="283" y="1557"/>
                  </a:lnTo>
                  <a:lnTo>
                    <a:pt x="266" y="1569"/>
                  </a:lnTo>
                  <a:lnTo>
                    <a:pt x="253" y="1578"/>
                  </a:lnTo>
                  <a:lnTo>
                    <a:pt x="246" y="1581"/>
                  </a:lnTo>
                  <a:lnTo>
                    <a:pt x="243" y="1581"/>
                  </a:lnTo>
                  <a:lnTo>
                    <a:pt x="243" y="1581"/>
                  </a:lnTo>
                  <a:lnTo>
                    <a:pt x="236" y="1581"/>
                  </a:lnTo>
                  <a:lnTo>
                    <a:pt x="229" y="1584"/>
                  </a:lnTo>
                  <a:lnTo>
                    <a:pt x="223" y="1586"/>
                  </a:lnTo>
                  <a:lnTo>
                    <a:pt x="233" y="1601"/>
                  </a:lnTo>
                  <a:lnTo>
                    <a:pt x="233" y="1601"/>
                  </a:lnTo>
                  <a:lnTo>
                    <a:pt x="233" y="1605"/>
                  </a:lnTo>
                  <a:lnTo>
                    <a:pt x="234" y="1610"/>
                  </a:lnTo>
                  <a:lnTo>
                    <a:pt x="238" y="1616"/>
                  </a:lnTo>
                  <a:lnTo>
                    <a:pt x="238" y="1616"/>
                  </a:lnTo>
                  <a:lnTo>
                    <a:pt x="241" y="1621"/>
                  </a:lnTo>
                  <a:lnTo>
                    <a:pt x="243" y="1625"/>
                  </a:lnTo>
                  <a:lnTo>
                    <a:pt x="248" y="1626"/>
                  </a:lnTo>
                  <a:lnTo>
                    <a:pt x="257" y="1626"/>
                  </a:lnTo>
                  <a:lnTo>
                    <a:pt x="257" y="1626"/>
                  </a:lnTo>
                  <a:lnTo>
                    <a:pt x="299" y="1625"/>
                  </a:lnTo>
                  <a:lnTo>
                    <a:pt x="320" y="1623"/>
                  </a:lnTo>
                  <a:lnTo>
                    <a:pt x="328" y="1622"/>
                  </a:lnTo>
                  <a:lnTo>
                    <a:pt x="331" y="1621"/>
                  </a:lnTo>
                  <a:lnTo>
                    <a:pt x="331" y="1621"/>
                  </a:lnTo>
                  <a:lnTo>
                    <a:pt x="372" y="1601"/>
                  </a:lnTo>
                  <a:lnTo>
                    <a:pt x="415" y="1581"/>
                  </a:lnTo>
                  <a:lnTo>
                    <a:pt x="415" y="1581"/>
                  </a:lnTo>
                  <a:lnTo>
                    <a:pt x="438" y="1571"/>
                  </a:lnTo>
                  <a:lnTo>
                    <a:pt x="447" y="1566"/>
                  </a:lnTo>
                  <a:lnTo>
                    <a:pt x="450" y="1564"/>
                  </a:lnTo>
                  <a:lnTo>
                    <a:pt x="450" y="1562"/>
                  </a:lnTo>
                  <a:lnTo>
                    <a:pt x="450" y="1562"/>
                  </a:lnTo>
                  <a:lnTo>
                    <a:pt x="447" y="1558"/>
                  </a:lnTo>
                  <a:lnTo>
                    <a:pt x="444" y="1554"/>
                  </a:lnTo>
                  <a:lnTo>
                    <a:pt x="440" y="1552"/>
                  </a:lnTo>
                  <a:lnTo>
                    <a:pt x="440" y="1537"/>
                  </a:lnTo>
                  <a:lnTo>
                    <a:pt x="440" y="1537"/>
                  </a:lnTo>
                  <a:lnTo>
                    <a:pt x="440" y="1532"/>
                  </a:lnTo>
                  <a:lnTo>
                    <a:pt x="441" y="1528"/>
                  </a:lnTo>
                  <a:lnTo>
                    <a:pt x="444" y="1526"/>
                  </a:lnTo>
                  <a:lnTo>
                    <a:pt x="444" y="1524"/>
                  </a:lnTo>
                  <a:lnTo>
                    <a:pt x="442" y="1522"/>
                  </a:lnTo>
                  <a:lnTo>
                    <a:pt x="435" y="1507"/>
                  </a:lnTo>
                  <a:lnTo>
                    <a:pt x="435" y="1507"/>
                  </a:lnTo>
                  <a:lnTo>
                    <a:pt x="424" y="1484"/>
                  </a:lnTo>
                  <a:lnTo>
                    <a:pt x="415" y="1460"/>
                  </a:lnTo>
                  <a:lnTo>
                    <a:pt x="409" y="1438"/>
                  </a:lnTo>
                  <a:lnTo>
                    <a:pt x="407" y="1427"/>
                  </a:lnTo>
                  <a:lnTo>
                    <a:pt x="405" y="1418"/>
                  </a:lnTo>
                  <a:lnTo>
                    <a:pt x="405" y="1418"/>
                  </a:lnTo>
                  <a:lnTo>
                    <a:pt x="404" y="1363"/>
                  </a:lnTo>
                  <a:lnTo>
                    <a:pt x="403" y="1329"/>
                  </a:lnTo>
                  <a:lnTo>
                    <a:pt x="401" y="1300"/>
                  </a:lnTo>
                  <a:lnTo>
                    <a:pt x="401" y="1300"/>
                  </a:lnTo>
                  <a:lnTo>
                    <a:pt x="392" y="1232"/>
                  </a:lnTo>
                  <a:lnTo>
                    <a:pt x="378" y="1138"/>
                  </a:lnTo>
                  <a:lnTo>
                    <a:pt x="378" y="1138"/>
                  </a:lnTo>
                  <a:lnTo>
                    <a:pt x="408" y="1129"/>
                  </a:lnTo>
                  <a:lnTo>
                    <a:pt x="438" y="1119"/>
                  </a:lnTo>
                  <a:lnTo>
                    <a:pt x="466" y="1111"/>
                  </a:lnTo>
                  <a:lnTo>
                    <a:pt x="489" y="1104"/>
                  </a:lnTo>
                  <a:lnTo>
                    <a:pt x="489" y="1104"/>
                  </a:lnTo>
                  <a:lnTo>
                    <a:pt x="495" y="1135"/>
                  </a:lnTo>
                  <a:lnTo>
                    <a:pt x="499" y="1156"/>
                  </a:lnTo>
                  <a:lnTo>
                    <a:pt x="499" y="1156"/>
                  </a:lnTo>
                  <a:lnTo>
                    <a:pt x="503" y="1195"/>
                  </a:lnTo>
                  <a:lnTo>
                    <a:pt x="504" y="1216"/>
                  </a:lnTo>
                  <a:lnTo>
                    <a:pt x="504" y="1230"/>
                  </a:lnTo>
                  <a:lnTo>
                    <a:pt x="504" y="1230"/>
                  </a:lnTo>
                  <a:lnTo>
                    <a:pt x="503" y="1254"/>
                  </a:lnTo>
                  <a:lnTo>
                    <a:pt x="502" y="1266"/>
                  </a:lnTo>
                  <a:lnTo>
                    <a:pt x="500" y="1271"/>
                  </a:lnTo>
                  <a:lnTo>
                    <a:pt x="499" y="1275"/>
                  </a:lnTo>
                  <a:lnTo>
                    <a:pt x="499" y="1275"/>
                  </a:lnTo>
                  <a:lnTo>
                    <a:pt x="497" y="1280"/>
                  </a:lnTo>
                  <a:lnTo>
                    <a:pt x="495" y="1281"/>
                  </a:lnTo>
                  <a:lnTo>
                    <a:pt x="494" y="1287"/>
                  </a:lnTo>
                  <a:lnTo>
                    <a:pt x="494" y="1300"/>
                  </a:lnTo>
                  <a:lnTo>
                    <a:pt x="494" y="1300"/>
                  </a:lnTo>
                  <a:lnTo>
                    <a:pt x="494" y="1309"/>
                  </a:lnTo>
                  <a:lnTo>
                    <a:pt x="495" y="1321"/>
                  </a:lnTo>
                  <a:lnTo>
                    <a:pt x="499" y="1344"/>
                  </a:lnTo>
                  <a:lnTo>
                    <a:pt x="503" y="1368"/>
                  </a:lnTo>
                  <a:lnTo>
                    <a:pt x="504" y="1379"/>
                  </a:lnTo>
                  <a:lnTo>
                    <a:pt x="504" y="1389"/>
                  </a:lnTo>
                  <a:lnTo>
                    <a:pt x="504" y="1389"/>
                  </a:lnTo>
                  <a:lnTo>
                    <a:pt x="504" y="1400"/>
                  </a:lnTo>
                  <a:lnTo>
                    <a:pt x="505" y="1413"/>
                  </a:lnTo>
                  <a:lnTo>
                    <a:pt x="507" y="1428"/>
                  </a:lnTo>
                  <a:lnTo>
                    <a:pt x="510" y="1442"/>
                  </a:lnTo>
                  <a:lnTo>
                    <a:pt x="513" y="1454"/>
                  </a:lnTo>
                  <a:lnTo>
                    <a:pt x="516" y="1465"/>
                  </a:lnTo>
                  <a:lnTo>
                    <a:pt x="520" y="1471"/>
                  </a:lnTo>
                  <a:lnTo>
                    <a:pt x="521" y="1473"/>
                  </a:lnTo>
                  <a:lnTo>
                    <a:pt x="524" y="1473"/>
                  </a:lnTo>
                  <a:lnTo>
                    <a:pt x="524" y="1473"/>
                  </a:lnTo>
                  <a:lnTo>
                    <a:pt x="534" y="1471"/>
                  </a:lnTo>
                  <a:lnTo>
                    <a:pt x="546" y="1470"/>
                  </a:lnTo>
                  <a:lnTo>
                    <a:pt x="556" y="1469"/>
                  </a:lnTo>
                  <a:lnTo>
                    <a:pt x="561" y="1469"/>
                  </a:lnTo>
                  <a:lnTo>
                    <a:pt x="563" y="1468"/>
                  </a:lnTo>
                  <a:lnTo>
                    <a:pt x="563" y="1468"/>
                  </a:lnTo>
                  <a:lnTo>
                    <a:pt x="565" y="1468"/>
                  </a:lnTo>
                  <a:lnTo>
                    <a:pt x="566" y="1469"/>
                  </a:lnTo>
                  <a:lnTo>
                    <a:pt x="567" y="1470"/>
                  </a:lnTo>
                  <a:lnTo>
                    <a:pt x="568" y="1470"/>
                  </a:lnTo>
                  <a:lnTo>
                    <a:pt x="571" y="1470"/>
                  </a:lnTo>
                  <a:lnTo>
                    <a:pt x="574" y="1468"/>
                  </a:lnTo>
                  <a:lnTo>
                    <a:pt x="581" y="1463"/>
                  </a:lnTo>
                  <a:lnTo>
                    <a:pt x="588" y="1453"/>
                  </a:lnTo>
                  <a:lnTo>
                    <a:pt x="588" y="1453"/>
                  </a:lnTo>
                  <a:lnTo>
                    <a:pt x="597" y="1443"/>
                  </a:lnTo>
                  <a:lnTo>
                    <a:pt x="604" y="1436"/>
                  </a:lnTo>
                  <a:lnTo>
                    <a:pt x="609" y="1431"/>
                  </a:lnTo>
                  <a:lnTo>
                    <a:pt x="614" y="1426"/>
                  </a:lnTo>
                  <a:lnTo>
                    <a:pt x="616" y="1419"/>
                  </a:lnTo>
                  <a:lnTo>
                    <a:pt x="619" y="1412"/>
                  </a:lnTo>
                  <a:lnTo>
                    <a:pt x="619" y="1402"/>
                  </a:lnTo>
                  <a:lnTo>
                    <a:pt x="618" y="1389"/>
                  </a:lnTo>
                  <a:lnTo>
                    <a:pt x="618" y="1389"/>
                  </a:lnTo>
                  <a:lnTo>
                    <a:pt x="615" y="1374"/>
                  </a:lnTo>
                  <a:lnTo>
                    <a:pt x="613" y="1361"/>
                  </a:lnTo>
                  <a:lnTo>
                    <a:pt x="606" y="1342"/>
                  </a:lnTo>
                  <a:lnTo>
                    <a:pt x="600" y="1326"/>
                  </a:lnTo>
                  <a:lnTo>
                    <a:pt x="599" y="1318"/>
                  </a:lnTo>
                  <a:lnTo>
                    <a:pt x="598" y="1309"/>
                  </a:lnTo>
                  <a:lnTo>
                    <a:pt x="598" y="1309"/>
                  </a:lnTo>
                  <a:lnTo>
                    <a:pt x="598" y="1288"/>
                  </a:lnTo>
                  <a:lnTo>
                    <a:pt x="597" y="1284"/>
                  </a:lnTo>
                  <a:lnTo>
                    <a:pt x="593" y="1275"/>
                  </a:lnTo>
                  <a:lnTo>
                    <a:pt x="593" y="1275"/>
                  </a:lnTo>
                  <a:lnTo>
                    <a:pt x="589" y="1263"/>
                  </a:lnTo>
                  <a:lnTo>
                    <a:pt x="585" y="1250"/>
                  </a:lnTo>
                  <a:lnTo>
                    <a:pt x="584" y="1237"/>
                  </a:lnTo>
                  <a:lnTo>
                    <a:pt x="583" y="1225"/>
                  </a:lnTo>
                  <a:lnTo>
                    <a:pt x="583" y="1225"/>
                  </a:lnTo>
                  <a:lnTo>
                    <a:pt x="585" y="1196"/>
                  </a:lnTo>
                  <a:lnTo>
                    <a:pt x="587" y="1171"/>
                  </a:lnTo>
                  <a:lnTo>
                    <a:pt x="588" y="1136"/>
                  </a:lnTo>
                  <a:lnTo>
                    <a:pt x="588" y="1136"/>
                  </a:lnTo>
                  <a:lnTo>
                    <a:pt x="590" y="1091"/>
                  </a:lnTo>
                  <a:lnTo>
                    <a:pt x="590" y="1091"/>
                  </a:lnTo>
                  <a:lnTo>
                    <a:pt x="593" y="1062"/>
                  </a:lnTo>
                  <a:lnTo>
                    <a:pt x="593" y="1062"/>
                  </a:lnTo>
                  <a:lnTo>
                    <a:pt x="595" y="1001"/>
                  </a:lnTo>
                  <a:lnTo>
                    <a:pt x="595" y="967"/>
                  </a:lnTo>
                  <a:lnTo>
                    <a:pt x="595" y="935"/>
                  </a:lnTo>
                  <a:lnTo>
                    <a:pt x="594" y="904"/>
                  </a:lnTo>
                  <a:lnTo>
                    <a:pt x="592" y="876"/>
                  </a:lnTo>
                  <a:lnTo>
                    <a:pt x="588" y="851"/>
                  </a:lnTo>
                  <a:lnTo>
                    <a:pt x="583" y="830"/>
                  </a:lnTo>
                  <a:lnTo>
                    <a:pt x="583" y="830"/>
                  </a:lnTo>
                  <a:lnTo>
                    <a:pt x="571" y="794"/>
                  </a:lnTo>
                  <a:lnTo>
                    <a:pt x="560" y="769"/>
                  </a:lnTo>
                  <a:lnTo>
                    <a:pt x="560" y="769"/>
                  </a:lnTo>
                  <a:lnTo>
                    <a:pt x="562" y="763"/>
                  </a:lnTo>
                  <a:lnTo>
                    <a:pt x="563" y="756"/>
                  </a:lnTo>
                  <a:lnTo>
                    <a:pt x="563" y="756"/>
                  </a:lnTo>
                  <a:lnTo>
                    <a:pt x="567" y="729"/>
                  </a:lnTo>
                  <a:lnTo>
                    <a:pt x="574" y="688"/>
                  </a:lnTo>
                  <a:lnTo>
                    <a:pt x="588" y="608"/>
                  </a:lnTo>
                  <a:lnTo>
                    <a:pt x="588" y="608"/>
                  </a:lnTo>
                  <a:lnTo>
                    <a:pt x="590" y="589"/>
                  </a:lnTo>
                  <a:lnTo>
                    <a:pt x="590" y="566"/>
                  </a:lnTo>
                  <a:lnTo>
                    <a:pt x="592" y="507"/>
                  </a:lnTo>
                  <a:lnTo>
                    <a:pt x="592" y="454"/>
                  </a:lnTo>
                  <a:lnTo>
                    <a:pt x="592" y="436"/>
                  </a:lnTo>
                  <a:lnTo>
                    <a:pt x="593" y="425"/>
                  </a:lnTo>
                  <a:lnTo>
                    <a:pt x="593" y="425"/>
                  </a:lnTo>
                  <a:lnTo>
                    <a:pt x="594" y="420"/>
                  </a:lnTo>
                  <a:lnTo>
                    <a:pt x="594" y="420"/>
                  </a:lnTo>
                  <a:lnTo>
                    <a:pt x="611" y="431"/>
                  </a:lnTo>
                  <a:lnTo>
                    <a:pt x="630" y="441"/>
                  </a:lnTo>
                  <a:lnTo>
                    <a:pt x="650" y="451"/>
                  </a:lnTo>
                  <a:lnTo>
                    <a:pt x="667" y="459"/>
                  </a:lnTo>
                  <a:lnTo>
                    <a:pt x="667" y="459"/>
                  </a:lnTo>
                  <a:lnTo>
                    <a:pt x="690" y="470"/>
                  </a:lnTo>
                  <a:lnTo>
                    <a:pt x="698" y="474"/>
                  </a:lnTo>
                  <a:lnTo>
                    <a:pt x="698" y="474"/>
                  </a:lnTo>
                  <a:lnTo>
                    <a:pt x="701" y="474"/>
                  </a:lnTo>
                  <a:lnTo>
                    <a:pt x="701" y="474"/>
                  </a:lnTo>
                  <a:lnTo>
                    <a:pt x="705" y="475"/>
                  </a:lnTo>
                  <a:lnTo>
                    <a:pt x="708" y="477"/>
                  </a:lnTo>
                  <a:lnTo>
                    <a:pt x="710" y="479"/>
                  </a:lnTo>
                  <a:lnTo>
                    <a:pt x="716" y="484"/>
                  </a:lnTo>
                  <a:lnTo>
                    <a:pt x="716" y="484"/>
                  </a:lnTo>
                  <a:lnTo>
                    <a:pt x="720" y="484"/>
                  </a:lnTo>
                  <a:lnTo>
                    <a:pt x="725" y="483"/>
                  </a:lnTo>
                  <a:lnTo>
                    <a:pt x="725" y="483"/>
                  </a:lnTo>
                  <a:lnTo>
                    <a:pt x="738" y="499"/>
                  </a:lnTo>
                  <a:lnTo>
                    <a:pt x="738" y="499"/>
                  </a:lnTo>
                  <a:lnTo>
                    <a:pt x="745" y="504"/>
                  </a:lnTo>
                  <a:lnTo>
                    <a:pt x="750" y="506"/>
                  </a:lnTo>
                  <a:lnTo>
                    <a:pt x="753" y="510"/>
                  </a:lnTo>
                  <a:lnTo>
                    <a:pt x="758" y="519"/>
                  </a:lnTo>
                  <a:lnTo>
                    <a:pt x="758" y="519"/>
                  </a:lnTo>
                  <a:lnTo>
                    <a:pt x="766" y="531"/>
                  </a:lnTo>
                  <a:lnTo>
                    <a:pt x="774" y="541"/>
                  </a:lnTo>
                  <a:lnTo>
                    <a:pt x="784" y="550"/>
                  </a:lnTo>
                  <a:lnTo>
                    <a:pt x="789" y="552"/>
                  </a:lnTo>
                  <a:lnTo>
                    <a:pt x="793" y="553"/>
                  </a:lnTo>
                  <a:lnTo>
                    <a:pt x="793" y="553"/>
                  </a:lnTo>
                  <a:lnTo>
                    <a:pt x="794" y="553"/>
                  </a:lnTo>
                  <a:lnTo>
                    <a:pt x="795" y="552"/>
                  </a:lnTo>
                  <a:lnTo>
                    <a:pt x="796" y="548"/>
                  </a:lnTo>
                  <a:lnTo>
                    <a:pt x="796" y="542"/>
                  </a:lnTo>
                  <a:lnTo>
                    <a:pt x="795" y="535"/>
                  </a:lnTo>
                  <a:lnTo>
                    <a:pt x="789" y="519"/>
                  </a:lnTo>
                  <a:lnTo>
                    <a:pt x="783" y="504"/>
                  </a:lnTo>
                  <a:lnTo>
                    <a:pt x="783" y="504"/>
                  </a:lnTo>
                  <a:lnTo>
                    <a:pt x="782" y="500"/>
                  </a:lnTo>
                  <a:lnTo>
                    <a:pt x="782" y="499"/>
                  </a:lnTo>
                  <a:lnTo>
                    <a:pt x="783" y="500"/>
                  </a:lnTo>
                  <a:lnTo>
                    <a:pt x="791" y="509"/>
                  </a:lnTo>
                  <a:lnTo>
                    <a:pt x="803" y="524"/>
                  </a:lnTo>
                  <a:lnTo>
                    <a:pt x="812" y="538"/>
                  </a:lnTo>
                  <a:lnTo>
                    <a:pt x="812" y="538"/>
                  </a:lnTo>
                  <a:lnTo>
                    <a:pt x="819" y="550"/>
                  </a:lnTo>
                  <a:lnTo>
                    <a:pt x="825" y="556"/>
                  </a:lnTo>
                  <a:lnTo>
                    <a:pt x="831" y="561"/>
                  </a:lnTo>
                  <a:lnTo>
                    <a:pt x="837" y="563"/>
                  </a:lnTo>
                  <a:lnTo>
                    <a:pt x="837" y="563"/>
                  </a:lnTo>
                  <a:lnTo>
                    <a:pt x="842" y="564"/>
                  </a:lnTo>
                  <a:lnTo>
                    <a:pt x="843" y="563"/>
                  </a:lnTo>
                  <a:lnTo>
                    <a:pt x="844" y="559"/>
                  </a:lnTo>
                  <a:lnTo>
                    <a:pt x="847" y="553"/>
                  </a:lnTo>
                  <a:lnTo>
                    <a:pt x="847" y="553"/>
                  </a:lnTo>
                  <a:lnTo>
                    <a:pt x="849" y="551"/>
                  </a:lnTo>
                  <a:lnTo>
                    <a:pt x="852" y="548"/>
                  </a:lnTo>
                  <a:lnTo>
                    <a:pt x="854" y="548"/>
                  </a:lnTo>
                  <a:lnTo>
                    <a:pt x="856" y="550"/>
                  </a:lnTo>
                  <a:lnTo>
                    <a:pt x="859" y="552"/>
                  </a:lnTo>
                  <a:lnTo>
                    <a:pt x="862" y="553"/>
                  </a:lnTo>
                  <a:lnTo>
                    <a:pt x="862" y="553"/>
                  </a:lnTo>
                  <a:lnTo>
                    <a:pt x="864" y="552"/>
                  </a:lnTo>
                  <a:lnTo>
                    <a:pt x="865" y="551"/>
                  </a:lnTo>
                  <a:lnTo>
                    <a:pt x="865" y="550"/>
                  </a:lnTo>
                  <a:lnTo>
                    <a:pt x="867" y="548"/>
                  </a:lnTo>
                  <a:lnTo>
                    <a:pt x="867" y="548"/>
                  </a:lnTo>
                  <a:lnTo>
                    <a:pt x="872" y="548"/>
                  </a:lnTo>
                  <a:lnTo>
                    <a:pt x="874" y="547"/>
                  </a:lnTo>
                  <a:lnTo>
                    <a:pt x="877" y="548"/>
                  </a:lnTo>
                  <a:lnTo>
                    <a:pt x="877" y="548"/>
                  </a:lnTo>
                  <a:lnTo>
                    <a:pt x="879" y="548"/>
                  </a:lnTo>
                  <a:lnTo>
                    <a:pt x="880" y="547"/>
                  </a:lnTo>
                  <a:lnTo>
                    <a:pt x="881" y="545"/>
                  </a:lnTo>
                  <a:lnTo>
                    <a:pt x="881" y="538"/>
                  </a:lnTo>
                  <a:lnTo>
                    <a:pt x="881" y="538"/>
                  </a:lnTo>
                  <a:lnTo>
                    <a:pt x="879" y="532"/>
                  </a:lnTo>
                  <a:lnTo>
                    <a:pt x="875" y="525"/>
                  </a:lnTo>
                  <a:lnTo>
                    <a:pt x="868" y="515"/>
                  </a:lnTo>
                  <a:lnTo>
                    <a:pt x="857" y="504"/>
                  </a:lnTo>
                  <a:lnTo>
                    <a:pt x="857" y="504"/>
                  </a:lnTo>
                  <a:lnTo>
                    <a:pt x="848" y="495"/>
                  </a:lnTo>
                  <a:lnTo>
                    <a:pt x="843" y="491"/>
                  </a:lnTo>
                  <a:lnTo>
                    <a:pt x="838" y="490"/>
                  </a:lnTo>
                  <a:lnTo>
                    <a:pt x="827" y="484"/>
                  </a:lnTo>
                  <a:lnTo>
                    <a:pt x="827" y="484"/>
                  </a:lnTo>
                  <a:lnTo>
                    <a:pt x="799" y="465"/>
                  </a:lnTo>
                  <a:lnTo>
                    <a:pt x="763" y="440"/>
                  </a:lnTo>
                  <a:lnTo>
                    <a:pt x="763" y="440"/>
                  </a:lnTo>
                  <a:lnTo>
                    <a:pt x="766" y="433"/>
                  </a:lnTo>
                  <a:lnTo>
                    <a:pt x="767" y="428"/>
                  </a:lnTo>
                  <a:lnTo>
                    <a:pt x="767" y="423"/>
                  </a:lnTo>
                  <a:lnTo>
                    <a:pt x="766" y="420"/>
                  </a:lnTo>
                  <a:lnTo>
                    <a:pt x="766" y="420"/>
                  </a:lnTo>
                  <a:lnTo>
                    <a:pt x="747" y="401"/>
                  </a:lnTo>
                  <a:lnTo>
                    <a:pt x="714" y="368"/>
                  </a:lnTo>
                  <a:lnTo>
                    <a:pt x="676" y="331"/>
                  </a:lnTo>
                  <a:lnTo>
                    <a:pt x="656" y="315"/>
                  </a:lnTo>
                  <a:lnTo>
                    <a:pt x="639" y="300"/>
                  </a:lnTo>
                  <a:lnTo>
                    <a:pt x="639" y="300"/>
                  </a:lnTo>
                  <a:lnTo>
                    <a:pt x="652" y="306"/>
                  </a:lnTo>
                  <a:lnTo>
                    <a:pt x="652" y="306"/>
                  </a:lnTo>
                  <a:lnTo>
                    <a:pt x="657" y="307"/>
                  </a:lnTo>
                  <a:lnTo>
                    <a:pt x="658" y="306"/>
                  </a:lnTo>
                  <a:lnTo>
                    <a:pt x="662" y="301"/>
                  </a:lnTo>
                  <a:lnTo>
                    <a:pt x="662" y="301"/>
                  </a:lnTo>
                  <a:lnTo>
                    <a:pt x="663" y="296"/>
                  </a:lnTo>
                  <a:lnTo>
                    <a:pt x="663" y="291"/>
                  </a:lnTo>
                  <a:lnTo>
                    <a:pt x="662" y="286"/>
                  </a:lnTo>
                  <a:lnTo>
                    <a:pt x="692" y="331"/>
                  </a:lnTo>
                  <a:lnTo>
                    <a:pt x="692" y="331"/>
                  </a:lnTo>
                  <a:lnTo>
                    <a:pt x="692" y="305"/>
                  </a:lnTo>
                  <a:lnTo>
                    <a:pt x="692" y="276"/>
                  </a:lnTo>
                  <a:lnTo>
                    <a:pt x="692" y="276"/>
                  </a:lnTo>
                  <a:lnTo>
                    <a:pt x="693" y="273"/>
                  </a:lnTo>
                  <a:lnTo>
                    <a:pt x="695" y="270"/>
                  </a:lnTo>
                  <a:lnTo>
                    <a:pt x="698" y="269"/>
                  </a:lnTo>
                  <a:lnTo>
                    <a:pt x="701" y="271"/>
                  </a:lnTo>
                  <a:lnTo>
                    <a:pt x="701" y="271"/>
                  </a:lnTo>
                  <a:lnTo>
                    <a:pt x="708" y="276"/>
                  </a:lnTo>
                  <a:lnTo>
                    <a:pt x="715" y="283"/>
                  </a:lnTo>
                  <a:lnTo>
                    <a:pt x="721" y="286"/>
                  </a:lnTo>
                  <a:lnTo>
                    <a:pt x="725" y="286"/>
                  </a:lnTo>
                  <a:lnTo>
                    <a:pt x="726" y="286"/>
                  </a:lnTo>
                  <a:lnTo>
                    <a:pt x="726" y="286"/>
                  </a:lnTo>
                  <a:lnTo>
                    <a:pt x="727" y="284"/>
                  </a:lnTo>
                  <a:lnTo>
                    <a:pt x="727" y="280"/>
                  </a:lnTo>
                  <a:lnTo>
                    <a:pt x="727" y="268"/>
                  </a:lnTo>
                  <a:lnTo>
                    <a:pt x="726" y="242"/>
                  </a:lnTo>
                  <a:lnTo>
                    <a:pt x="726" y="242"/>
                  </a:lnTo>
                  <a:lnTo>
                    <a:pt x="726" y="234"/>
                  </a:lnTo>
                  <a:lnTo>
                    <a:pt x="727" y="232"/>
                  </a:lnTo>
                  <a:lnTo>
                    <a:pt x="729" y="231"/>
                  </a:lnTo>
                  <a:lnTo>
                    <a:pt x="731" y="232"/>
                  </a:lnTo>
                  <a:lnTo>
                    <a:pt x="731" y="232"/>
                  </a:lnTo>
                  <a:lnTo>
                    <a:pt x="735" y="233"/>
                  </a:lnTo>
                  <a:lnTo>
                    <a:pt x="742" y="234"/>
                  </a:lnTo>
                  <a:lnTo>
                    <a:pt x="745" y="233"/>
                  </a:lnTo>
                  <a:lnTo>
                    <a:pt x="747" y="232"/>
                  </a:lnTo>
                  <a:lnTo>
                    <a:pt x="750" y="228"/>
                  </a:lnTo>
                  <a:lnTo>
                    <a:pt x="751" y="222"/>
                  </a:lnTo>
                  <a:lnTo>
                    <a:pt x="751" y="222"/>
                  </a:lnTo>
                  <a:lnTo>
                    <a:pt x="751" y="215"/>
                  </a:lnTo>
                  <a:lnTo>
                    <a:pt x="750" y="207"/>
                  </a:lnTo>
                  <a:lnTo>
                    <a:pt x="743" y="192"/>
                  </a:lnTo>
                  <a:lnTo>
                    <a:pt x="738" y="183"/>
                  </a:lnTo>
                  <a:lnTo>
                    <a:pt x="736" y="178"/>
                  </a:lnTo>
                  <a:lnTo>
                    <a:pt x="766" y="138"/>
                  </a:lnTo>
                  <a:lnTo>
                    <a:pt x="766" y="138"/>
                  </a:lnTo>
                  <a:lnTo>
                    <a:pt x="758" y="140"/>
                  </a:lnTo>
                  <a:lnTo>
                    <a:pt x="741" y="145"/>
                  </a:lnTo>
                  <a:lnTo>
                    <a:pt x="730" y="148"/>
                  </a:lnTo>
                  <a:lnTo>
                    <a:pt x="719" y="149"/>
                  </a:lnTo>
                  <a:lnTo>
                    <a:pt x="709" y="149"/>
                  </a:lnTo>
                  <a:lnTo>
                    <a:pt x="701" y="148"/>
                  </a:lnTo>
                  <a:lnTo>
                    <a:pt x="701" y="148"/>
                  </a:lnTo>
                  <a:lnTo>
                    <a:pt x="689" y="143"/>
                  </a:lnTo>
                  <a:lnTo>
                    <a:pt x="692" y="143"/>
                  </a:lnTo>
                  <a:lnTo>
                    <a:pt x="706" y="128"/>
                  </a:lnTo>
                  <a:lnTo>
                    <a:pt x="706" y="128"/>
                  </a:lnTo>
                  <a:lnTo>
                    <a:pt x="699" y="129"/>
                  </a:lnTo>
                  <a:lnTo>
                    <a:pt x="679" y="131"/>
                  </a:lnTo>
                  <a:lnTo>
                    <a:pt x="651" y="131"/>
                  </a:lnTo>
                  <a:lnTo>
                    <a:pt x="635" y="131"/>
                  </a:lnTo>
                  <a:lnTo>
                    <a:pt x="618" y="128"/>
                  </a:lnTo>
                  <a:lnTo>
                    <a:pt x="615" y="128"/>
                  </a:lnTo>
                  <a:lnTo>
                    <a:pt x="615" y="128"/>
                  </a:lnTo>
                  <a:lnTo>
                    <a:pt x="614" y="122"/>
                  </a:lnTo>
                  <a:lnTo>
                    <a:pt x="613" y="118"/>
                  </a:lnTo>
                  <a:lnTo>
                    <a:pt x="613" y="118"/>
                  </a:lnTo>
                  <a:lnTo>
                    <a:pt x="600" y="101"/>
                  </a:lnTo>
                  <a:lnTo>
                    <a:pt x="594" y="90"/>
                  </a:lnTo>
                  <a:lnTo>
                    <a:pt x="593" y="86"/>
                  </a:lnTo>
                  <a:lnTo>
                    <a:pt x="593" y="84"/>
                  </a:lnTo>
                  <a:lnTo>
                    <a:pt x="593" y="84"/>
                  </a:lnTo>
                  <a:lnTo>
                    <a:pt x="594" y="76"/>
                  </a:lnTo>
                  <a:lnTo>
                    <a:pt x="593" y="71"/>
                  </a:lnTo>
                  <a:lnTo>
                    <a:pt x="593" y="65"/>
                  </a:lnTo>
                  <a:lnTo>
                    <a:pt x="590" y="58"/>
                  </a:lnTo>
                  <a:lnTo>
                    <a:pt x="587" y="52"/>
                  </a:lnTo>
                  <a:lnTo>
                    <a:pt x="581" y="44"/>
                  </a:lnTo>
                  <a:lnTo>
                    <a:pt x="573" y="39"/>
                  </a:lnTo>
                  <a:lnTo>
                    <a:pt x="573" y="39"/>
                  </a:lnTo>
                  <a:lnTo>
                    <a:pt x="565" y="34"/>
                  </a:lnTo>
                  <a:lnTo>
                    <a:pt x="555" y="32"/>
                  </a:lnTo>
                  <a:lnTo>
                    <a:pt x="535" y="27"/>
                  </a:lnTo>
                  <a:lnTo>
                    <a:pt x="520" y="24"/>
                  </a:lnTo>
                  <a:lnTo>
                    <a:pt x="514" y="24"/>
                  </a:lnTo>
                  <a:lnTo>
                    <a:pt x="504" y="5"/>
                  </a:lnTo>
                  <a:lnTo>
                    <a:pt x="479" y="10"/>
                  </a:lnTo>
                  <a:lnTo>
                    <a:pt x="465" y="0"/>
                  </a:lnTo>
                  <a:lnTo>
                    <a:pt x="465" y="0"/>
                  </a:lnTo>
                  <a:lnTo>
                    <a:pt x="465" y="0"/>
                  </a:lnTo>
                  <a:lnTo>
                    <a:pt x="463" y="0"/>
                  </a:lnTo>
                  <a:lnTo>
                    <a:pt x="450" y="10"/>
                  </a:lnTo>
                  <a:lnTo>
                    <a:pt x="450" y="10"/>
                  </a:lnTo>
                  <a:lnTo>
                    <a:pt x="445" y="14"/>
                  </a:lnTo>
                  <a:lnTo>
                    <a:pt x="440" y="21"/>
                  </a:lnTo>
                  <a:lnTo>
                    <a:pt x="436" y="27"/>
                  </a:lnTo>
                  <a:lnTo>
                    <a:pt x="435" y="33"/>
                  </a:lnTo>
                  <a:lnTo>
                    <a:pt x="431" y="43"/>
                  </a:lnTo>
                  <a:lnTo>
                    <a:pt x="430" y="49"/>
                  </a:lnTo>
                  <a:lnTo>
                    <a:pt x="430" y="49"/>
                  </a:lnTo>
                  <a:lnTo>
                    <a:pt x="426" y="55"/>
                  </a:lnTo>
                  <a:lnTo>
                    <a:pt x="420" y="64"/>
                  </a:lnTo>
                  <a:lnTo>
                    <a:pt x="420" y="64"/>
                  </a:lnTo>
                  <a:lnTo>
                    <a:pt x="419" y="68"/>
                  </a:lnTo>
                  <a:lnTo>
                    <a:pt x="418" y="71"/>
                  </a:lnTo>
                  <a:lnTo>
                    <a:pt x="417" y="75"/>
                  </a:lnTo>
                  <a:lnTo>
                    <a:pt x="410" y="79"/>
                  </a:lnTo>
                  <a:lnTo>
                    <a:pt x="410" y="79"/>
                  </a:lnTo>
                  <a:lnTo>
                    <a:pt x="402" y="84"/>
                  </a:lnTo>
                  <a:lnTo>
                    <a:pt x="396" y="89"/>
                  </a:lnTo>
                  <a:lnTo>
                    <a:pt x="391" y="94"/>
                  </a:lnTo>
                  <a:lnTo>
                    <a:pt x="391" y="96"/>
                  </a:lnTo>
                  <a:lnTo>
                    <a:pt x="391" y="98"/>
                  </a:lnTo>
                  <a:lnTo>
                    <a:pt x="391" y="98"/>
                  </a:lnTo>
                  <a:lnTo>
                    <a:pt x="393" y="102"/>
                  </a:lnTo>
                  <a:lnTo>
                    <a:pt x="396" y="105"/>
                  </a:lnTo>
                  <a:lnTo>
                    <a:pt x="397" y="106"/>
                  </a:lnTo>
                  <a:lnTo>
                    <a:pt x="396" y="108"/>
                  </a:lnTo>
                  <a:lnTo>
                    <a:pt x="396" y="108"/>
                  </a:lnTo>
                  <a:lnTo>
                    <a:pt x="389" y="117"/>
                  </a:lnTo>
                  <a:lnTo>
                    <a:pt x="387" y="121"/>
                  </a:lnTo>
                  <a:lnTo>
                    <a:pt x="386" y="123"/>
                  </a:lnTo>
                  <a:lnTo>
                    <a:pt x="386" y="123"/>
                  </a:lnTo>
                  <a:lnTo>
                    <a:pt x="389" y="127"/>
                  </a:lnTo>
                  <a:lnTo>
                    <a:pt x="391" y="131"/>
                  </a:lnTo>
                  <a:lnTo>
                    <a:pt x="391" y="133"/>
                  </a:lnTo>
                  <a:lnTo>
                    <a:pt x="391" y="133"/>
                  </a:lnTo>
                  <a:lnTo>
                    <a:pt x="391" y="134"/>
                  </a:lnTo>
                  <a:lnTo>
                    <a:pt x="392" y="136"/>
                  </a:lnTo>
                  <a:lnTo>
                    <a:pt x="393" y="136"/>
                  </a:lnTo>
                  <a:lnTo>
                    <a:pt x="391" y="138"/>
                  </a:lnTo>
                  <a:lnTo>
                    <a:pt x="391" y="138"/>
                  </a:lnTo>
                  <a:lnTo>
                    <a:pt x="388" y="142"/>
                  </a:lnTo>
                  <a:lnTo>
                    <a:pt x="387" y="144"/>
                  </a:lnTo>
                  <a:lnTo>
                    <a:pt x="386" y="148"/>
                  </a:lnTo>
                  <a:lnTo>
                    <a:pt x="386" y="158"/>
                  </a:lnTo>
                  <a:lnTo>
                    <a:pt x="386" y="158"/>
                  </a:lnTo>
                  <a:lnTo>
                    <a:pt x="383" y="173"/>
                  </a:lnTo>
                  <a:lnTo>
                    <a:pt x="382" y="181"/>
                  </a:lnTo>
                  <a:lnTo>
                    <a:pt x="381" y="187"/>
                  </a:lnTo>
                  <a:lnTo>
                    <a:pt x="381" y="187"/>
                  </a:lnTo>
                  <a:lnTo>
                    <a:pt x="381" y="189"/>
                  </a:lnTo>
                  <a:lnTo>
                    <a:pt x="380" y="190"/>
                  </a:lnTo>
                  <a:lnTo>
                    <a:pt x="377" y="190"/>
                  </a:lnTo>
                  <a:lnTo>
                    <a:pt x="376" y="191"/>
                  </a:lnTo>
                  <a:lnTo>
                    <a:pt x="376" y="192"/>
                  </a:lnTo>
                  <a:lnTo>
                    <a:pt x="381" y="197"/>
                  </a:lnTo>
                  <a:lnTo>
                    <a:pt x="381" y="197"/>
                  </a:lnTo>
                  <a:lnTo>
                    <a:pt x="389" y="207"/>
                  </a:lnTo>
                  <a:lnTo>
                    <a:pt x="397" y="216"/>
                  </a:lnTo>
                  <a:lnTo>
                    <a:pt x="405" y="227"/>
                  </a:lnTo>
                  <a:lnTo>
                    <a:pt x="405" y="227"/>
                  </a:lnTo>
                  <a:lnTo>
                    <a:pt x="408" y="232"/>
                  </a:lnTo>
                  <a:lnTo>
                    <a:pt x="415" y="243"/>
                  </a:lnTo>
                  <a:lnTo>
                    <a:pt x="420" y="257"/>
                  </a:lnTo>
                  <a:lnTo>
                    <a:pt x="421" y="263"/>
                  </a:lnTo>
                  <a:lnTo>
                    <a:pt x="420" y="267"/>
                  </a:lnTo>
                  <a:lnTo>
                    <a:pt x="420" y="267"/>
                  </a:lnTo>
                  <a:lnTo>
                    <a:pt x="414" y="273"/>
                  </a:lnTo>
                  <a:lnTo>
                    <a:pt x="403" y="285"/>
                  </a:lnTo>
                  <a:lnTo>
                    <a:pt x="368" y="318"/>
                  </a:lnTo>
                  <a:lnTo>
                    <a:pt x="335" y="352"/>
                  </a:lnTo>
                  <a:lnTo>
                    <a:pt x="325" y="364"/>
                  </a:lnTo>
                  <a:lnTo>
                    <a:pt x="323" y="368"/>
                  </a:lnTo>
                  <a:lnTo>
                    <a:pt x="322" y="370"/>
                  </a:lnTo>
                  <a:lnTo>
                    <a:pt x="322" y="370"/>
                  </a:lnTo>
                  <a:lnTo>
                    <a:pt x="322" y="377"/>
                  </a:lnTo>
                  <a:lnTo>
                    <a:pt x="319" y="389"/>
                  </a:lnTo>
                  <a:lnTo>
                    <a:pt x="313" y="426"/>
                  </a:lnTo>
                  <a:lnTo>
                    <a:pt x="306" y="468"/>
                  </a:lnTo>
                  <a:lnTo>
                    <a:pt x="303" y="488"/>
                  </a:lnTo>
                  <a:lnTo>
                    <a:pt x="302" y="504"/>
                  </a:lnTo>
                  <a:lnTo>
                    <a:pt x="302" y="504"/>
                  </a:lnTo>
                  <a:lnTo>
                    <a:pt x="301" y="558"/>
                  </a:lnTo>
                  <a:lnTo>
                    <a:pt x="301" y="585"/>
                  </a:lnTo>
                  <a:lnTo>
                    <a:pt x="299" y="609"/>
                  </a:lnTo>
                  <a:lnTo>
                    <a:pt x="299" y="609"/>
                  </a:lnTo>
                  <a:lnTo>
                    <a:pt x="254" y="613"/>
                  </a:lnTo>
                  <a:lnTo>
                    <a:pt x="218" y="617"/>
                  </a:lnTo>
                  <a:lnTo>
                    <a:pt x="218" y="617"/>
                  </a:lnTo>
                  <a:lnTo>
                    <a:pt x="183" y="625"/>
                  </a:lnTo>
                  <a:lnTo>
                    <a:pt x="166" y="630"/>
                  </a:lnTo>
                  <a:lnTo>
                    <a:pt x="161" y="631"/>
                  </a:lnTo>
                  <a:lnTo>
                    <a:pt x="159" y="632"/>
                  </a:lnTo>
                  <a:lnTo>
                    <a:pt x="159" y="632"/>
                  </a:lnTo>
                  <a:lnTo>
                    <a:pt x="159" y="635"/>
                  </a:lnTo>
                  <a:lnTo>
                    <a:pt x="159" y="637"/>
                  </a:lnTo>
                  <a:lnTo>
                    <a:pt x="159" y="637"/>
                  </a:lnTo>
                  <a:lnTo>
                    <a:pt x="154" y="640"/>
                  </a:lnTo>
                  <a:lnTo>
                    <a:pt x="143" y="641"/>
                  </a:lnTo>
                  <a:lnTo>
                    <a:pt x="129" y="642"/>
                  </a:lnTo>
                  <a:lnTo>
                    <a:pt x="114" y="642"/>
                  </a:lnTo>
                  <a:lnTo>
                    <a:pt x="114" y="642"/>
                  </a:lnTo>
                  <a:lnTo>
                    <a:pt x="102" y="641"/>
                  </a:lnTo>
                  <a:lnTo>
                    <a:pt x="95" y="640"/>
                  </a:lnTo>
                  <a:lnTo>
                    <a:pt x="87" y="640"/>
                  </a:lnTo>
                  <a:lnTo>
                    <a:pt x="84" y="640"/>
                  </a:lnTo>
                  <a:lnTo>
                    <a:pt x="80" y="642"/>
                  </a:lnTo>
                  <a:lnTo>
                    <a:pt x="80" y="642"/>
                  </a:lnTo>
                  <a:lnTo>
                    <a:pt x="71" y="647"/>
                  </a:lnTo>
                  <a:lnTo>
                    <a:pt x="70" y="647"/>
                  </a:lnTo>
                  <a:lnTo>
                    <a:pt x="70" y="647"/>
                  </a:lnTo>
                  <a:lnTo>
                    <a:pt x="64" y="643"/>
                  </a:lnTo>
                  <a:lnTo>
                    <a:pt x="59" y="642"/>
                  </a:lnTo>
                  <a:lnTo>
                    <a:pt x="56" y="642"/>
                  </a:lnTo>
                  <a:lnTo>
                    <a:pt x="55" y="642"/>
                  </a:lnTo>
                  <a:lnTo>
                    <a:pt x="55" y="642"/>
                  </a:lnTo>
                  <a:lnTo>
                    <a:pt x="49" y="645"/>
                  </a:lnTo>
                  <a:lnTo>
                    <a:pt x="48" y="646"/>
                  </a:lnTo>
                  <a:lnTo>
                    <a:pt x="48" y="647"/>
                  </a:lnTo>
                  <a:lnTo>
                    <a:pt x="50" y="652"/>
                  </a:lnTo>
                  <a:lnTo>
                    <a:pt x="50" y="652"/>
                  </a:lnTo>
                  <a:lnTo>
                    <a:pt x="55" y="657"/>
                  </a:lnTo>
                  <a:lnTo>
                    <a:pt x="59" y="659"/>
                  </a:lnTo>
                  <a:lnTo>
                    <a:pt x="60" y="659"/>
                  </a:lnTo>
                  <a:lnTo>
                    <a:pt x="59" y="661"/>
                  </a:lnTo>
                  <a:lnTo>
                    <a:pt x="55" y="662"/>
                  </a:lnTo>
                  <a:lnTo>
                    <a:pt x="55" y="662"/>
                  </a:lnTo>
                  <a:lnTo>
                    <a:pt x="51" y="663"/>
                  </a:lnTo>
                  <a:lnTo>
                    <a:pt x="48" y="666"/>
                  </a:lnTo>
                  <a:lnTo>
                    <a:pt x="38" y="672"/>
                  </a:lnTo>
                  <a:lnTo>
                    <a:pt x="28" y="678"/>
                  </a:lnTo>
                  <a:lnTo>
                    <a:pt x="24" y="680"/>
                  </a:lnTo>
                  <a:lnTo>
                    <a:pt x="21" y="682"/>
                  </a:lnTo>
                  <a:lnTo>
                    <a:pt x="21" y="682"/>
                  </a:lnTo>
                  <a:lnTo>
                    <a:pt x="16" y="684"/>
                  </a:lnTo>
                  <a:lnTo>
                    <a:pt x="13" y="687"/>
                  </a:lnTo>
                  <a:lnTo>
                    <a:pt x="12" y="690"/>
                  </a:lnTo>
                  <a:lnTo>
                    <a:pt x="11" y="692"/>
                  </a:lnTo>
                  <a:lnTo>
                    <a:pt x="11" y="692"/>
                  </a:lnTo>
                  <a:lnTo>
                    <a:pt x="10" y="693"/>
                  </a:lnTo>
                  <a:lnTo>
                    <a:pt x="11" y="694"/>
                  </a:lnTo>
                  <a:lnTo>
                    <a:pt x="11" y="697"/>
                  </a:lnTo>
                  <a:lnTo>
                    <a:pt x="11" y="697"/>
                  </a:lnTo>
                  <a:lnTo>
                    <a:pt x="10" y="702"/>
                  </a:lnTo>
                  <a:lnTo>
                    <a:pt x="8" y="705"/>
                  </a:lnTo>
                  <a:lnTo>
                    <a:pt x="7" y="706"/>
                  </a:lnTo>
                  <a:lnTo>
                    <a:pt x="6" y="706"/>
                  </a:lnTo>
                  <a:lnTo>
                    <a:pt x="6" y="706"/>
                  </a:lnTo>
                  <a:lnTo>
                    <a:pt x="3" y="706"/>
                  </a:lnTo>
                  <a:lnTo>
                    <a:pt x="0" y="706"/>
                  </a:lnTo>
                  <a:lnTo>
                    <a:pt x="0" y="709"/>
                  </a:lnTo>
                  <a:lnTo>
                    <a:pt x="1" y="711"/>
                  </a:lnTo>
                  <a:lnTo>
                    <a:pt x="1" y="711"/>
                  </a:lnTo>
                  <a:lnTo>
                    <a:pt x="6" y="714"/>
                  </a:lnTo>
                  <a:lnTo>
                    <a:pt x="11" y="715"/>
                  </a:lnTo>
                  <a:lnTo>
                    <a:pt x="16" y="716"/>
                  </a:lnTo>
                  <a:lnTo>
                    <a:pt x="16" y="716"/>
                  </a:lnTo>
                  <a:lnTo>
                    <a:pt x="12" y="723"/>
                  </a:lnTo>
                  <a:lnTo>
                    <a:pt x="10" y="727"/>
                  </a:lnTo>
                  <a:lnTo>
                    <a:pt x="10" y="730"/>
                  </a:lnTo>
                  <a:lnTo>
                    <a:pt x="11" y="731"/>
                  </a:lnTo>
                  <a:lnTo>
                    <a:pt x="11" y="731"/>
                  </a:lnTo>
                  <a:lnTo>
                    <a:pt x="13" y="732"/>
                  </a:lnTo>
                  <a:lnTo>
                    <a:pt x="17" y="732"/>
                  </a:lnTo>
                  <a:lnTo>
                    <a:pt x="31" y="726"/>
                  </a:lnTo>
                  <a:lnTo>
                    <a:pt x="31" y="726"/>
                  </a:lnTo>
                  <a:lnTo>
                    <a:pt x="54" y="715"/>
                  </a:lnTo>
                  <a:lnTo>
                    <a:pt x="64" y="711"/>
                  </a:lnTo>
                  <a:lnTo>
                    <a:pt x="65" y="710"/>
                  </a:lnTo>
                  <a:lnTo>
                    <a:pt x="65" y="711"/>
                  </a:lnTo>
                  <a:lnTo>
                    <a:pt x="65" y="711"/>
                  </a:lnTo>
                  <a:lnTo>
                    <a:pt x="60" y="718"/>
                  </a:lnTo>
                  <a:lnTo>
                    <a:pt x="56" y="725"/>
                  </a:lnTo>
                  <a:lnTo>
                    <a:pt x="51" y="732"/>
                  </a:lnTo>
                  <a:lnTo>
                    <a:pt x="50" y="736"/>
                  </a:lnTo>
                  <a:lnTo>
                    <a:pt x="50" y="736"/>
                  </a:lnTo>
                  <a:lnTo>
                    <a:pt x="51" y="739"/>
                  </a:lnTo>
                  <a:lnTo>
                    <a:pt x="55" y="740"/>
                  </a:lnTo>
                  <a:lnTo>
                    <a:pt x="60" y="739"/>
                  </a:lnTo>
                  <a:lnTo>
                    <a:pt x="63" y="737"/>
                  </a:lnTo>
                  <a:lnTo>
                    <a:pt x="65" y="736"/>
                  </a:lnTo>
                  <a:lnTo>
                    <a:pt x="65" y="736"/>
                  </a:lnTo>
                  <a:lnTo>
                    <a:pt x="70" y="730"/>
                  </a:lnTo>
                  <a:lnTo>
                    <a:pt x="76" y="723"/>
                  </a:lnTo>
                  <a:lnTo>
                    <a:pt x="82" y="715"/>
                  </a:lnTo>
                  <a:lnTo>
                    <a:pt x="86" y="713"/>
                  </a:lnTo>
                  <a:lnTo>
                    <a:pt x="90" y="711"/>
                  </a:lnTo>
                  <a:lnTo>
                    <a:pt x="90" y="711"/>
                  </a:lnTo>
                  <a:lnTo>
                    <a:pt x="97" y="711"/>
                  </a:lnTo>
                  <a:lnTo>
                    <a:pt x="103" y="711"/>
                  </a:lnTo>
                  <a:lnTo>
                    <a:pt x="111" y="710"/>
                  </a:lnTo>
                  <a:lnTo>
                    <a:pt x="119" y="706"/>
                  </a:lnTo>
                  <a:lnTo>
                    <a:pt x="119" y="706"/>
                  </a:lnTo>
                  <a:lnTo>
                    <a:pt x="140" y="695"/>
                  </a:lnTo>
                  <a:lnTo>
                    <a:pt x="146" y="690"/>
                  </a:lnTo>
                  <a:lnTo>
                    <a:pt x="149" y="688"/>
                  </a:lnTo>
                  <a:lnTo>
                    <a:pt x="149" y="687"/>
                  </a:lnTo>
                  <a:lnTo>
                    <a:pt x="149" y="687"/>
                  </a:lnTo>
                  <a:lnTo>
                    <a:pt x="149" y="683"/>
                  </a:lnTo>
                  <a:lnTo>
                    <a:pt x="151" y="680"/>
                  </a:lnTo>
                  <a:lnTo>
                    <a:pt x="154" y="677"/>
                  </a:lnTo>
                  <a:lnTo>
                    <a:pt x="154" y="677"/>
                  </a:lnTo>
                  <a:lnTo>
                    <a:pt x="159" y="678"/>
                  </a:lnTo>
                  <a:lnTo>
                    <a:pt x="161" y="680"/>
                  </a:lnTo>
                  <a:lnTo>
                    <a:pt x="164" y="682"/>
                  </a:lnTo>
                  <a:lnTo>
                    <a:pt x="164" y="682"/>
                  </a:lnTo>
                  <a:lnTo>
                    <a:pt x="169" y="692"/>
                  </a:lnTo>
                  <a:lnTo>
                    <a:pt x="169" y="692"/>
                  </a:lnTo>
                  <a:lnTo>
                    <a:pt x="176" y="690"/>
                  </a:lnTo>
                  <a:lnTo>
                    <a:pt x="191" y="688"/>
                  </a:lnTo>
                  <a:lnTo>
                    <a:pt x="218" y="687"/>
                  </a:lnTo>
                  <a:lnTo>
                    <a:pt x="277" y="684"/>
                  </a:lnTo>
                  <a:lnTo>
                    <a:pt x="277" y="684"/>
                  </a:lnTo>
                  <a:lnTo>
                    <a:pt x="272" y="697"/>
                  </a:lnTo>
                  <a:lnTo>
                    <a:pt x="272" y="697"/>
                  </a:lnTo>
                  <a:lnTo>
                    <a:pt x="262" y="718"/>
                  </a:lnTo>
                  <a:lnTo>
                    <a:pt x="254" y="741"/>
                  </a:lnTo>
                  <a:lnTo>
                    <a:pt x="250" y="752"/>
                  </a:lnTo>
                  <a:lnTo>
                    <a:pt x="248" y="762"/>
                  </a:lnTo>
                  <a:lnTo>
                    <a:pt x="246" y="769"/>
                  </a:lnTo>
                  <a:lnTo>
                    <a:pt x="248" y="776"/>
                  </a:lnTo>
                  <a:lnTo>
                    <a:pt x="248" y="776"/>
                  </a:lnTo>
                  <a:lnTo>
                    <a:pt x="251" y="782"/>
                  </a:lnTo>
                  <a:lnTo>
                    <a:pt x="256" y="787"/>
                  </a:lnTo>
                  <a:lnTo>
                    <a:pt x="262" y="792"/>
                  </a:lnTo>
                  <a:lnTo>
                    <a:pt x="270" y="795"/>
                  </a:lnTo>
                  <a:lnTo>
                    <a:pt x="270" y="79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id="{5838038C-A7F4-E466-BBD0-E5C27ECAF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576" y="4122738"/>
              <a:ext cx="52388" cy="77788"/>
            </a:xfrm>
            <a:custGeom>
              <a:avLst/>
              <a:gdLst>
                <a:gd name="T0" fmla="*/ 3 w 33"/>
                <a:gd name="T1" fmla="*/ 3 h 49"/>
                <a:gd name="T2" fmla="*/ 3 w 33"/>
                <a:gd name="T3" fmla="*/ 3 h 49"/>
                <a:gd name="T4" fmla="*/ 12 w 33"/>
                <a:gd name="T5" fmla="*/ 0 h 49"/>
                <a:gd name="T6" fmla="*/ 21 w 33"/>
                <a:gd name="T7" fmla="*/ 0 h 49"/>
                <a:gd name="T8" fmla="*/ 25 w 33"/>
                <a:gd name="T9" fmla="*/ 2 h 49"/>
                <a:gd name="T10" fmla="*/ 27 w 33"/>
                <a:gd name="T11" fmla="*/ 3 h 49"/>
                <a:gd name="T12" fmla="*/ 27 w 33"/>
                <a:gd name="T13" fmla="*/ 3 h 49"/>
                <a:gd name="T14" fmla="*/ 31 w 33"/>
                <a:gd name="T15" fmla="*/ 8 h 49"/>
                <a:gd name="T16" fmla="*/ 33 w 33"/>
                <a:gd name="T17" fmla="*/ 14 h 49"/>
                <a:gd name="T18" fmla="*/ 33 w 33"/>
                <a:gd name="T19" fmla="*/ 21 h 49"/>
                <a:gd name="T20" fmla="*/ 32 w 33"/>
                <a:gd name="T21" fmla="*/ 28 h 49"/>
                <a:gd name="T22" fmla="*/ 32 w 33"/>
                <a:gd name="T23" fmla="*/ 28 h 49"/>
                <a:gd name="T24" fmla="*/ 28 w 33"/>
                <a:gd name="T25" fmla="*/ 40 h 49"/>
                <a:gd name="T26" fmla="*/ 26 w 33"/>
                <a:gd name="T27" fmla="*/ 45 h 49"/>
                <a:gd name="T28" fmla="*/ 25 w 33"/>
                <a:gd name="T29" fmla="*/ 46 h 49"/>
                <a:gd name="T30" fmla="*/ 22 w 33"/>
                <a:gd name="T31" fmla="*/ 47 h 49"/>
                <a:gd name="T32" fmla="*/ 22 w 33"/>
                <a:gd name="T33" fmla="*/ 47 h 49"/>
                <a:gd name="T34" fmla="*/ 17 w 33"/>
                <a:gd name="T35" fmla="*/ 49 h 49"/>
                <a:gd name="T36" fmla="*/ 11 w 33"/>
                <a:gd name="T37" fmla="*/ 47 h 49"/>
                <a:gd name="T38" fmla="*/ 8 w 33"/>
                <a:gd name="T39" fmla="*/ 46 h 49"/>
                <a:gd name="T40" fmla="*/ 3 w 33"/>
                <a:gd name="T41" fmla="*/ 42 h 49"/>
                <a:gd name="T42" fmla="*/ 3 w 33"/>
                <a:gd name="T43" fmla="*/ 42 h 49"/>
                <a:gd name="T44" fmla="*/ 1 w 33"/>
                <a:gd name="T45" fmla="*/ 39 h 49"/>
                <a:gd name="T46" fmla="*/ 0 w 33"/>
                <a:gd name="T47" fmla="*/ 34 h 49"/>
                <a:gd name="T48" fmla="*/ 0 w 33"/>
                <a:gd name="T49" fmla="*/ 20 h 49"/>
                <a:gd name="T50" fmla="*/ 3 w 33"/>
                <a:gd name="T51" fmla="*/ 3 h 49"/>
                <a:gd name="T52" fmla="*/ 3 w 33"/>
                <a:gd name="T5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" h="49">
                  <a:moveTo>
                    <a:pt x="3" y="3"/>
                  </a:moveTo>
                  <a:lnTo>
                    <a:pt x="3" y="3"/>
                  </a:lnTo>
                  <a:lnTo>
                    <a:pt x="12" y="0"/>
                  </a:lnTo>
                  <a:lnTo>
                    <a:pt x="21" y="0"/>
                  </a:lnTo>
                  <a:lnTo>
                    <a:pt x="25" y="2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31" y="8"/>
                  </a:lnTo>
                  <a:lnTo>
                    <a:pt x="33" y="14"/>
                  </a:lnTo>
                  <a:lnTo>
                    <a:pt x="33" y="21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28" y="40"/>
                  </a:lnTo>
                  <a:lnTo>
                    <a:pt x="26" y="45"/>
                  </a:lnTo>
                  <a:lnTo>
                    <a:pt x="25" y="46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7" y="49"/>
                  </a:lnTo>
                  <a:lnTo>
                    <a:pt x="11" y="47"/>
                  </a:lnTo>
                  <a:lnTo>
                    <a:pt x="8" y="46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1" y="39"/>
                  </a:lnTo>
                  <a:lnTo>
                    <a:pt x="0" y="34"/>
                  </a:lnTo>
                  <a:lnTo>
                    <a:pt x="0" y="2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F0EB747-8242-586B-87C9-2728199F4FE4}"/>
              </a:ext>
            </a:extLst>
          </p:cNvPr>
          <p:cNvGrpSpPr/>
          <p:nvPr/>
        </p:nvGrpSpPr>
        <p:grpSpPr>
          <a:xfrm>
            <a:off x="4436268" y="1009324"/>
            <a:ext cx="1033463" cy="2444750"/>
            <a:chOff x="1092201" y="3073400"/>
            <a:chExt cx="1033463" cy="2444750"/>
          </a:xfrm>
        </p:grpSpPr>
        <p:sp>
          <p:nvSpPr>
            <p:cNvPr id="14" name="Freeform 23">
              <a:extLst>
                <a:ext uri="{FF2B5EF4-FFF2-40B4-BE49-F238E27FC236}">
                  <a16:creationId xmlns:a16="http://schemas.microsoft.com/office/drawing/2014/main" id="{2488715D-9B9C-DEE9-45FC-1BA83346C5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2201" y="3073400"/>
              <a:ext cx="1033463" cy="2444750"/>
            </a:xfrm>
            <a:custGeom>
              <a:avLst/>
              <a:gdLst>
                <a:gd name="T0" fmla="*/ 627 w 651"/>
                <a:gd name="T1" fmla="*/ 46 h 1540"/>
                <a:gd name="T2" fmla="*/ 597 w 651"/>
                <a:gd name="T3" fmla="*/ 26 h 1540"/>
                <a:gd name="T4" fmla="*/ 602 w 651"/>
                <a:gd name="T5" fmla="*/ 11 h 1540"/>
                <a:gd name="T6" fmla="*/ 575 w 651"/>
                <a:gd name="T7" fmla="*/ 0 h 1540"/>
                <a:gd name="T8" fmla="*/ 528 w 651"/>
                <a:gd name="T9" fmla="*/ 16 h 1540"/>
                <a:gd name="T10" fmla="*/ 430 w 651"/>
                <a:gd name="T11" fmla="*/ 21 h 1540"/>
                <a:gd name="T12" fmla="*/ 385 w 651"/>
                <a:gd name="T13" fmla="*/ 70 h 1540"/>
                <a:gd name="T14" fmla="*/ 344 w 651"/>
                <a:gd name="T15" fmla="*/ 167 h 1540"/>
                <a:gd name="T16" fmla="*/ 294 w 651"/>
                <a:gd name="T17" fmla="*/ 214 h 1540"/>
                <a:gd name="T18" fmla="*/ 286 w 651"/>
                <a:gd name="T19" fmla="*/ 234 h 1540"/>
                <a:gd name="T20" fmla="*/ 257 w 651"/>
                <a:gd name="T21" fmla="*/ 259 h 1540"/>
                <a:gd name="T22" fmla="*/ 207 w 651"/>
                <a:gd name="T23" fmla="*/ 303 h 1540"/>
                <a:gd name="T24" fmla="*/ 131 w 651"/>
                <a:gd name="T25" fmla="*/ 425 h 1540"/>
                <a:gd name="T26" fmla="*/ 2 w 651"/>
                <a:gd name="T27" fmla="*/ 659 h 1540"/>
                <a:gd name="T28" fmla="*/ 12 w 651"/>
                <a:gd name="T29" fmla="*/ 685 h 1540"/>
                <a:gd name="T30" fmla="*/ 11 w 651"/>
                <a:gd name="T31" fmla="*/ 778 h 1540"/>
                <a:gd name="T32" fmla="*/ 58 w 651"/>
                <a:gd name="T33" fmla="*/ 984 h 1540"/>
                <a:gd name="T34" fmla="*/ 138 w 651"/>
                <a:gd name="T35" fmla="*/ 1084 h 1540"/>
                <a:gd name="T36" fmla="*/ 187 w 651"/>
                <a:gd name="T37" fmla="*/ 1129 h 1540"/>
                <a:gd name="T38" fmla="*/ 242 w 651"/>
                <a:gd name="T39" fmla="*/ 1369 h 1540"/>
                <a:gd name="T40" fmla="*/ 257 w 651"/>
                <a:gd name="T41" fmla="*/ 1445 h 1540"/>
                <a:gd name="T42" fmla="*/ 254 w 651"/>
                <a:gd name="T43" fmla="*/ 1477 h 1540"/>
                <a:gd name="T44" fmla="*/ 296 w 651"/>
                <a:gd name="T45" fmla="*/ 1524 h 1540"/>
                <a:gd name="T46" fmla="*/ 374 w 651"/>
                <a:gd name="T47" fmla="*/ 1533 h 1540"/>
                <a:gd name="T48" fmla="*/ 391 w 651"/>
                <a:gd name="T49" fmla="*/ 1515 h 1540"/>
                <a:gd name="T50" fmla="*/ 405 w 651"/>
                <a:gd name="T51" fmla="*/ 1494 h 1540"/>
                <a:gd name="T52" fmla="*/ 355 w 651"/>
                <a:gd name="T53" fmla="*/ 1430 h 1540"/>
                <a:gd name="T54" fmla="*/ 464 w 651"/>
                <a:gd name="T55" fmla="*/ 1435 h 1540"/>
                <a:gd name="T56" fmla="*/ 503 w 651"/>
                <a:gd name="T57" fmla="*/ 1430 h 1540"/>
                <a:gd name="T58" fmla="*/ 503 w 651"/>
                <a:gd name="T59" fmla="*/ 1400 h 1540"/>
                <a:gd name="T60" fmla="*/ 461 w 651"/>
                <a:gd name="T61" fmla="*/ 1387 h 1540"/>
                <a:gd name="T62" fmla="*/ 391 w 651"/>
                <a:gd name="T63" fmla="*/ 1340 h 1540"/>
                <a:gd name="T64" fmla="*/ 387 w 651"/>
                <a:gd name="T65" fmla="*/ 1220 h 1540"/>
                <a:gd name="T66" fmla="*/ 405 w 651"/>
                <a:gd name="T67" fmla="*/ 1158 h 1540"/>
                <a:gd name="T68" fmla="*/ 488 w 651"/>
                <a:gd name="T69" fmla="*/ 1032 h 1540"/>
                <a:gd name="T70" fmla="*/ 483 w 651"/>
                <a:gd name="T71" fmla="*/ 951 h 1540"/>
                <a:gd name="T72" fmla="*/ 479 w 651"/>
                <a:gd name="T73" fmla="*/ 916 h 1540"/>
                <a:gd name="T74" fmla="*/ 444 w 651"/>
                <a:gd name="T75" fmla="*/ 802 h 1540"/>
                <a:gd name="T76" fmla="*/ 499 w 651"/>
                <a:gd name="T77" fmla="*/ 640 h 1540"/>
                <a:gd name="T78" fmla="*/ 562 w 651"/>
                <a:gd name="T79" fmla="*/ 516 h 1540"/>
                <a:gd name="T80" fmla="*/ 577 w 651"/>
                <a:gd name="T81" fmla="*/ 432 h 1540"/>
                <a:gd name="T82" fmla="*/ 518 w 651"/>
                <a:gd name="T83" fmla="*/ 323 h 1540"/>
                <a:gd name="T84" fmla="*/ 575 w 651"/>
                <a:gd name="T85" fmla="*/ 317 h 1540"/>
                <a:gd name="T86" fmla="*/ 582 w 651"/>
                <a:gd name="T87" fmla="*/ 288 h 1540"/>
                <a:gd name="T88" fmla="*/ 617 w 651"/>
                <a:gd name="T89" fmla="*/ 219 h 1540"/>
                <a:gd name="T90" fmla="*/ 612 w 651"/>
                <a:gd name="T91" fmla="*/ 145 h 1540"/>
                <a:gd name="T92" fmla="*/ 609 w 651"/>
                <a:gd name="T93" fmla="*/ 81 h 1540"/>
                <a:gd name="T94" fmla="*/ 630 w 651"/>
                <a:gd name="T95" fmla="*/ 87 h 1540"/>
                <a:gd name="T96" fmla="*/ 424 w 651"/>
                <a:gd name="T97" fmla="*/ 580 h 1540"/>
                <a:gd name="T98" fmla="*/ 390 w 651"/>
                <a:gd name="T99" fmla="*/ 733 h 1540"/>
                <a:gd name="T100" fmla="*/ 401 w 651"/>
                <a:gd name="T101" fmla="*/ 774 h 1540"/>
                <a:gd name="T102" fmla="*/ 326 w 651"/>
                <a:gd name="T103" fmla="*/ 694 h 1540"/>
                <a:gd name="T104" fmla="*/ 353 w 651"/>
                <a:gd name="T105" fmla="*/ 603 h 1540"/>
                <a:gd name="T106" fmla="*/ 425 w 651"/>
                <a:gd name="T107" fmla="*/ 576 h 1540"/>
                <a:gd name="T108" fmla="*/ 326 w 651"/>
                <a:gd name="T109" fmla="*/ 1114 h 1540"/>
                <a:gd name="T110" fmla="*/ 306 w 651"/>
                <a:gd name="T111" fmla="*/ 1253 h 1540"/>
                <a:gd name="T112" fmla="*/ 291 w 651"/>
                <a:gd name="T113" fmla="*/ 1311 h 1540"/>
                <a:gd name="T114" fmla="*/ 306 w 651"/>
                <a:gd name="T115" fmla="*/ 1079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1" h="1540">
                  <a:moveTo>
                    <a:pt x="612" y="56"/>
                  </a:moveTo>
                  <a:lnTo>
                    <a:pt x="612" y="56"/>
                  </a:lnTo>
                  <a:lnTo>
                    <a:pt x="598" y="49"/>
                  </a:lnTo>
                  <a:lnTo>
                    <a:pt x="593" y="46"/>
                  </a:lnTo>
                  <a:lnTo>
                    <a:pt x="592" y="46"/>
                  </a:lnTo>
                  <a:lnTo>
                    <a:pt x="592" y="46"/>
                  </a:lnTo>
                  <a:lnTo>
                    <a:pt x="593" y="46"/>
                  </a:lnTo>
                  <a:lnTo>
                    <a:pt x="627" y="46"/>
                  </a:lnTo>
                  <a:lnTo>
                    <a:pt x="651" y="46"/>
                  </a:lnTo>
                  <a:lnTo>
                    <a:pt x="651" y="46"/>
                  </a:lnTo>
                  <a:lnTo>
                    <a:pt x="645" y="40"/>
                  </a:lnTo>
                  <a:lnTo>
                    <a:pt x="636" y="35"/>
                  </a:lnTo>
                  <a:lnTo>
                    <a:pt x="627" y="31"/>
                  </a:lnTo>
                  <a:lnTo>
                    <a:pt x="627" y="31"/>
                  </a:lnTo>
                  <a:lnTo>
                    <a:pt x="607" y="28"/>
                  </a:lnTo>
                  <a:lnTo>
                    <a:pt x="597" y="26"/>
                  </a:lnTo>
                  <a:lnTo>
                    <a:pt x="597" y="26"/>
                  </a:lnTo>
                  <a:lnTo>
                    <a:pt x="599" y="24"/>
                  </a:lnTo>
                  <a:lnTo>
                    <a:pt x="603" y="20"/>
                  </a:lnTo>
                  <a:lnTo>
                    <a:pt x="604" y="18"/>
                  </a:lnTo>
                  <a:lnTo>
                    <a:pt x="604" y="15"/>
                  </a:lnTo>
                  <a:lnTo>
                    <a:pt x="604" y="13"/>
                  </a:lnTo>
                  <a:lnTo>
                    <a:pt x="602" y="11"/>
                  </a:lnTo>
                  <a:lnTo>
                    <a:pt x="602" y="11"/>
                  </a:lnTo>
                  <a:lnTo>
                    <a:pt x="598" y="11"/>
                  </a:lnTo>
                  <a:lnTo>
                    <a:pt x="592" y="11"/>
                  </a:lnTo>
                  <a:lnTo>
                    <a:pt x="578" y="15"/>
                  </a:lnTo>
                  <a:lnTo>
                    <a:pt x="562" y="21"/>
                  </a:lnTo>
                  <a:lnTo>
                    <a:pt x="577" y="2"/>
                  </a:lnTo>
                  <a:lnTo>
                    <a:pt x="577" y="2"/>
                  </a:lnTo>
                  <a:lnTo>
                    <a:pt x="577" y="2"/>
                  </a:lnTo>
                  <a:lnTo>
                    <a:pt x="575" y="0"/>
                  </a:lnTo>
                  <a:lnTo>
                    <a:pt x="569" y="0"/>
                  </a:lnTo>
                  <a:lnTo>
                    <a:pt x="557" y="2"/>
                  </a:lnTo>
                  <a:lnTo>
                    <a:pt x="557" y="2"/>
                  </a:lnTo>
                  <a:lnTo>
                    <a:pt x="550" y="3"/>
                  </a:lnTo>
                  <a:lnTo>
                    <a:pt x="545" y="5"/>
                  </a:lnTo>
                  <a:lnTo>
                    <a:pt x="535" y="10"/>
                  </a:lnTo>
                  <a:lnTo>
                    <a:pt x="530" y="14"/>
                  </a:lnTo>
                  <a:lnTo>
                    <a:pt x="528" y="16"/>
                  </a:lnTo>
                  <a:lnTo>
                    <a:pt x="528" y="16"/>
                  </a:lnTo>
                  <a:lnTo>
                    <a:pt x="512" y="14"/>
                  </a:lnTo>
                  <a:lnTo>
                    <a:pt x="493" y="13"/>
                  </a:lnTo>
                  <a:lnTo>
                    <a:pt x="469" y="11"/>
                  </a:lnTo>
                  <a:lnTo>
                    <a:pt x="469" y="11"/>
                  </a:lnTo>
                  <a:lnTo>
                    <a:pt x="455" y="13"/>
                  </a:lnTo>
                  <a:lnTo>
                    <a:pt x="443" y="16"/>
                  </a:lnTo>
                  <a:lnTo>
                    <a:pt x="430" y="21"/>
                  </a:lnTo>
                  <a:lnTo>
                    <a:pt x="419" y="28"/>
                  </a:lnTo>
                  <a:lnTo>
                    <a:pt x="409" y="35"/>
                  </a:lnTo>
                  <a:lnTo>
                    <a:pt x="401" y="42"/>
                  </a:lnTo>
                  <a:lnTo>
                    <a:pt x="395" y="50"/>
                  </a:lnTo>
                  <a:lnTo>
                    <a:pt x="390" y="56"/>
                  </a:lnTo>
                  <a:lnTo>
                    <a:pt x="390" y="56"/>
                  </a:lnTo>
                  <a:lnTo>
                    <a:pt x="387" y="62"/>
                  </a:lnTo>
                  <a:lnTo>
                    <a:pt x="385" y="70"/>
                  </a:lnTo>
                  <a:lnTo>
                    <a:pt x="384" y="87"/>
                  </a:lnTo>
                  <a:lnTo>
                    <a:pt x="381" y="98"/>
                  </a:lnTo>
                  <a:lnTo>
                    <a:pt x="377" y="110"/>
                  </a:lnTo>
                  <a:lnTo>
                    <a:pt x="372" y="125"/>
                  </a:lnTo>
                  <a:lnTo>
                    <a:pt x="365" y="140"/>
                  </a:lnTo>
                  <a:lnTo>
                    <a:pt x="365" y="140"/>
                  </a:lnTo>
                  <a:lnTo>
                    <a:pt x="355" y="155"/>
                  </a:lnTo>
                  <a:lnTo>
                    <a:pt x="344" y="167"/>
                  </a:lnTo>
                  <a:lnTo>
                    <a:pt x="332" y="178"/>
                  </a:lnTo>
                  <a:lnTo>
                    <a:pt x="322" y="186"/>
                  </a:lnTo>
                  <a:lnTo>
                    <a:pt x="311" y="192"/>
                  </a:lnTo>
                  <a:lnTo>
                    <a:pt x="303" y="196"/>
                  </a:lnTo>
                  <a:lnTo>
                    <a:pt x="296" y="199"/>
                  </a:lnTo>
                  <a:lnTo>
                    <a:pt x="296" y="199"/>
                  </a:lnTo>
                  <a:lnTo>
                    <a:pt x="296" y="207"/>
                  </a:lnTo>
                  <a:lnTo>
                    <a:pt x="294" y="214"/>
                  </a:lnTo>
                  <a:lnTo>
                    <a:pt x="291" y="219"/>
                  </a:lnTo>
                  <a:lnTo>
                    <a:pt x="291" y="219"/>
                  </a:lnTo>
                  <a:lnTo>
                    <a:pt x="289" y="223"/>
                  </a:lnTo>
                  <a:lnTo>
                    <a:pt x="289" y="226"/>
                  </a:lnTo>
                  <a:lnTo>
                    <a:pt x="289" y="230"/>
                  </a:lnTo>
                  <a:lnTo>
                    <a:pt x="287" y="233"/>
                  </a:lnTo>
                  <a:lnTo>
                    <a:pt x="286" y="234"/>
                  </a:lnTo>
                  <a:lnTo>
                    <a:pt x="286" y="234"/>
                  </a:lnTo>
                  <a:lnTo>
                    <a:pt x="279" y="238"/>
                  </a:lnTo>
                  <a:lnTo>
                    <a:pt x="268" y="243"/>
                  </a:lnTo>
                  <a:lnTo>
                    <a:pt x="252" y="249"/>
                  </a:lnTo>
                  <a:lnTo>
                    <a:pt x="252" y="249"/>
                  </a:lnTo>
                  <a:lnTo>
                    <a:pt x="252" y="249"/>
                  </a:lnTo>
                  <a:lnTo>
                    <a:pt x="252" y="250"/>
                  </a:lnTo>
                  <a:lnTo>
                    <a:pt x="253" y="254"/>
                  </a:lnTo>
                  <a:lnTo>
                    <a:pt x="257" y="259"/>
                  </a:lnTo>
                  <a:lnTo>
                    <a:pt x="257" y="259"/>
                  </a:lnTo>
                  <a:lnTo>
                    <a:pt x="253" y="264"/>
                  </a:lnTo>
                  <a:lnTo>
                    <a:pt x="249" y="268"/>
                  </a:lnTo>
                  <a:lnTo>
                    <a:pt x="242" y="273"/>
                  </a:lnTo>
                  <a:lnTo>
                    <a:pt x="242" y="273"/>
                  </a:lnTo>
                  <a:lnTo>
                    <a:pt x="233" y="280"/>
                  </a:lnTo>
                  <a:lnTo>
                    <a:pt x="224" y="286"/>
                  </a:lnTo>
                  <a:lnTo>
                    <a:pt x="207" y="303"/>
                  </a:lnTo>
                  <a:lnTo>
                    <a:pt x="207" y="303"/>
                  </a:lnTo>
                  <a:lnTo>
                    <a:pt x="194" y="317"/>
                  </a:lnTo>
                  <a:lnTo>
                    <a:pt x="178" y="335"/>
                  </a:lnTo>
                  <a:lnTo>
                    <a:pt x="153" y="362"/>
                  </a:lnTo>
                  <a:lnTo>
                    <a:pt x="153" y="362"/>
                  </a:lnTo>
                  <a:lnTo>
                    <a:pt x="150" y="369"/>
                  </a:lnTo>
                  <a:lnTo>
                    <a:pt x="144" y="383"/>
                  </a:lnTo>
                  <a:lnTo>
                    <a:pt x="131" y="425"/>
                  </a:lnTo>
                  <a:lnTo>
                    <a:pt x="117" y="470"/>
                  </a:lnTo>
                  <a:lnTo>
                    <a:pt x="109" y="496"/>
                  </a:lnTo>
                  <a:lnTo>
                    <a:pt x="109" y="496"/>
                  </a:lnTo>
                  <a:lnTo>
                    <a:pt x="90" y="526"/>
                  </a:lnTo>
                  <a:lnTo>
                    <a:pt x="56" y="579"/>
                  </a:lnTo>
                  <a:lnTo>
                    <a:pt x="5" y="654"/>
                  </a:lnTo>
                  <a:lnTo>
                    <a:pt x="5" y="654"/>
                  </a:lnTo>
                  <a:lnTo>
                    <a:pt x="2" y="659"/>
                  </a:lnTo>
                  <a:lnTo>
                    <a:pt x="2" y="665"/>
                  </a:lnTo>
                  <a:lnTo>
                    <a:pt x="1" y="670"/>
                  </a:lnTo>
                  <a:lnTo>
                    <a:pt x="0" y="674"/>
                  </a:lnTo>
                  <a:lnTo>
                    <a:pt x="0" y="674"/>
                  </a:lnTo>
                  <a:lnTo>
                    <a:pt x="0" y="675"/>
                  </a:lnTo>
                  <a:lnTo>
                    <a:pt x="2" y="676"/>
                  </a:lnTo>
                  <a:lnTo>
                    <a:pt x="9" y="681"/>
                  </a:lnTo>
                  <a:lnTo>
                    <a:pt x="12" y="685"/>
                  </a:lnTo>
                  <a:lnTo>
                    <a:pt x="15" y="691"/>
                  </a:lnTo>
                  <a:lnTo>
                    <a:pt x="16" y="699"/>
                  </a:lnTo>
                  <a:lnTo>
                    <a:pt x="15" y="708"/>
                  </a:lnTo>
                  <a:lnTo>
                    <a:pt x="15" y="708"/>
                  </a:lnTo>
                  <a:lnTo>
                    <a:pt x="12" y="721"/>
                  </a:lnTo>
                  <a:lnTo>
                    <a:pt x="11" y="737"/>
                  </a:lnTo>
                  <a:lnTo>
                    <a:pt x="10" y="755"/>
                  </a:lnTo>
                  <a:lnTo>
                    <a:pt x="11" y="778"/>
                  </a:lnTo>
                  <a:lnTo>
                    <a:pt x="12" y="801"/>
                  </a:lnTo>
                  <a:lnTo>
                    <a:pt x="15" y="828"/>
                  </a:lnTo>
                  <a:lnTo>
                    <a:pt x="19" y="857"/>
                  </a:lnTo>
                  <a:lnTo>
                    <a:pt x="25" y="886"/>
                  </a:lnTo>
                  <a:lnTo>
                    <a:pt x="25" y="886"/>
                  </a:lnTo>
                  <a:lnTo>
                    <a:pt x="33" y="918"/>
                  </a:lnTo>
                  <a:lnTo>
                    <a:pt x="44" y="952"/>
                  </a:lnTo>
                  <a:lnTo>
                    <a:pt x="58" y="984"/>
                  </a:lnTo>
                  <a:lnTo>
                    <a:pt x="72" y="1014"/>
                  </a:lnTo>
                  <a:lnTo>
                    <a:pt x="94" y="1061"/>
                  </a:lnTo>
                  <a:lnTo>
                    <a:pt x="104" y="1079"/>
                  </a:lnTo>
                  <a:lnTo>
                    <a:pt x="104" y="1079"/>
                  </a:lnTo>
                  <a:lnTo>
                    <a:pt x="116" y="1083"/>
                  </a:lnTo>
                  <a:lnTo>
                    <a:pt x="127" y="1084"/>
                  </a:lnTo>
                  <a:lnTo>
                    <a:pt x="133" y="1084"/>
                  </a:lnTo>
                  <a:lnTo>
                    <a:pt x="138" y="1084"/>
                  </a:lnTo>
                  <a:lnTo>
                    <a:pt x="138" y="1084"/>
                  </a:lnTo>
                  <a:lnTo>
                    <a:pt x="152" y="1083"/>
                  </a:lnTo>
                  <a:lnTo>
                    <a:pt x="170" y="1080"/>
                  </a:lnTo>
                  <a:lnTo>
                    <a:pt x="192" y="1079"/>
                  </a:lnTo>
                  <a:lnTo>
                    <a:pt x="192" y="1079"/>
                  </a:lnTo>
                  <a:lnTo>
                    <a:pt x="191" y="1096"/>
                  </a:lnTo>
                  <a:lnTo>
                    <a:pt x="190" y="1112"/>
                  </a:lnTo>
                  <a:lnTo>
                    <a:pt x="187" y="1129"/>
                  </a:lnTo>
                  <a:lnTo>
                    <a:pt x="187" y="1129"/>
                  </a:lnTo>
                  <a:lnTo>
                    <a:pt x="187" y="1133"/>
                  </a:lnTo>
                  <a:lnTo>
                    <a:pt x="187" y="1140"/>
                  </a:lnTo>
                  <a:lnTo>
                    <a:pt x="190" y="1158"/>
                  </a:lnTo>
                  <a:lnTo>
                    <a:pt x="202" y="1208"/>
                  </a:lnTo>
                  <a:lnTo>
                    <a:pt x="227" y="1306"/>
                  </a:lnTo>
                  <a:lnTo>
                    <a:pt x="227" y="1306"/>
                  </a:lnTo>
                  <a:lnTo>
                    <a:pt x="242" y="1369"/>
                  </a:lnTo>
                  <a:lnTo>
                    <a:pt x="248" y="1393"/>
                  </a:lnTo>
                  <a:lnTo>
                    <a:pt x="252" y="1405"/>
                  </a:lnTo>
                  <a:lnTo>
                    <a:pt x="252" y="1405"/>
                  </a:lnTo>
                  <a:lnTo>
                    <a:pt x="254" y="1414"/>
                  </a:lnTo>
                  <a:lnTo>
                    <a:pt x="257" y="1426"/>
                  </a:lnTo>
                  <a:lnTo>
                    <a:pt x="257" y="1437"/>
                  </a:lnTo>
                  <a:lnTo>
                    <a:pt x="257" y="1445"/>
                  </a:lnTo>
                  <a:lnTo>
                    <a:pt x="257" y="1445"/>
                  </a:lnTo>
                  <a:lnTo>
                    <a:pt x="254" y="1449"/>
                  </a:lnTo>
                  <a:lnTo>
                    <a:pt x="252" y="1454"/>
                  </a:lnTo>
                  <a:lnTo>
                    <a:pt x="250" y="1457"/>
                  </a:lnTo>
                  <a:lnTo>
                    <a:pt x="249" y="1461"/>
                  </a:lnTo>
                  <a:lnTo>
                    <a:pt x="250" y="1465"/>
                  </a:lnTo>
                  <a:lnTo>
                    <a:pt x="252" y="1470"/>
                  </a:lnTo>
                  <a:lnTo>
                    <a:pt x="252" y="1470"/>
                  </a:lnTo>
                  <a:lnTo>
                    <a:pt x="254" y="1477"/>
                  </a:lnTo>
                  <a:lnTo>
                    <a:pt x="254" y="1482"/>
                  </a:lnTo>
                  <a:lnTo>
                    <a:pt x="255" y="1487"/>
                  </a:lnTo>
                  <a:lnTo>
                    <a:pt x="261" y="1494"/>
                  </a:lnTo>
                  <a:lnTo>
                    <a:pt x="261" y="1494"/>
                  </a:lnTo>
                  <a:lnTo>
                    <a:pt x="271" y="1503"/>
                  </a:lnTo>
                  <a:lnTo>
                    <a:pt x="281" y="1510"/>
                  </a:lnTo>
                  <a:lnTo>
                    <a:pt x="296" y="1524"/>
                  </a:lnTo>
                  <a:lnTo>
                    <a:pt x="296" y="1524"/>
                  </a:lnTo>
                  <a:lnTo>
                    <a:pt x="303" y="1530"/>
                  </a:lnTo>
                  <a:lnTo>
                    <a:pt x="315" y="1535"/>
                  </a:lnTo>
                  <a:lnTo>
                    <a:pt x="321" y="1538"/>
                  </a:lnTo>
                  <a:lnTo>
                    <a:pt x="328" y="1539"/>
                  </a:lnTo>
                  <a:lnTo>
                    <a:pt x="334" y="1540"/>
                  </a:lnTo>
                  <a:lnTo>
                    <a:pt x="340" y="1539"/>
                  </a:lnTo>
                  <a:lnTo>
                    <a:pt x="340" y="1539"/>
                  </a:lnTo>
                  <a:lnTo>
                    <a:pt x="374" y="1533"/>
                  </a:lnTo>
                  <a:lnTo>
                    <a:pt x="389" y="1529"/>
                  </a:lnTo>
                  <a:lnTo>
                    <a:pt x="393" y="1526"/>
                  </a:lnTo>
                  <a:lnTo>
                    <a:pt x="395" y="1524"/>
                  </a:lnTo>
                  <a:lnTo>
                    <a:pt x="395" y="1524"/>
                  </a:lnTo>
                  <a:lnTo>
                    <a:pt x="393" y="1520"/>
                  </a:lnTo>
                  <a:lnTo>
                    <a:pt x="392" y="1519"/>
                  </a:lnTo>
                  <a:lnTo>
                    <a:pt x="391" y="1518"/>
                  </a:lnTo>
                  <a:lnTo>
                    <a:pt x="391" y="1515"/>
                  </a:lnTo>
                  <a:lnTo>
                    <a:pt x="395" y="1509"/>
                  </a:lnTo>
                  <a:lnTo>
                    <a:pt x="395" y="1509"/>
                  </a:lnTo>
                  <a:lnTo>
                    <a:pt x="397" y="1505"/>
                  </a:lnTo>
                  <a:lnTo>
                    <a:pt x="401" y="1503"/>
                  </a:lnTo>
                  <a:lnTo>
                    <a:pt x="406" y="1502"/>
                  </a:lnTo>
                  <a:lnTo>
                    <a:pt x="407" y="1502"/>
                  </a:lnTo>
                  <a:lnTo>
                    <a:pt x="408" y="1500"/>
                  </a:lnTo>
                  <a:lnTo>
                    <a:pt x="405" y="1494"/>
                  </a:lnTo>
                  <a:lnTo>
                    <a:pt x="405" y="1494"/>
                  </a:lnTo>
                  <a:lnTo>
                    <a:pt x="396" y="1482"/>
                  </a:lnTo>
                  <a:lnTo>
                    <a:pt x="384" y="1467"/>
                  </a:lnTo>
                  <a:lnTo>
                    <a:pt x="365" y="1445"/>
                  </a:lnTo>
                  <a:lnTo>
                    <a:pt x="365" y="1445"/>
                  </a:lnTo>
                  <a:lnTo>
                    <a:pt x="359" y="1435"/>
                  </a:lnTo>
                  <a:lnTo>
                    <a:pt x="355" y="1430"/>
                  </a:lnTo>
                  <a:lnTo>
                    <a:pt x="355" y="1430"/>
                  </a:lnTo>
                  <a:lnTo>
                    <a:pt x="385" y="1433"/>
                  </a:lnTo>
                  <a:lnTo>
                    <a:pt x="409" y="1434"/>
                  </a:lnTo>
                  <a:lnTo>
                    <a:pt x="429" y="1435"/>
                  </a:lnTo>
                  <a:lnTo>
                    <a:pt x="429" y="1435"/>
                  </a:lnTo>
                  <a:lnTo>
                    <a:pt x="451" y="1436"/>
                  </a:lnTo>
                  <a:lnTo>
                    <a:pt x="459" y="1436"/>
                  </a:lnTo>
                  <a:lnTo>
                    <a:pt x="464" y="1435"/>
                  </a:lnTo>
                  <a:lnTo>
                    <a:pt x="464" y="1435"/>
                  </a:lnTo>
                  <a:lnTo>
                    <a:pt x="470" y="1434"/>
                  </a:lnTo>
                  <a:lnTo>
                    <a:pt x="479" y="1435"/>
                  </a:lnTo>
                  <a:lnTo>
                    <a:pt x="487" y="1436"/>
                  </a:lnTo>
                  <a:lnTo>
                    <a:pt x="493" y="1435"/>
                  </a:lnTo>
                  <a:lnTo>
                    <a:pt x="493" y="1435"/>
                  </a:lnTo>
                  <a:lnTo>
                    <a:pt x="501" y="1433"/>
                  </a:lnTo>
                  <a:lnTo>
                    <a:pt x="503" y="1433"/>
                  </a:lnTo>
                  <a:lnTo>
                    <a:pt x="503" y="1430"/>
                  </a:lnTo>
                  <a:lnTo>
                    <a:pt x="503" y="1430"/>
                  </a:lnTo>
                  <a:lnTo>
                    <a:pt x="503" y="1424"/>
                  </a:lnTo>
                  <a:lnTo>
                    <a:pt x="503" y="1420"/>
                  </a:lnTo>
                  <a:lnTo>
                    <a:pt x="503" y="1420"/>
                  </a:lnTo>
                  <a:lnTo>
                    <a:pt x="504" y="1413"/>
                  </a:lnTo>
                  <a:lnTo>
                    <a:pt x="504" y="1407"/>
                  </a:lnTo>
                  <a:lnTo>
                    <a:pt x="503" y="1400"/>
                  </a:lnTo>
                  <a:lnTo>
                    <a:pt x="503" y="1400"/>
                  </a:lnTo>
                  <a:lnTo>
                    <a:pt x="502" y="1398"/>
                  </a:lnTo>
                  <a:lnTo>
                    <a:pt x="499" y="1398"/>
                  </a:lnTo>
                  <a:lnTo>
                    <a:pt x="493" y="1397"/>
                  </a:lnTo>
                  <a:lnTo>
                    <a:pt x="483" y="1397"/>
                  </a:lnTo>
                  <a:lnTo>
                    <a:pt x="477" y="1394"/>
                  </a:lnTo>
                  <a:lnTo>
                    <a:pt x="469" y="1390"/>
                  </a:lnTo>
                  <a:lnTo>
                    <a:pt x="469" y="1390"/>
                  </a:lnTo>
                  <a:lnTo>
                    <a:pt x="461" y="1387"/>
                  </a:lnTo>
                  <a:lnTo>
                    <a:pt x="455" y="1384"/>
                  </a:lnTo>
                  <a:lnTo>
                    <a:pt x="445" y="1383"/>
                  </a:lnTo>
                  <a:lnTo>
                    <a:pt x="440" y="1382"/>
                  </a:lnTo>
                  <a:lnTo>
                    <a:pt x="437" y="1379"/>
                  </a:lnTo>
                  <a:lnTo>
                    <a:pt x="430" y="1377"/>
                  </a:lnTo>
                  <a:lnTo>
                    <a:pt x="424" y="1371"/>
                  </a:lnTo>
                  <a:lnTo>
                    <a:pt x="424" y="1371"/>
                  </a:lnTo>
                  <a:lnTo>
                    <a:pt x="391" y="1340"/>
                  </a:lnTo>
                  <a:lnTo>
                    <a:pt x="376" y="1326"/>
                  </a:lnTo>
                  <a:lnTo>
                    <a:pt x="372" y="1321"/>
                  </a:lnTo>
                  <a:lnTo>
                    <a:pt x="370" y="1316"/>
                  </a:lnTo>
                  <a:lnTo>
                    <a:pt x="370" y="1316"/>
                  </a:lnTo>
                  <a:lnTo>
                    <a:pt x="370" y="1309"/>
                  </a:lnTo>
                  <a:lnTo>
                    <a:pt x="372" y="1295"/>
                  </a:lnTo>
                  <a:lnTo>
                    <a:pt x="380" y="1257"/>
                  </a:lnTo>
                  <a:lnTo>
                    <a:pt x="387" y="1220"/>
                  </a:lnTo>
                  <a:lnTo>
                    <a:pt x="390" y="1208"/>
                  </a:lnTo>
                  <a:lnTo>
                    <a:pt x="390" y="1203"/>
                  </a:lnTo>
                  <a:lnTo>
                    <a:pt x="390" y="1203"/>
                  </a:lnTo>
                  <a:lnTo>
                    <a:pt x="390" y="1200"/>
                  </a:lnTo>
                  <a:lnTo>
                    <a:pt x="391" y="1196"/>
                  </a:lnTo>
                  <a:lnTo>
                    <a:pt x="396" y="1183"/>
                  </a:lnTo>
                  <a:lnTo>
                    <a:pt x="401" y="1168"/>
                  </a:lnTo>
                  <a:lnTo>
                    <a:pt x="405" y="1158"/>
                  </a:lnTo>
                  <a:lnTo>
                    <a:pt x="405" y="1158"/>
                  </a:lnTo>
                  <a:lnTo>
                    <a:pt x="411" y="1140"/>
                  </a:lnTo>
                  <a:lnTo>
                    <a:pt x="424" y="1108"/>
                  </a:lnTo>
                  <a:lnTo>
                    <a:pt x="444" y="1064"/>
                  </a:lnTo>
                  <a:lnTo>
                    <a:pt x="479" y="1049"/>
                  </a:lnTo>
                  <a:lnTo>
                    <a:pt x="479" y="1049"/>
                  </a:lnTo>
                  <a:lnTo>
                    <a:pt x="485" y="1041"/>
                  </a:lnTo>
                  <a:lnTo>
                    <a:pt x="488" y="1032"/>
                  </a:lnTo>
                  <a:lnTo>
                    <a:pt x="488" y="1028"/>
                  </a:lnTo>
                  <a:lnTo>
                    <a:pt x="488" y="1025"/>
                  </a:lnTo>
                  <a:lnTo>
                    <a:pt x="488" y="1025"/>
                  </a:lnTo>
                  <a:lnTo>
                    <a:pt x="487" y="1014"/>
                  </a:lnTo>
                  <a:lnTo>
                    <a:pt x="485" y="999"/>
                  </a:lnTo>
                  <a:lnTo>
                    <a:pt x="483" y="980"/>
                  </a:lnTo>
                  <a:lnTo>
                    <a:pt x="483" y="951"/>
                  </a:lnTo>
                  <a:lnTo>
                    <a:pt x="483" y="951"/>
                  </a:lnTo>
                  <a:lnTo>
                    <a:pt x="483" y="948"/>
                  </a:lnTo>
                  <a:lnTo>
                    <a:pt x="486" y="946"/>
                  </a:lnTo>
                  <a:lnTo>
                    <a:pt x="488" y="941"/>
                  </a:lnTo>
                  <a:lnTo>
                    <a:pt x="488" y="941"/>
                  </a:lnTo>
                  <a:lnTo>
                    <a:pt x="488" y="936"/>
                  </a:lnTo>
                  <a:lnTo>
                    <a:pt x="486" y="930"/>
                  </a:lnTo>
                  <a:lnTo>
                    <a:pt x="479" y="916"/>
                  </a:lnTo>
                  <a:lnTo>
                    <a:pt x="479" y="916"/>
                  </a:lnTo>
                  <a:lnTo>
                    <a:pt x="471" y="902"/>
                  </a:lnTo>
                  <a:lnTo>
                    <a:pt x="460" y="878"/>
                  </a:lnTo>
                  <a:lnTo>
                    <a:pt x="449" y="852"/>
                  </a:lnTo>
                  <a:lnTo>
                    <a:pt x="445" y="841"/>
                  </a:lnTo>
                  <a:lnTo>
                    <a:pt x="444" y="832"/>
                  </a:lnTo>
                  <a:lnTo>
                    <a:pt x="444" y="832"/>
                  </a:lnTo>
                  <a:lnTo>
                    <a:pt x="444" y="811"/>
                  </a:lnTo>
                  <a:lnTo>
                    <a:pt x="444" y="802"/>
                  </a:lnTo>
                  <a:lnTo>
                    <a:pt x="444" y="802"/>
                  </a:lnTo>
                  <a:lnTo>
                    <a:pt x="459" y="750"/>
                  </a:lnTo>
                  <a:lnTo>
                    <a:pt x="471" y="708"/>
                  </a:lnTo>
                  <a:lnTo>
                    <a:pt x="477" y="691"/>
                  </a:lnTo>
                  <a:lnTo>
                    <a:pt x="483" y="679"/>
                  </a:lnTo>
                  <a:lnTo>
                    <a:pt x="483" y="679"/>
                  </a:lnTo>
                  <a:lnTo>
                    <a:pt x="492" y="659"/>
                  </a:lnTo>
                  <a:lnTo>
                    <a:pt x="499" y="640"/>
                  </a:lnTo>
                  <a:lnTo>
                    <a:pt x="504" y="626"/>
                  </a:lnTo>
                  <a:lnTo>
                    <a:pt x="508" y="614"/>
                  </a:lnTo>
                  <a:lnTo>
                    <a:pt x="508" y="614"/>
                  </a:lnTo>
                  <a:lnTo>
                    <a:pt x="512" y="603"/>
                  </a:lnTo>
                  <a:lnTo>
                    <a:pt x="516" y="589"/>
                  </a:lnTo>
                  <a:lnTo>
                    <a:pt x="518" y="570"/>
                  </a:lnTo>
                  <a:lnTo>
                    <a:pt x="562" y="580"/>
                  </a:lnTo>
                  <a:lnTo>
                    <a:pt x="562" y="516"/>
                  </a:lnTo>
                  <a:lnTo>
                    <a:pt x="562" y="516"/>
                  </a:lnTo>
                  <a:lnTo>
                    <a:pt x="564" y="508"/>
                  </a:lnTo>
                  <a:lnTo>
                    <a:pt x="565" y="500"/>
                  </a:lnTo>
                  <a:lnTo>
                    <a:pt x="570" y="479"/>
                  </a:lnTo>
                  <a:lnTo>
                    <a:pt x="575" y="456"/>
                  </a:lnTo>
                  <a:lnTo>
                    <a:pt x="576" y="444"/>
                  </a:lnTo>
                  <a:lnTo>
                    <a:pt x="577" y="432"/>
                  </a:lnTo>
                  <a:lnTo>
                    <a:pt x="577" y="432"/>
                  </a:lnTo>
                  <a:lnTo>
                    <a:pt x="578" y="392"/>
                  </a:lnTo>
                  <a:lnTo>
                    <a:pt x="578" y="380"/>
                  </a:lnTo>
                  <a:lnTo>
                    <a:pt x="577" y="372"/>
                  </a:lnTo>
                  <a:lnTo>
                    <a:pt x="577" y="372"/>
                  </a:lnTo>
                  <a:lnTo>
                    <a:pt x="573" y="369"/>
                  </a:lnTo>
                  <a:lnTo>
                    <a:pt x="567" y="361"/>
                  </a:lnTo>
                  <a:lnTo>
                    <a:pt x="546" y="345"/>
                  </a:lnTo>
                  <a:lnTo>
                    <a:pt x="518" y="323"/>
                  </a:lnTo>
                  <a:lnTo>
                    <a:pt x="518" y="323"/>
                  </a:lnTo>
                  <a:lnTo>
                    <a:pt x="540" y="322"/>
                  </a:lnTo>
                  <a:lnTo>
                    <a:pt x="556" y="320"/>
                  </a:lnTo>
                  <a:lnTo>
                    <a:pt x="564" y="319"/>
                  </a:lnTo>
                  <a:lnTo>
                    <a:pt x="567" y="318"/>
                  </a:lnTo>
                  <a:lnTo>
                    <a:pt x="567" y="318"/>
                  </a:lnTo>
                  <a:lnTo>
                    <a:pt x="572" y="317"/>
                  </a:lnTo>
                  <a:lnTo>
                    <a:pt x="575" y="317"/>
                  </a:lnTo>
                  <a:lnTo>
                    <a:pt x="576" y="314"/>
                  </a:lnTo>
                  <a:lnTo>
                    <a:pt x="577" y="308"/>
                  </a:lnTo>
                  <a:lnTo>
                    <a:pt x="577" y="308"/>
                  </a:lnTo>
                  <a:lnTo>
                    <a:pt x="578" y="301"/>
                  </a:lnTo>
                  <a:lnTo>
                    <a:pt x="578" y="297"/>
                  </a:lnTo>
                  <a:lnTo>
                    <a:pt x="580" y="293"/>
                  </a:lnTo>
                  <a:lnTo>
                    <a:pt x="582" y="288"/>
                  </a:lnTo>
                  <a:lnTo>
                    <a:pt x="582" y="288"/>
                  </a:lnTo>
                  <a:lnTo>
                    <a:pt x="592" y="277"/>
                  </a:lnTo>
                  <a:lnTo>
                    <a:pt x="597" y="270"/>
                  </a:lnTo>
                  <a:lnTo>
                    <a:pt x="602" y="259"/>
                  </a:lnTo>
                  <a:lnTo>
                    <a:pt x="602" y="259"/>
                  </a:lnTo>
                  <a:lnTo>
                    <a:pt x="613" y="235"/>
                  </a:lnTo>
                  <a:lnTo>
                    <a:pt x="615" y="226"/>
                  </a:lnTo>
                  <a:lnTo>
                    <a:pt x="617" y="223"/>
                  </a:lnTo>
                  <a:lnTo>
                    <a:pt x="617" y="219"/>
                  </a:lnTo>
                  <a:lnTo>
                    <a:pt x="617" y="219"/>
                  </a:lnTo>
                  <a:lnTo>
                    <a:pt x="615" y="208"/>
                  </a:lnTo>
                  <a:lnTo>
                    <a:pt x="617" y="194"/>
                  </a:lnTo>
                  <a:lnTo>
                    <a:pt x="617" y="194"/>
                  </a:lnTo>
                  <a:lnTo>
                    <a:pt x="617" y="182"/>
                  </a:lnTo>
                  <a:lnTo>
                    <a:pt x="614" y="167"/>
                  </a:lnTo>
                  <a:lnTo>
                    <a:pt x="612" y="145"/>
                  </a:lnTo>
                  <a:lnTo>
                    <a:pt x="612" y="145"/>
                  </a:lnTo>
                  <a:lnTo>
                    <a:pt x="610" y="134"/>
                  </a:lnTo>
                  <a:lnTo>
                    <a:pt x="607" y="118"/>
                  </a:lnTo>
                  <a:lnTo>
                    <a:pt x="602" y="95"/>
                  </a:lnTo>
                  <a:lnTo>
                    <a:pt x="617" y="110"/>
                  </a:lnTo>
                  <a:lnTo>
                    <a:pt x="617" y="110"/>
                  </a:lnTo>
                  <a:lnTo>
                    <a:pt x="614" y="97"/>
                  </a:lnTo>
                  <a:lnTo>
                    <a:pt x="612" y="86"/>
                  </a:lnTo>
                  <a:lnTo>
                    <a:pt x="609" y="81"/>
                  </a:lnTo>
                  <a:lnTo>
                    <a:pt x="607" y="76"/>
                  </a:lnTo>
                  <a:lnTo>
                    <a:pt x="607" y="76"/>
                  </a:lnTo>
                  <a:lnTo>
                    <a:pt x="606" y="73"/>
                  </a:lnTo>
                  <a:lnTo>
                    <a:pt x="608" y="73"/>
                  </a:lnTo>
                  <a:lnTo>
                    <a:pt x="617" y="79"/>
                  </a:lnTo>
                  <a:lnTo>
                    <a:pt x="631" y="91"/>
                  </a:lnTo>
                  <a:lnTo>
                    <a:pt x="631" y="91"/>
                  </a:lnTo>
                  <a:lnTo>
                    <a:pt x="630" y="87"/>
                  </a:lnTo>
                  <a:lnTo>
                    <a:pt x="628" y="77"/>
                  </a:lnTo>
                  <a:lnTo>
                    <a:pt x="625" y="72"/>
                  </a:lnTo>
                  <a:lnTo>
                    <a:pt x="622" y="66"/>
                  </a:lnTo>
                  <a:lnTo>
                    <a:pt x="617" y="61"/>
                  </a:lnTo>
                  <a:lnTo>
                    <a:pt x="612" y="56"/>
                  </a:lnTo>
                  <a:lnTo>
                    <a:pt x="612" y="56"/>
                  </a:lnTo>
                  <a:close/>
                  <a:moveTo>
                    <a:pt x="424" y="580"/>
                  </a:moveTo>
                  <a:lnTo>
                    <a:pt x="424" y="580"/>
                  </a:lnTo>
                  <a:lnTo>
                    <a:pt x="422" y="590"/>
                  </a:lnTo>
                  <a:lnTo>
                    <a:pt x="417" y="608"/>
                  </a:lnTo>
                  <a:lnTo>
                    <a:pt x="409" y="649"/>
                  </a:lnTo>
                  <a:lnTo>
                    <a:pt x="409" y="649"/>
                  </a:lnTo>
                  <a:lnTo>
                    <a:pt x="400" y="699"/>
                  </a:lnTo>
                  <a:lnTo>
                    <a:pt x="393" y="723"/>
                  </a:lnTo>
                  <a:lnTo>
                    <a:pt x="391" y="731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390" y="736"/>
                  </a:lnTo>
                  <a:lnTo>
                    <a:pt x="391" y="743"/>
                  </a:lnTo>
                  <a:lnTo>
                    <a:pt x="395" y="753"/>
                  </a:lnTo>
                  <a:lnTo>
                    <a:pt x="400" y="773"/>
                  </a:lnTo>
                  <a:lnTo>
                    <a:pt x="400" y="773"/>
                  </a:lnTo>
                  <a:lnTo>
                    <a:pt x="401" y="774"/>
                  </a:lnTo>
                  <a:lnTo>
                    <a:pt x="401" y="776"/>
                  </a:lnTo>
                  <a:lnTo>
                    <a:pt x="401" y="776"/>
                  </a:lnTo>
                  <a:lnTo>
                    <a:pt x="398" y="776"/>
                  </a:lnTo>
                  <a:lnTo>
                    <a:pt x="390" y="768"/>
                  </a:lnTo>
                  <a:lnTo>
                    <a:pt x="390" y="768"/>
                  </a:lnTo>
                  <a:lnTo>
                    <a:pt x="372" y="749"/>
                  </a:lnTo>
                  <a:lnTo>
                    <a:pt x="352" y="724"/>
                  </a:lnTo>
                  <a:lnTo>
                    <a:pt x="326" y="694"/>
                  </a:lnTo>
                  <a:lnTo>
                    <a:pt x="326" y="694"/>
                  </a:lnTo>
                  <a:lnTo>
                    <a:pt x="322" y="675"/>
                  </a:lnTo>
                  <a:lnTo>
                    <a:pt x="321" y="663"/>
                  </a:lnTo>
                  <a:lnTo>
                    <a:pt x="321" y="654"/>
                  </a:lnTo>
                  <a:lnTo>
                    <a:pt x="321" y="654"/>
                  </a:lnTo>
                  <a:lnTo>
                    <a:pt x="327" y="642"/>
                  </a:lnTo>
                  <a:lnTo>
                    <a:pt x="340" y="622"/>
                  </a:lnTo>
                  <a:lnTo>
                    <a:pt x="353" y="603"/>
                  </a:lnTo>
                  <a:lnTo>
                    <a:pt x="360" y="595"/>
                  </a:lnTo>
                  <a:lnTo>
                    <a:pt x="360" y="595"/>
                  </a:lnTo>
                  <a:lnTo>
                    <a:pt x="372" y="590"/>
                  </a:lnTo>
                  <a:lnTo>
                    <a:pt x="396" y="577"/>
                  </a:lnTo>
                  <a:lnTo>
                    <a:pt x="429" y="560"/>
                  </a:lnTo>
                  <a:lnTo>
                    <a:pt x="429" y="560"/>
                  </a:lnTo>
                  <a:lnTo>
                    <a:pt x="428" y="569"/>
                  </a:lnTo>
                  <a:lnTo>
                    <a:pt x="425" y="576"/>
                  </a:lnTo>
                  <a:lnTo>
                    <a:pt x="424" y="580"/>
                  </a:lnTo>
                  <a:lnTo>
                    <a:pt x="424" y="580"/>
                  </a:lnTo>
                  <a:close/>
                  <a:moveTo>
                    <a:pt x="306" y="1079"/>
                  </a:moveTo>
                  <a:lnTo>
                    <a:pt x="340" y="1079"/>
                  </a:lnTo>
                  <a:lnTo>
                    <a:pt x="340" y="1079"/>
                  </a:lnTo>
                  <a:lnTo>
                    <a:pt x="335" y="1090"/>
                  </a:lnTo>
                  <a:lnTo>
                    <a:pt x="326" y="1114"/>
                  </a:lnTo>
                  <a:lnTo>
                    <a:pt x="326" y="1114"/>
                  </a:lnTo>
                  <a:lnTo>
                    <a:pt x="319" y="1136"/>
                  </a:lnTo>
                  <a:lnTo>
                    <a:pt x="313" y="1172"/>
                  </a:lnTo>
                  <a:lnTo>
                    <a:pt x="307" y="1206"/>
                  </a:lnTo>
                  <a:lnTo>
                    <a:pt x="306" y="1219"/>
                  </a:lnTo>
                  <a:lnTo>
                    <a:pt x="306" y="1227"/>
                  </a:lnTo>
                  <a:lnTo>
                    <a:pt x="306" y="1227"/>
                  </a:lnTo>
                  <a:lnTo>
                    <a:pt x="306" y="1240"/>
                  </a:lnTo>
                  <a:lnTo>
                    <a:pt x="306" y="1253"/>
                  </a:lnTo>
                  <a:lnTo>
                    <a:pt x="303" y="1268"/>
                  </a:lnTo>
                  <a:lnTo>
                    <a:pt x="301" y="1282"/>
                  </a:lnTo>
                  <a:lnTo>
                    <a:pt x="301" y="1282"/>
                  </a:lnTo>
                  <a:lnTo>
                    <a:pt x="295" y="1304"/>
                  </a:lnTo>
                  <a:lnTo>
                    <a:pt x="292" y="1310"/>
                  </a:lnTo>
                  <a:lnTo>
                    <a:pt x="291" y="1311"/>
                  </a:lnTo>
                  <a:lnTo>
                    <a:pt x="291" y="1311"/>
                  </a:lnTo>
                  <a:lnTo>
                    <a:pt x="291" y="1311"/>
                  </a:lnTo>
                  <a:lnTo>
                    <a:pt x="292" y="1239"/>
                  </a:lnTo>
                  <a:lnTo>
                    <a:pt x="295" y="1183"/>
                  </a:lnTo>
                  <a:lnTo>
                    <a:pt x="296" y="1143"/>
                  </a:lnTo>
                  <a:lnTo>
                    <a:pt x="296" y="1143"/>
                  </a:lnTo>
                  <a:lnTo>
                    <a:pt x="298" y="1120"/>
                  </a:lnTo>
                  <a:lnTo>
                    <a:pt x="302" y="1099"/>
                  </a:lnTo>
                  <a:lnTo>
                    <a:pt x="306" y="1079"/>
                  </a:lnTo>
                  <a:lnTo>
                    <a:pt x="306" y="107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24">
              <a:extLst>
                <a:ext uri="{FF2B5EF4-FFF2-40B4-BE49-F238E27FC236}">
                  <a16:creationId xmlns:a16="http://schemas.microsoft.com/office/drawing/2014/main" id="{D2FE1B5F-28E4-856B-498A-A9C09F252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151" y="3452813"/>
              <a:ext cx="77788" cy="65088"/>
            </a:xfrm>
            <a:custGeom>
              <a:avLst/>
              <a:gdLst>
                <a:gd name="T0" fmla="*/ 24 w 49"/>
                <a:gd name="T1" fmla="*/ 0 h 41"/>
                <a:gd name="T2" fmla="*/ 24 w 49"/>
                <a:gd name="T3" fmla="*/ 0 h 41"/>
                <a:gd name="T4" fmla="*/ 21 w 49"/>
                <a:gd name="T5" fmla="*/ 1 h 41"/>
                <a:gd name="T6" fmla="*/ 17 w 49"/>
                <a:gd name="T7" fmla="*/ 4 h 41"/>
                <a:gd name="T8" fmla="*/ 8 w 49"/>
                <a:gd name="T9" fmla="*/ 13 h 41"/>
                <a:gd name="T10" fmla="*/ 3 w 49"/>
                <a:gd name="T11" fmla="*/ 20 h 41"/>
                <a:gd name="T12" fmla="*/ 1 w 49"/>
                <a:gd name="T13" fmla="*/ 26 h 41"/>
                <a:gd name="T14" fmla="*/ 0 w 49"/>
                <a:gd name="T15" fmla="*/ 31 h 41"/>
                <a:gd name="T16" fmla="*/ 0 w 49"/>
                <a:gd name="T17" fmla="*/ 34 h 41"/>
                <a:gd name="T18" fmla="*/ 0 w 49"/>
                <a:gd name="T19" fmla="*/ 34 h 41"/>
                <a:gd name="T20" fmla="*/ 2 w 49"/>
                <a:gd name="T21" fmla="*/ 37 h 41"/>
                <a:gd name="T22" fmla="*/ 5 w 49"/>
                <a:gd name="T23" fmla="*/ 38 h 41"/>
                <a:gd name="T24" fmla="*/ 12 w 49"/>
                <a:gd name="T25" fmla="*/ 41 h 41"/>
                <a:gd name="T26" fmla="*/ 19 w 49"/>
                <a:gd name="T27" fmla="*/ 41 h 41"/>
                <a:gd name="T28" fmla="*/ 24 w 49"/>
                <a:gd name="T29" fmla="*/ 39 h 41"/>
                <a:gd name="T30" fmla="*/ 24 w 49"/>
                <a:gd name="T31" fmla="*/ 39 h 41"/>
                <a:gd name="T32" fmla="*/ 29 w 49"/>
                <a:gd name="T33" fmla="*/ 36 h 41"/>
                <a:gd name="T34" fmla="*/ 38 w 49"/>
                <a:gd name="T35" fmla="*/ 28 h 41"/>
                <a:gd name="T36" fmla="*/ 45 w 49"/>
                <a:gd name="T37" fmla="*/ 18 h 41"/>
                <a:gd name="T38" fmla="*/ 48 w 49"/>
                <a:gd name="T39" fmla="*/ 13 h 41"/>
                <a:gd name="T40" fmla="*/ 49 w 49"/>
                <a:gd name="T41" fmla="*/ 10 h 41"/>
                <a:gd name="T42" fmla="*/ 49 w 49"/>
                <a:gd name="T43" fmla="*/ 10 h 41"/>
                <a:gd name="T44" fmla="*/ 48 w 49"/>
                <a:gd name="T45" fmla="*/ 6 h 41"/>
                <a:gd name="T46" fmla="*/ 46 w 49"/>
                <a:gd name="T47" fmla="*/ 4 h 41"/>
                <a:gd name="T48" fmla="*/ 43 w 49"/>
                <a:gd name="T49" fmla="*/ 2 h 41"/>
                <a:gd name="T50" fmla="*/ 39 w 49"/>
                <a:gd name="T51" fmla="*/ 1 h 41"/>
                <a:gd name="T52" fmla="*/ 30 w 49"/>
                <a:gd name="T53" fmla="*/ 0 h 41"/>
                <a:gd name="T54" fmla="*/ 24 w 49"/>
                <a:gd name="T55" fmla="*/ 0 h 41"/>
                <a:gd name="T56" fmla="*/ 24 w 49"/>
                <a:gd name="T5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" h="41">
                  <a:moveTo>
                    <a:pt x="24" y="0"/>
                  </a:moveTo>
                  <a:lnTo>
                    <a:pt x="24" y="0"/>
                  </a:lnTo>
                  <a:lnTo>
                    <a:pt x="21" y="1"/>
                  </a:lnTo>
                  <a:lnTo>
                    <a:pt x="17" y="4"/>
                  </a:lnTo>
                  <a:lnTo>
                    <a:pt x="8" y="13"/>
                  </a:lnTo>
                  <a:lnTo>
                    <a:pt x="3" y="20"/>
                  </a:lnTo>
                  <a:lnTo>
                    <a:pt x="1" y="26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5" y="38"/>
                  </a:lnTo>
                  <a:lnTo>
                    <a:pt x="12" y="41"/>
                  </a:lnTo>
                  <a:lnTo>
                    <a:pt x="19" y="41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9" y="36"/>
                  </a:lnTo>
                  <a:lnTo>
                    <a:pt x="38" y="28"/>
                  </a:lnTo>
                  <a:lnTo>
                    <a:pt x="45" y="18"/>
                  </a:lnTo>
                  <a:lnTo>
                    <a:pt x="48" y="13"/>
                  </a:lnTo>
                  <a:lnTo>
                    <a:pt x="49" y="10"/>
                  </a:lnTo>
                  <a:lnTo>
                    <a:pt x="49" y="10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3" y="2"/>
                  </a:lnTo>
                  <a:lnTo>
                    <a:pt x="39" y="1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C9ADC49-DBD4-53DA-642D-8221E8B327D2}"/>
              </a:ext>
            </a:extLst>
          </p:cNvPr>
          <p:cNvGrpSpPr/>
          <p:nvPr/>
        </p:nvGrpSpPr>
        <p:grpSpPr>
          <a:xfrm>
            <a:off x="7507705" y="949166"/>
            <a:ext cx="1029452" cy="2479834"/>
            <a:chOff x="3143251" y="2511425"/>
            <a:chExt cx="1071563" cy="2581275"/>
          </a:xfrm>
        </p:grpSpPr>
        <p:sp>
          <p:nvSpPr>
            <p:cNvPr id="17" name="Freeform 25">
              <a:extLst>
                <a:ext uri="{FF2B5EF4-FFF2-40B4-BE49-F238E27FC236}">
                  <a16:creationId xmlns:a16="http://schemas.microsoft.com/office/drawing/2014/main" id="{5570D8E9-E476-D42E-C4E3-14D15C6AFD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3251" y="2511425"/>
              <a:ext cx="1071563" cy="2581275"/>
            </a:xfrm>
            <a:custGeom>
              <a:avLst/>
              <a:gdLst>
                <a:gd name="T0" fmla="*/ 514 w 675"/>
                <a:gd name="T1" fmla="*/ 44 h 1626"/>
                <a:gd name="T2" fmla="*/ 488 w 675"/>
                <a:gd name="T3" fmla="*/ 31 h 1626"/>
                <a:gd name="T4" fmla="*/ 509 w 675"/>
                <a:gd name="T5" fmla="*/ 84 h 1626"/>
                <a:gd name="T6" fmla="*/ 464 w 675"/>
                <a:gd name="T7" fmla="*/ 59 h 1626"/>
                <a:gd name="T8" fmla="*/ 502 w 675"/>
                <a:gd name="T9" fmla="*/ 120 h 1626"/>
                <a:gd name="T10" fmla="*/ 504 w 675"/>
                <a:gd name="T11" fmla="*/ 148 h 1626"/>
                <a:gd name="T12" fmla="*/ 474 w 675"/>
                <a:gd name="T13" fmla="*/ 118 h 1626"/>
                <a:gd name="T14" fmla="*/ 474 w 675"/>
                <a:gd name="T15" fmla="*/ 158 h 1626"/>
                <a:gd name="T16" fmla="*/ 523 w 675"/>
                <a:gd name="T17" fmla="*/ 202 h 1626"/>
                <a:gd name="T18" fmla="*/ 543 w 675"/>
                <a:gd name="T19" fmla="*/ 217 h 1626"/>
                <a:gd name="T20" fmla="*/ 557 w 675"/>
                <a:gd name="T21" fmla="*/ 305 h 1626"/>
                <a:gd name="T22" fmla="*/ 494 w 675"/>
                <a:gd name="T23" fmla="*/ 281 h 1626"/>
                <a:gd name="T24" fmla="*/ 435 w 675"/>
                <a:gd name="T25" fmla="*/ 272 h 1626"/>
                <a:gd name="T26" fmla="*/ 449 w 675"/>
                <a:gd name="T27" fmla="*/ 222 h 1626"/>
                <a:gd name="T28" fmla="*/ 449 w 675"/>
                <a:gd name="T29" fmla="*/ 191 h 1626"/>
                <a:gd name="T30" fmla="*/ 454 w 675"/>
                <a:gd name="T31" fmla="*/ 128 h 1626"/>
                <a:gd name="T32" fmla="*/ 459 w 675"/>
                <a:gd name="T33" fmla="*/ 118 h 1626"/>
                <a:gd name="T34" fmla="*/ 425 w 675"/>
                <a:gd name="T35" fmla="*/ 59 h 1626"/>
                <a:gd name="T36" fmla="*/ 410 w 675"/>
                <a:gd name="T37" fmla="*/ 39 h 1626"/>
                <a:gd name="T38" fmla="*/ 331 w 675"/>
                <a:gd name="T39" fmla="*/ 34 h 1626"/>
                <a:gd name="T40" fmla="*/ 336 w 675"/>
                <a:gd name="T41" fmla="*/ 10 h 1626"/>
                <a:gd name="T42" fmla="*/ 301 w 675"/>
                <a:gd name="T43" fmla="*/ 19 h 1626"/>
                <a:gd name="T44" fmla="*/ 273 w 675"/>
                <a:gd name="T45" fmla="*/ 38 h 1626"/>
                <a:gd name="T46" fmla="*/ 229 w 675"/>
                <a:gd name="T47" fmla="*/ 120 h 1626"/>
                <a:gd name="T48" fmla="*/ 210 w 675"/>
                <a:gd name="T49" fmla="*/ 137 h 1626"/>
                <a:gd name="T50" fmla="*/ 91 w 675"/>
                <a:gd name="T51" fmla="*/ 252 h 1626"/>
                <a:gd name="T52" fmla="*/ 39 w 675"/>
                <a:gd name="T53" fmla="*/ 404 h 1626"/>
                <a:gd name="T54" fmla="*/ 74 w 675"/>
                <a:gd name="T55" fmla="*/ 572 h 1626"/>
                <a:gd name="T56" fmla="*/ 0 w 675"/>
                <a:gd name="T57" fmla="*/ 781 h 1626"/>
                <a:gd name="T58" fmla="*/ 10 w 675"/>
                <a:gd name="T59" fmla="*/ 955 h 1626"/>
                <a:gd name="T60" fmla="*/ 60 w 675"/>
                <a:gd name="T61" fmla="*/ 1176 h 1626"/>
                <a:gd name="T62" fmla="*/ 139 w 675"/>
                <a:gd name="T63" fmla="*/ 1375 h 1626"/>
                <a:gd name="T64" fmla="*/ 184 w 675"/>
                <a:gd name="T65" fmla="*/ 1531 h 1626"/>
                <a:gd name="T66" fmla="*/ 178 w 675"/>
                <a:gd name="T67" fmla="*/ 1581 h 1626"/>
                <a:gd name="T68" fmla="*/ 208 w 675"/>
                <a:gd name="T69" fmla="*/ 1623 h 1626"/>
                <a:gd name="T70" fmla="*/ 279 w 675"/>
                <a:gd name="T71" fmla="*/ 1616 h 1626"/>
                <a:gd name="T72" fmla="*/ 289 w 675"/>
                <a:gd name="T73" fmla="*/ 1601 h 1626"/>
                <a:gd name="T74" fmla="*/ 283 w 675"/>
                <a:gd name="T75" fmla="*/ 1562 h 1626"/>
                <a:gd name="T76" fmla="*/ 338 w 675"/>
                <a:gd name="T77" fmla="*/ 1554 h 1626"/>
                <a:gd name="T78" fmla="*/ 443 w 675"/>
                <a:gd name="T79" fmla="*/ 1553 h 1626"/>
                <a:gd name="T80" fmla="*/ 443 w 675"/>
                <a:gd name="T81" fmla="*/ 1527 h 1626"/>
                <a:gd name="T82" fmla="*/ 451 w 675"/>
                <a:gd name="T83" fmla="*/ 1512 h 1626"/>
                <a:gd name="T84" fmla="*/ 420 w 675"/>
                <a:gd name="T85" fmla="*/ 1505 h 1626"/>
                <a:gd name="T86" fmla="*/ 361 w 675"/>
                <a:gd name="T87" fmla="*/ 1491 h 1626"/>
                <a:gd name="T88" fmla="*/ 314 w 675"/>
                <a:gd name="T89" fmla="*/ 1428 h 1626"/>
                <a:gd name="T90" fmla="*/ 327 w 675"/>
                <a:gd name="T91" fmla="*/ 1253 h 1626"/>
                <a:gd name="T92" fmla="*/ 390 w 675"/>
                <a:gd name="T93" fmla="*/ 1122 h 1626"/>
                <a:gd name="T94" fmla="*/ 375 w 675"/>
                <a:gd name="T95" fmla="*/ 844 h 1626"/>
                <a:gd name="T96" fmla="*/ 346 w 675"/>
                <a:gd name="T97" fmla="*/ 606 h 1626"/>
                <a:gd name="T98" fmla="*/ 416 w 675"/>
                <a:gd name="T99" fmla="*/ 472 h 1626"/>
                <a:gd name="T100" fmla="*/ 578 w 675"/>
                <a:gd name="T101" fmla="*/ 430 h 1626"/>
                <a:gd name="T102" fmla="*/ 671 w 675"/>
                <a:gd name="T103" fmla="*/ 425 h 1626"/>
                <a:gd name="T104" fmla="*/ 649 w 675"/>
                <a:gd name="T105" fmla="*/ 254 h 1626"/>
                <a:gd name="T106" fmla="*/ 588 w 675"/>
                <a:gd name="T107" fmla="*/ 173 h 1626"/>
                <a:gd name="T108" fmla="*/ 570 w 675"/>
                <a:gd name="T109" fmla="*/ 45 h 1626"/>
                <a:gd name="T110" fmla="*/ 558 w 675"/>
                <a:gd name="T111" fmla="*/ 74 h 1626"/>
                <a:gd name="T112" fmla="*/ 533 w 675"/>
                <a:gd name="T113" fmla="*/ 39 h 1626"/>
                <a:gd name="T114" fmla="*/ 237 w 675"/>
                <a:gd name="T115" fmla="*/ 1221 h 1626"/>
                <a:gd name="T116" fmla="*/ 224 w 675"/>
                <a:gd name="T117" fmla="*/ 1424 h 1626"/>
                <a:gd name="T118" fmla="*/ 218 w 675"/>
                <a:gd name="T119" fmla="*/ 1221 h 1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5" h="1626">
                  <a:moveTo>
                    <a:pt x="518" y="29"/>
                  </a:moveTo>
                  <a:lnTo>
                    <a:pt x="518" y="29"/>
                  </a:lnTo>
                  <a:lnTo>
                    <a:pt x="516" y="33"/>
                  </a:lnTo>
                  <a:lnTo>
                    <a:pt x="514" y="37"/>
                  </a:lnTo>
                  <a:lnTo>
                    <a:pt x="512" y="40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01" y="34"/>
                  </a:lnTo>
                  <a:lnTo>
                    <a:pt x="494" y="31"/>
                  </a:lnTo>
                  <a:lnTo>
                    <a:pt x="490" y="29"/>
                  </a:lnTo>
                  <a:lnTo>
                    <a:pt x="489" y="29"/>
                  </a:lnTo>
                  <a:lnTo>
                    <a:pt x="489" y="29"/>
                  </a:lnTo>
                  <a:lnTo>
                    <a:pt x="488" y="31"/>
                  </a:lnTo>
                  <a:lnTo>
                    <a:pt x="488" y="31"/>
                  </a:lnTo>
                  <a:lnTo>
                    <a:pt x="489" y="31"/>
                  </a:lnTo>
                  <a:lnTo>
                    <a:pt x="489" y="32"/>
                  </a:lnTo>
                  <a:lnTo>
                    <a:pt x="489" y="34"/>
                  </a:lnTo>
                  <a:lnTo>
                    <a:pt x="489" y="34"/>
                  </a:lnTo>
                  <a:lnTo>
                    <a:pt x="489" y="38"/>
                  </a:lnTo>
                  <a:lnTo>
                    <a:pt x="491" y="44"/>
                  </a:lnTo>
                  <a:lnTo>
                    <a:pt x="499" y="61"/>
                  </a:lnTo>
                  <a:lnTo>
                    <a:pt x="509" y="84"/>
                  </a:lnTo>
                  <a:lnTo>
                    <a:pt x="509" y="84"/>
                  </a:lnTo>
                  <a:lnTo>
                    <a:pt x="491" y="69"/>
                  </a:lnTo>
                  <a:lnTo>
                    <a:pt x="478" y="59"/>
                  </a:lnTo>
                  <a:lnTo>
                    <a:pt x="473" y="55"/>
                  </a:lnTo>
                  <a:lnTo>
                    <a:pt x="469" y="54"/>
                  </a:lnTo>
                  <a:lnTo>
                    <a:pt x="469" y="54"/>
                  </a:lnTo>
                  <a:lnTo>
                    <a:pt x="465" y="54"/>
                  </a:lnTo>
                  <a:lnTo>
                    <a:pt x="463" y="55"/>
                  </a:lnTo>
                  <a:lnTo>
                    <a:pt x="463" y="57"/>
                  </a:lnTo>
                  <a:lnTo>
                    <a:pt x="464" y="59"/>
                  </a:lnTo>
                  <a:lnTo>
                    <a:pt x="464" y="59"/>
                  </a:lnTo>
                  <a:lnTo>
                    <a:pt x="472" y="66"/>
                  </a:lnTo>
                  <a:lnTo>
                    <a:pt x="483" y="81"/>
                  </a:lnTo>
                  <a:lnTo>
                    <a:pt x="494" y="97"/>
                  </a:lnTo>
                  <a:lnTo>
                    <a:pt x="497" y="103"/>
                  </a:lnTo>
                  <a:lnTo>
                    <a:pt x="499" y="108"/>
                  </a:lnTo>
                  <a:lnTo>
                    <a:pt x="499" y="108"/>
                  </a:lnTo>
                  <a:lnTo>
                    <a:pt x="500" y="115"/>
                  </a:lnTo>
                  <a:lnTo>
                    <a:pt x="502" y="120"/>
                  </a:lnTo>
                  <a:lnTo>
                    <a:pt x="504" y="123"/>
                  </a:lnTo>
                  <a:lnTo>
                    <a:pt x="504" y="126"/>
                  </a:lnTo>
                  <a:lnTo>
                    <a:pt x="504" y="128"/>
                  </a:lnTo>
                  <a:lnTo>
                    <a:pt x="504" y="128"/>
                  </a:lnTo>
                  <a:lnTo>
                    <a:pt x="504" y="134"/>
                  </a:lnTo>
                  <a:lnTo>
                    <a:pt x="504" y="141"/>
                  </a:lnTo>
                  <a:lnTo>
                    <a:pt x="505" y="147"/>
                  </a:lnTo>
                  <a:lnTo>
                    <a:pt x="505" y="148"/>
                  </a:lnTo>
                  <a:lnTo>
                    <a:pt x="504" y="148"/>
                  </a:lnTo>
                  <a:lnTo>
                    <a:pt x="504" y="148"/>
                  </a:lnTo>
                  <a:lnTo>
                    <a:pt x="494" y="142"/>
                  </a:lnTo>
                  <a:lnTo>
                    <a:pt x="488" y="137"/>
                  </a:lnTo>
                  <a:lnTo>
                    <a:pt x="484" y="133"/>
                  </a:lnTo>
                  <a:lnTo>
                    <a:pt x="484" y="133"/>
                  </a:lnTo>
                  <a:lnTo>
                    <a:pt x="479" y="124"/>
                  </a:lnTo>
                  <a:lnTo>
                    <a:pt x="477" y="121"/>
                  </a:lnTo>
                  <a:lnTo>
                    <a:pt x="474" y="118"/>
                  </a:lnTo>
                  <a:lnTo>
                    <a:pt x="474" y="118"/>
                  </a:lnTo>
                  <a:lnTo>
                    <a:pt x="472" y="117"/>
                  </a:lnTo>
                  <a:lnTo>
                    <a:pt x="470" y="117"/>
                  </a:lnTo>
                  <a:lnTo>
                    <a:pt x="469" y="121"/>
                  </a:lnTo>
                  <a:lnTo>
                    <a:pt x="469" y="128"/>
                  </a:lnTo>
                  <a:lnTo>
                    <a:pt x="469" y="128"/>
                  </a:lnTo>
                  <a:lnTo>
                    <a:pt x="470" y="137"/>
                  </a:lnTo>
                  <a:lnTo>
                    <a:pt x="472" y="144"/>
                  </a:lnTo>
                  <a:lnTo>
                    <a:pt x="474" y="158"/>
                  </a:lnTo>
                  <a:lnTo>
                    <a:pt x="474" y="158"/>
                  </a:lnTo>
                  <a:lnTo>
                    <a:pt x="475" y="162"/>
                  </a:lnTo>
                  <a:lnTo>
                    <a:pt x="477" y="165"/>
                  </a:lnTo>
                  <a:lnTo>
                    <a:pt x="483" y="174"/>
                  </a:lnTo>
                  <a:lnTo>
                    <a:pt x="491" y="181"/>
                  </a:lnTo>
                  <a:lnTo>
                    <a:pt x="499" y="188"/>
                  </a:lnTo>
                  <a:lnTo>
                    <a:pt x="499" y="188"/>
                  </a:lnTo>
                  <a:lnTo>
                    <a:pt x="511" y="196"/>
                  </a:lnTo>
                  <a:lnTo>
                    <a:pt x="517" y="200"/>
                  </a:lnTo>
                  <a:lnTo>
                    <a:pt x="523" y="202"/>
                  </a:lnTo>
                  <a:lnTo>
                    <a:pt x="523" y="202"/>
                  </a:lnTo>
                  <a:lnTo>
                    <a:pt x="528" y="205"/>
                  </a:lnTo>
                  <a:lnTo>
                    <a:pt x="531" y="206"/>
                  </a:lnTo>
                  <a:lnTo>
                    <a:pt x="532" y="207"/>
                  </a:lnTo>
                  <a:lnTo>
                    <a:pt x="533" y="207"/>
                  </a:lnTo>
                  <a:lnTo>
                    <a:pt x="533" y="207"/>
                  </a:lnTo>
                  <a:lnTo>
                    <a:pt x="536" y="209"/>
                  </a:lnTo>
                  <a:lnTo>
                    <a:pt x="539" y="212"/>
                  </a:lnTo>
                  <a:lnTo>
                    <a:pt x="543" y="217"/>
                  </a:lnTo>
                  <a:lnTo>
                    <a:pt x="543" y="217"/>
                  </a:lnTo>
                  <a:lnTo>
                    <a:pt x="546" y="222"/>
                  </a:lnTo>
                  <a:lnTo>
                    <a:pt x="548" y="227"/>
                  </a:lnTo>
                  <a:lnTo>
                    <a:pt x="538" y="232"/>
                  </a:lnTo>
                  <a:lnTo>
                    <a:pt x="538" y="232"/>
                  </a:lnTo>
                  <a:lnTo>
                    <a:pt x="544" y="255"/>
                  </a:lnTo>
                  <a:lnTo>
                    <a:pt x="553" y="286"/>
                  </a:lnTo>
                  <a:lnTo>
                    <a:pt x="553" y="286"/>
                  </a:lnTo>
                  <a:lnTo>
                    <a:pt x="557" y="305"/>
                  </a:lnTo>
                  <a:lnTo>
                    <a:pt x="558" y="316"/>
                  </a:lnTo>
                  <a:lnTo>
                    <a:pt x="558" y="316"/>
                  </a:lnTo>
                  <a:lnTo>
                    <a:pt x="543" y="307"/>
                  </a:lnTo>
                  <a:lnTo>
                    <a:pt x="523" y="296"/>
                  </a:lnTo>
                  <a:lnTo>
                    <a:pt x="523" y="296"/>
                  </a:lnTo>
                  <a:lnTo>
                    <a:pt x="516" y="293"/>
                  </a:lnTo>
                  <a:lnTo>
                    <a:pt x="507" y="288"/>
                  </a:lnTo>
                  <a:lnTo>
                    <a:pt x="494" y="281"/>
                  </a:lnTo>
                  <a:lnTo>
                    <a:pt x="494" y="281"/>
                  </a:lnTo>
                  <a:lnTo>
                    <a:pt x="490" y="280"/>
                  </a:lnTo>
                  <a:lnTo>
                    <a:pt x="484" y="279"/>
                  </a:lnTo>
                  <a:lnTo>
                    <a:pt x="478" y="278"/>
                  </a:lnTo>
                  <a:lnTo>
                    <a:pt x="474" y="276"/>
                  </a:lnTo>
                  <a:lnTo>
                    <a:pt x="474" y="276"/>
                  </a:lnTo>
                  <a:lnTo>
                    <a:pt x="467" y="275"/>
                  </a:lnTo>
                  <a:lnTo>
                    <a:pt x="453" y="273"/>
                  </a:lnTo>
                  <a:lnTo>
                    <a:pt x="435" y="272"/>
                  </a:lnTo>
                  <a:lnTo>
                    <a:pt x="435" y="272"/>
                  </a:lnTo>
                  <a:lnTo>
                    <a:pt x="436" y="263"/>
                  </a:lnTo>
                  <a:lnTo>
                    <a:pt x="437" y="254"/>
                  </a:lnTo>
                  <a:lnTo>
                    <a:pt x="440" y="247"/>
                  </a:lnTo>
                  <a:lnTo>
                    <a:pt x="440" y="247"/>
                  </a:lnTo>
                  <a:lnTo>
                    <a:pt x="443" y="241"/>
                  </a:lnTo>
                  <a:lnTo>
                    <a:pt x="447" y="233"/>
                  </a:lnTo>
                  <a:lnTo>
                    <a:pt x="449" y="227"/>
                  </a:lnTo>
                  <a:lnTo>
                    <a:pt x="449" y="225"/>
                  </a:lnTo>
                  <a:lnTo>
                    <a:pt x="449" y="222"/>
                  </a:lnTo>
                  <a:lnTo>
                    <a:pt x="449" y="222"/>
                  </a:lnTo>
                  <a:lnTo>
                    <a:pt x="449" y="217"/>
                  </a:lnTo>
                  <a:lnTo>
                    <a:pt x="449" y="212"/>
                  </a:lnTo>
                  <a:lnTo>
                    <a:pt x="449" y="207"/>
                  </a:lnTo>
                  <a:lnTo>
                    <a:pt x="449" y="202"/>
                  </a:lnTo>
                  <a:lnTo>
                    <a:pt x="449" y="202"/>
                  </a:lnTo>
                  <a:lnTo>
                    <a:pt x="449" y="197"/>
                  </a:lnTo>
                  <a:lnTo>
                    <a:pt x="449" y="195"/>
                  </a:lnTo>
                  <a:lnTo>
                    <a:pt x="449" y="191"/>
                  </a:lnTo>
                  <a:lnTo>
                    <a:pt x="449" y="188"/>
                  </a:lnTo>
                  <a:lnTo>
                    <a:pt x="449" y="188"/>
                  </a:lnTo>
                  <a:lnTo>
                    <a:pt x="449" y="181"/>
                  </a:lnTo>
                  <a:lnTo>
                    <a:pt x="451" y="174"/>
                  </a:lnTo>
                  <a:lnTo>
                    <a:pt x="454" y="158"/>
                  </a:lnTo>
                  <a:lnTo>
                    <a:pt x="454" y="158"/>
                  </a:lnTo>
                  <a:lnTo>
                    <a:pt x="454" y="139"/>
                  </a:lnTo>
                  <a:lnTo>
                    <a:pt x="454" y="132"/>
                  </a:lnTo>
                  <a:lnTo>
                    <a:pt x="454" y="128"/>
                  </a:lnTo>
                  <a:lnTo>
                    <a:pt x="454" y="128"/>
                  </a:lnTo>
                  <a:lnTo>
                    <a:pt x="456" y="131"/>
                  </a:lnTo>
                  <a:lnTo>
                    <a:pt x="457" y="136"/>
                  </a:lnTo>
                  <a:lnTo>
                    <a:pt x="459" y="143"/>
                  </a:lnTo>
                  <a:lnTo>
                    <a:pt x="459" y="143"/>
                  </a:lnTo>
                  <a:lnTo>
                    <a:pt x="460" y="136"/>
                  </a:lnTo>
                  <a:lnTo>
                    <a:pt x="460" y="128"/>
                  </a:lnTo>
                  <a:lnTo>
                    <a:pt x="459" y="118"/>
                  </a:lnTo>
                  <a:lnTo>
                    <a:pt x="459" y="118"/>
                  </a:lnTo>
                  <a:lnTo>
                    <a:pt x="456" y="107"/>
                  </a:lnTo>
                  <a:lnTo>
                    <a:pt x="451" y="96"/>
                  </a:lnTo>
                  <a:lnTo>
                    <a:pt x="444" y="84"/>
                  </a:lnTo>
                  <a:lnTo>
                    <a:pt x="444" y="79"/>
                  </a:lnTo>
                  <a:lnTo>
                    <a:pt x="444" y="79"/>
                  </a:lnTo>
                  <a:lnTo>
                    <a:pt x="442" y="75"/>
                  </a:lnTo>
                  <a:lnTo>
                    <a:pt x="436" y="69"/>
                  </a:lnTo>
                  <a:lnTo>
                    <a:pt x="430" y="64"/>
                  </a:lnTo>
                  <a:lnTo>
                    <a:pt x="425" y="59"/>
                  </a:lnTo>
                  <a:lnTo>
                    <a:pt x="425" y="59"/>
                  </a:lnTo>
                  <a:lnTo>
                    <a:pt x="419" y="52"/>
                  </a:lnTo>
                  <a:lnTo>
                    <a:pt x="415" y="49"/>
                  </a:lnTo>
                  <a:lnTo>
                    <a:pt x="435" y="49"/>
                  </a:lnTo>
                  <a:lnTo>
                    <a:pt x="435" y="49"/>
                  </a:lnTo>
                  <a:lnTo>
                    <a:pt x="423" y="45"/>
                  </a:lnTo>
                  <a:lnTo>
                    <a:pt x="416" y="42"/>
                  </a:lnTo>
                  <a:lnTo>
                    <a:pt x="410" y="39"/>
                  </a:lnTo>
                  <a:lnTo>
                    <a:pt x="410" y="39"/>
                  </a:lnTo>
                  <a:lnTo>
                    <a:pt x="406" y="37"/>
                  </a:lnTo>
                  <a:lnTo>
                    <a:pt x="400" y="36"/>
                  </a:lnTo>
                  <a:lnTo>
                    <a:pt x="395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74" y="34"/>
                  </a:lnTo>
                  <a:lnTo>
                    <a:pt x="361" y="34"/>
                  </a:lnTo>
                  <a:lnTo>
                    <a:pt x="331" y="34"/>
                  </a:lnTo>
                  <a:lnTo>
                    <a:pt x="331" y="34"/>
                  </a:lnTo>
                  <a:lnTo>
                    <a:pt x="340" y="27"/>
                  </a:lnTo>
                  <a:lnTo>
                    <a:pt x="345" y="21"/>
                  </a:lnTo>
                  <a:lnTo>
                    <a:pt x="346" y="17"/>
                  </a:lnTo>
                  <a:lnTo>
                    <a:pt x="346" y="15"/>
                  </a:lnTo>
                  <a:lnTo>
                    <a:pt x="346" y="15"/>
                  </a:lnTo>
                  <a:lnTo>
                    <a:pt x="343" y="11"/>
                  </a:lnTo>
                  <a:lnTo>
                    <a:pt x="340" y="10"/>
                  </a:lnTo>
                  <a:lnTo>
                    <a:pt x="336" y="10"/>
                  </a:lnTo>
                  <a:lnTo>
                    <a:pt x="336" y="10"/>
                  </a:lnTo>
                  <a:lnTo>
                    <a:pt x="332" y="5"/>
                  </a:lnTo>
                  <a:lnTo>
                    <a:pt x="330" y="2"/>
                  </a:lnTo>
                  <a:lnTo>
                    <a:pt x="326" y="0"/>
                  </a:lnTo>
                  <a:lnTo>
                    <a:pt x="326" y="0"/>
                  </a:lnTo>
                  <a:lnTo>
                    <a:pt x="322" y="1"/>
                  </a:lnTo>
                  <a:lnTo>
                    <a:pt x="317" y="3"/>
                  </a:lnTo>
                  <a:lnTo>
                    <a:pt x="311" y="10"/>
                  </a:lnTo>
                  <a:lnTo>
                    <a:pt x="301" y="19"/>
                  </a:lnTo>
                  <a:lnTo>
                    <a:pt x="301" y="19"/>
                  </a:lnTo>
                  <a:lnTo>
                    <a:pt x="301" y="12"/>
                  </a:lnTo>
                  <a:lnTo>
                    <a:pt x="301" y="10"/>
                  </a:lnTo>
                  <a:lnTo>
                    <a:pt x="300" y="8"/>
                  </a:lnTo>
                  <a:lnTo>
                    <a:pt x="299" y="8"/>
                  </a:lnTo>
                  <a:lnTo>
                    <a:pt x="296" y="10"/>
                  </a:lnTo>
                  <a:lnTo>
                    <a:pt x="296" y="10"/>
                  </a:lnTo>
                  <a:lnTo>
                    <a:pt x="289" y="17"/>
                  </a:lnTo>
                  <a:lnTo>
                    <a:pt x="282" y="27"/>
                  </a:lnTo>
                  <a:lnTo>
                    <a:pt x="273" y="38"/>
                  </a:lnTo>
                  <a:lnTo>
                    <a:pt x="267" y="49"/>
                  </a:lnTo>
                  <a:lnTo>
                    <a:pt x="267" y="49"/>
                  </a:lnTo>
                  <a:lnTo>
                    <a:pt x="261" y="61"/>
                  </a:lnTo>
                  <a:lnTo>
                    <a:pt x="252" y="75"/>
                  </a:lnTo>
                  <a:lnTo>
                    <a:pt x="243" y="90"/>
                  </a:lnTo>
                  <a:lnTo>
                    <a:pt x="237" y="103"/>
                  </a:lnTo>
                  <a:lnTo>
                    <a:pt x="237" y="103"/>
                  </a:lnTo>
                  <a:lnTo>
                    <a:pt x="232" y="113"/>
                  </a:lnTo>
                  <a:lnTo>
                    <a:pt x="229" y="120"/>
                  </a:lnTo>
                  <a:lnTo>
                    <a:pt x="224" y="122"/>
                  </a:lnTo>
                  <a:lnTo>
                    <a:pt x="222" y="123"/>
                  </a:lnTo>
                  <a:lnTo>
                    <a:pt x="222" y="123"/>
                  </a:lnTo>
                  <a:lnTo>
                    <a:pt x="222" y="121"/>
                  </a:lnTo>
                  <a:lnTo>
                    <a:pt x="220" y="121"/>
                  </a:lnTo>
                  <a:lnTo>
                    <a:pt x="218" y="123"/>
                  </a:lnTo>
                  <a:lnTo>
                    <a:pt x="218" y="123"/>
                  </a:lnTo>
                  <a:lnTo>
                    <a:pt x="214" y="128"/>
                  </a:lnTo>
                  <a:lnTo>
                    <a:pt x="210" y="137"/>
                  </a:lnTo>
                  <a:lnTo>
                    <a:pt x="200" y="150"/>
                  </a:lnTo>
                  <a:lnTo>
                    <a:pt x="193" y="158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42" y="206"/>
                  </a:lnTo>
                  <a:lnTo>
                    <a:pt x="125" y="223"/>
                  </a:lnTo>
                  <a:lnTo>
                    <a:pt x="109" y="237"/>
                  </a:lnTo>
                  <a:lnTo>
                    <a:pt x="109" y="237"/>
                  </a:lnTo>
                  <a:lnTo>
                    <a:pt x="91" y="252"/>
                  </a:lnTo>
                  <a:lnTo>
                    <a:pt x="72" y="269"/>
                  </a:lnTo>
                  <a:lnTo>
                    <a:pt x="55" y="285"/>
                  </a:lnTo>
                  <a:lnTo>
                    <a:pt x="45" y="296"/>
                  </a:lnTo>
                  <a:lnTo>
                    <a:pt x="45" y="296"/>
                  </a:lnTo>
                  <a:lnTo>
                    <a:pt x="42" y="304"/>
                  </a:lnTo>
                  <a:lnTo>
                    <a:pt x="41" y="317"/>
                  </a:lnTo>
                  <a:lnTo>
                    <a:pt x="39" y="354"/>
                  </a:lnTo>
                  <a:lnTo>
                    <a:pt x="39" y="391"/>
                  </a:lnTo>
                  <a:lnTo>
                    <a:pt x="39" y="404"/>
                  </a:lnTo>
                  <a:lnTo>
                    <a:pt x="40" y="410"/>
                  </a:lnTo>
                  <a:lnTo>
                    <a:pt x="40" y="410"/>
                  </a:lnTo>
                  <a:lnTo>
                    <a:pt x="52" y="428"/>
                  </a:lnTo>
                  <a:lnTo>
                    <a:pt x="65" y="445"/>
                  </a:lnTo>
                  <a:lnTo>
                    <a:pt x="65" y="445"/>
                  </a:lnTo>
                  <a:lnTo>
                    <a:pt x="67" y="467"/>
                  </a:lnTo>
                  <a:lnTo>
                    <a:pt x="72" y="513"/>
                  </a:lnTo>
                  <a:lnTo>
                    <a:pt x="74" y="557"/>
                  </a:lnTo>
                  <a:lnTo>
                    <a:pt x="74" y="572"/>
                  </a:lnTo>
                  <a:lnTo>
                    <a:pt x="74" y="578"/>
                  </a:lnTo>
                  <a:lnTo>
                    <a:pt x="74" y="578"/>
                  </a:lnTo>
                  <a:lnTo>
                    <a:pt x="61" y="609"/>
                  </a:lnTo>
                  <a:lnTo>
                    <a:pt x="35" y="676"/>
                  </a:lnTo>
                  <a:lnTo>
                    <a:pt x="10" y="744"/>
                  </a:lnTo>
                  <a:lnTo>
                    <a:pt x="3" y="768"/>
                  </a:lnTo>
                  <a:lnTo>
                    <a:pt x="0" y="777"/>
                  </a:lnTo>
                  <a:lnTo>
                    <a:pt x="0" y="781"/>
                  </a:lnTo>
                  <a:lnTo>
                    <a:pt x="0" y="781"/>
                  </a:lnTo>
                  <a:lnTo>
                    <a:pt x="4" y="789"/>
                  </a:lnTo>
                  <a:lnTo>
                    <a:pt x="9" y="795"/>
                  </a:lnTo>
                  <a:lnTo>
                    <a:pt x="15" y="800"/>
                  </a:lnTo>
                  <a:lnTo>
                    <a:pt x="15" y="800"/>
                  </a:lnTo>
                  <a:lnTo>
                    <a:pt x="14" y="854"/>
                  </a:lnTo>
                  <a:lnTo>
                    <a:pt x="13" y="901"/>
                  </a:lnTo>
                  <a:lnTo>
                    <a:pt x="10" y="944"/>
                  </a:lnTo>
                  <a:lnTo>
                    <a:pt x="10" y="944"/>
                  </a:lnTo>
                  <a:lnTo>
                    <a:pt x="10" y="955"/>
                  </a:lnTo>
                  <a:lnTo>
                    <a:pt x="10" y="967"/>
                  </a:lnTo>
                  <a:lnTo>
                    <a:pt x="15" y="998"/>
                  </a:lnTo>
                  <a:lnTo>
                    <a:pt x="21" y="1034"/>
                  </a:lnTo>
                  <a:lnTo>
                    <a:pt x="30" y="1071"/>
                  </a:lnTo>
                  <a:lnTo>
                    <a:pt x="39" y="1107"/>
                  </a:lnTo>
                  <a:lnTo>
                    <a:pt x="47" y="1138"/>
                  </a:lnTo>
                  <a:lnTo>
                    <a:pt x="55" y="1162"/>
                  </a:lnTo>
                  <a:lnTo>
                    <a:pt x="60" y="1176"/>
                  </a:lnTo>
                  <a:lnTo>
                    <a:pt x="60" y="1176"/>
                  </a:lnTo>
                  <a:lnTo>
                    <a:pt x="67" y="1188"/>
                  </a:lnTo>
                  <a:lnTo>
                    <a:pt x="73" y="1196"/>
                  </a:lnTo>
                  <a:lnTo>
                    <a:pt x="79" y="1201"/>
                  </a:lnTo>
                  <a:lnTo>
                    <a:pt x="109" y="1206"/>
                  </a:lnTo>
                  <a:lnTo>
                    <a:pt x="109" y="1206"/>
                  </a:lnTo>
                  <a:lnTo>
                    <a:pt x="116" y="1248"/>
                  </a:lnTo>
                  <a:lnTo>
                    <a:pt x="134" y="1349"/>
                  </a:lnTo>
                  <a:lnTo>
                    <a:pt x="134" y="1349"/>
                  </a:lnTo>
                  <a:lnTo>
                    <a:pt x="139" y="1375"/>
                  </a:lnTo>
                  <a:lnTo>
                    <a:pt x="144" y="1397"/>
                  </a:lnTo>
                  <a:lnTo>
                    <a:pt x="150" y="1415"/>
                  </a:lnTo>
                  <a:lnTo>
                    <a:pt x="156" y="1429"/>
                  </a:lnTo>
                  <a:lnTo>
                    <a:pt x="166" y="1453"/>
                  </a:lnTo>
                  <a:lnTo>
                    <a:pt x="169" y="1465"/>
                  </a:lnTo>
                  <a:lnTo>
                    <a:pt x="173" y="1478"/>
                  </a:lnTo>
                  <a:lnTo>
                    <a:pt x="173" y="1478"/>
                  </a:lnTo>
                  <a:lnTo>
                    <a:pt x="182" y="1517"/>
                  </a:lnTo>
                  <a:lnTo>
                    <a:pt x="184" y="1531"/>
                  </a:lnTo>
                  <a:lnTo>
                    <a:pt x="184" y="1537"/>
                  </a:lnTo>
                  <a:lnTo>
                    <a:pt x="183" y="1542"/>
                  </a:lnTo>
                  <a:lnTo>
                    <a:pt x="183" y="1542"/>
                  </a:lnTo>
                  <a:lnTo>
                    <a:pt x="181" y="1549"/>
                  </a:lnTo>
                  <a:lnTo>
                    <a:pt x="179" y="1553"/>
                  </a:lnTo>
                  <a:lnTo>
                    <a:pt x="178" y="1557"/>
                  </a:lnTo>
                  <a:lnTo>
                    <a:pt x="178" y="1562"/>
                  </a:lnTo>
                  <a:lnTo>
                    <a:pt x="178" y="1581"/>
                  </a:lnTo>
                  <a:lnTo>
                    <a:pt x="178" y="1581"/>
                  </a:lnTo>
                  <a:lnTo>
                    <a:pt x="178" y="1586"/>
                  </a:lnTo>
                  <a:lnTo>
                    <a:pt x="179" y="1591"/>
                  </a:lnTo>
                  <a:lnTo>
                    <a:pt x="183" y="1601"/>
                  </a:lnTo>
                  <a:lnTo>
                    <a:pt x="183" y="1601"/>
                  </a:lnTo>
                  <a:lnTo>
                    <a:pt x="187" y="1609"/>
                  </a:lnTo>
                  <a:lnTo>
                    <a:pt x="189" y="1612"/>
                  </a:lnTo>
                  <a:lnTo>
                    <a:pt x="194" y="1616"/>
                  </a:lnTo>
                  <a:lnTo>
                    <a:pt x="200" y="1620"/>
                  </a:lnTo>
                  <a:lnTo>
                    <a:pt x="208" y="1623"/>
                  </a:lnTo>
                  <a:lnTo>
                    <a:pt x="216" y="1625"/>
                  </a:lnTo>
                  <a:lnTo>
                    <a:pt x="227" y="1626"/>
                  </a:lnTo>
                  <a:lnTo>
                    <a:pt x="227" y="1626"/>
                  </a:lnTo>
                  <a:lnTo>
                    <a:pt x="262" y="1626"/>
                  </a:lnTo>
                  <a:lnTo>
                    <a:pt x="272" y="1625"/>
                  </a:lnTo>
                  <a:lnTo>
                    <a:pt x="274" y="1623"/>
                  </a:lnTo>
                  <a:lnTo>
                    <a:pt x="277" y="1621"/>
                  </a:lnTo>
                  <a:lnTo>
                    <a:pt x="277" y="1621"/>
                  </a:lnTo>
                  <a:lnTo>
                    <a:pt x="279" y="1616"/>
                  </a:lnTo>
                  <a:lnTo>
                    <a:pt x="280" y="1614"/>
                  </a:lnTo>
                  <a:lnTo>
                    <a:pt x="280" y="1612"/>
                  </a:lnTo>
                  <a:lnTo>
                    <a:pt x="282" y="1611"/>
                  </a:lnTo>
                  <a:lnTo>
                    <a:pt x="282" y="1611"/>
                  </a:lnTo>
                  <a:lnTo>
                    <a:pt x="284" y="1606"/>
                  </a:lnTo>
                  <a:lnTo>
                    <a:pt x="287" y="1601"/>
                  </a:lnTo>
                  <a:lnTo>
                    <a:pt x="287" y="1601"/>
                  </a:lnTo>
                  <a:lnTo>
                    <a:pt x="288" y="1601"/>
                  </a:lnTo>
                  <a:lnTo>
                    <a:pt x="289" y="1601"/>
                  </a:lnTo>
                  <a:lnTo>
                    <a:pt x="293" y="1602"/>
                  </a:lnTo>
                  <a:lnTo>
                    <a:pt x="294" y="1602"/>
                  </a:lnTo>
                  <a:lnTo>
                    <a:pt x="294" y="1601"/>
                  </a:lnTo>
                  <a:lnTo>
                    <a:pt x="294" y="1597"/>
                  </a:lnTo>
                  <a:lnTo>
                    <a:pt x="292" y="1591"/>
                  </a:lnTo>
                  <a:lnTo>
                    <a:pt x="292" y="1591"/>
                  </a:lnTo>
                  <a:lnTo>
                    <a:pt x="287" y="1578"/>
                  </a:lnTo>
                  <a:lnTo>
                    <a:pt x="284" y="1568"/>
                  </a:lnTo>
                  <a:lnTo>
                    <a:pt x="283" y="1562"/>
                  </a:lnTo>
                  <a:lnTo>
                    <a:pt x="282" y="1557"/>
                  </a:lnTo>
                  <a:lnTo>
                    <a:pt x="282" y="1557"/>
                  </a:lnTo>
                  <a:lnTo>
                    <a:pt x="282" y="1555"/>
                  </a:lnTo>
                  <a:lnTo>
                    <a:pt x="283" y="1554"/>
                  </a:lnTo>
                  <a:lnTo>
                    <a:pt x="290" y="1553"/>
                  </a:lnTo>
                  <a:lnTo>
                    <a:pt x="311" y="1552"/>
                  </a:lnTo>
                  <a:lnTo>
                    <a:pt x="311" y="1552"/>
                  </a:lnTo>
                  <a:lnTo>
                    <a:pt x="324" y="1552"/>
                  </a:lnTo>
                  <a:lnTo>
                    <a:pt x="338" y="1554"/>
                  </a:lnTo>
                  <a:lnTo>
                    <a:pt x="356" y="1557"/>
                  </a:lnTo>
                  <a:lnTo>
                    <a:pt x="375" y="1557"/>
                  </a:lnTo>
                  <a:lnTo>
                    <a:pt x="375" y="1557"/>
                  </a:lnTo>
                  <a:lnTo>
                    <a:pt x="405" y="1557"/>
                  </a:lnTo>
                  <a:lnTo>
                    <a:pt x="420" y="1557"/>
                  </a:lnTo>
                  <a:lnTo>
                    <a:pt x="420" y="1557"/>
                  </a:lnTo>
                  <a:lnTo>
                    <a:pt x="435" y="1555"/>
                  </a:lnTo>
                  <a:lnTo>
                    <a:pt x="441" y="1554"/>
                  </a:lnTo>
                  <a:lnTo>
                    <a:pt x="443" y="1553"/>
                  </a:lnTo>
                  <a:lnTo>
                    <a:pt x="444" y="1552"/>
                  </a:lnTo>
                  <a:lnTo>
                    <a:pt x="444" y="1552"/>
                  </a:lnTo>
                  <a:lnTo>
                    <a:pt x="444" y="1548"/>
                  </a:lnTo>
                  <a:lnTo>
                    <a:pt x="444" y="1544"/>
                  </a:lnTo>
                  <a:lnTo>
                    <a:pt x="444" y="1541"/>
                  </a:lnTo>
                  <a:lnTo>
                    <a:pt x="444" y="1537"/>
                  </a:lnTo>
                  <a:lnTo>
                    <a:pt x="444" y="1537"/>
                  </a:lnTo>
                  <a:lnTo>
                    <a:pt x="444" y="1533"/>
                  </a:lnTo>
                  <a:lnTo>
                    <a:pt x="443" y="1527"/>
                  </a:lnTo>
                  <a:lnTo>
                    <a:pt x="443" y="1523"/>
                  </a:lnTo>
                  <a:lnTo>
                    <a:pt x="443" y="1522"/>
                  </a:lnTo>
                  <a:lnTo>
                    <a:pt x="444" y="1522"/>
                  </a:lnTo>
                  <a:lnTo>
                    <a:pt x="444" y="1522"/>
                  </a:lnTo>
                  <a:lnTo>
                    <a:pt x="446" y="1522"/>
                  </a:lnTo>
                  <a:lnTo>
                    <a:pt x="447" y="1521"/>
                  </a:lnTo>
                  <a:lnTo>
                    <a:pt x="451" y="1517"/>
                  </a:lnTo>
                  <a:lnTo>
                    <a:pt x="451" y="1513"/>
                  </a:lnTo>
                  <a:lnTo>
                    <a:pt x="451" y="1512"/>
                  </a:lnTo>
                  <a:lnTo>
                    <a:pt x="449" y="1512"/>
                  </a:lnTo>
                  <a:lnTo>
                    <a:pt x="449" y="1512"/>
                  </a:lnTo>
                  <a:lnTo>
                    <a:pt x="447" y="1512"/>
                  </a:lnTo>
                  <a:lnTo>
                    <a:pt x="447" y="1512"/>
                  </a:lnTo>
                  <a:lnTo>
                    <a:pt x="446" y="1511"/>
                  </a:lnTo>
                  <a:lnTo>
                    <a:pt x="435" y="1507"/>
                  </a:lnTo>
                  <a:lnTo>
                    <a:pt x="435" y="1507"/>
                  </a:lnTo>
                  <a:lnTo>
                    <a:pt x="427" y="1506"/>
                  </a:lnTo>
                  <a:lnTo>
                    <a:pt x="420" y="1505"/>
                  </a:lnTo>
                  <a:lnTo>
                    <a:pt x="405" y="1505"/>
                  </a:lnTo>
                  <a:lnTo>
                    <a:pt x="391" y="1504"/>
                  </a:lnTo>
                  <a:lnTo>
                    <a:pt x="388" y="1504"/>
                  </a:lnTo>
                  <a:lnTo>
                    <a:pt x="385" y="1502"/>
                  </a:lnTo>
                  <a:lnTo>
                    <a:pt x="385" y="1502"/>
                  </a:lnTo>
                  <a:lnTo>
                    <a:pt x="380" y="1500"/>
                  </a:lnTo>
                  <a:lnTo>
                    <a:pt x="374" y="1499"/>
                  </a:lnTo>
                  <a:lnTo>
                    <a:pt x="366" y="1495"/>
                  </a:lnTo>
                  <a:lnTo>
                    <a:pt x="361" y="1491"/>
                  </a:lnTo>
                  <a:lnTo>
                    <a:pt x="356" y="1487"/>
                  </a:lnTo>
                  <a:lnTo>
                    <a:pt x="356" y="1487"/>
                  </a:lnTo>
                  <a:lnTo>
                    <a:pt x="345" y="1478"/>
                  </a:lnTo>
                  <a:lnTo>
                    <a:pt x="332" y="1469"/>
                  </a:lnTo>
                  <a:lnTo>
                    <a:pt x="321" y="1460"/>
                  </a:lnTo>
                  <a:lnTo>
                    <a:pt x="317" y="1457"/>
                  </a:lnTo>
                  <a:lnTo>
                    <a:pt x="316" y="1453"/>
                  </a:lnTo>
                  <a:lnTo>
                    <a:pt x="316" y="1453"/>
                  </a:lnTo>
                  <a:lnTo>
                    <a:pt x="314" y="1428"/>
                  </a:lnTo>
                  <a:lnTo>
                    <a:pt x="311" y="1399"/>
                  </a:lnTo>
                  <a:lnTo>
                    <a:pt x="311" y="1399"/>
                  </a:lnTo>
                  <a:lnTo>
                    <a:pt x="311" y="1390"/>
                  </a:lnTo>
                  <a:lnTo>
                    <a:pt x="311" y="1376"/>
                  </a:lnTo>
                  <a:lnTo>
                    <a:pt x="312" y="1343"/>
                  </a:lnTo>
                  <a:lnTo>
                    <a:pt x="314" y="1312"/>
                  </a:lnTo>
                  <a:lnTo>
                    <a:pt x="316" y="1295"/>
                  </a:lnTo>
                  <a:lnTo>
                    <a:pt x="316" y="1295"/>
                  </a:lnTo>
                  <a:lnTo>
                    <a:pt x="327" y="1253"/>
                  </a:lnTo>
                  <a:lnTo>
                    <a:pt x="336" y="1216"/>
                  </a:lnTo>
                  <a:lnTo>
                    <a:pt x="361" y="1216"/>
                  </a:lnTo>
                  <a:lnTo>
                    <a:pt x="361" y="1216"/>
                  </a:lnTo>
                  <a:lnTo>
                    <a:pt x="364" y="1207"/>
                  </a:lnTo>
                  <a:lnTo>
                    <a:pt x="373" y="1185"/>
                  </a:lnTo>
                  <a:lnTo>
                    <a:pt x="383" y="1155"/>
                  </a:lnTo>
                  <a:lnTo>
                    <a:pt x="386" y="1138"/>
                  </a:lnTo>
                  <a:lnTo>
                    <a:pt x="390" y="1122"/>
                  </a:lnTo>
                  <a:lnTo>
                    <a:pt x="390" y="1122"/>
                  </a:lnTo>
                  <a:lnTo>
                    <a:pt x="393" y="1099"/>
                  </a:lnTo>
                  <a:lnTo>
                    <a:pt x="393" y="1069"/>
                  </a:lnTo>
                  <a:lnTo>
                    <a:pt x="391" y="1032"/>
                  </a:lnTo>
                  <a:lnTo>
                    <a:pt x="390" y="992"/>
                  </a:lnTo>
                  <a:lnTo>
                    <a:pt x="385" y="884"/>
                  </a:lnTo>
                  <a:lnTo>
                    <a:pt x="385" y="884"/>
                  </a:lnTo>
                  <a:lnTo>
                    <a:pt x="384" y="877"/>
                  </a:lnTo>
                  <a:lnTo>
                    <a:pt x="383" y="867"/>
                  </a:lnTo>
                  <a:lnTo>
                    <a:pt x="375" y="844"/>
                  </a:lnTo>
                  <a:lnTo>
                    <a:pt x="366" y="815"/>
                  </a:lnTo>
                  <a:lnTo>
                    <a:pt x="375" y="810"/>
                  </a:lnTo>
                  <a:lnTo>
                    <a:pt x="375" y="810"/>
                  </a:lnTo>
                  <a:lnTo>
                    <a:pt x="361" y="724"/>
                  </a:lnTo>
                  <a:lnTo>
                    <a:pt x="351" y="657"/>
                  </a:lnTo>
                  <a:lnTo>
                    <a:pt x="347" y="630"/>
                  </a:lnTo>
                  <a:lnTo>
                    <a:pt x="346" y="613"/>
                  </a:lnTo>
                  <a:lnTo>
                    <a:pt x="346" y="613"/>
                  </a:lnTo>
                  <a:lnTo>
                    <a:pt x="346" y="606"/>
                  </a:lnTo>
                  <a:lnTo>
                    <a:pt x="348" y="599"/>
                  </a:lnTo>
                  <a:lnTo>
                    <a:pt x="353" y="584"/>
                  </a:lnTo>
                  <a:lnTo>
                    <a:pt x="361" y="568"/>
                  </a:lnTo>
                  <a:lnTo>
                    <a:pt x="370" y="552"/>
                  </a:lnTo>
                  <a:lnTo>
                    <a:pt x="389" y="521"/>
                  </a:lnTo>
                  <a:lnTo>
                    <a:pt x="405" y="499"/>
                  </a:lnTo>
                  <a:lnTo>
                    <a:pt x="405" y="499"/>
                  </a:lnTo>
                  <a:lnTo>
                    <a:pt x="410" y="488"/>
                  </a:lnTo>
                  <a:lnTo>
                    <a:pt x="416" y="472"/>
                  </a:lnTo>
                  <a:lnTo>
                    <a:pt x="421" y="453"/>
                  </a:lnTo>
                  <a:lnTo>
                    <a:pt x="426" y="435"/>
                  </a:lnTo>
                  <a:lnTo>
                    <a:pt x="432" y="400"/>
                  </a:lnTo>
                  <a:lnTo>
                    <a:pt x="435" y="385"/>
                  </a:lnTo>
                  <a:lnTo>
                    <a:pt x="435" y="385"/>
                  </a:lnTo>
                  <a:lnTo>
                    <a:pt x="496" y="406"/>
                  </a:lnTo>
                  <a:lnTo>
                    <a:pt x="544" y="421"/>
                  </a:lnTo>
                  <a:lnTo>
                    <a:pt x="564" y="427"/>
                  </a:lnTo>
                  <a:lnTo>
                    <a:pt x="578" y="430"/>
                  </a:lnTo>
                  <a:lnTo>
                    <a:pt x="578" y="430"/>
                  </a:lnTo>
                  <a:lnTo>
                    <a:pt x="602" y="432"/>
                  </a:lnTo>
                  <a:lnTo>
                    <a:pt x="629" y="435"/>
                  </a:lnTo>
                  <a:lnTo>
                    <a:pt x="643" y="433"/>
                  </a:lnTo>
                  <a:lnTo>
                    <a:pt x="655" y="432"/>
                  </a:lnTo>
                  <a:lnTo>
                    <a:pt x="664" y="430"/>
                  </a:lnTo>
                  <a:lnTo>
                    <a:pt x="669" y="427"/>
                  </a:lnTo>
                  <a:lnTo>
                    <a:pt x="671" y="425"/>
                  </a:lnTo>
                  <a:lnTo>
                    <a:pt x="671" y="425"/>
                  </a:lnTo>
                  <a:lnTo>
                    <a:pt x="674" y="421"/>
                  </a:lnTo>
                  <a:lnTo>
                    <a:pt x="675" y="414"/>
                  </a:lnTo>
                  <a:lnTo>
                    <a:pt x="675" y="395"/>
                  </a:lnTo>
                  <a:lnTo>
                    <a:pt x="673" y="372"/>
                  </a:lnTo>
                  <a:lnTo>
                    <a:pt x="669" y="344"/>
                  </a:lnTo>
                  <a:lnTo>
                    <a:pt x="659" y="293"/>
                  </a:lnTo>
                  <a:lnTo>
                    <a:pt x="652" y="262"/>
                  </a:lnTo>
                  <a:lnTo>
                    <a:pt x="652" y="262"/>
                  </a:lnTo>
                  <a:lnTo>
                    <a:pt x="649" y="254"/>
                  </a:lnTo>
                  <a:lnTo>
                    <a:pt x="644" y="247"/>
                  </a:lnTo>
                  <a:lnTo>
                    <a:pt x="636" y="231"/>
                  </a:lnTo>
                  <a:lnTo>
                    <a:pt x="622" y="212"/>
                  </a:lnTo>
                  <a:lnTo>
                    <a:pt x="622" y="212"/>
                  </a:lnTo>
                  <a:lnTo>
                    <a:pt x="620" y="211"/>
                  </a:lnTo>
                  <a:lnTo>
                    <a:pt x="615" y="211"/>
                  </a:lnTo>
                  <a:lnTo>
                    <a:pt x="607" y="212"/>
                  </a:lnTo>
                  <a:lnTo>
                    <a:pt x="588" y="173"/>
                  </a:lnTo>
                  <a:lnTo>
                    <a:pt x="588" y="173"/>
                  </a:lnTo>
                  <a:lnTo>
                    <a:pt x="586" y="154"/>
                  </a:lnTo>
                  <a:lnTo>
                    <a:pt x="583" y="123"/>
                  </a:lnTo>
                  <a:lnTo>
                    <a:pt x="583" y="123"/>
                  </a:lnTo>
                  <a:lnTo>
                    <a:pt x="578" y="82"/>
                  </a:lnTo>
                  <a:lnTo>
                    <a:pt x="575" y="61"/>
                  </a:lnTo>
                  <a:lnTo>
                    <a:pt x="574" y="53"/>
                  </a:lnTo>
                  <a:lnTo>
                    <a:pt x="573" y="49"/>
                  </a:lnTo>
                  <a:lnTo>
                    <a:pt x="573" y="49"/>
                  </a:lnTo>
                  <a:lnTo>
                    <a:pt x="570" y="45"/>
                  </a:lnTo>
                  <a:lnTo>
                    <a:pt x="567" y="44"/>
                  </a:lnTo>
                  <a:lnTo>
                    <a:pt x="564" y="45"/>
                  </a:lnTo>
                  <a:lnTo>
                    <a:pt x="563" y="49"/>
                  </a:lnTo>
                  <a:lnTo>
                    <a:pt x="563" y="49"/>
                  </a:lnTo>
                  <a:lnTo>
                    <a:pt x="560" y="54"/>
                  </a:lnTo>
                  <a:lnTo>
                    <a:pt x="559" y="58"/>
                  </a:lnTo>
                  <a:lnTo>
                    <a:pt x="558" y="64"/>
                  </a:lnTo>
                  <a:lnTo>
                    <a:pt x="558" y="64"/>
                  </a:lnTo>
                  <a:lnTo>
                    <a:pt x="558" y="74"/>
                  </a:lnTo>
                  <a:lnTo>
                    <a:pt x="558" y="84"/>
                  </a:lnTo>
                  <a:lnTo>
                    <a:pt x="559" y="90"/>
                  </a:lnTo>
                  <a:lnTo>
                    <a:pt x="559" y="90"/>
                  </a:lnTo>
                  <a:lnTo>
                    <a:pt x="558" y="89"/>
                  </a:lnTo>
                  <a:lnTo>
                    <a:pt x="558" y="89"/>
                  </a:lnTo>
                  <a:lnTo>
                    <a:pt x="548" y="64"/>
                  </a:lnTo>
                  <a:lnTo>
                    <a:pt x="541" y="48"/>
                  </a:lnTo>
                  <a:lnTo>
                    <a:pt x="537" y="43"/>
                  </a:lnTo>
                  <a:lnTo>
                    <a:pt x="533" y="39"/>
                  </a:lnTo>
                  <a:lnTo>
                    <a:pt x="533" y="39"/>
                  </a:lnTo>
                  <a:lnTo>
                    <a:pt x="528" y="34"/>
                  </a:lnTo>
                  <a:lnTo>
                    <a:pt x="525" y="31"/>
                  </a:lnTo>
                  <a:lnTo>
                    <a:pt x="522" y="28"/>
                  </a:lnTo>
                  <a:lnTo>
                    <a:pt x="520" y="28"/>
                  </a:lnTo>
                  <a:lnTo>
                    <a:pt x="518" y="29"/>
                  </a:lnTo>
                  <a:lnTo>
                    <a:pt x="518" y="29"/>
                  </a:lnTo>
                  <a:close/>
                  <a:moveTo>
                    <a:pt x="218" y="1221"/>
                  </a:moveTo>
                  <a:lnTo>
                    <a:pt x="237" y="1221"/>
                  </a:lnTo>
                  <a:lnTo>
                    <a:pt x="237" y="1221"/>
                  </a:lnTo>
                  <a:lnTo>
                    <a:pt x="235" y="1256"/>
                  </a:lnTo>
                  <a:lnTo>
                    <a:pt x="232" y="1291"/>
                  </a:lnTo>
                  <a:lnTo>
                    <a:pt x="232" y="1329"/>
                  </a:lnTo>
                  <a:lnTo>
                    <a:pt x="232" y="1329"/>
                  </a:lnTo>
                  <a:lnTo>
                    <a:pt x="232" y="1348"/>
                  </a:lnTo>
                  <a:lnTo>
                    <a:pt x="231" y="1366"/>
                  </a:lnTo>
                  <a:lnTo>
                    <a:pt x="227" y="1400"/>
                  </a:lnTo>
                  <a:lnTo>
                    <a:pt x="224" y="1424"/>
                  </a:lnTo>
                  <a:lnTo>
                    <a:pt x="222" y="1433"/>
                  </a:lnTo>
                  <a:lnTo>
                    <a:pt x="222" y="1433"/>
                  </a:lnTo>
                  <a:lnTo>
                    <a:pt x="218" y="1407"/>
                  </a:lnTo>
                  <a:lnTo>
                    <a:pt x="214" y="1384"/>
                  </a:lnTo>
                  <a:lnTo>
                    <a:pt x="213" y="1359"/>
                  </a:lnTo>
                  <a:lnTo>
                    <a:pt x="213" y="1359"/>
                  </a:lnTo>
                  <a:lnTo>
                    <a:pt x="215" y="1279"/>
                  </a:lnTo>
                  <a:lnTo>
                    <a:pt x="218" y="1221"/>
                  </a:lnTo>
                  <a:lnTo>
                    <a:pt x="218" y="122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26">
              <a:extLst>
                <a:ext uri="{FF2B5EF4-FFF2-40B4-BE49-F238E27FC236}">
                  <a16:creationId xmlns:a16="http://schemas.microsoft.com/office/drawing/2014/main" id="{3F87A9F4-0B34-DBC9-AF81-B156C7F60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463" y="2924175"/>
              <a:ext cx="93663" cy="65088"/>
            </a:xfrm>
            <a:custGeom>
              <a:avLst/>
              <a:gdLst>
                <a:gd name="T0" fmla="*/ 0 w 59"/>
                <a:gd name="T1" fmla="*/ 21 h 41"/>
                <a:gd name="T2" fmla="*/ 0 w 59"/>
                <a:gd name="T3" fmla="*/ 21 h 41"/>
                <a:gd name="T4" fmla="*/ 1 w 59"/>
                <a:gd name="T5" fmla="*/ 16 h 41"/>
                <a:gd name="T6" fmla="*/ 5 w 59"/>
                <a:gd name="T7" fmla="*/ 12 h 41"/>
                <a:gd name="T8" fmla="*/ 11 w 59"/>
                <a:gd name="T9" fmla="*/ 5 h 41"/>
                <a:gd name="T10" fmla="*/ 15 w 59"/>
                <a:gd name="T11" fmla="*/ 3 h 41"/>
                <a:gd name="T12" fmla="*/ 19 w 59"/>
                <a:gd name="T13" fmla="*/ 2 h 41"/>
                <a:gd name="T14" fmla="*/ 19 w 59"/>
                <a:gd name="T15" fmla="*/ 2 h 41"/>
                <a:gd name="T16" fmla="*/ 32 w 59"/>
                <a:gd name="T17" fmla="*/ 0 h 41"/>
                <a:gd name="T18" fmla="*/ 45 w 59"/>
                <a:gd name="T19" fmla="*/ 0 h 41"/>
                <a:gd name="T20" fmla="*/ 55 w 59"/>
                <a:gd name="T21" fmla="*/ 3 h 41"/>
                <a:gd name="T22" fmla="*/ 58 w 59"/>
                <a:gd name="T23" fmla="*/ 5 h 41"/>
                <a:gd name="T24" fmla="*/ 59 w 59"/>
                <a:gd name="T25" fmla="*/ 7 h 41"/>
                <a:gd name="T26" fmla="*/ 59 w 59"/>
                <a:gd name="T27" fmla="*/ 7 h 41"/>
                <a:gd name="T28" fmla="*/ 58 w 59"/>
                <a:gd name="T29" fmla="*/ 14 h 41"/>
                <a:gd name="T30" fmla="*/ 55 w 59"/>
                <a:gd name="T31" fmla="*/ 25 h 41"/>
                <a:gd name="T32" fmla="*/ 53 w 59"/>
                <a:gd name="T33" fmla="*/ 31 h 41"/>
                <a:gd name="T34" fmla="*/ 50 w 59"/>
                <a:gd name="T35" fmla="*/ 36 h 41"/>
                <a:gd name="T36" fmla="*/ 48 w 59"/>
                <a:gd name="T37" fmla="*/ 40 h 41"/>
                <a:gd name="T38" fmla="*/ 44 w 59"/>
                <a:gd name="T39" fmla="*/ 41 h 41"/>
                <a:gd name="T40" fmla="*/ 44 w 59"/>
                <a:gd name="T41" fmla="*/ 41 h 41"/>
                <a:gd name="T42" fmla="*/ 32 w 59"/>
                <a:gd name="T43" fmla="*/ 40 h 41"/>
                <a:gd name="T44" fmla="*/ 17 w 59"/>
                <a:gd name="T45" fmla="*/ 35 h 41"/>
                <a:gd name="T46" fmla="*/ 10 w 59"/>
                <a:gd name="T47" fmla="*/ 33 h 41"/>
                <a:gd name="T48" fmla="*/ 3 w 59"/>
                <a:gd name="T49" fmla="*/ 29 h 41"/>
                <a:gd name="T50" fmla="*/ 0 w 59"/>
                <a:gd name="T51" fmla="*/ 25 h 41"/>
                <a:gd name="T52" fmla="*/ 0 w 59"/>
                <a:gd name="T53" fmla="*/ 24 h 41"/>
                <a:gd name="T54" fmla="*/ 0 w 59"/>
                <a:gd name="T55" fmla="*/ 21 h 41"/>
                <a:gd name="T56" fmla="*/ 0 w 59"/>
                <a:gd name="T5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" h="41">
                  <a:moveTo>
                    <a:pt x="0" y="21"/>
                  </a:moveTo>
                  <a:lnTo>
                    <a:pt x="0" y="21"/>
                  </a:lnTo>
                  <a:lnTo>
                    <a:pt x="1" y="16"/>
                  </a:lnTo>
                  <a:lnTo>
                    <a:pt x="5" y="12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5" y="3"/>
                  </a:lnTo>
                  <a:lnTo>
                    <a:pt x="58" y="5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8" y="14"/>
                  </a:lnTo>
                  <a:lnTo>
                    <a:pt x="55" y="25"/>
                  </a:lnTo>
                  <a:lnTo>
                    <a:pt x="53" y="31"/>
                  </a:lnTo>
                  <a:lnTo>
                    <a:pt x="50" y="36"/>
                  </a:lnTo>
                  <a:lnTo>
                    <a:pt x="48" y="40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32" y="40"/>
                  </a:lnTo>
                  <a:lnTo>
                    <a:pt x="17" y="35"/>
                  </a:lnTo>
                  <a:lnTo>
                    <a:pt x="10" y="33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0221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驚く女性のシルエット</a:t>
            </a:r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294299DC-B429-F7FD-92BA-241D0A09C656}"/>
              </a:ext>
            </a:extLst>
          </p:cNvPr>
          <p:cNvSpPr>
            <a:spLocks/>
          </p:cNvSpPr>
          <p:nvPr/>
        </p:nvSpPr>
        <p:spPr bwMode="auto">
          <a:xfrm>
            <a:off x="1424784" y="3838074"/>
            <a:ext cx="1203742" cy="2552407"/>
          </a:xfrm>
          <a:custGeom>
            <a:avLst/>
            <a:gdLst>
              <a:gd name="T0" fmla="*/ 588 w 814"/>
              <a:gd name="T1" fmla="*/ 15 h 1726"/>
              <a:gd name="T2" fmla="*/ 656 w 814"/>
              <a:gd name="T3" fmla="*/ 10 h 1726"/>
              <a:gd name="T4" fmla="*/ 715 w 814"/>
              <a:gd name="T5" fmla="*/ 49 h 1726"/>
              <a:gd name="T6" fmla="*/ 710 w 814"/>
              <a:gd name="T7" fmla="*/ 69 h 1726"/>
              <a:gd name="T8" fmla="*/ 760 w 814"/>
              <a:gd name="T9" fmla="*/ 164 h 1726"/>
              <a:gd name="T10" fmla="*/ 765 w 814"/>
              <a:gd name="T11" fmla="*/ 293 h 1726"/>
              <a:gd name="T12" fmla="*/ 814 w 814"/>
              <a:gd name="T13" fmla="*/ 365 h 1726"/>
              <a:gd name="T14" fmla="*/ 799 w 814"/>
              <a:gd name="T15" fmla="*/ 416 h 1726"/>
              <a:gd name="T16" fmla="*/ 779 w 814"/>
              <a:gd name="T17" fmla="*/ 420 h 1726"/>
              <a:gd name="T18" fmla="*/ 730 w 814"/>
              <a:gd name="T19" fmla="*/ 479 h 1726"/>
              <a:gd name="T20" fmla="*/ 683 w 814"/>
              <a:gd name="T21" fmla="*/ 462 h 1726"/>
              <a:gd name="T22" fmla="*/ 618 w 814"/>
              <a:gd name="T23" fmla="*/ 489 h 1726"/>
              <a:gd name="T24" fmla="*/ 486 w 814"/>
              <a:gd name="T25" fmla="*/ 698 h 1726"/>
              <a:gd name="T26" fmla="*/ 419 w 814"/>
              <a:gd name="T27" fmla="*/ 894 h 1726"/>
              <a:gd name="T28" fmla="*/ 377 w 814"/>
              <a:gd name="T29" fmla="*/ 1078 h 1726"/>
              <a:gd name="T30" fmla="*/ 450 w 814"/>
              <a:gd name="T31" fmla="*/ 1272 h 1726"/>
              <a:gd name="T32" fmla="*/ 338 w 814"/>
              <a:gd name="T33" fmla="*/ 1353 h 1726"/>
              <a:gd name="T34" fmla="*/ 413 w 814"/>
              <a:gd name="T35" fmla="*/ 1507 h 1726"/>
              <a:gd name="T36" fmla="*/ 428 w 814"/>
              <a:gd name="T37" fmla="*/ 1574 h 1726"/>
              <a:gd name="T38" fmla="*/ 365 w 814"/>
              <a:gd name="T39" fmla="*/ 1596 h 1726"/>
              <a:gd name="T40" fmla="*/ 385 w 814"/>
              <a:gd name="T41" fmla="*/ 1641 h 1726"/>
              <a:gd name="T42" fmla="*/ 376 w 814"/>
              <a:gd name="T43" fmla="*/ 1686 h 1726"/>
              <a:gd name="T44" fmla="*/ 261 w 814"/>
              <a:gd name="T45" fmla="*/ 1715 h 1726"/>
              <a:gd name="T46" fmla="*/ 174 w 814"/>
              <a:gd name="T47" fmla="*/ 1719 h 1726"/>
              <a:gd name="T48" fmla="*/ 128 w 814"/>
              <a:gd name="T49" fmla="*/ 1674 h 1726"/>
              <a:gd name="T50" fmla="*/ 192 w 814"/>
              <a:gd name="T51" fmla="*/ 1648 h 1726"/>
              <a:gd name="T52" fmla="*/ 264 w 814"/>
              <a:gd name="T53" fmla="*/ 1574 h 1726"/>
              <a:gd name="T54" fmla="*/ 213 w 814"/>
              <a:gd name="T55" fmla="*/ 1559 h 1726"/>
              <a:gd name="T56" fmla="*/ 207 w 814"/>
              <a:gd name="T57" fmla="*/ 1525 h 1726"/>
              <a:gd name="T58" fmla="*/ 233 w 814"/>
              <a:gd name="T59" fmla="*/ 1512 h 1726"/>
              <a:gd name="T60" fmla="*/ 242 w 814"/>
              <a:gd name="T61" fmla="*/ 1443 h 1726"/>
              <a:gd name="T62" fmla="*/ 150 w 814"/>
              <a:gd name="T63" fmla="*/ 1306 h 1726"/>
              <a:gd name="T64" fmla="*/ 26 w 814"/>
              <a:gd name="T65" fmla="*/ 1277 h 1726"/>
              <a:gd name="T66" fmla="*/ 75 w 814"/>
              <a:gd name="T67" fmla="*/ 940 h 1726"/>
              <a:gd name="T68" fmla="*/ 143 w 814"/>
              <a:gd name="T69" fmla="*/ 776 h 1726"/>
              <a:gd name="T70" fmla="*/ 211 w 814"/>
              <a:gd name="T71" fmla="*/ 641 h 1726"/>
              <a:gd name="T72" fmla="*/ 268 w 814"/>
              <a:gd name="T73" fmla="*/ 504 h 1726"/>
              <a:gd name="T74" fmla="*/ 175 w 814"/>
              <a:gd name="T75" fmla="*/ 416 h 1726"/>
              <a:gd name="T76" fmla="*/ 109 w 814"/>
              <a:gd name="T77" fmla="*/ 301 h 1726"/>
              <a:gd name="T78" fmla="*/ 86 w 814"/>
              <a:gd name="T79" fmla="*/ 199 h 1726"/>
              <a:gd name="T80" fmla="*/ 64 w 814"/>
              <a:gd name="T81" fmla="*/ 158 h 1726"/>
              <a:gd name="T82" fmla="*/ 79 w 814"/>
              <a:gd name="T83" fmla="*/ 123 h 1726"/>
              <a:gd name="T84" fmla="*/ 95 w 814"/>
              <a:gd name="T85" fmla="*/ 113 h 1726"/>
              <a:gd name="T86" fmla="*/ 128 w 814"/>
              <a:gd name="T87" fmla="*/ 163 h 1726"/>
              <a:gd name="T88" fmla="*/ 149 w 814"/>
              <a:gd name="T89" fmla="*/ 283 h 1726"/>
              <a:gd name="T90" fmla="*/ 223 w 814"/>
              <a:gd name="T91" fmla="*/ 363 h 1726"/>
              <a:gd name="T92" fmla="*/ 242 w 814"/>
              <a:gd name="T93" fmla="*/ 316 h 1726"/>
              <a:gd name="T94" fmla="*/ 261 w 814"/>
              <a:gd name="T95" fmla="*/ 296 h 1726"/>
              <a:gd name="T96" fmla="*/ 271 w 814"/>
              <a:gd name="T97" fmla="*/ 336 h 1726"/>
              <a:gd name="T98" fmla="*/ 281 w 814"/>
              <a:gd name="T99" fmla="*/ 354 h 1726"/>
              <a:gd name="T100" fmla="*/ 285 w 814"/>
              <a:gd name="T101" fmla="*/ 385 h 1726"/>
              <a:gd name="T102" fmla="*/ 345 w 814"/>
              <a:gd name="T103" fmla="*/ 352 h 1726"/>
              <a:gd name="T104" fmla="*/ 402 w 814"/>
              <a:gd name="T105" fmla="*/ 278 h 1726"/>
              <a:gd name="T106" fmla="*/ 443 w 814"/>
              <a:gd name="T107" fmla="*/ 259 h 1726"/>
              <a:gd name="T108" fmla="*/ 444 w 814"/>
              <a:gd name="T109" fmla="*/ 212 h 1726"/>
              <a:gd name="T110" fmla="*/ 454 w 814"/>
              <a:gd name="T111" fmla="*/ 188 h 1726"/>
              <a:gd name="T112" fmla="*/ 479 w 814"/>
              <a:gd name="T113" fmla="*/ 153 h 1726"/>
              <a:gd name="T114" fmla="*/ 493 w 814"/>
              <a:gd name="T115" fmla="*/ 118 h 1726"/>
              <a:gd name="T116" fmla="*/ 519 w 814"/>
              <a:gd name="T117" fmla="*/ 96 h 1726"/>
              <a:gd name="T118" fmla="*/ 553 w 814"/>
              <a:gd name="T119" fmla="*/ 64 h 1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4" h="1726">
                <a:moveTo>
                  <a:pt x="572" y="49"/>
                </a:moveTo>
                <a:lnTo>
                  <a:pt x="572" y="49"/>
                </a:lnTo>
                <a:lnTo>
                  <a:pt x="572" y="47"/>
                </a:lnTo>
                <a:lnTo>
                  <a:pt x="571" y="42"/>
                </a:lnTo>
                <a:lnTo>
                  <a:pt x="572" y="34"/>
                </a:lnTo>
                <a:lnTo>
                  <a:pt x="575" y="29"/>
                </a:lnTo>
                <a:lnTo>
                  <a:pt x="577" y="24"/>
                </a:lnTo>
                <a:lnTo>
                  <a:pt x="577" y="24"/>
                </a:lnTo>
                <a:lnTo>
                  <a:pt x="582" y="19"/>
                </a:lnTo>
                <a:lnTo>
                  <a:pt x="588" y="15"/>
                </a:lnTo>
                <a:lnTo>
                  <a:pt x="603" y="7"/>
                </a:lnTo>
                <a:lnTo>
                  <a:pt x="615" y="2"/>
                </a:lnTo>
                <a:lnTo>
                  <a:pt x="622" y="0"/>
                </a:lnTo>
                <a:lnTo>
                  <a:pt x="617" y="15"/>
                </a:lnTo>
                <a:lnTo>
                  <a:pt x="617" y="15"/>
                </a:lnTo>
                <a:lnTo>
                  <a:pt x="619" y="13"/>
                </a:lnTo>
                <a:lnTo>
                  <a:pt x="625" y="11"/>
                </a:lnTo>
                <a:lnTo>
                  <a:pt x="638" y="10"/>
                </a:lnTo>
                <a:lnTo>
                  <a:pt x="646" y="10"/>
                </a:lnTo>
                <a:lnTo>
                  <a:pt x="656" y="10"/>
                </a:lnTo>
                <a:lnTo>
                  <a:pt x="656" y="10"/>
                </a:lnTo>
                <a:lnTo>
                  <a:pt x="667" y="12"/>
                </a:lnTo>
                <a:lnTo>
                  <a:pt x="678" y="16"/>
                </a:lnTo>
                <a:lnTo>
                  <a:pt x="689" y="19"/>
                </a:lnTo>
                <a:lnTo>
                  <a:pt x="699" y="26"/>
                </a:lnTo>
                <a:lnTo>
                  <a:pt x="714" y="36"/>
                </a:lnTo>
                <a:lnTo>
                  <a:pt x="720" y="39"/>
                </a:lnTo>
                <a:lnTo>
                  <a:pt x="700" y="39"/>
                </a:lnTo>
                <a:lnTo>
                  <a:pt x="700" y="39"/>
                </a:lnTo>
                <a:lnTo>
                  <a:pt x="715" y="49"/>
                </a:lnTo>
                <a:lnTo>
                  <a:pt x="728" y="58"/>
                </a:lnTo>
                <a:lnTo>
                  <a:pt x="740" y="64"/>
                </a:lnTo>
                <a:lnTo>
                  <a:pt x="740" y="64"/>
                </a:lnTo>
                <a:lnTo>
                  <a:pt x="742" y="66"/>
                </a:lnTo>
                <a:lnTo>
                  <a:pt x="741" y="68"/>
                </a:lnTo>
                <a:lnTo>
                  <a:pt x="736" y="69"/>
                </a:lnTo>
                <a:lnTo>
                  <a:pt x="729" y="69"/>
                </a:lnTo>
                <a:lnTo>
                  <a:pt x="715" y="69"/>
                </a:lnTo>
                <a:lnTo>
                  <a:pt x="710" y="69"/>
                </a:lnTo>
                <a:lnTo>
                  <a:pt x="710" y="69"/>
                </a:lnTo>
                <a:lnTo>
                  <a:pt x="712" y="69"/>
                </a:lnTo>
                <a:lnTo>
                  <a:pt x="713" y="71"/>
                </a:lnTo>
                <a:lnTo>
                  <a:pt x="719" y="79"/>
                </a:lnTo>
                <a:lnTo>
                  <a:pt x="728" y="92"/>
                </a:lnTo>
                <a:lnTo>
                  <a:pt x="740" y="108"/>
                </a:lnTo>
                <a:lnTo>
                  <a:pt x="740" y="108"/>
                </a:lnTo>
                <a:lnTo>
                  <a:pt x="746" y="118"/>
                </a:lnTo>
                <a:lnTo>
                  <a:pt x="752" y="132"/>
                </a:lnTo>
                <a:lnTo>
                  <a:pt x="756" y="148"/>
                </a:lnTo>
                <a:lnTo>
                  <a:pt x="760" y="164"/>
                </a:lnTo>
                <a:lnTo>
                  <a:pt x="761" y="183"/>
                </a:lnTo>
                <a:lnTo>
                  <a:pt x="762" y="200"/>
                </a:lnTo>
                <a:lnTo>
                  <a:pt x="761" y="217"/>
                </a:lnTo>
                <a:lnTo>
                  <a:pt x="760" y="232"/>
                </a:lnTo>
                <a:lnTo>
                  <a:pt x="760" y="232"/>
                </a:lnTo>
                <a:lnTo>
                  <a:pt x="758" y="246"/>
                </a:lnTo>
                <a:lnTo>
                  <a:pt x="757" y="259"/>
                </a:lnTo>
                <a:lnTo>
                  <a:pt x="758" y="270"/>
                </a:lnTo>
                <a:lnTo>
                  <a:pt x="761" y="281"/>
                </a:lnTo>
                <a:lnTo>
                  <a:pt x="765" y="293"/>
                </a:lnTo>
                <a:lnTo>
                  <a:pt x="770" y="301"/>
                </a:lnTo>
                <a:lnTo>
                  <a:pt x="776" y="309"/>
                </a:lnTo>
                <a:lnTo>
                  <a:pt x="784" y="316"/>
                </a:lnTo>
                <a:lnTo>
                  <a:pt x="784" y="316"/>
                </a:lnTo>
                <a:lnTo>
                  <a:pt x="793" y="323"/>
                </a:lnTo>
                <a:lnTo>
                  <a:pt x="799" y="331"/>
                </a:lnTo>
                <a:lnTo>
                  <a:pt x="804" y="340"/>
                </a:lnTo>
                <a:lnTo>
                  <a:pt x="809" y="347"/>
                </a:lnTo>
                <a:lnTo>
                  <a:pt x="813" y="361"/>
                </a:lnTo>
                <a:lnTo>
                  <a:pt x="814" y="365"/>
                </a:lnTo>
                <a:lnTo>
                  <a:pt x="804" y="356"/>
                </a:lnTo>
                <a:lnTo>
                  <a:pt x="804" y="356"/>
                </a:lnTo>
                <a:lnTo>
                  <a:pt x="805" y="359"/>
                </a:lnTo>
                <a:lnTo>
                  <a:pt x="809" y="368"/>
                </a:lnTo>
                <a:lnTo>
                  <a:pt x="809" y="375"/>
                </a:lnTo>
                <a:lnTo>
                  <a:pt x="809" y="384"/>
                </a:lnTo>
                <a:lnTo>
                  <a:pt x="808" y="394"/>
                </a:lnTo>
                <a:lnTo>
                  <a:pt x="804" y="405"/>
                </a:lnTo>
                <a:lnTo>
                  <a:pt x="804" y="405"/>
                </a:lnTo>
                <a:lnTo>
                  <a:pt x="799" y="416"/>
                </a:lnTo>
                <a:lnTo>
                  <a:pt x="795" y="425"/>
                </a:lnTo>
                <a:lnTo>
                  <a:pt x="787" y="437"/>
                </a:lnTo>
                <a:lnTo>
                  <a:pt x="782" y="443"/>
                </a:lnTo>
                <a:lnTo>
                  <a:pt x="779" y="445"/>
                </a:lnTo>
                <a:lnTo>
                  <a:pt x="779" y="445"/>
                </a:lnTo>
                <a:lnTo>
                  <a:pt x="781" y="433"/>
                </a:lnTo>
                <a:lnTo>
                  <a:pt x="781" y="425"/>
                </a:lnTo>
                <a:lnTo>
                  <a:pt x="781" y="421"/>
                </a:lnTo>
                <a:lnTo>
                  <a:pt x="779" y="420"/>
                </a:lnTo>
                <a:lnTo>
                  <a:pt x="779" y="420"/>
                </a:lnTo>
                <a:lnTo>
                  <a:pt x="778" y="420"/>
                </a:lnTo>
                <a:lnTo>
                  <a:pt x="776" y="422"/>
                </a:lnTo>
                <a:lnTo>
                  <a:pt x="771" y="433"/>
                </a:lnTo>
                <a:lnTo>
                  <a:pt x="763" y="447"/>
                </a:lnTo>
                <a:lnTo>
                  <a:pt x="760" y="453"/>
                </a:lnTo>
                <a:lnTo>
                  <a:pt x="755" y="459"/>
                </a:lnTo>
                <a:lnTo>
                  <a:pt x="755" y="459"/>
                </a:lnTo>
                <a:lnTo>
                  <a:pt x="745" y="469"/>
                </a:lnTo>
                <a:lnTo>
                  <a:pt x="737" y="474"/>
                </a:lnTo>
                <a:lnTo>
                  <a:pt x="730" y="479"/>
                </a:lnTo>
                <a:lnTo>
                  <a:pt x="720" y="445"/>
                </a:lnTo>
                <a:lnTo>
                  <a:pt x="720" y="445"/>
                </a:lnTo>
                <a:lnTo>
                  <a:pt x="710" y="461"/>
                </a:lnTo>
                <a:lnTo>
                  <a:pt x="704" y="471"/>
                </a:lnTo>
                <a:lnTo>
                  <a:pt x="700" y="474"/>
                </a:lnTo>
                <a:lnTo>
                  <a:pt x="700" y="474"/>
                </a:lnTo>
                <a:lnTo>
                  <a:pt x="698" y="466"/>
                </a:lnTo>
                <a:lnTo>
                  <a:pt x="696" y="459"/>
                </a:lnTo>
                <a:lnTo>
                  <a:pt x="696" y="459"/>
                </a:lnTo>
                <a:lnTo>
                  <a:pt x="683" y="462"/>
                </a:lnTo>
                <a:lnTo>
                  <a:pt x="673" y="466"/>
                </a:lnTo>
                <a:lnTo>
                  <a:pt x="666" y="469"/>
                </a:lnTo>
                <a:lnTo>
                  <a:pt x="666" y="469"/>
                </a:lnTo>
                <a:lnTo>
                  <a:pt x="662" y="471"/>
                </a:lnTo>
                <a:lnTo>
                  <a:pt x="657" y="472"/>
                </a:lnTo>
                <a:lnTo>
                  <a:pt x="645" y="473"/>
                </a:lnTo>
                <a:lnTo>
                  <a:pt x="627" y="474"/>
                </a:lnTo>
                <a:lnTo>
                  <a:pt x="627" y="474"/>
                </a:lnTo>
                <a:lnTo>
                  <a:pt x="623" y="478"/>
                </a:lnTo>
                <a:lnTo>
                  <a:pt x="618" y="489"/>
                </a:lnTo>
                <a:lnTo>
                  <a:pt x="601" y="522"/>
                </a:lnTo>
                <a:lnTo>
                  <a:pt x="583" y="558"/>
                </a:lnTo>
                <a:lnTo>
                  <a:pt x="576" y="571"/>
                </a:lnTo>
                <a:lnTo>
                  <a:pt x="572" y="578"/>
                </a:lnTo>
                <a:lnTo>
                  <a:pt x="572" y="578"/>
                </a:lnTo>
                <a:lnTo>
                  <a:pt x="543" y="619"/>
                </a:lnTo>
                <a:lnTo>
                  <a:pt x="503" y="672"/>
                </a:lnTo>
                <a:lnTo>
                  <a:pt x="503" y="672"/>
                </a:lnTo>
                <a:lnTo>
                  <a:pt x="495" y="683"/>
                </a:lnTo>
                <a:lnTo>
                  <a:pt x="486" y="698"/>
                </a:lnTo>
                <a:lnTo>
                  <a:pt x="467" y="730"/>
                </a:lnTo>
                <a:lnTo>
                  <a:pt x="453" y="758"/>
                </a:lnTo>
                <a:lnTo>
                  <a:pt x="444" y="771"/>
                </a:lnTo>
                <a:lnTo>
                  <a:pt x="444" y="771"/>
                </a:lnTo>
                <a:lnTo>
                  <a:pt x="443" y="773"/>
                </a:lnTo>
                <a:lnTo>
                  <a:pt x="442" y="777"/>
                </a:lnTo>
                <a:lnTo>
                  <a:pt x="440" y="789"/>
                </a:lnTo>
                <a:lnTo>
                  <a:pt x="439" y="805"/>
                </a:lnTo>
                <a:lnTo>
                  <a:pt x="439" y="899"/>
                </a:lnTo>
                <a:lnTo>
                  <a:pt x="419" y="894"/>
                </a:lnTo>
                <a:lnTo>
                  <a:pt x="419" y="894"/>
                </a:lnTo>
                <a:lnTo>
                  <a:pt x="411" y="915"/>
                </a:lnTo>
                <a:lnTo>
                  <a:pt x="402" y="939"/>
                </a:lnTo>
                <a:lnTo>
                  <a:pt x="393" y="967"/>
                </a:lnTo>
                <a:lnTo>
                  <a:pt x="385" y="999"/>
                </a:lnTo>
                <a:lnTo>
                  <a:pt x="382" y="1017"/>
                </a:lnTo>
                <a:lnTo>
                  <a:pt x="380" y="1033"/>
                </a:lnTo>
                <a:lnTo>
                  <a:pt x="377" y="1049"/>
                </a:lnTo>
                <a:lnTo>
                  <a:pt x="377" y="1064"/>
                </a:lnTo>
                <a:lnTo>
                  <a:pt x="377" y="1078"/>
                </a:lnTo>
                <a:lnTo>
                  <a:pt x="380" y="1092"/>
                </a:lnTo>
                <a:lnTo>
                  <a:pt x="380" y="1092"/>
                </a:lnTo>
                <a:lnTo>
                  <a:pt x="387" y="1119"/>
                </a:lnTo>
                <a:lnTo>
                  <a:pt x="398" y="1149"/>
                </a:lnTo>
                <a:lnTo>
                  <a:pt x="411" y="1179"/>
                </a:lnTo>
                <a:lnTo>
                  <a:pt x="423" y="1207"/>
                </a:lnTo>
                <a:lnTo>
                  <a:pt x="444" y="1251"/>
                </a:lnTo>
                <a:lnTo>
                  <a:pt x="454" y="1270"/>
                </a:lnTo>
                <a:lnTo>
                  <a:pt x="454" y="1270"/>
                </a:lnTo>
                <a:lnTo>
                  <a:pt x="450" y="1272"/>
                </a:lnTo>
                <a:lnTo>
                  <a:pt x="438" y="1280"/>
                </a:lnTo>
                <a:lnTo>
                  <a:pt x="429" y="1282"/>
                </a:lnTo>
                <a:lnTo>
                  <a:pt x="418" y="1286"/>
                </a:lnTo>
                <a:lnTo>
                  <a:pt x="405" y="1289"/>
                </a:lnTo>
                <a:lnTo>
                  <a:pt x="390" y="1290"/>
                </a:lnTo>
                <a:lnTo>
                  <a:pt x="390" y="1290"/>
                </a:lnTo>
                <a:lnTo>
                  <a:pt x="337" y="1290"/>
                </a:lnTo>
                <a:lnTo>
                  <a:pt x="316" y="1290"/>
                </a:lnTo>
                <a:lnTo>
                  <a:pt x="316" y="1290"/>
                </a:lnTo>
                <a:lnTo>
                  <a:pt x="338" y="1353"/>
                </a:lnTo>
                <a:lnTo>
                  <a:pt x="354" y="1400"/>
                </a:lnTo>
                <a:lnTo>
                  <a:pt x="365" y="1428"/>
                </a:lnTo>
                <a:lnTo>
                  <a:pt x="365" y="1428"/>
                </a:lnTo>
                <a:lnTo>
                  <a:pt x="385" y="1468"/>
                </a:lnTo>
                <a:lnTo>
                  <a:pt x="396" y="1489"/>
                </a:lnTo>
                <a:lnTo>
                  <a:pt x="405" y="1502"/>
                </a:lnTo>
                <a:lnTo>
                  <a:pt x="405" y="1502"/>
                </a:lnTo>
                <a:lnTo>
                  <a:pt x="407" y="1505"/>
                </a:lnTo>
                <a:lnTo>
                  <a:pt x="409" y="1506"/>
                </a:lnTo>
                <a:lnTo>
                  <a:pt x="413" y="1507"/>
                </a:lnTo>
                <a:lnTo>
                  <a:pt x="414" y="1507"/>
                </a:lnTo>
                <a:lnTo>
                  <a:pt x="417" y="1510"/>
                </a:lnTo>
                <a:lnTo>
                  <a:pt x="419" y="1517"/>
                </a:lnTo>
                <a:lnTo>
                  <a:pt x="419" y="1517"/>
                </a:lnTo>
                <a:lnTo>
                  <a:pt x="423" y="1528"/>
                </a:lnTo>
                <a:lnTo>
                  <a:pt x="425" y="1538"/>
                </a:lnTo>
                <a:lnTo>
                  <a:pt x="429" y="1547"/>
                </a:lnTo>
                <a:lnTo>
                  <a:pt x="424" y="1562"/>
                </a:lnTo>
                <a:lnTo>
                  <a:pt x="424" y="1562"/>
                </a:lnTo>
                <a:lnTo>
                  <a:pt x="428" y="1574"/>
                </a:lnTo>
                <a:lnTo>
                  <a:pt x="430" y="1583"/>
                </a:lnTo>
                <a:lnTo>
                  <a:pt x="430" y="1585"/>
                </a:lnTo>
                <a:lnTo>
                  <a:pt x="429" y="1586"/>
                </a:lnTo>
                <a:lnTo>
                  <a:pt x="429" y="1586"/>
                </a:lnTo>
                <a:lnTo>
                  <a:pt x="417" y="1589"/>
                </a:lnTo>
                <a:lnTo>
                  <a:pt x="395" y="1591"/>
                </a:lnTo>
                <a:lnTo>
                  <a:pt x="395" y="1591"/>
                </a:lnTo>
                <a:lnTo>
                  <a:pt x="384" y="1593"/>
                </a:lnTo>
                <a:lnTo>
                  <a:pt x="374" y="1594"/>
                </a:lnTo>
                <a:lnTo>
                  <a:pt x="365" y="1596"/>
                </a:lnTo>
                <a:lnTo>
                  <a:pt x="365" y="1596"/>
                </a:lnTo>
                <a:lnTo>
                  <a:pt x="375" y="1605"/>
                </a:lnTo>
                <a:lnTo>
                  <a:pt x="382" y="1614"/>
                </a:lnTo>
                <a:lnTo>
                  <a:pt x="384" y="1617"/>
                </a:lnTo>
                <a:lnTo>
                  <a:pt x="385" y="1621"/>
                </a:lnTo>
                <a:lnTo>
                  <a:pt x="385" y="1621"/>
                </a:lnTo>
                <a:lnTo>
                  <a:pt x="385" y="1632"/>
                </a:lnTo>
                <a:lnTo>
                  <a:pt x="385" y="1637"/>
                </a:lnTo>
                <a:lnTo>
                  <a:pt x="385" y="1641"/>
                </a:lnTo>
                <a:lnTo>
                  <a:pt x="385" y="1641"/>
                </a:lnTo>
                <a:lnTo>
                  <a:pt x="386" y="1649"/>
                </a:lnTo>
                <a:lnTo>
                  <a:pt x="386" y="1654"/>
                </a:lnTo>
                <a:lnTo>
                  <a:pt x="386" y="1656"/>
                </a:lnTo>
                <a:lnTo>
                  <a:pt x="385" y="1656"/>
                </a:lnTo>
                <a:lnTo>
                  <a:pt x="385" y="1656"/>
                </a:lnTo>
                <a:lnTo>
                  <a:pt x="379" y="1658"/>
                </a:lnTo>
                <a:lnTo>
                  <a:pt x="375" y="1660"/>
                </a:lnTo>
                <a:lnTo>
                  <a:pt x="375" y="1660"/>
                </a:lnTo>
                <a:lnTo>
                  <a:pt x="376" y="1677"/>
                </a:lnTo>
                <a:lnTo>
                  <a:pt x="376" y="1686"/>
                </a:lnTo>
                <a:lnTo>
                  <a:pt x="376" y="1690"/>
                </a:lnTo>
                <a:lnTo>
                  <a:pt x="375" y="1690"/>
                </a:lnTo>
                <a:lnTo>
                  <a:pt x="375" y="1690"/>
                </a:lnTo>
                <a:lnTo>
                  <a:pt x="368" y="1689"/>
                </a:lnTo>
                <a:lnTo>
                  <a:pt x="355" y="1690"/>
                </a:lnTo>
                <a:lnTo>
                  <a:pt x="339" y="1691"/>
                </a:lnTo>
                <a:lnTo>
                  <a:pt x="326" y="1695"/>
                </a:lnTo>
                <a:lnTo>
                  <a:pt x="326" y="1695"/>
                </a:lnTo>
                <a:lnTo>
                  <a:pt x="298" y="1704"/>
                </a:lnTo>
                <a:lnTo>
                  <a:pt x="261" y="1715"/>
                </a:lnTo>
                <a:lnTo>
                  <a:pt x="261" y="1715"/>
                </a:lnTo>
                <a:lnTo>
                  <a:pt x="227" y="1724"/>
                </a:lnTo>
                <a:lnTo>
                  <a:pt x="216" y="1726"/>
                </a:lnTo>
                <a:lnTo>
                  <a:pt x="211" y="1726"/>
                </a:lnTo>
                <a:lnTo>
                  <a:pt x="207" y="1725"/>
                </a:lnTo>
                <a:lnTo>
                  <a:pt x="207" y="1725"/>
                </a:lnTo>
                <a:lnTo>
                  <a:pt x="199" y="1724"/>
                </a:lnTo>
                <a:lnTo>
                  <a:pt x="190" y="1722"/>
                </a:lnTo>
                <a:lnTo>
                  <a:pt x="179" y="1720"/>
                </a:lnTo>
                <a:lnTo>
                  <a:pt x="174" y="1719"/>
                </a:lnTo>
                <a:lnTo>
                  <a:pt x="168" y="1715"/>
                </a:lnTo>
                <a:lnTo>
                  <a:pt x="168" y="1715"/>
                </a:lnTo>
                <a:lnTo>
                  <a:pt x="158" y="1707"/>
                </a:lnTo>
                <a:lnTo>
                  <a:pt x="150" y="1700"/>
                </a:lnTo>
                <a:lnTo>
                  <a:pt x="146" y="1694"/>
                </a:lnTo>
                <a:lnTo>
                  <a:pt x="143" y="1690"/>
                </a:lnTo>
                <a:lnTo>
                  <a:pt x="143" y="1690"/>
                </a:lnTo>
                <a:lnTo>
                  <a:pt x="139" y="1686"/>
                </a:lnTo>
                <a:lnTo>
                  <a:pt x="133" y="1680"/>
                </a:lnTo>
                <a:lnTo>
                  <a:pt x="128" y="1674"/>
                </a:lnTo>
                <a:lnTo>
                  <a:pt x="127" y="1672"/>
                </a:lnTo>
                <a:lnTo>
                  <a:pt x="128" y="1670"/>
                </a:lnTo>
                <a:lnTo>
                  <a:pt x="128" y="1670"/>
                </a:lnTo>
                <a:lnTo>
                  <a:pt x="134" y="1669"/>
                </a:lnTo>
                <a:lnTo>
                  <a:pt x="143" y="1667"/>
                </a:lnTo>
                <a:lnTo>
                  <a:pt x="154" y="1664"/>
                </a:lnTo>
                <a:lnTo>
                  <a:pt x="168" y="1660"/>
                </a:lnTo>
                <a:lnTo>
                  <a:pt x="168" y="1660"/>
                </a:lnTo>
                <a:lnTo>
                  <a:pt x="181" y="1654"/>
                </a:lnTo>
                <a:lnTo>
                  <a:pt x="192" y="1648"/>
                </a:lnTo>
                <a:lnTo>
                  <a:pt x="201" y="1641"/>
                </a:lnTo>
                <a:lnTo>
                  <a:pt x="207" y="1636"/>
                </a:lnTo>
                <a:lnTo>
                  <a:pt x="207" y="1636"/>
                </a:lnTo>
                <a:lnTo>
                  <a:pt x="233" y="1612"/>
                </a:lnTo>
                <a:lnTo>
                  <a:pt x="248" y="1596"/>
                </a:lnTo>
                <a:lnTo>
                  <a:pt x="254" y="1590"/>
                </a:lnTo>
                <a:lnTo>
                  <a:pt x="257" y="1586"/>
                </a:lnTo>
                <a:lnTo>
                  <a:pt x="257" y="1586"/>
                </a:lnTo>
                <a:lnTo>
                  <a:pt x="259" y="1580"/>
                </a:lnTo>
                <a:lnTo>
                  <a:pt x="264" y="1574"/>
                </a:lnTo>
                <a:lnTo>
                  <a:pt x="266" y="1569"/>
                </a:lnTo>
                <a:lnTo>
                  <a:pt x="266" y="1567"/>
                </a:lnTo>
                <a:lnTo>
                  <a:pt x="266" y="1567"/>
                </a:lnTo>
                <a:lnTo>
                  <a:pt x="266" y="1567"/>
                </a:lnTo>
                <a:lnTo>
                  <a:pt x="245" y="1565"/>
                </a:lnTo>
                <a:lnTo>
                  <a:pt x="229" y="1564"/>
                </a:lnTo>
                <a:lnTo>
                  <a:pt x="222" y="1563"/>
                </a:lnTo>
                <a:lnTo>
                  <a:pt x="217" y="1562"/>
                </a:lnTo>
                <a:lnTo>
                  <a:pt x="217" y="1562"/>
                </a:lnTo>
                <a:lnTo>
                  <a:pt x="213" y="1559"/>
                </a:lnTo>
                <a:lnTo>
                  <a:pt x="212" y="1555"/>
                </a:lnTo>
                <a:lnTo>
                  <a:pt x="212" y="1551"/>
                </a:lnTo>
                <a:lnTo>
                  <a:pt x="213" y="1544"/>
                </a:lnTo>
                <a:lnTo>
                  <a:pt x="216" y="1536"/>
                </a:lnTo>
                <a:lnTo>
                  <a:pt x="217" y="1532"/>
                </a:lnTo>
                <a:lnTo>
                  <a:pt x="217" y="1532"/>
                </a:lnTo>
                <a:lnTo>
                  <a:pt x="216" y="1532"/>
                </a:lnTo>
                <a:lnTo>
                  <a:pt x="212" y="1531"/>
                </a:lnTo>
                <a:lnTo>
                  <a:pt x="208" y="1527"/>
                </a:lnTo>
                <a:lnTo>
                  <a:pt x="207" y="1525"/>
                </a:lnTo>
                <a:lnTo>
                  <a:pt x="207" y="1522"/>
                </a:lnTo>
                <a:lnTo>
                  <a:pt x="207" y="1522"/>
                </a:lnTo>
                <a:lnTo>
                  <a:pt x="208" y="1517"/>
                </a:lnTo>
                <a:lnTo>
                  <a:pt x="211" y="1515"/>
                </a:lnTo>
                <a:lnTo>
                  <a:pt x="213" y="1513"/>
                </a:lnTo>
                <a:lnTo>
                  <a:pt x="217" y="1512"/>
                </a:lnTo>
                <a:lnTo>
                  <a:pt x="217" y="1512"/>
                </a:lnTo>
                <a:lnTo>
                  <a:pt x="221" y="1512"/>
                </a:lnTo>
                <a:lnTo>
                  <a:pt x="226" y="1512"/>
                </a:lnTo>
                <a:lnTo>
                  <a:pt x="233" y="1512"/>
                </a:lnTo>
                <a:lnTo>
                  <a:pt x="242" y="1512"/>
                </a:lnTo>
                <a:lnTo>
                  <a:pt x="242" y="1512"/>
                </a:lnTo>
                <a:lnTo>
                  <a:pt x="252" y="1510"/>
                </a:lnTo>
                <a:lnTo>
                  <a:pt x="261" y="1507"/>
                </a:lnTo>
                <a:lnTo>
                  <a:pt x="271" y="1502"/>
                </a:lnTo>
                <a:lnTo>
                  <a:pt x="271" y="1502"/>
                </a:lnTo>
                <a:lnTo>
                  <a:pt x="257" y="1474"/>
                </a:lnTo>
                <a:lnTo>
                  <a:pt x="247" y="1454"/>
                </a:lnTo>
                <a:lnTo>
                  <a:pt x="242" y="1443"/>
                </a:lnTo>
                <a:lnTo>
                  <a:pt x="242" y="1443"/>
                </a:lnTo>
                <a:lnTo>
                  <a:pt x="240" y="1437"/>
                </a:lnTo>
                <a:lnTo>
                  <a:pt x="236" y="1426"/>
                </a:lnTo>
                <a:lnTo>
                  <a:pt x="228" y="1412"/>
                </a:lnTo>
                <a:lnTo>
                  <a:pt x="217" y="1394"/>
                </a:lnTo>
                <a:lnTo>
                  <a:pt x="217" y="1394"/>
                </a:lnTo>
                <a:lnTo>
                  <a:pt x="201" y="1369"/>
                </a:lnTo>
                <a:lnTo>
                  <a:pt x="183" y="1339"/>
                </a:lnTo>
                <a:lnTo>
                  <a:pt x="163" y="1305"/>
                </a:lnTo>
                <a:lnTo>
                  <a:pt x="163" y="1305"/>
                </a:lnTo>
                <a:lnTo>
                  <a:pt x="150" y="1306"/>
                </a:lnTo>
                <a:lnTo>
                  <a:pt x="137" y="1307"/>
                </a:lnTo>
                <a:lnTo>
                  <a:pt x="120" y="1308"/>
                </a:lnTo>
                <a:lnTo>
                  <a:pt x="101" y="1307"/>
                </a:lnTo>
                <a:lnTo>
                  <a:pt x="83" y="1306"/>
                </a:lnTo>
                <a:lnTo>
                  <a:pt x="65" y="1302"/>
                </a:lnTo>
                <a:lnTo>
                  <a:pt x="57" y="1298"/>
                </a:lnTo>
                <a:lnTo>
                  <a:pt x="49" y="1295"/>
                </a:lnTo>
                <a:lnTo>
                  <a:pt x="49" y="1295"/>
                </a:lnTo>
                <a:lnTo>
                  <a:pt x="37" y="1286"/>
                </a:lnTo>
                <a:lnTo>
                  <a:pt x="26" y="1277"/>
                </a:lnTo>
                <a:lnTo>
                  <a:pt x="17" y="1269"/>
                </a:lnTo>
                <a:lnTo>
                  <a:pt x="11" y="1261"/>
                </a:lnTo>
                <a:lnTo>
                  <a:pt x="2" y="1250"/>
                </a:lnTo>
                <a:lnTo>
                  <a:pt x="0" y="1245"/>
                </a:lnTo>
                <a:lnTo>
                  <a:pt x="0" y="1245"/>
                </a:lnTo>
                <a:lnTo>
                  <a:pt x="9" y="1202"/>
                </a:lnTo>
                <a:lnTo>
                  <a:pt x="32" y="1102"/>
                </a:lnTo>
                <a:lnTo>
                  <a:pt x="46" y="1045"/>
                </a:lnTo>
                <a:lnTo>
                  <a:pt x="60" y="988"/>
                </a:lnTo>
                <a:lnTo>
                  <a:pt x="75" y="940"/>
                </a:lnTo>
                <a:lnTo>
                  <a:pt x="83" y="920"/>
                </a:lnTo>
                <a:lnTo>
                  <a:pt x="89" y="904"/>
                </a:lnTo>
                <a:lnTo>
                  <a:pt x="89" y="904"/>
                </a:lnTo>
                <a:lnTo>
                  <a:pt x="101" y="878"/>
                </a:lnTo>
                <a:lnTo>
                  <a:pt x="115" y="855"/>
                </a:lnTo>
                <a:lnTo>
                  <a:pt x="137" y="817"/>
                </a:lnTo>
                <a:lnTo>
                  <a:pt x="152" y="794"/>
                </a:lnTo>
                <a:lnTo>
                  <a:pt x="158" y="786"/>
                </a:lnTo>
                <a:lnTo>
                  <a:pt x="143" y="776"/>
                </a:lnTo>
                <a:lnTo>
                  <a:pt x="143" y="776"/>
                </a:lnTo>
                <a:lnTo>
                  <a:pt x="139" y="776"/>
                </a:lnTo>
                <a:lnTo>
                  <a:pt x="137" y="774"/>
                </a:lnTo>
                <a:lnTo>
                  <a:pt x="136" y="771"/>
                </a:lnTo>
                <a:lnTo>
                  <a:pt x="136" y="766"/>
                </a:lnTo>
                <a:lnTo>
                  <a:pt x="137" y="756"/>
                </a:lnTo>
                <a:lnTo>
                  <a:pt x="143" y="744"/>
                </a:lnTo>
                <a:lnTo>
                  <a:pt x="153" y="726"/>
                </a:lnTo>
                <a:lnTo>
                  <a:pt x="153" y="726"/>
                </a:lnTo>
                <a:lnTo>
                  <a:pt x="181" y="684"/>
                </a:lnTo>
                <a:lnTo>
                  <a:pt x="211" y="641"/>
                </a:lnTo>
                <a:lnTo>
                  <a:pt x="224" y="620"/>
                </a:lnTo>
                <a:lnTo>
                  <a:pt x="237" y="600"/>
                </a:lnTo>
                <a:lnTo>
                  <a:pt x="245" y="583"/>
                </a:lnTo>
                <a:lnTo>
                  <a:pt x="252" y="568"/>
                </a:lnTo>
                <a:lnTo>
                  <a:pt x="252" y="568"/>
                </a:lnTo>
                <a:lnTo>
                  <a:pt x="265" y="522"/>
                </a:lnTo>
                <a:lnTo>
                  <a:pt x="271" y="504"/>
                </a:lnTo>
                <a:lnTo>
                  <a:pt x="271" y="504"/>
                </a:lnTo>
                <a:lnTo>
                  <a:pt x="270" y="504"/>
                </a:lnTo>
                <a:lnTo>
                  <a:pt x="268" y="504"/>
                </a:lnTo>
                <a:lnTo>
                  <a:pt x="261" y="500"/>
                </a:lnTo>
                <a:lnTo>
                  <a:pt x="252" y="494"/>
                </a:lnTo>
                <a:lnTo>
                  <a:pt x="252" y="494"/>
                </a:lnTo>
                <a:lnTo>
                  <a:pt x="237" y="484"/>
                </a:lnTo>
                <a:lnTo>
                  <a:pt x="229" y="479"/>
                </a:lnTo>
                <a:lnTo>
                  <a:pt x="217" y="469"/>
                </a:lnTo>
                <a:lnTo>
                  <a:pt x="217" y="469"/>
                </a:lnTo>
                <a:lnTo>
                  <a:pt x="208" y="461"/>
                </a:lnTo>
                <a:lnTo>
                  <a:pt x="197" y="448"/>
                </a:lnTo>
                <a:lnTo>
                  <a:pt x="175" y="416"/>
                </a:lnTo>
                <a:lnTo>
                  <a:pt x="153" y="383"/>
                </a:lnTo>
                <a:lnTo>
                  <a:pt x="133" y="356"/>
                </a:lnTo>
                <a:lnTo>
                  <a:pt x="133" y="356"/>
                </a:lnTo>
                <a:lnTo>
                  <a:pt x="126" y="344"/>
                </a:lnTo>
                <a:lnTo>
                  <a:pt x="120" y="335"/>
                </a:lnTo>
                <a:lnTo>
                  <a:pt x="116" y="326"/>
                </a:lnTo>
                <a:lnTo>
                  <a:pt x="112" y="317"/>
                </a:lnTo>
                <a:lnTo>
                  <a:pt x="110" y="305"/>
                </a:lnTo>
                <a:lnTo>
                  <a:pt x="109" y="301"/>
                </a:lnTo>
                <a:lnTo>
                  <a:pt x="109" y="301"/>
                </a:lnTo>
                <a:lnTo>
                  <a:pt x="100" y="288"/>
                </a:lnTo>
                <a:lnTo>
                  <a:pt x="89" y="272"/>
                </a:lnTo>
                <a:lnTo>
                  <a:pt x="89" y="272"/>
                </a:lnTo>
                <a:lnTo>
                  <a:pt x="88" y="265"/>
                </a:lnTo>
                <a:lnTo>
                  <a:pt x="86" y="253"/>
                </a:lnTo>
                <a:lnTo>
                  <a:pt x="84" y="227"/>
                </a:lnTo>
                <a:lnTo>
                  <a:pt x="84" y="227"/>
                </a:lnTo>
                <a:lnTo>
                  <a:pt x="84" y="217"/>
                </a:lnTo>
                <a:lnTo>
                  <a:pt x="86" y="207"/>
                </a:lnTo>
                <a:lnTo>
                  <a:pt x="86" y="199"/>
                </a:lnTo>
                <a:lnTo>
                  <a:pt x="85" y="192"/>
                </a:lnTo>
                <a:lnTo>
                  <a:pt x="84" y="188"/>
                </a:lnTo>
                <a:lnTo>
                  <a:pt x="84" y="188"/>
                </a:lnTo>
                <a:lnTo>
                  <a:pt x="81" y="183"/>
                </a:lnTo>
                <a:lnTo>
                  <a:pt x="78" y="178"/>
                </a:lnTo>
                <a:lnTo>
                  <a:pt x="72" y="170"/>
                </a:lnTo>
                <a:lnTo>
                  <a:pt x="65" y="164"/>
                </a:lnTo>
                <a:lnTo>
                  <a:pt x="64" y="162"/>
                </a:lnTo>
                <a:lnTo>
                  <a:pt x="64" y="158"/>
                </a:lnTo>
                <a:lnTo>
                  <a:pt x="64" y="158"/>
                </a:lnTo>
                <a:lnTo>
                  <a:pt x="65" y="154"/>
                </a:lnTo>
                <a:lnTo>
                  <a:pt x="67" y="152"/>
                </a:lnTo>
                <a:lnTo>
                  <a:pt x="69" y="149"/>
                </a:lnTo>
                <a:lnTo>
                  <a:pt x="73" y="148"/>
                </a:lnTo>
                <a:lnTo>
                  <a:pt x="74" y="148"/>
                </a:lnTo>
                <a:lnTo>
                  <a:pt x="74" y="133"/>
                </a:lnTo>
                <a:lnTo>
                  <a:pt x="74" y="133"/>
                </a:lnTo>
                <a:lnTo>
                  <a:pt x="75" y="126"/>
                </a:lnTo>
                <a:lnTo>
                  <a:pt x="78" y="123"/>
                </a:lnTo>
                <a:lnTo>
                  <a:pt x="79" y="123"/>
                </a:lnTo>
                <a:lnTo>
                  <a:pt x="79" y="123"/>
                </a:lnTo>
                <a:lnTo>
                  <a:pt x="79" y="123"/>
                </a:lnTo>
                <a:lnTo>
                  <a:pt x="79" y="122"/>
                </a:lnTo>
                <a:lnTo>
                  <a:pt x="79" y="118"/>
                </a:lnTo>
                <a:lnTo>
                  <a:pt x="80" y="115"/>
                </a:lnTo>
                <a:lnTo>
                  <a:pt x="81" y="113"/>
                </a:lnTo>
                <a:lnTo>
                  <a:pt x="84" y="113"/>
                </a:lnTo>
                <a:lnTo>
                  <a:pt x="84" y="113"/>
                </a:lnTo>
                <a:lnTo>
                  <a:pt x="90" y="113"/>
                </a:lnTo>
                <a:lnTo>
                  <a:pt x="95" y="113"/>
                </a:lnTo>
                <a:lnTo>
                  <a:pt x="97" y="116"/>
                </a:lnTo>
                <a:lnTo>
                  <a:pt x="99" y="118"/>
                </a:lnTo>
                <a:lnTo>
                  <a:pt x="104" y="128"/>
                </a:lnTo>
                <a:lnTo>
                  <a:pt x="118" y="173"/>
                </a:lnTo>
                <a:lnTo>
                  <a:pt x="118" y="173"/>
                </a:lnTo>
                <a:lnTo>
                  <a:pt x="123" y="163"/>
                </a:lnTo>
                <a:lnTo>
                  <a:pt x="125" y="160"/>
                </a:lnTo>
                <a:lnTo>
                  <a:pt x="126" y="159"/>
                </a:lnTo>
                <a:lnTo>
                  <a:pt x="127" y="159"/>
                </a:lnTo>
                <a:lnTo>
                  <a:pt x="128" y="163"/>
                </a:lnTo>
                <a:lnTo>
                  <a:pt x="128" y="163"/>
                </a:lnTo>
                <a:lnTo>
                  <a:pt x="129" y="179"/>
                </a:lnTo>
                <a:lnTo>
                  <a:pt x="133" y="202"/>
                </a:lnTo>
                <a:lnTo>
                  <a:pt x="133" y="202"/>
                </a:lnTo>
                <a:lnTo>
                  <a:pt x="136" y="223"/>
                </a:lnTo>
                <a:lnTo>
                  <a:pt x="138" y="242"/>
                </a:lnTo>
                <a:lnTo>
                  <a:pt x="138" y="242"/>
                </a:lnTo>
                <a:lnTo>
                  <a:pt x="141" y="255"/>
                </a:lnTo>
                <a:lnTo>
                  <a:pt x="144" y="269"/>
                </a:lnTo>
                <a:lnTo>
                  <a:pt x="149" y="283"/>
                </a:lnTo>
                <a:lnTo>
                  <a:pt x="153" y="291"/>
                </a:lnTo>
                <a:lnTo>
                  <a:pt x="153" y="291"/>
                </a:lnTo>
                <a:lnTo>
                  <a:pt x="163" y="304"/>
                </a:lnTo>
                <a:lnTo>
                  <a:pt x="180" y="325"/>
                </a:lnTo>
                <a:lnTo>
                  <a:pt x="197" y="342"/>
                </a:lnTo>
                <a:lnTo>
                  <a:pt x="203" y="348"/>
                </a:lnTo>
                <a:lnTo>
                  <a:pt x="207" y="351"/>
                </a:lnTo>
                <a:lnTo>
                  <a:pt x="207" y="351"/>
                </a:lnTo>
                <a:lnTo>
                  <a:pt x="213" y="354"/>
                </a:lnTo>
                <a:lnTo>
                  <a:pt x="223" y="363"/>
                </a:lnTo>
                <a:lnTo>
                  <a:pt x="237" y="375"/>
                </a:lnTo>
                <a:lnTo>
                  <a:pt x="237" y="375"/>
                </a:lnTo>
                <a:lnTo>
                  <a:pt x="237" y="369"/>
                </a:lnTo>
                <a:lnTo>
                  <a:pt x="237" y="351"/>
                </a:lnTo>
                <a:lnTo>
                  <a:pt x="237" y="351"/>
                </a:lnTo>
                <a:lnTo>
                  <a:pt x="238" y="330"/>
                </a:lnTo>
                <a:lnTo>
                  <a:pt x="238" y="321"/>
                </a:lnTo>
                <a:lnTo>
                  <a:pt x="239" y="319"/>
                </a:lnTo>
                <a:lnTo>
                  <a:pt x="242" y="316"/>
                </a:lnTo>
                <a:lnTo>
                  <a:pt x="242" y="316"/>
                </a:lnTo>
                <a:lnTo>
                  <a:pt x="245" y="314"/>
                </a:lnTo>
                <a:lnTo>
                  <a:pt x="249" y="312"/>
                </a:lnTo>
                <a:lnTo>
                  <a:pt x="250" y="314"/>
                </a:lnTo>
                <a:lnTo>
                  <a:pt x="252" y="316"/>
                </a:lnTo>
                <a:lnTo>
                  <a:pt x="252" y="316"/>
                </a:lnTo>
                <a:lnTo>
                  <a:pt x="253" y="314"/>
                </a:lnTo>
                <a:lnTo>
                  <a:pt x="255" y="306"/>
                </a:lnTo>
                <a:lnTo>
                  <a:pt x="259" y="299"/>
                </a:lnTo>
                <a:lnTo>
                  <a:pt x="260" y="296"/>
                </a:lnTo>
                <a:lnTo>
                  <a:pt x="261" y="296"/>
                </a:lnTo>
                <a:lnTo>
                  <a:pt x="261" y="296"/>
                </a:lnTo>
                <a:lnTo>
                  <a:pt x="268" y="302"/>
                </a:lnTo>
                <a:lnTo>
                  <a:pt x="270" y="306"/>
                </a:lnTo>
                <a:lnTo>
                  <a:pt x="271" y="309"/>
                </a:lnTo>
                <a:lnTo>
                  <a:pt x="271" y="311"/>
                </a:lnTo>
                <a:lnTo>
                  <a:pt x="271" y="311"/>
                </a:lnTo>
                <a:lnTo>
                  <a:pt x="271" y="319"/>
                </a:lnTo>
                <a:lnTo>
                  <a:pt x="271" y="326"/>
                </a:lnTo>
                <a:lnTo>
                  <a:pt x="271" y="336"/>
                </a:lnTo>
                <a:lnTo>
                  <a:pt x="271" y="336"/>
                </a:lnTo>
                <a:lnTo>
                  <a:pt x="274" y="332"/>
                </a:lnTo>
                <a:lnTo>
                  <a:pt x="279" y="325"/>
                </a:lnTo>
                <a:lnTo>
                  <a:pt x="281" y="322"/>
                </a:lnTo>
                <a:lnTo>
                  <a:pt x="284" y="321"/>
                </a:lnTo>
                <a:lnTo>
                  <a:pt x="285" y="322"/>
                </a:lnTo>
                <a:lnTo>
                  <a:pt x="286" y="326"/>
                </a:lnTo>
                <a:lnTo>
                  <a:pt x="286" y="326"/>
                </a:lnTo>
                <a:lnTo>
                  <a:pt x="286" y="332"/>
                </a:lnTo>
                <a:lnTo>
                  <a:pt x="285" y="340"/>
                </a:lnTo>
                <a:lnTo>
                  <a:pt x="281" y="354"/>
                </a:lnTo>
                <a:lnTo>
                  <a:pt x="276" y="370"/>
                </a:lnTo>
                <a:lnTo>
                  <a:pt x="276" y="370"/>
                </a:lnTo>
                <a:lnTo>
                  <a:pt x="281" y="368"/>
                </a:lnTo>
                <a:lnTo>
                  <a:pt x="284" y="368"/>
                </a:lnTo>
                <a:lnTo>
                  <a:pt x="285" y="369"/>
                </a:lnTo>
                <a:lnTo>
                  <a:pt x="286" y="370"/>
                </a:lnTo>
                <a:lnTo>
                  <a:pt x="286" y="370"/>
                </a:lnTo>
                <a:lnTo>
                  <a:pt x="286" y="374"/>
                </a:lnTo>
                <a:lnTo>
                  <a:pt x="285" y="380"/>
                </a:lnTo>
                <a:lnTo>
                  <a:pt x="285" y="385"/>
                </a:lnTo>
                <a:lnTo>
                  <a:pt x="286" y="390"/>
                </a:lnTo>
                <a:lnTo>
                  <a:pt x="286" y="390"/>
                </a:lnTo>
                <a:lnTo>
                  <a:pt x="290" y="401"/>
                </a:lnTo>
                <a:lnTo>
                  <a:pt x="295" y="420"/>
                </a:lnTo>
                <a:lnTo>
                  <a:pt x="301" y="445"/>
                </a:lnTo>
                <a:lnTo>
                  <a:pt x="301" y="445"/>
                </a:lnTo>
                <a:lnTo>
                  <a:pt x="316" y="416"/>
                </a:lnTo>
                <a:lnTo>
                  <a:pt x="335" y="375"/>
                </a:lnTo>
                <a:lnTo>
                  <a:pt x="335" y="375"/>
                </a:lnTo>
                <a:lnTo>
                  <a:pt x="345" y="352"/>
                </a:lnTo>
                <a:lnTo>
                  <a:pt x="355" y="326"/>
                </a:lnTo>
                <a:lnTo>
                  <a:pt x="355" y="326"/>
                </a:lnTo>
                <a:lnTo>
                  <a:pt x="359" y="319"/>
                </a:lnTo>
                <a:lnTo>
                  <a:pt x="365" y="312"/>
                </a:lnTo>
                <a:lnTo>
                  <a:pt x="380" y="299"/>
                </a:lnTo>
                <a:lnTo>
                  <a:pt x="392" y="289"/>
                </a:lnTo>
                <a:lnTo>
                  <a:pt x="397" y="284"/>
                </a:lnTo>
                <a:lnTo>
                  <a:pt x="400" y="281"/>
                </a:lnTo>
                <a:lnTo>
                  <a:pt x="400" y="281"/>
                </a:lnTo>
                <a:lnTo>
                  <a:pt x="402" y="278"/>
                </a:lnTo>
                <a:lnTo>
                  <a:pt x="407" y="274"/>
                </a:lnTo>
                <a:lnTo>
                  <a:pt x="414" y="272"/>
                </a:lnTo>
                <a:lnTo>
                  <a:pt x="414" y="272"/>
                </a:lnTo>
                <a:lnTo>
                  <a:pt x="422" y="272"/>
                </a:lnTo>
                <a:lnTo>
                  <a:pt x="435" y="274"/>
                </a:lnTo>
                <a:lnTo>
                  <a:pt x="454" y="277"/>
                </a:lnTo>
                <a:lnTo>
                  <a:pt x="454" y="262"/>
                </a:lnTo>
                <a:lnTo>
                  <a:pt x="454" y="262"/>
                </a:lnTo>
                <a:lnTo>
                  <a:pt x="448" y="260"/>
                </a:lnTo>
                <a:lnTo>
                  <a:pt x="443" y="259"/>
                </a:lnTo>
                <a:lnTo>
                  <a:pt x="439" y="257"/>
                </a:lnTo>
                <a:lnTo>
                  <a:pt x="439" y="257"/>
                </a:lnTo>
                <a:lnTo>
                  <a:pt x="433" y="248"/>
                </a:lnTo>
                <a:lnTo>
                  <a:pt x="430" y="243"/>
                </a:lnTo>
                <a:lnTo>
                  <a:pt x="429" y="237"/>
                </a:lnTo>
                <a:lnTo>
                  <a:pt x="429" y="237"/>
                </a:lnTo>
                <a:lnTo>
                  <a:pt x="430" y="233"/>
                </a:lnTo>
                <a:lnTo>
                  <a:pt x="432" y="230"/>
                </a:lnTo>
                <a:lnTo>
                  <a:pt x="437" y="222"/>
                </a:lnTo>
                <a:lnTo>
                  <a:pt x="444" y="212"/>
                </a:lnTo>
                <a:lnTo>
                  <a:pt x="444" y="212"/>
                </a:lnTo>
                <a:lnTo>
                  <a:pt x="445" y="206"/>
                </a:lnTo>
                <a:lnTo>
                  <a:pt x="445" y="201"/>
                </a:lnTo>
                <a:lnTo>
                  <a:pt x="444" y="197"/>
                </a:lnTo>
                <a:lnTo>
                  <a:pt x="444" y="197"/>
                </a:lnTo>
                <a:lnTo>
                  <a:pt x="444" y="195"/>
                </a:lnTo>
                <a:lnTo>
                  <a:pt x="445" y="191"/>
                </a:lnTo>
                <a:lnTo>
                  <a:pt x="449" y="189"/>
                </a:lnTo>
                <a:lnTo>
                  <a:pt x="454" y="188"/>
                </a:lnTo>
                <a:lnTo>
                  <a:pt x="454" y="188"/>
                </a:lnTo>
                <a:lnTo>
                  <a:pt x="459" y="188"/>
                </a:lnTo>
                <a:lnTo>
                  <a:pt x="464" y="188"/>
                </a:lnTo>
                <a:lnTo>
                  <a:pt x="466" y="186"/>
                </a:lnTo>
                <a:lnTo>
                  <a:pt x="469" y="183"/>
                </a:lnTo>
                <a:lnTo>
                  <a:pt x="469" y="183"/>
                </a:lnTo>
                <a:lnTo>
                  <a:pt x="476" y="168"/>
                </a:lnTo>
                <a:lnTo>
                  <a:pt x="479" y="159"/>
                </a:lnTo>
                <a:lnTo>
                  <a:pt x="479" y="155"/>
                </a:lnTo>
                <a:lnTo>
                  <a:pt x="479" y="153"/>
                </a:lnTo>
                <a:lnTo>
                  <a:pt x="479" y="153"/>
                </a:lnTo>
                <a:lnTo>
                  <a:pt x="477" y="148"/>
                </a:lnTo>
                <a:lnTo>
                  <a:pt x="479" y="142"/>
                </a:lnTo>
                <a:lnTo>
                  <a:pt x="479" y="137"/>
                </a:lnTo>
                <a:lnTo>
                  <a:pt x="479" y="133"/>
                </a:lnTo>
                <a:lnTo>
                  <a:pt x="479" y="133"/>
                </a:lnTo>
                <a:lnTo>
                  <a:pt x="479" y="132"/>
                </a:lnTo>
                <a:lnTo>
                  <a:pt x="480" y="129"/>
                </a:lnTo>
                <a:lnTo>
                  <a:pt x="486" y="125"/>
                </a:lnTo>
                <a:lnTo>
                  <a:pt x="493" y="118"/>
                </a:lnTo>
                <a:lnTo>
                  <a:pt x="493" y="118"/>
                </a:lnTo>
                <a:lnTo>
                  <a:pt x="492" y="116"/>
                </a:lnTo>
                <a:lnTo>
                  <a:pt x="490" y="110"/>
                </a:lnTo>
                <a:lnTo>
                  <a:pt x="488" y="106"/>
                </a:lnTo>
                <a:lnTo>
                  <a:pt x="490" y="102"/>
                </a:lnTo>
                <a:lnTo>
                  <a:pt x="491" y="100"/>
                </a:lnTo>
                <a:lnTo>
                  <a:pt x="493" y="99"/>
                </a:lnTo>
                <a:lnTo>
                  <a:pt x="493" y="99"/>
                </a:lnTo>
                <a:lnTo>
                  <a:pt x="502" y="97"/>
                </a:lnTo>
                <a:lnTo>
                  <a:pt x="511" y="97"/>
                </a:lnTo>
                <a:lnTo>
                  <a:pt x="519" y="96"/>
                </a:lnTo>
                <a:lnTo>
                  <a:pt x="528" y="94"/>
                </a:lnTo>
                <a:lnTo>
                  <a:pt x="528" y="94"/>
                </a:lnTo>
                <a:lnTo>
                  <a:pt x="538" y="89"/>
                </a:lnTo>
                <a:lnTo>
                  <a:pt x="540" y="87"/>
                </a:lnTo>
                <a:lnTo>
                  <a:pt x="543" y="84"/>
                </a:lnTo>
                <a:lnTo>
                  <a:pt x="543" y="84"/>
                </a:lnTo>
                <a:lnTo>
                  <a:pt x="546" y="74"/>
                </a:lnTo>
                <a:lnTo>
                  <a:pt x="549" y="69"/>
                </a:lnTo>
                <a:lnTo>
                  <a:pt x="553" y="64"/>
                </a:lnTo>
                <a:lnTo>
                  <a:pt x="553" y="64"/>
                </a:lnTo>
                <a:lnTo>
                  <a:pt x="559" y="59"/>
                </a:lnTo>
                <a:lnTo>
                  <a:pt x="565" y="54"/>
                </a:lnTo>
                <a:lnTo>
                  <a:pt x="572" y="49"/>
                </a:lnTo>
                <a:lnTo>
                  <a:pt x="572" y="49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3DFAC7AF-4C24-A0A7-5011-F27CDA0C6C83}"/>
              </a:ext>
            </a:extLst>
          </p:cNvPr>
          <p:cNvSpPr>
            <a:spLocks noEditPoints="1"/>
          </p:cNvSpPr>
          <p:nvPr/>
        </p:nvSpPr>
        <p:spPr bwMode="auto">
          <a:xfrm>
            <a:off x="4197477" y="3901489"/>
            <a:ext cx="1362075" cy="2427288"/>
          </a:xfrm>
          <a:custGeom>
            <a:avLst/>
            <a:gdLst>
              <a:gd name="T0" fmla="*/ 460 w 858"/>
              <a:gd name="T1" fmla="*/ 23 h 1529"/>
              <a:gd name="T2" fmla="*/ 281 w 858"/>
              <a:gd name="T3" fmla="*/ 25 h 1529"/>
              <a:gd name="T4" fmla="*/ 158 w 858"/>
              <a:gd name="T5" fmla="*/ 60 h 1529"/>
              <a:gd name="T6" fmla="*/ 133 w 858"/>
              <a:gd name="T7" fmla="*/ 89 h 1529"/>
              <a:gd name="T8" fmla="*/ 222 w 858"/>
              <a:gd name="T9" fmla="*/ 359 h 1529"/>
              <a:gd name="T10" fmla="*/ 227 w 858"/>
              <a:gd name="T11" fmla="*/ 430 h 1529"/>
              <a:gd name="T12" fmla="*/ 181 w 858"/>
              <a:gd name="T13" fmla="*/ 506 h 1529"/>
              <a:gd name="T14" fmla="*/ 145 w 858"/>
              <a:gd name="T15" fmla="*/ 596 h 1529"/>
              <a:gd name="T16" fmla="*/ 68 w 858"/>
              <a:gd name="T17" fmla="*/ 696 h 1529"/>
              <a:gd name="T18" fmla="*/ 29 w 858"/>
              <a:gd name="T19" fmla="*/ 794 h 1529"/>
              <a:gd name="T20" fmla="*/ 98 w 858"/>
              <a:gd name="T21" fmla="*/ 880 h 1529"/>
              <a:gd name="T22" fmla="*/ 204 w 858"/>
              <a:gd name="T23" fmla="*/ 895 h 1529"/>
              <a:gd name="T24" fmla="*/ 272 w 858"/>
              <a:gd name="T25" fmla="*/ 928 h 1529"/>
              <a:gd name="T26" fmla="*/ 281 w 858"/>
              <a:gd name="T27" fmla="*/ 1124 h 1529"/>
              <a:gd name="T28" fmla="*/ 311 w 858"/>
              <a:gd name="T29" fmla="*/ 1315 h 1529"/>
              <a:gd name="T30" fmla="*/ 290 w 858"/>
              <a:gd name="T31" fmla="*/ 1386 h 1529"/>
              <a:gd name="T32" fmla="*/ 325 w 858"/>
              <a:gd name="T33" fmla="*/ 1463 h 1529"/>
              <a:gd name="T34" fmla="*/ 343 w 858"/>
              <a:gd name="T35" fmla="*/ 1517 h 1529"/>
              <a:gd name="T36" fmla="*/ 369 w 858"/>
              <a:gd name="T37" fmla="*/ 1528 h 1529"/>
              <a:gd name="T38" fmla="*/ 401 w 858"/>
              <a:gd name="T39" fmla="*/ 1522 h 1529"/>
              <a:gd name="T40" fmla="*/ 424 w 858"/>
              <a:gd name="T41" fmla="*/ 1513 h 1529"/>
              <a:gd name="T42" fmla="*/ 386 w 858"/>
              <a:gd name="T43" fmla="*/ 1420 h 1529"/>
              <a:gd name="T44" fmla="*/ 426 w 858"/>
              <a:gd name="T45" fmla="*/ 1389 h 1529"/>
              <a:gd name="T46" fmla="*/ 463 w 858"/>
              <a:gd name="T47" fmla="*/ 1451 h 1529"/>
              <a:gd name="T48" fmla="*/ 504 w 858"/>
              <a:gd name="T49" fmla="*/ 1498 h 1529"/>
              <a:gd name="T50" fmla="*/ 519 w 858"/>
              <a:gd name="T51" fmla="*/ 1472 h 1529"/>
              <a:gd name="T52" fmla="*/ 503 w 858"/>
              <a:gd name="T53" fmla="*/ 1409 h 1529"/>
              <a:gd name="T54" fmla="*/ 478 w 858"/>
              <a:gd name="T55" fmla="*/ 1305 h 1529"/>
              <a:gd name="T56" fmla="*/ 493 w 858"/>
              <a:gd name="T57" fmla="*/ 1234 h 1529"/>
              <a:gd name="T58" fmla="*/ 535 w 858"/>
              <a:gd name="T59" fmla="*/ 1036 h 1529"/>
              <a:gd name="T60" fmla="*/ 562 w 858"/>
              <a:gd name="T61" fmla="*/ 969 h 1529"/>
              <a:gd name="T62" fmla="*/ 639 w 858"/>
              <a:gd name="T63" fmla="*/ 954 h 1529"/>
              <a:gd name="T64" fmla="*/ 602 w 858"/>
              <a:gd name="T65" fmla="*/ 907 h 1529"/>
              <a:gd name="T66" fmla="*/ 582 w 858"/>
              <a:gd name="T67" fmla="*/ 811 h 1529"/>
              <a:gd name="T68" fmla="*/ 487 w 858"/>
              <a:gd name="T69" fmla="*/ 565 h 1529"/>
              <a:gd name="T70" fmla="*/ 553 w 858"/>
              <a:gd name="T71" fmla="*/ 423 h 1529"/>
              <a:gd name="T72" fmla="*/ 621 w 858"/>
              <a:gd name="T73" fmla="*/ 467 h 1529"/>
              <a:gd name="T74" fmla="*/ 623 w 858"/>
              <a:gd name="T75" fmla="*/ 487 h 1529"/>
              <a:gd name="T76" fmla="*/ 664 w 858"/>
              <a:gd name="T77" fmla="*/ 495 h 1529"/>
              <a:gd name="T78" fmla="*/ 681 w 858"/>
              <a:gd name="T79" fmla="*/ 465 h 1529"/>
              <a:gd name="T80" fmla="*/ 618 w 858"/>
              <a:gd name="T81" fmla="*/ 408 h 1529"/>
              <a:gd name="T82" fmla="*/ 616 w 858"/>
              <a:gd name="T83" fmla="*/ 280 h 1529"/>
              <a:gd name="T84" fmla="*/ 646 w 858"/>
              <a:gd name="T85" fmla="*/ 266 h 1529"/>
              <a:gd name="T86" fmla="*/ 674 w 858"/>
              <a:gd name="T87" fmla="*/ 273 h 1529"/>
              <a:gd name="T88" fmla="*/ 695 w 858"/>
              <a:gd name="T89" fmla="*/ 271 h 1529"/>
              <a:gd name="T90" fmla="*/ 718 w 858"/>
              <a:gd name="T91" fmla="*/ 250 h 1529"/>
              <a:gd name="T92" fmla="*/ 775 w 858"/>
              <a:gd name="T93" fmla="*/ 229 h 1529"/>
              <a:gd name="T94" fmla="*/ 825 w 858"/>
              <a:gd name="T95" fmla="*/ 235 h 1529"/>
              <a:gd name="T96" fmla="*/ 848 w 858"/>
              <a:gd name="T97" fmla="*/ 212 h 1529"/>
              <a:gd name="T98" fmla="*/ 851 w 858"/>
              <a:gd name="T99" fmla="*/ 165 h 1529"/>
              <a:gd name="T100" fmla="*/ 821 w 858"/>
              <a:gd name="T101" fmla="*/ 145 h 1529"/>
              <a:gd name="T102" fmla="*/ 814 w 858"/>
              <a:gd name="T103" fmla="*/ 70 h 1529"/>
              <a:gd name="T104" fmla="*/ 751 w 858"/>
              <a:gd name="T105" fmla="*/ 16 h 1529"/>
              <a:gd name="T106" fmla="*/ 648 w 858"/>
              <a:gd name="T107" fmla="*/ 28 h 1529"/>
              <a:gd name="T108" fmla="*/ 557 w 858"/>
              <a:gd name="T109" fmla="*/ 35 h 1529"/>
              <a:gd name="T110" fmla="*/ 488 w 858"/>
              <a:gd name="T111" fmla="*/ 30 h 1529"/>
              <a:gd name="T112" fmla="*/ 256 w 858"/>
              <a:gd name="T113" fmla="*/ 159 h 1529"/>
              <a:gd name="T114" fmla="*/ 439 w 858"/>
              <a:gd name="T115" fmla="*/ 1033 h 1529"/>
              <a:gd name="T116" fmla="*/ 415 w 858"/>
              <a:gd name="T117" fmla="*/ 1147 h 1529"/>
              <a:gd name="T118" fmla="*/ 424 w 858"/>
              <a:gd name="T119" fmla="*/ 1241 h 1529"/>
              <a:gd name="T120" fmla="*/ 385 w 858"/>
              <a:gd name="T121" fmla="*/ 1320 h 1529"/>
              <a:gd name="T122" fmla="*/ 360 w 858"/>
              <a:gd name="T123" fmla="*/ 1236 h 1529"/>
              <a:gd name="T124" fmla="*/ 401 w 858"/>
              <a:gd name="T125" fmla="*/ 1052 h 1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58" h="1529">
                <a:moveTo>
                  <a:pt x="468" y="0"/>
                </a:moveTo>
                <a:lnTo>
                  <a:pt x="460" y="23"/>
                </a:lnTo>
                <a:lnTo>
                  <a:pt x="460" y="23"/>
                </a:lnTo>
                <a:lnTo>
                  <a:pt x="466" y="25"/>
                </a:lnTo>
                <a:lnTo>
                  <a:pt x="466" y="25"/>
                </a:lnTo>
                <a:lnTo>
                  <a:pt x="465" y="26"/>
                </a:lnTo>
                <a:lnTo>
                  <a:pt x="459" y="25"/>
                </a:lnTo>
                <a:lnTo>
                  <a:pt x="460" y="23"/>
                </a:lnTo>
                <a:lnTo>
                  <a:pt x="460" y="23"/>
                </a:lnTo>
                <a:lnTo>
                  <a:pt x="449" y="20"/>
                </a:lnTo>
                <a:lnTo>
                  <a:pt x="449" y="20"/>
                </a:lnTo>
                <a:lnTo>
                  <a:pt x="436" y="19"/>
                </a:lnTo>
                <a:lnTo>
                  <a:pt x="424" y="19"/>
                </a:lnTo>
                <a:lnTo>
                  <a:pt x="413" y="21"/>
                </a:lnTo>
                <a:lnTo>
                  <a:pt x="402" y="24"/>
                </a:lnTo>
                <a:lnTo>
                  <a:pt x="386" y="31"/>
                </a:lnTo>
                <a:lnTo>
                  <a:pt x="380" y="35"/>
                </a:lnTo>
                <a:lnTo>
                  <a:pt x="281" y="25"/>
                </a:lnTo>
                <a:lnTo>
                  <a:pt x="281" y="35"/>
                </a:lnTo>
                <a:lnTo>
                  <a:pt x="281" y="35"/>
                </a:lnTo>
                <a:lnTo>
                  <a:pt x="249" y="40"/>
                </a:lnTo>
                <a:lnTo>
                  <a:pt x="202" y="45"/>
                </a:lnTo>
                <a:lnTo>
                  <a:pt x="202" y="45"/>
                </a:lnTo>
                <a:lnTo>
                  <a:pt x="195" y="46"/>
                </a:lnTo>
                <a:lnTo>
                  <a:pt x="187" y="47"/>
                </a:lnTo>
                <a:lnTo>
                  <a:pt x="174" y="52"/>
                </a:lnTo>
                <a:lnTo>
                  <a:pt x="158" y="60"/>
                </a:lnTo>
                <a:lnTo>
                  <a:pt x="158" y="60"/>
                </a:lnTo>
                <a:lnTo>
                  <a:pt x="153" y="62"/>
                </a:lnTo>
                <a:lnTo>
                  <a:pt x="147" y="67"/>
                </a:lnTo>
                <a:lnTo>
                  <a:pt x="138" y="75"/>
                </a:lnTo>
                <a:lnTo>
                  <a:pt x="138" y="75"/>
                </a:lnTo>
                <a:lnTo>
                  <a:pt x="135" y="81"/>
                </a:lnTo>
                <a:lnTo>
                  <a:pt x="133" y="86"/>
                </a:lnTo>
                <a:lnTo>
                  <a:pt x="133" y="89"/>
                </a:lnTo>
                <a:lnTo>
                  <a:pt x="133" y="89"/>
                </a:lnTo>
                <a:lnTo>
                  <a:pt x="182" y="218"/>
                </a:lnTo>
                <a:lnTo>
                  <a:pt x="182" y="218"/>
                </a:lnTo>
                <a:lnTo>
                  <a:pt x="207" y="277"/>
                </a:lnTo>
                <a:lnTo>
                  <a:pt x="227" y="322"/>
                </a:lnTo>
                <a:lnTo>
                  <a:pt x="227" y="322"/>
                </a:lnTo>
                <a:lnTo>
                  <a:pt x="224" y="336"/>
                </a:lnTo>
                <a:lnTo>
                  <a:pt x="222" y="356"/>
                </a:lnTo>
                <a:lnTo>
                  <a:pt x="222" y="356"/>
                </a:lnTo>
                <a:lnTo>
                  <a:pt x="222" y="359"/>
                </a:lnTo>
                <a:lnTo>
                  <a:pt x="224" y="361"/>
                </a:lnTo>
                <a:lnTo>
                  <a:pt x="232" y="365"/>
                </a:lnTo>
                <a:lnTo>
                  <a:pt x="241" y="371"/>
                </a:lnTo>
                <a:lnTo>
                  <a:pt x="237" y="386"/>
                </a:lnTo>
                <a:lnTo>
                  <a:pt x="237" y="386"/>
                </a:lnTo>
                <a:lnTo>
                  <a:pt x="235" y="406"/>
                </a:lnTo>
                <a:lnTo>
                  <a:pt x="232" y="421"/>
                </a:lnTo>
                <a:lnTo>
                  <a:pt x="229" y="427"/>
                </a:lnTo>
                <a:lnTo>
                  <a:pt x="227" y="430"/>
                </a:lnTo>
                <a:lnTo>
                  <a:pt x="227" y="430"/>
                </a:lnTo>
                <a:lnTo>
                  <a:pt x="223" y="434"/>
                </a:lnTo>
                <a:lnTo>
                  <a:pt x="219" y="442"/>
                </a:lnTo>
                <a:lnTo>
                  <a:pt x="208" y="461"/>
                </a:lnTo>
                <a:lnTo>
                  <a:pt x="200" y="481"/>
                </a:lnTo>
                <a:lnTo>
                  <a:pt x="192" y="495"/>
                </a:lnTo>
                <a:lnTo>
                  <a:pt x="192" y="495"/>
                </a:lnTo>
                <a:lnTo>
                  <a:pt x="188" y="500"/>
                </a:lnTo>
                <a:lnTo>
                  <a:pt x="181" y="506"/>
                </a:lnTo>
                <a:lnTo>
                  <a:pt x="163" y="521"/>
                </a:lnTo>
                <a:lnTo>
                  <a:pt x="138" y="539"/>
                </a:lnTo>
                <a:lnTo>
                  <a:pt x="158" y="564"/>
                </a:lnTo>
                <a:lnTo>
                  <a:pt x="158" y="564"/>
                </a:lnTo>
                <a:lnTo>
                  <a:pt x="158" y="568"/>
                </a:lnTo>
                <a:lnTo>
                  <a:pt x="156" y="576"/>
                </a:lnTo>
                <a:lnTo>
                  <a:pt x="154" y="581"/>
                </a:lnTo>
                <a:lnTo>
                  <a:pt x="150" y="589"/>
                </a:lnTo>
                <a:lnTo>
                  <a:pt x="145" y="596"/>
                </a:lnTo>
                <a:lnTo>
                  <a:pt x="138" y="603"/>
                </a:lnTo>
                <a:lnTo>
                  <a:pt x="138" y="603"/>
                </a:lnTo>
                <a:lnTo>
                  <a:pt x="97" y="639"/>
                </a:lnTo>
                <a:lnTo>
                  <a:pt x="79" y="658"/>
                </a:lnTo>
                <a:lnTo>
                  <a:pt x="73" y="665"/>
                </a:lnTo>
                <a:lnTo>
                  <a:pt x="69" y="673"/>
                </a:lnTo>
                <a:lnTo>
                  <a:pt x="69" y="673"/>
                </a:lnTo>
                <a:lnTo>
                  <a:pt x="68" y="681"/>
                </a:lnTo>
                <a:lnTo>
                  <a:pt x="68" y="696"/>
                </a:lnTo>
                <a:lnTo>
                  <a:pt x="68" y="731"/>
                </a:lnTo>
                <a:lnTo>
                  <a:pt x="66" y="749"/>
                </a:lnTo>
                <a:lnTo>
                  <a:pt x="64" y="766"/>
                </a:lnTo>
                <a:lnTo>
                  <a:pt x="61" y="773"/>
                </a:lnTo>
                <a:lnTo>
                  <a:pt x="58" y="779"/>
                </a:lnTo>
                <a:lnTo>
                  <a:pt x="54" y="784"/>
                </a:lnTo>
                <a:lnTo>
                  <a:pt x="49" y="786"/>
                </a:lnTo>
                <a:lnTo>
                  <a:pt x="49" y="786"/>
                </a:lnTo>
                <a:lnTo>
                  <a:pt x="29" y="794"/>
                </a:lnTo>
                <a:lnTo>
                  <a:pt x="13" y="797"/>
                </a:lnTo>
                <a:lnTo>
                  <a:pt x="0" y="801"/>
                </a:lnTo>
                <a:lnTo>
                  <a:pt x="0" y="801"/>
                </a:lnTo>
                <a:lnTo>
                  <a:pt x="11" y="811"/>
                </a:lnTo>
                <a:lnTo>
                  <a:pt x="38" y="836"/>
                </a:lnTo>
                <a:lnTo>
                  <a:pt x="54" y="849"/>
                </a:lnTo>
                <a:lnTo>
                  <a:pt x="70" y="862"/>
                </a:lnTo>
                <a:lnTo>
                  <a:pt x="86" y="873"/>
                </a:lnTo>
                <a:lnTo>
                  <a:pt x="98" y="880"/>
                </a:lnTo>
                <a:lnTo>
                  <a:pt x="98" y="880"/>
                </a:lnTo>
                <a:lnTo>
                  <a:pt x="111" y="885"/>
                </a:lnTo>
                <a:lnTo>
                  <a:pt x="123" y="888"/>
                </a:lnTo>
                <a:lnTo>
                  <a:pt x="137" y="890"/>
                </a:lnTo>
                <a:lnTo>
                  <a:pt x="151" y="893"/>
                </a:lnTo>
                <a:lnTo>
                  <a:pt x="177" y="895"/>
                </a:lnTo>
                <a:lnTo>
                  <a:pt x="197" y="895"/>
                </a:lnTo>
                <a:lnTo>
                  <a:pt x="197" y="895"/>
                </a:lnTo>
                <a:lnTo>
                  <a:pt x="204" y="895"/>
                </a:lnTo>
                <a:lnTo>
                  <a:pt x="211" y="896"/>
                </a:lnTo>
                <a:lnTo>
                  <a:pt x="216" y="899"/>
                </a:lnTo>
                <a:lnTo>
                  <a:pt x="222" y="901"/>
                </a:lnTo>
                <a:lnTo>
                  <a:pt x="230" y="907"/>
                </a:lnTo>
                <a:lnTo>
                  <a:pt x="241" y="915"/>
                </a:lnTo>
                <a:lnTo>
                  <a:pt x="241" y="915"/>
                </a:lnTo>
                <a:lnTo>
                  <a:pt x="249" y="918"/>
                </a:lnTo>
                <a:lnTo>
                  <a:pt x="256" y="922"/>
                </a:lnTo>
                <a:lnTo>
                  <a:pt x="272" y="928"/>
                </a:lnTo>
                <a:lnTo>
                  <a:pt x="291" y="935"/>
                </a:lnTo>
                <a:lnTo>
                  <a:pt x="311" y="989"/>
                </a:lnTo>
                <a:lnTo>
                  <a:pt x="311" y="989"/>
                </a:lnTo>
                <a:lnTo>
                  <a:pt x="296" y="1037"/>
                </a:lnTo>
                <a:lnTo>
                  <a:pt x="286" y="1077"/>
                </a:lnTo>
                <a:lnTo>
                  <a:pt x="282" y="1094"/>
                </a:lnTo>
                <a:lnTo>
                  <a:pt x="281" y="1108"/>
                </a:lnTo>
                <a:lnTo>
                  <a:pt x="281" y="1108"/>
                </a:lnTo>
                <a:lnTo>
                  <a:pt x="281" y="1124"/>
                </a:lnTo>
                <a:lnTo>
                  <a:pt x="283" y="1146"/>
                </a:lnTo>
                <a:lnTo>
                  <a:pt x="290" y="1201"/>
                </a:lnTo>
                <a:lnTo>
                  <a:pt x="296" y="1256"/>
                </a:lnTo>
                <a:lnTo>
                  <a:pt x="301" y="1285"/>
                </a:lnTo>
                <a:lnTo>
                  <a:pt x="301" y="1285"/>
                </a:lnTo>
                <a:lnTo>
                  <a:pt x="304" y="1297"/>
                </a:lnTo>
                <a:lnTo>
                  <a:pt x="309" y="1305"/>
                </a:lnTo>
                <a:lnTo>
                  <a:pt x="311" y="1310"/>
                </a:lnTo>
                <a:lnTo>
                  <a:pt x="311" y="1315"/>
                </a:lnTo>
                <a:lnTo>
                  <a:pt x="309" y="1320"/>
                </a:lnTo>
                <a:lnTo>
                  <a:pt x="306" y="1325"/>
                </a:lnTo>
                <a:lnTo>
                  <a:pt x="306" y="1325"/>
                </a:lnTo>
                <a:lnTo>
                  <a:pt x="302" y="1331"/>
                </a:lnTo>
                <a:lnTo>
                  <a:pt x="298" y="1337"/>
                </a:lnTo>
                <a:lnTo>
                  <a:pt x="292" y="1352"/>
                </a:lnTo>
                <a:lnTo>
                  <a:pt x="286" y="1370"/>
                </a:lnTo>
                <a:lnTo>
                  <a:pt x="286" y="1370"/>
                </a:lnTo>
                <a:lnTo>
                  <a:pt x="290" y="1386"/>
                </a:lnTo>
                <a:lnTo>
                  <a:pt x="292" y="1398"/>
                </a:lnTo>
                <a:lnTo>
                  <a:pt x="296" y="1409"/>
                </a:lnTo>
                <a:lnTo>
                  <a:pt x="296" y="1409"/>
                </a:lnTo>
                <a:lnTo>
                  <a:pt x="302" y="1421"/>
                </a:lnTo>
                <a:lnTo>
                  <a:pt x="313" y="1437"/>
                </a:lnTo>
                <a:lnTo>
                  <a:pt x="322" y="1454"/>
                </a:lnTo>
                <a:lnTo>
                  <a:pt x="324" y="1460"/>
                </a:lnTo>
                <a:lnTo>
                  <a:pt x="325" y="1463"/>
                </a:lnTo>
                <a:lnTo>
                  <a:pt x="325" y="1463"/>
                </a:lnTo>
                <a:lnTo>
                  <a:pt x="327" y="1471"/>
                </a:lnTo>
                <a:lnTo>
                  <a:pt x="328" y="1478"/>
                </a:lnTo>
                <a:lnTo>
                  <a:pt x="329" y="1486"/>
                </a:lnTo>
                <a:lnTo>
                  <a:pt x="330" y="1493"/>
                </a:lnTo>
                <a:lnTo>
                  <a:pt x="330" y="1493"/>
                </a:lnTo>
                <a:lnTo>
                  <a:pt x="332" y="1501"/>
                </a:lnTo>
                <a:lnTo>
                  <a:pt x="334" y="1508"/>
                </a:lnTo>
                <a:lnTo>
                  <a:pt x="339" y="1514"/>
                </a:lnTo>
                <a:lnTo>
                  <a:pt x="343" y="1517"/>
                </a:lnTo>
                <a:lnTo>
                  <a:pt x="345" y="1518"/>
                </a:lnTo>
                <a:lnTo>
                  <a:pt x="345" y="1518"/>
                </a:lnTo>
                <a:lnTo>
                  <a:pt x="350" y="1519"/>
                </a:lnTo>
                <a:lnTo>
                  <a:pt x="354" y="1518"/>
                </a:lnTo>
                <a:lnTo>
                  <a:pt x="355" y="1518"/>
                </a:lnTo>
                <a:lnTo>
                  <a:pt x="355" y="1518"/>
                </a:lnTo>
                <a:lnTo>
                  <a:pt x="357" y="1520"/>
                </a:lnTo>
                <a:lnTo>
                  <a:pt x="364" y="1525"/>
                </a:lnTo>
                <a:lnTo>
                  <a:pt x="369" y="1528"/>
                </a:lnTo>
                <a:lnTo>
                  <a:pt x="372" y="1529"/>
                </a:lnTo>
                <a:lnTo>
                  <a:pt x="376" y="1529"/>
                </a:lnTo>
                <a:lnTo>
                  <a:pt x="380" y="1528"/>
                </a:lnTo>
                <a:lnTo>
                  <a:pt x="380" y="1528"/>
                </a:lnTo>
                <a:lnTo>
                  <a:pt x="388" y="1520"/>
                </a:lnTo>
                <a:lnTo>
                  <a:pt x="389" y="1518"/>
                </a:lnTo>
                <a:lnTo>
                  <a:pt x="389" y="1518"/>
                </a:lnTo>
                <a:lnTo>
                  <a:pt x="394" y="1520"/>
                </a:lnTo>
                <a:lnTo>
                  <a:pt x="401" y="1522"/>
                </a:lnTo>
                <a:lnTo>
                  <a:pt x="409" y="1523"/>
                </a:lnTo>
                <a:lnTo>
                  <a:pt x="409" y="1523"/>
                </a:lnTo>
                <a:lnTo>
                  <a:pt x="414" y="1523"/>
                </a:lnTo>
                <a:lnTo>
                  <a:pt x="418" y="1524"/>
                </a:lnTo>
                <a:lnTo>
                  <a:pt x="424" y="1526"/>
                </a:lnTo>
                <a:lnTo>
                  <a:pt x="425" y="1526"/>
                </a:lnTo>
                <a:lnTo>
                  <a:pt x="426" y="1524"/>
                </a:lnTo>
                <a:lnTo>
                  <a:pt x="424" y="1513"/>
                </a:lnTo>
                <a:lnTo>
                  <a:pt x="424" y="1513"/>
                </a:lnTo>
                <a:lnTo>
                  <a:pt x="419" y="1499"/>
                </a:lnTo>
                <a:lnTo>
                  <a:pt x="417" y="1489"/>
                </a:lnTo>
                <a:lnTo>
                  <a:pt x="413" y="1482"/>
                </a:lnTo>
                <a:lnTo>
                  <a:pt x="409" y="1473"/>
                </a:lnTo>
                <a:lnTo>
                  <a:pt x="409" y="1473"/>
                </a:lnTo>
                <a:lnTo>
                  <a:pt x="403" y="1460"/>
                </a:lnTo>
                <a:lnTo>
                  <a:pt x="396" y="1444"/>
                </a:lnTo>
                <a:lnTo>
                  <a:pt x="388" y="1428"/>
                </a:lnTo>
                <a:lnTo>
                  <a:pt x="386" y="1420"/>
                </a:lnTo>
                <a:lnTo>
                  <a:pt x="385" y="1414"/>
                </a:lnTo>
                <a:lnTo>
                  <a:pt x="385" y="1414"/>
                </a:lnTo>
                <a:lnTo>
                  <a:pt x="380" y="1374"/>
                </a:lnTo>
                <a:lnTo>
                  <a:pt x="380" y="1374"/>
                </a:lnTo>
                <a:lnTo>
                  <a:pt x="387" y="1376"/>
                </a:lnTo>
                <a:lnTo>
                  <a:pt x="403" y="1379"/>
                </a:lnTo>
                <a:lnTo>
                  <a:pt x="412" y="1382"/>
                </a:lnTo>
                <a:lnTo>
                  <a:pt x="420" y="1386"/>
                </a:lnTo>
                <a:lnTo>
                  <a:pt x="426" y="1389"/>
                </a:lnTo>
                <a:lnTo>
                  <a:pt x="428" y="1392"/>
                </a:lnTo>
                <a:lnTo>
                  <a:pt x="429" y="1394"/>
                </a:lnTo>
                <a:lnTo>
                  <a:pt x="429" y="1394"/>
                </a:lnTo>
                <a:lnTo>
                  <a:pt x="431" y="1399"/>
                </a:lnTo>
                <a:lnTo>
                  <a:pt x="434" y="1405"/>
                </a:lnTo>
                <a:lnTo>
                  <a:pt x="443" y="1420"/>
                </a:lnTo>
                <a:lnTo>
                  <a:pt x="459" y="1444"/>
                </a:lnTo>
                <a:lnTo>
                  <a:pt x="459" y="1444"/>
                </a:lnTo>
                <a:lnTo>
                  <a:pt x="463" y="1451"/>
                </a:lnTo>
                <a:lnTo>
                  <a:pt x="470" y="1457"/>
                </a:lnTo>
                <a:lnTo>
                  <a:pt x="483" y="1468"/>
                </a:lnTo>
                <a:lnTo>
                  <a:pt x="483" y="1468"/>
                </a:lnTo>
                <a:lnTo>
                  <a:pt x="486" y="1472"/>
                </a:lnTo>
                <a:lnTo>
                  <a:pt x="489" y="1476"/>
                </a:lnTo>
                <a:lnTo>
                  <a:pt x="496" y="1487"/>
                </a:lnTo>
                <a:lnTo>
                  <a:pt x="498" y="1492"/>
                </a:lnTo>
                <a:lnTo>
                  <a:pt x="500" y="1496"/>
                </a:lnTo>
                <a:lnTo>
                  <a:pt x="504" y="1498"/>
                </a:lnTo>
                <a:lnTo>
                  <a:pt x="508" y="1498"/>
                </a:lnTo>
                <a:lnTo>
                  <a:pt x="508" y="1498"/>
                </a:lnTo>
                <a:lnTo>
                  <a:pt x="512" y="1497"/>
                </a:lnTo>
                <a:lnTo>
                  <a:pt x="514" y="1493"/>
                </a:lnTo>
                <a:lnTo>
                  <a:pt x="516" y="1489"/>
                </a:lnTo>
                <a:lnTo>
                  <a:pt x="519" y="1486"/>
                </a:lnTo>
                <a:lnTo>
                  <a:pt x="519" y="1481"/>
                </a:lnTo>
                <a:lnTo>
                  <a:pt x="520" y="1477"/>
                </a:lnTo>
                <a:lnTo>
                  <a:pt x="519" y="1472"/>
                </a:lnTo>
                <a:lnTo>
                  <a:pt x="518" y="1468"/>
                </a:lnTo>
                <a:lnTo>
                  <a:pt x="518" y="1468"/>
                </a:lnTo>
                <a:lnTo>
                  <a:pt x="515" y="1463"/>
                </a:lnTo>
                <a:lnTo>
                  <a:pt x="515" y="1460"/>
                </a:lnTo>
                <a:lnTo>
                  <a:pt x="513" y="1449"/>
                </a:lnTo>
                <a:lnTo>
                  <a:pt x="513" y="1449"/>
                </a:lnTo>
                <a:lnTo>
                  <a:pt x="508" y="1429"/>
                </a:lnTo>
                <a:lnTo>
                  <a:pt x="503" y="1409"/>
                </a:lnTo>
                <a:lnTo>
                  <a:pt x="503" y="1409"/>
                </a:lnTo>
                <a:lnTo>
                  <a:pt x="499" y="1399"/>
                </a:lnTo>
                <a:lnTo>
                  <a:pt x="496" y="1391"/>
                </a:lnTo>
                <a:lnTo>
                  <a:pt x="492" y="1382"/>
                </a:lnTo>
                <a:lnTo>
                  <a:pt x="488" y="1370"/>
                </a:lnTo>
                <a:lnTo>
                  <a:pt x="488" y="1370"/>
                </a:lnTo>
                <a:lnTo>
                  <a:pt x="484" y="1352"/>
                </a:lnTo>
                <a:lnTo>
                  <a:pt x="482" y="1334"/>
                </a:lnTo>
                <a:lnTo>
                  <a:pt x="478" y="1305"/>
                </a:lnTo>
                <a:lnTo>
                  <a:pt x="478" y="1305"/>
                </a:lnTo>
                <a:lnTo>
                  <a:pt x="478" y="1297"/>
                </a:lnTo>
                <a:lnTo>
                  <a:pt x="478" y="1288"/>
                </a:lnTo>
                <a:lnTo>
                  <a:pt x="478" y="1281"/>
                </a:lnTo>
                <a:lnTo>
                  <a:pt x="478" y="1276"/>
                </a:lnTo>
                <a:lnTo>
                  <a:pt x="478" y="1276"/>
                </a:lnTo>
                <a:lnTo>
                  <a:pt x="478" y="1272"/>
                </a:lnTo>
                <a:lnTo>
                  <a:pt x="479" y="1267"/>
                </a:lnTo>
                <a:lnTo>
                  <a:pt x="486" y="1252"/>
                </a:lnTo>
                <a:lnTo>
                  <a:pt x="493" y="1234"/>
                </a:lnTo>
                <a:lnTo>
                  <a:pt x="498" y="1216"/>
                </a:lnTo>
                <a:lnTo>
                  <a:pt x="498" y="1216"/>
                </a:lnTo>
                <a:lnTo>
                  <a:pt x="513" y="1147"/>
                </a:lnTo>
                <a:lnTo>
                  <a:pt x="528" y="1078"/>
                </a:lnTo>
                <a:lnTo>
                  <a:pt x="528" y="1078"/>
                </a:lnTo>
                <a:lnTo>
                  <a:pt x="529" y="1063"/>
                </a:lnTo>
                <a:lnTo>
                  <a:pt x="531" y="1051"/>
                </a:lnTo>
                <a:lnTo>
                  <a:pt x="533" y="1041"/>
                </a:lnTo>
                <a:lnTo>
                  <a:pt x="535" y="1036"/>
                </a:lnTo>
                <a:lnTo>
                  <a:pt x="537" y="1033"/>
                </a:lnTo>
                <a:lnTo>
                  <a:pt x="537" y="1033"/>
                </a:lnTo>
                <a:lnTo>
                  <a:pt x="544" y="1027"/>
                </a:lnTo>
                <a:lnTo>
                  <a:pt x="550" y="1019"/>
                </a:lnTo>
                <a:lnTo>
                  <a:pt x="555" y="1010"/>
                </a:lnTo>
                <a:lnTo>
                  <a:pt x="557" y="1004"/>
                </a:lnTo>
                <a:lnTo>
                  <a:pt x="557" y="1004"/>
                </a:lnTo>
                <a:lnTo>
                  <a:pt x="560" y="984"/>
                </a:lnTo>
                <a:lnTo>
                  <a:pt x="562" y="969"/>
                </a:lnTo>
                <a:lnTo>
                  <a:pt x="562" y="969"/>
                </a:lnTo>
                <a:lnTo>
                  <a:pt x="571" y="969"/>
                </a:lnTo>
                <a:lnTo>
                  <a:pt x="589" y="970"/>
                </a:lnTo>
                <a:lnTo>
                  <a:pt x="610" y="968"/>
                </a:lnTo>
                <a:lnTo>
                  <a:pt x="620" y="967"/>
                </a:lnTo>
                <a:lnTo>
                  <a:pt x="626" y="964"/>
                </a:lnTo>
                <a:lnTo>
                  <a:pt x="626" y="964"/>
                </a:lnTo>
                <a:lnTo>
                  <a:pt x="635" y="958"/>
                </a:lnTo>
                <a:lnTo>
                  <a:pt x="639" y="954"/>
                </a:lnTo>
                <a:lnTo>
                  <a:pt x="640" y="953"/>
                </a:lnTo>
                <a:lnTo>
                  <a:pt x="639" y="951"/>
                </a:lnTo>
                <a:lnTo>
                  <a:pt x="636" y="949"/>
                </a:lnTo>
                <a:lnTo>
                  <a:pt x="636" y="949"/>
                </a:lnTo>
                <a:lnTo>
                  <a:pt x="632" y="947"/>
                </a:lnTo>
                <a:lnTo>
                  <a:pt x="627" y="943"/>
                </a:lnTo>
                <a:lnTo>
                  <a:pt x="615" y="928"/>
                </a:lnTo>
                <a:lnTo>
                  <a:pt x="609" y="918"/>
                </a:lnTo>
                <a:lnTo>
                  <a:pt x="602" y="907"/>
                </a:lnTo>
                <a:lnTo>
                  <a:pt x="597" y="896"/>
                </a:lnTo>
                <a:lnTo>
                  <a:pt x="592" y="885"/>
                </a:lnTo>
                <a:lnTo>
                  <a:pt x="592" y="885"/>
                </a:lnTo>
                <a:lnTo>
                  <a:pt x="589" y="874"/>
                </a:lnTo>
                <a:lnTo>
                  <a:pt x="587" y="863"/>
                </a:lnTo>
                <a:lnTo>
                  <a:pt x="587" y="842"/>
                </a:lnTo>
                <a:lnTo>
                  <a:pt x="586" y="832"/>
                </a:lnTo>
                <a:lnTo>
                  <a:pt x="584" y="821"/>
                </a:lnTo>
                <a:lnTo>
                  <a:pt x="582" y="811"/>
                </a:lnTo>
                <a:lnTo>
                  <a:pt x="577" y="801"/>
                </a:lnTo>
                <a:lnTo>
                  <a:pt x="577" y="801"/>
                </a:lnTo>
                <a:lnTo>
                  <a:pt x="567" y="786"/>
                </a:lnTo>
                <a:lnTo>
                  <a:pt x="550" y="763"/>
                </a:lnTo>
                <a:lnTo>
                  <a:pt x="505" y="705"/>
                </a:lnTo>
                <a:lnTo>
                  <a:pt x="444" y="628"/>
                </a:lnTo>
                <a:lnTo>
                  <a:pt x="473" y="628"/>
                </a:lnTo>
                <a:lnTo>
                  <a:pt x="473" y="628"/>
                </a:lnTo>
                <a:lnTo>
                  <a:pt x="487" y="565"/>
                </a:lnTo>
                <a:lnTo>
                  <a:pt x="497" y="517"/>
                </a:lnTo>
                <a:lnTo>
                  <a:pt x="503" y="485"/>
                </a:lnTo>
                <a:lnTo>
                  <a:pt x="503" y="485"/>
                </a:lnTo>
                <a:lnTo>
                  <a:pt x="504" y="480"/>
                </a:lnTo>
                <a:lnTo>
                  <a:pt x="507" y="475"/>
                </a:lnTo>
                <a:lnTo>
                  <a:pt x="514" y="464"/>
                </a:lnTo>
                <a:lnTo>
                  <a:pt x="523" y="453"/>
                </a:lnTo>
                <a:lnTo>
                  <a:pt x="534" y="442"/>
                </a:lnTo>
                <a:lnTo>
                  <a:pt x="553" y="423"/>
                </a:lnTo>
                <a:lnTo>
                  <a:pt x="562" y="416"/>
                </a:lnTo>
                <a:lnTo>
                  <a:pt x="587" y="445"/>
                </a:lnTo>
                <a:lnTo>
                  <a:pt x="587" y="445"/>
                </a:lnTo>
                <a:lnTo>
                  <a:pt x="598" y="458"/>
                </a:lnTo>
                <a:lnTo>
                  <a:pt x="605" y="466"/>
                </a:lnTo>
                <a:lnTo>
                  <a:pt x="609" y="469"/>
                </a:lnTo>
                <a:lnTo>
                  <a:pt x="611" y="470"/>
                </a:lnTo>
                <a:lnTo>
                  <a:pt x="611" y="470"/>
                </a:lnTo>
                <a:lnTo>
                  <a:pt x="621" y="467"/>
                </a:lnTo>
                <a:lnTo>
                  <a:pt x="625" y="467"/>
                </a:lnTo>
                <a:lnTo>
                  <a:pt x="626" y="469"/>
                </a:lnTo>
                <a:lnTo>
                  <a:pt x="626" y="470"/>
                </a:lnTo>
                <a:lnTo>
                  <a:pt x="626" y="470"/>
                </a:lnTo>
                <a:lnTo>
                  <a:pt x="625" y="474"/>
                </a:lnTo>
                <a:lnTo>
                  <a:pt x="623" y="480"/>
                </a:lnTo>
                <a:lnTo>
                  <a:pt x="621" y="482"/>
                </a:lnTo>
                <a:lnTo>
                  <a:pt x="621" y="485"/>
                </a:lnTo>
                <a:lnTo>
                  <a:pt x="623" y="487"/>
                </a:lnTo>
                <a:lnTo>
                  <a:pt x="626" y="490"/>
                </a:lnTo>
                <a:lnTo>
                  <a:pt x="626" y="490"/>
                </a:lnTo>
                <a:lnTo>
                  <a:pt x="631" y="492"/>
                </a:lnTo>
                <a:lnTo>
                  <a:pt x="636" y="493"/>
                </a:lnTo>
                <a:lnTo>
                  <a:pt x="646" y="493"/>
                </a:lnTo>
                <a:lnTo>
                  <a:pt x="655" y="495"/>
                </a:lnTo>
                <a:lnTo>
                  <a:pt x="661" y="495"/>
                </a:lnTo>
                <a:lnTo>
                  <a:pt x="661" y="495"/>
                </a:lnTo>
                <a:lnTo>
                  <a:pt x="664" y="495"/>
                </a:lnTo>
                <a:lnTo>
                  <a:pt x="668" y="493"/>
                </a:lnTo>
                <a:lnTo>
                  <a:pt x="673" y="491"/>
                </a:lnTo>
                <a:lnTo>
                  <a:pt x="676" y="485"/>
                </a:lnTo>
                <a:lnTo>
                  <a:pt x="676" y="485"/>
                </a:lnTo>
                <a:lnTo>
                  <a:pt x="678" y="479"/>
                </a:lnTo>
                <a:lnTo>
                  <a:pt x="681" y="475"/>
                </a:lnTo>
                <a:lnTo>
                  <a:pt x="682" y="471"/>
                </a:lnTo>
                <a:lnTo>
                  <a:pt x="681" y="465"/>
                </a:lnTo>
                <a:lnTo>
                  <a:pt x="681" y="465"/>
                </a:lnTo>
                <a:lnTo>
                  <a:pt x="677" y="451"/>
                </a:lnTo>
                <a:lnTo>
                  <a:pt x="676" y="445"/>
                </a:lnTo>
                <a:lnTo>
                  <a:pt x="651" y="416"/>
                </a:lnTo>
                <a:lnTo>
                  <a:pt x="651" y="416"/>
                </a:lnTo>
                <a:lnTo>
                  <a:pt x="644" y="413"/>
                </a:lnTo>
                <a:lnTo>
                  <a:pt x="636" y="412"/>
                </a:lnTo>
                <a:lnTo>
                  <a:pt x="631" y="411"/>
                </a:lnTo>
                <a:lnTo>
                  <a:pt x="631" y="411"/>
                </a:lnTo>
                <a:lnTo>
                  <a:pt x="618" y="408"/>
                </a:lnTo>
                <a:lnTo>
                  <a:pt x="607" y="406"/>
                </a:lnTo>
                <a:lnTo>
                  <a:pt x="592" y="371"/>
                </a:lnTo>
                <a:lnTo>
                  <a:pt x="602" y="361"/>
                </a:lnTo>
                <a:lnTo>
                  <a:pt x="597" y="332"/>
                </a:lnTo>
                <a:lnTo>
                  <a:pt x="592" y="312"/>
                </a:lnTo>
                <a:lnTo>
                  <a:pt x="597" y="297"/>
                </a:lnTo>
                <a:lnTo>
                  <a:pt x="616" y="282"/>
                </a:lnTo>
                <a:lnTo>
                  <a:pt x="616" y="282"/>
                </a:lnTo>
                <a:lnTo>
                  <a:pt x="616" y="280"/>
                </a:lnTo>
                <a:lnTo>
                  <a:pt x="619" y="272"/>
                </a:lnTo>
                <a:lnTo>
                  <a:pt x="620" y="270"/>
                </a:lnTo>
                <a:lnTo>
                  <a:pt x="623" y="266"/>
                </a:lnTo>
                <a:lnTo>
                  <a:pt x="626" y="264"/>
                </a:lnTo>
                <a:lnTo>
                  <a:pt x="631" y="262"/>
                </a:lnTo>
                <a:lnTo>
                  <a:pt x="631" y="262"/>
                </a:lnTo>
                <a:lnTo>
                  <a:pt x="636" y="262"/>
                </a:lnTo>
                <a:lnTo>
                  <a:pt x="641" y="264"/>
                </a:lnTo>
                <a:lnTo>
                  <a:pt x="646" y="266"/>
                </a:lnTo>
                <a:lnTo>
                  <a:pt x="650" y="270"/>
                </a:lnTo>
                <a:lnTo>
                  <a:pt x="655" y="275"/>
                </a:lnTo>
                <a:lnTo>
                  <a:pt x="656" y="277"/>
                </a:lnTo>
                <a:lnTo>
                  <a:pt x="656" y="277"/>
                </a:lnTo>
                <a:lnTo>
                  <a:pt x="661" y="275"/>
                </a:lnTo>
                <a:lnTo>
                  <a:pt x="666" y="272"/>
                </a:lnTo>
                <a:lnTo>
                  <a:pt x="671" y="272"/>
                </a:lnTo>
                <a:lnTo>
                  <a:pt x="671" y="272"/>
                </a:lnTo>
                <a:lnTo>
                  <a:pt x="674" y="273"/>
                </a:lnTo>
                <a:lnTo>
                  <a:pt x="677" y="275"/>
                </a:lnTo>
                <a:lnTo>
                  <a:pt x="681" y="277"/>
                </a:lnTo>
                <a:lnTo>
                  <a:pt x="685" y="277"/>
                </a:lnTo>
                <a:lnTo>
                  <a:pt x="685" y="277"/>
                </a:lnTo>
                <a:lnTo>
                  <a:pt x="690" y="276"/>
                </a:lnTo>
                <a:lnTo>
                  <a:pt x="694" y="275"/>
                </a:lnTo>
                <a:lnTo>
                  <a:pt x="695" y="272"/>
                </a:lnTo>
                <a:lnTo>
                  <a:pt x="695" y="272"/>
                </a:lnTo>
                <a:lnTo>
                  <a:pt x="695" y="271"/>
                </a:lnTo>
                <a:lnTo>
                  <a:pt x="698" y="267"/>
                </a:lnTo>
                <a:lnTo>
                  <a:pt x="703" y="262"/>
                </a:lnTo>
                <a:lnTo>
                  <a:pt x="710" y="257"/>
                </a:lnTo>
                <a:lnTo>
                  <a:pt x="710" y="257"/>
                </a:lnTo>
                <a:lnTo>
                  <a:pt x="714" y="255"/>
                </a:lnTo>
                <a:lnTo>
                  <a:pt x="715" y="254"/>
                </a:lnTo>
                <a:lnTo>
                  <a:pt x="715" y="252"/>
                </a:lnTo>
                <a:lnTo>
                  <a:pt x="715" y="251"/>
                </a:lnTo>
                <a:lnTo>
                  <a:pt x="718" y="250"/>
                </a:lnTo>
                <a:lnTo>
                  <a:pt x="730" y="248"/>
                </a:lnTo>
                <a:lnTo>
                  <a:pt x="730" y="248"/>
                </a:lnTo>
                <a:lnTo>
                  <a:pt x="740" y="245"/>
                </a:lnTo>
                <a:lnTo>
                  <a:pt x="748" y="243"/>
                </a:lnTo>
                <a:lnTo>
                  <a:pt x="762" y="235"/>
                </a:lnTo>
                <a:lnTo>
                  <a:pt x="771" y="230"/>
                </a:lnTo>
                <a:lnTo>
                  <a:pt x="774" y="228"/>
                </a:lnTo>
                <a:lnTo>
                  <a:pt x="774" y="228"/>
                </a:lnTo>
                <a:lnTo>
                  <a:pt x="775" y="229"/>
                </a:lnTo>
                <a:lnTo>
                  <a:pt x="779" y="234"/>
                </a:lnTo>
                <a:lnTo>
                  <a:pt x="785" y="239"/>
                </a:lnTo>
                <a:lnTo>
                  <a:pt x="789" y="241"/>
                </a:lnTo>
                <a:lnTo>
                  <a:pt x="794" y="243"/>
                </a:lnTo>
                <a:lnTo>
                  <a:pt x="794" y="243"/>
                </a:lnTo>
                <a:lnTo>
                  <a:pt x="799" y="243"/>
                </a:lnTo>
                <a:lnTo>
                  <a:pt x="805" y="243"/>
                </a:lnTo>
                <a:lnTo>
                  <a:pt x="816" y="239"/>
                </a:lnTo>
                <a:lnTo>
                  <a:pt x="825" y="235"/>
                </a:lnTo>
                <a:lnTo>
                  <a:pt x="829" y="233"/>
                </a:lnTo>
                <a:lnTo>
                  <a:pt x="829" y="233"/>
                </a:lnTo>
                <a:lnTo>
                  <a:pt x="835" y="229"/>
                </a:lnTo>
                <a:lnTo>
                  <a:pt x="841" y="225"/>
                </a:lnTo>
                <a:lnTo>
                  <a:pt x="848" y="218"/>
                </a:lnTo>
                <a:lnTo>
                  <a:pt x="848" y="218"/>
                </a:lnTo>
                <a:lnTo>
                  <a:pt x="851" y="214"/>
                </a:lnTo>
                <a:lnTo>
                  <a:pt x="851" y="212"/>
                </a:lnTo>
                <a:lnTo>
                  <a:pt x="848" y="212"/>
                </a:lnTo>
                <a:lnTo>
                  <a:pt x="845" y="212"/>
                </a:lnTo>
                <a:lnTo>
                  <a:pt x="837" y="212"/>
                </a:lnTo>
                <a:lnTo>
                  <a:pt x="833" y="213"/>
                </a:lnTo>
                <a:lnTo>
                  <a:pt x="858" y="183"/>
                </a:lnTo>
                <a:lnTo>
                  <a:pt x="833" y="188"/>
                </a:lnTo>
                <a:lnTo>
                  <a:pt x="833" y="188"/>
                </a:lnTo>
                <a:lnTo>
                  <a:pt x="845" y="176"/>
                </a:lnTo>
                <a:lnTo>
                  <a:pt x="851" y="167"/>
                </a:lnTo>
                <a:lnTo>
                  <a:pt x="851" y="165"/>
                </a:lnTo>
                <a:lnTo>
                  <a:pt x="849" y="163"/>
                </a:lnTo>
                <a:lnTo>
                  <a:pt x="848" y="163"/>
                </a:lnTo>
                <a:lnTo>
                  <a:pt x="848" y="163"/>
                </a:lnTo>
                <a:lnTo>
                  <a:pt x="841" y="162"/>
                </a:lnTo>
                <a:lnTo>
                  <a:pt x="835" y="159"/>
                </a:lnTo>
                <a:lnTo>
                  <a:pt x="829" y="154"/>
                </a:lnTo>
                <a:lnTo>
                  <a:pt x="824" y="149"/>
                </a:lnTo>
                <a:lnTo>
                  <a:pt x="824" y="149"/>
                </a:lnTo>
                <a:lnTo>
                  <a:pt x="821" y="145"/>
                </a:lnTo>
                <a:lnTo>
                  <a:pt x="820" y="141"/>
                </a:lnTo>
                <a:lnTo>
                  <a:pt x="819" y="131"/>
                </a:lnTo>
                <a:lnTo>
                  <a:pt x="819" y="119"/>
                </a:lnTo>
                <a:lnTo>
                  <a:pt x="804" y="99"/>
                </a:lnTo>
                <a:lnTo>
                  <a:pt x="804" y="99"/>
                </a:lnTo>
                <a:lnTo>
                  <a:pt x="806" y="96"/>
                </a:lnTo>
                <a:lnTo>
                  <a:pt x="811" y="84"/>
                </a:lnTo>
                <a:lnTo>
                  <a:pt x="812" y="77"/>
                </a:lnTo>
                <a:lnTo>
                  <a:pt x="814" y="70"/>
                </a:lnTo>
                <a:lnTo>
                  <a:pt x="812" y="62"/>
                </a:lnTo>
                <a:lnTo>
                  <a:pt x="809" y="55"/>
                </a:lnTo>
                <a:lnTo>
                  <a:pt x="809" y="55"/>
                </a:lnTo>
                <a:lnTo>
                  <a:pt x="803" y="47"/>
                </a:lnTo>
                <a:lnTo>
                  <a:pt x="795" y="40"/>
                </a:lnTo>
                <a:lnTo>
                  <a:pt x="785" y="32"/>
                </a:lnTo>
                <a:lnTo>
                  <a:pt x="774" y="26"/>
                </a:lnTo>
                <a:lnTo>
                  <a:pt x="763" y="20"/>
                </a:lnTo>
                <a:lnTo>
                  <a:pt x="751" y="16"/>
                </a:lnTo>
                <a:lnTo>
                  <a:pt x="738" y="13"/>
                </a:lnTo>
                <a:lnTo>
                  <a:pt x="725" y="10"/>
                </a:lnTo>
                <a:lnTo>
                  <a:pt x="725" y="10"/>
                </a:lnTo>
                <a:lnTo>
                  <a:pt x="713" y="10"/>
                </a:lnTo>
                <a:lnTo>
                  <a:pt x="701" y="11"/>
                </a:lnTo>
                <a:lnTo>
                  <a:pt x="692" y="14"/>
                </a:lnTo>
                <a:lnTo>
                  <a:pt x="681" y="16"/>
                </a:lnTo>
                <a:lnTo>
                  <a:pt x="661" y="24"/>
                </a:lnTo>
                <a:lnTo>
                  <a:pt x="648" y="28"/>
                </a:lnTo>
                <a:lnTo>
                  <a:pt x="636" y="30"/>
                </a:lnTo>
                <a:lnTo>
                  <a:pt x="636" y="30"/>
                </a:lnTo>
                <a:lnTo>
                  <a:pt x="623" y="31"/>
                </a:lnTo>
                <a:lnTo>
                  <a:pt x="608" y="30"/>
                </a:lnTo>
                <a:lnTo>
                  <a:pt x="594" y="28"/>
                </a:lnTo>
                <a:lnTo>
                  <a:pt x="581" y="24"/>
                </a:lnTo>
                <a:lnTo>
                  <a:pt x="561" y="18"/>
                </a:lnTo>
                <a:lnTo>
                  <a:pt x="552" y="15"/>
                </a:lnTo>
                <a:lnTo>
                  <a:pt x="557" y="35"/>
                </a:lnTo>
                <a:lnTo>
                  <a:pt x="557" y="35"/>
                </a:lnTo>
                <a:lnTo>
                  <a:pt x="552" y="34"/>
                </a:lnTo>
                <a:lnTo>
                  <a:pt x="533" y="35"/>
                </a:lnTo>
                <a:lnTo>
                  <a:pt x="533" y="35"/>
                </a:lnTo>
                <a:lnTo>
                  <a:pt x="516" y="36"/>
                </a:lnTo>
                <a:lnTo>
                  <a:pt x="505" y="36"/>
                </a:lnTo>
                <a:lnTo>
                  <a:pt x="500" y="36"/>
                </a:lnTo>
                <a:lnTo>
                  <a:pt x="497" y="35"/>
                </a:lnTo>
                <a:lnTo>
                  <a:pt x="488" y="30"/>
                </a:lnTo>
                <a:lnTo>
                  <a:pt x="488" y="30"/>
                </a:lnTo>
                <a:lnTo>
                  <a:pt x="483" y="26"/>
                </a:lnTo>
                <a:lnTo>
                  <a:pt x="479" y="21"/>
                </a:lnTo>
                <a:lnTo>
                  <a:pt x="473" y="11"/>
                </a:lnTo>
                <a:lnTo>
                  <a:pt x="470" y="4"/>
                </a:lnTo>
                <a:lnTo>
                  <a:pt x="468" y="0"/>
                </a:lnTo>
                <a:lnTo>
                  <a:pt x="468" y="0"/>
                </a:lnTo>
                <a:close/>
                <a:moveTo>
                  <a:pt x="276" y="277"/>
                </a:moveTo>
                <a:lnTo>
                  <a:pt x="256" y="159"/>
                </a:lnTo>
                <a:lnTo>
                  <a:pt x="261" y="134"/>
                </a:lnTo>
                <a:lnTo>
                  <a:pt x="335" y="134"/>
                </a:lnTo>
                <a:lnTo>
                  <a:pt x="276" y="277"/>
                </a:lnTo>
                <a:close/>
                <a:moveTo>
                  <a:pt x="434" y="964"/>
                </a:moveTo>
                <a:lnTo>
                  <a:pt x="434" y="964"/>
                </a:lnTo>
                <a:lnTo>
                  <a:pt x="438" y="991"/>
                </a:lnTo>
                <a:lnTo>
                  <a:pt x="440" y="1014"/>
                </a:lnTo>
                <a:lnTo>
                  <a:pt x="440" y="1025"/>
                </a:lnTo>
                <a:lnTo>
                  <a:pt x="439" y="1033"/>
                </a:lnTo>
                <a:lnTo>
                  <a:pt x="439" y="1033"/>
                </a:lnTo>
                <a:lnTo>
                  <a:pt x="434" y="1054"/>
                </a:lnTo>
                <a:lnTo>
                  <a:pt x="425" y="1083"/>
                </a:lnTo>
                <a:lnTo>
                  <a:pt x="418" y="1111"/>
                </a:lnTo>
                <a:lnTo>
                  <a:pt x="415" y="1122"/>
                </a:lnTo>
                <a:lnTo>
                  <a:pt x="414" y="1132"/>
                </a:lnTo>
                <a:lnTo>
                  <a:pt x="414" y="1132"/>
                </a:lnTo>
                <a:lnTo>
                  <a:pt x="414" y="1140"/>
                </a:lnTo>
                <a:lnTo>
                  <a:pt x="415" y="1147"/>
                </a:lnTo>
                <a:lnTo>
                  <a:pt x="419" y="1159"/>
                </a:lnTo>
                <a:lnTo>
                  <a:pt x="423" y="1173"/>
                </a:lnTo>
                <a:lnTo>
                  <a:pt x="424" y="1182"/>
                </a:lnTo>
                <a:lnTo>
                  <a:pt x="424" y="1192"/>
                </a:lnTo>
                <a:lnTo>
                  <a:pt x="424" y="1192"/>
                </a:lnTo>
                <a:lnTo>
                  <a:pt x="424" y="1210"/>
                </a:lnTo>
                <a:lnTo>
                  <a:pt x="424" y="1224"/>
                </a:lnTo>
                <a:lnTo>
                  <a:pt x="424" y="1234"/>
                </a:lnTo>
                <a:lnTo>
                  <a:pt x="424" y="1241"/>
                </a:lnTo>
                <a:lnTo>
                  <a:pt x="424" y="1241"/>
                </a:lnTo>
                <a:lnTo>
                  <a:pt x="415" y="1272"/>
                </a:lnTo>
                <a:lnTo>
                  <a:pt x="409" y="1289"/>
                </a:lnTo>
                <a:lnTo>
                  <a:pt x="404" y="1300"/>
                </a:lnTo>
                <a:lnTo>
                  <a:pt x="404" y="1300"/>
                </a:lnTo>
                <a:lnTo>
                  <a:pt x="399" y="1305"/>
                </a:lnTo>
                <a:lnTo>
                  <a:pt x="394" y="1309"/>
                </a:lnTo>
                <a:lnTo>
                  <a:pt x="389" y="1314"/>
                </a:lnTo>
                <a:lnTo>
                  <a:pt x="385" y="1320"/>
                </a:lnTo>
                <a:lnTo>
                  <a:pt x="385" y="1320"/>
                </a:lnTo>
                <a:lnTo>
                  <a:pt x="381" y="1328"/>
                </a:lnTo>
                <a:lnTo>
                  <a:pt x="378" y="1336"/>
                </a:lnTo>
                <a:lnTo>
                  <a:pt x="375" y="1345"/>
                </a:lnTo>
                <a:lnTo>
                  <a:pt x="375" y="1345"/>
                </a:lnTo>
                <a:lnTo>
                  <a:pt x="367" y="1297"/>
                </a:lnTo>
                <a:lnTo>
                  <a:pt x="362" y="1260"/>
                </a:lnTo>
                <a:lnTo>
                  <a:pt x="360" y="1236"/>
                </a:lnTo>
                <a:lnTo>
                  <a:pt x="360" y="1236"/>
                </a:lnTo>
                <a:lnTo>
                  <a:pt x="362" y="1210"/>
                </a:lnTo>
                <a:lnTo>
                  <a:pt x="369" y="1171"/>
                </a:lnTo>
                <a:lnTo>
                  <a:pt x="375" y="1131"/>
                </a:lnTo>
                <a:lnTo>
                  <a:pt x="378" y="1119"/>
                </a:lnTo>
                <a:lnTo>
                  <a:pt x="380" y="1112"/>
                </a:lnTo>
                <a:lnTo>
                  <a:pt x="380" y="1112"/>
                </a:lnTo>
                <a:lnTo>
                  <a:pt x="385" y="1100"/>
                </a:lnTo>
                <a:lnTo>
                  <a:pt x="393" y="1075"/>
                </a:lnTo>
                <a:lnTo>
                  <a:pt x="401" y="1052"/>
                </a:lnTo>
                <a:lnTo>
                  <a:pt x="404" y="1038"/>
                </a:lnTo>
                <a:lnTo>
                  <a:pt x="404" y="1038"/>
                </a:lnTo>
                <a:lnTo>
                  <a:pt x="408" y="1028"/>
                </a:lnTo>
                <a:lnTo>
                  <a:pt x="414" y="1011"/>
                </a:lnTo>
                <a:lnTo>
                  <a:pt x="424" y="989"/>
                </a:lnTo>
                <a:lnTo>
                  <a:pt x="434" y="964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8B448F28-C334-E87E-37B9-7B0D073AC91B}"/>
              </a:ext>
            </a:extLst>
          </p:cNvPr>
          <p:cNvSpPr>
            <a:spLocks/>
          </p:cNvSpPr>
          <p:nvPr/>
        </p:nvSpPr>
        <p:spPr bwMode="auto">
          <a:xfrm>
            <a:off x="7277476" y="3880643"/>
            <a:ext cx="1447800" cy="2509838"/>
          </a:xfrm>
          <a:custGeom>
            <a:avLst/>
            <a:gdLst>
              <a:gd name="T0" fmla="*/ 239 w 912"/>
              <a:gd name="T1" fmla="*/ 66 h 1581"/>
              <a:gd name="T2" fmla="*/ 151 w 912"/>
              <a:gd name="T3" fmla="*/ 219 h 1581"/>
              <a:gd name="T4" fmla="*/ 112 w 912"/>
              <a:gd name="T5" fmla="*/ 363 h 1581"/>
              <a:gd name="T6" fmla="*/ 131 w 912"/>
              <a:gd name="T7" fmla="*/ 464 h 1581"/>
              <a:gd name="T8" fmla="*/ 61 w 912"/>
              <a:gd name="T9" fmla="*/ 616 h 1581"/>
              <a:gd name="T10" fmla="*/ 33 w 912"/>
              <a:gd name="T11" fmla="*/ 680 h 1581"/>
              <a:gd name="T12" fmla="*/ 3 w 912"/>
              <a:gd name="T13" fmla="*/ 788 h 1581"/>
              <a:gd name="T14" fmla="*/ 32 w 912"/>
              <a:gd name="T15" fmla="*/ 995 h 1581"/>
              <a:gd name="T16" fmla="*/ 112 w 912"/>
              <a:gd name="T17" fmla="*/ 1119 h 1581"/>
              <a:gd name="T18" fmla="*/ 148 w 912"/>
              <a:gd name="T19" fmla="*/ 1353 h 1581"/>
              <a:gd name="T20" fmla="*/ 163 w 912"/>
              <a:gd name="T21" fmla="*/ 1472 h 1581"/>
              <a:gd name="T22" fmla="*/ 141 w 912"/>
              <a:gd name="T23" fmla="*/ 1544 h 1581"/>
              <a:gd name="T24" fmla="*/ 157 w 912"/>
              <a:gd name="T25" fmla="*/ 1573 h 1581"/>
              <a:gd name="T26" fmla="*/ 233 w 912"/>
              <a:gd name="T27" fmla="*/ 1574 h 1581"/>
              <a:gd name="T28" fmla="*/ 244 w 912"/>
              <a:gd name="T29" fmla="*/ 1534 h 1581"/>
              <a:gd name="T30" fmla="*/ 238 w 912"/>
              <a:gd name="T31" fmla="*/ 1440 h 1581"/>
              <a:gd name="T32" fmla="*/ 233 w 912"/>
              <a:gd name="T33" fmla="*/ 1354 h 1581"/>
              <a:gd name="T34" fmla="*/ 227 w 912"/>
              <a:gd name="T35" fmla="*/ 1241 h 1581"/>
              <a:gd name="T36" fmla="*/ 318 w 912"/>
              <a:gd name="T37" fmla="*/ 1115 h 1581"/>
              <a:gd name="T38" fmla="*/ 323 w 912"/>
              <a:gd name="T39" fmla="*/ 1292 h 1581"/>
              <a:gd name="T40" fmla="*/ 307 w 912"/>
              <a:gd name="T41" fmla="*/ 1354 h 1581"/>
              <a:gd name="T42" fmla="*/ 331 w 912"/>
              <a:gd name="T43" fmla="*/ 1409 h 1581"/>
              <a:gd name="T44" fmla="*/ 469 w 912"/>
              <a:gd name="T45" fmla="*/ 1477 h 1581"/>
              <a:gd name="T46" fmla="*/ 506 w 912"/>
              <a:gd name="T47" fmla="*/ 1461 h 1581"/>
              <a:gd name="T48" fmla="*/ 484 w 912"/>
              <a:gd name="T49" fmla="*/ 1411 h 1581"/>
              <a:gd name="T50" fmla="*/ 415 w 912"/>
              <a:gd name="T51" fmla="*/ 1343 h 1581"/>
              <a:gd name="T52" fmla="*/ 408 w 912"/>
              <a:gd name="T53" fmla="*/ 1245 h 1581"/>
              <a:gd name="T54" fmla="*/ 439 w 912"/>
              <a:gd name="T55" fmla="*/ 1101 h 1581"/>
              <a:gd name="T56" fmla="*/ 481 w 912"/>
              <a:gd name="T57" fmla="*/ 1028 h 1581"/>
              <a:gd name="T58" fmla="*/ 392 w 912"/>
              <a:gd name="T59" fmla="*/ 813 h 1581"/>
              <a:gd name="T60" fmla="*/ 380 w 912"/>
              <a:gd name="T61" fmla="*/ 578 h 1581"/>
              <a:gd name="T62" fmla="*/ 436 w 912"/>
              <a:gd name="T63" fmla="*/ 493 h 1581"/>
              <a:gd name="T64" fmla="*/ 551 w 912"/>
              <a:gd name="T65" fmla="*/ 523 h 1581"/>
              <a:gd name="T66" fmla="*/ 666 w 912"/>
              <a:gd name="T67" fmla="*/ 598 h 1581"/>
              <a:gd name="T68" fmla="*/ 733 w 912"/>
              <a:gd name="T69" fmla="*/ 600 h 1581"/>
              <a:gd name="T70" fmla="*/ 817 w 912"/>
              <a:gd name="T71" fmla="*/ 630 h 1581"/>
              <a:gd name="T72" fmla="*/ 900 w 912"/>
              <a:gd name="T73" fmla="*/ 630 h 1581"/>
              <a:gd name="T74" fmla="*/ 897 w 912"/>
              <a:gd name="T75" fmla="*/ 605 h 1581"/>
              <a:gd name="T76" fmla="*/ 912 w 912"/>
              <a:gd name="T77" fmla="*/ 582 h 1581"/>
              <a:gd name="T78" fmla="*/ 865 w 912"/>
              <a:gd name="T79" fmla="*/ 574 h 1581"/>
              <a:gd name="T80" fmla="*/ 817 w 912"/>
              <a:gd name="T81" fmla="*/ 565 h 1581"/>
              <a:gd name="T82" fmla="*/ 757 w 912"/>
              <a:gd name="T83" fmla="*/ 565 h 1581"/>
              <a:gd name="T84" fmla="*/ 624 w 912"/>
              <a:gd name="T85" fmla="*/ 486 h 1581"/>
              <a:gd name="T86" fmla="*/ 570 w 912"/>
              <a:gd name="T87" fmla="*/ 417 h 1581"/>
              <a:gd name="T88" fmla="*/ 585 w 912"/>
              <a:gd name="T89" fmla="*/ 402 h 1581"/>
              <a:gd name="T90" fmla="*/ 625 w 912"/>
              <a:gd name="T91" fmla="*/ 383 h 1581"/>
              <a:gd name="T92" fmla="*/ 582 w 912"/>
              <a:gd name="T93" fmla="*/ 360 h 1581"/>
              <a:gd name="T94" fmla="*/ 486 w 912"/>
              <a:gd name="T95" fmla="*/ 289 h 1581"/>
              <a:gd name="T96" fmla="*/ 535 w 912"/>
              <a:gd name="T97" fmla="*/ 279 h 1581"/>
              <a:gd name="T98" fmla="*/ 560 w 912"/>
              <a:gd name="T99" fmla="*/ 234 h 1581"/>
              <a:gd name="T100" fmla="*/ 609 w 912"/>
              <a:gd name="T101" fmla="*/ 219 h 1581"/>
              <a:gd name="T102" fmla="*/ 650 w 912"/>
              <a:gd name="T103" fmla="*/ 156 h 1581"/>
              <a:gd name="T104" fmla="*/ 671 w 912"/>
              <a:gd name="T105" fmla="*/ 145 h 1581"/>
              <a:gd name="T106" fmla="*/ 654 w 912"/>
              <a:gd name="T107" fmla="*/ 111 h 1581"/>
              <a:gd name="T108" fmla="*/ 678 w 912"/>
              <a:gd name="T109" fmla="*/ 113 h 1581"/>
              <a:gd name="T110" fmla="*/ 618 w 912"/>
              <a:gd name="T111" fmla="*/ 70 h 1581"/>
              <a:gd name="T112" fmla="*/ 537 w 912"/>
              <a:gd name="T113" fmla="*/ 1 h 1581"/>
              <a:gd name="T114" fmla="*/ 437 w 912"/>
              <a:gd name="T115" fmla="*/ 44 h 1581"/>
              <a:gd name="T116" fmla="*/ 392 w 912"/>
              <a:gd name="T117" fmla="*/ 61 h 1581"/>
              <a:gd name="T118" fmla="*/ 317 w 912"/>
              <a:gd name="T119" fmla="*/ 66 h 1581"/>
              <a:gd name="T120" fmla="*/ 244 w 912"/>
              <a:gd name="T121" fmla="*/ 5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2" h="1581">
                <a:moveTo>
                  <a:pt x="244" y="51"/>
                </a:moveTo>
                <a:lnTo>
                  <a:pt x="249" y="65"/>
                </a:lnTo>
                <a:lnTo>
                  <a:pt x="249" y="65"/>
                </a:lnTo>
                <a:lnTo>
                  <a:pt x="251" y="65"/>
                </a:lnTo>
                <a:lnTo>
                  <a:pt x="251" y="65"/>
                </a:lnTo>
                <a:lnTo>
                  <a:pt x="249" y="66"/>
                </a:lnTo>
                <a:lnTo>
                  <a:pt x="249" y="65"/>
                </a:lnTo>
                <a:lnTo>
                  <a:pt x="249" y="65"/>
                </a:lnTo>
                <a:lnTo>
                  <a:pt x="239" y="66"/>
                </a:lnTo>
                <a:lnTo>
                  <a:pt x="239" y="66"/>
                </a:lnTo>
                <a:lnTo>
                  <a:pt x="236" y="67"/>
                </a:lnTo>
                <a:lnTo>
                  <a:pt x="232" y="69"/>
                </a:lnTo>
                <a:lnTo>
                  <a:pt x="226" y="74"/>
                </a:lnTo>
                <a:lnTo>
                  <a:pt x="218" y="81"/>
                </a:lnTo>
                <a:lnTo>
                  <a:pt x="212" y="90"/>
                </a:lnTo>
                <a:lnTo>
                  <a:pt x="204" y="105"/>
                </a:lnTo>
                <a:lnTo>
                  <a:pt x="200" y="111"/>
                </a:lnTo>
                <a:lnTo>
                  <a:pt x="200" y="111"/>
                </a:lnTo>
                <a:lnTo>
                  <a:pt x="174" y="169"/>
                </a:lnTo>
                <a:lnTo>
                  <a:pt x="151" y="219"/>
                </a:lnTo>
                <a:lnTo>
                  <a:pt x="137" y="243"/>
                </a:lnTo>
                <a:lnTo>
                  <a:pt x="126" y="264"/>
                </a:lnTo>
                <a:lnTo>
                  <a:pt x="126" y="264"/>
                </a:lnTo>
                <a:lnTo>
                  <a:pt x="121" y="274"/>
                </a:lnTo>
                <a:lnTo>
                  <a:pt x="116" y="282"/>
                </a:lnTo>
                <a:lnTo>
                  <a:pt x="110" y="301"/>
                </a:lnTo>
                <a:lnTo>
                  <a:pt x="107" y="320"/>
                </a:lnTo>
                <a:lnTo>
                  <a:pt x="107" y="336"/>
                </a:lnTo>
                <a:lnTo>
                  <a:pt x="109" y="350"/>
                </a:lnTo>
                <a:lnTo>
                  <a:pt x="112" y="363"/>
                </a:lnTo>
                <a:lnTo>
                  <a:pt x="116" y="368"/>
                </a:lnTo>
                <a:lnTo>
                  <a:pt x="119" y="373"/>
                </a:lnTo>
                <a:lnTo>
                  <a:pt x="122" y="375"/>
                </a:lnTo>
                <a:lnTo>
                  <a:pt x="126" y="378"/>
                </a:lnTo>
                <a:lnTo>
                  <a:pt x="126" y="378"/>
                </a:lnTo>
                <a:lnTo>
                  <a:pt x="148" y="389"/>
                </a:lnTo>
                <a:lnTo>
                  <a:pt x="156" y="392"/>
                </a:lnTo>
                <a:lnTo>
                  <a:pt x="156" y="392"/>
                </a:lnTo>
                <a:lnTo>
                  <a:pt x="142" y="433"/>
                </a:lnTo>
                <a:lnTo>
                  <a:pt x="131" y="464"/>
                </a:lnTo>
                <a:lnTo>
                  <a:pt x="126" y="478"/>
                </a:lnTo>
                <a:lnTo>
                  <a:pt x="121" y="486"/>
                </a:lnTo>
                <a:lnTo>
                  <a:pt x="121" y="486"/>
                </a:lnTo>
                <a:lnTo>
                  <a:pt x="116" y="496"/>
                </a:lnTo>
                <a:lnTo>
                  <a:pt x="109" y="512"/>
                </a:lnTo>
                <a:lnTo>
                  <a:pt x="93" y="553"/>
                </a:lnTo>
                <a:lnTo>
                  <a:pt x="83" y="574"/>
                </a:lnTo>
                <a:lnTo>
                  <a:pt x="74" y="594"/>
                </a:lnTo>
                <a:lnTo>
                  <a:pt x="64" y="610"/>
                </a:lnTo>
                <a:lnTo>
                  <a:pt x="61" y="616"/>
                </a:lnTo>
                <a:lnTo>
                  <a:pt x="57" y="620"/>
                </a:lnTo>
                <a:lnTo>
                  <a:pt x="57" y="620"/>
                </a:lnTo>
                <a:lnTo>
                  <a:pt x="42" y="636"/>
                </a:lnTo>
                <a:lnTo>
                  <a:pt x="30" y="652"/>
                </a:lnTo>
                <a:lnTo>
                  <a:pt x="20" y="664"/>
                </a:lnTo>
                <a:lnTo>
                  <a:pt x="17" y="669"/>
                </a:lnTo>
                <a:lnTo>
                  <a:pt x="17" y="669"/>
                </a:lnTo>
                <a:lnTo>
                  <a:pt x="21" y="671"/>
                </a:lnTo>
                <a:lnTo>
                  <a:pt x="27" y="675"/>
                </a:lnTo>
                <a:lnTo>
                  <a:pt x="33" y="680"/>
                </a:lnTo>
                <a:lnTo>
                  <a:pt x="37" y="684"/>
                </a:lnTo>
                <a:lnTo>
                  <a:pt x="37" y="684"/>
                </a:lnTo>
                <a:lnTo>
                  <a:pt x="36" y="687"/>
                </a:lnTo>
                <a:lnTo>
                  <a:pt x="33" y="693"/>
                </a:lnTo>
                <a:lnTo>
                  <a:pt x="24" y="714"/>
                </a:lnTo>
                <a:lnTo>
                  <a:pt x="17" y="729"/>
                </a:lnTo>
                <a:lnTo>
                  <a:pt x="13" y="746"/>
                </a:lnTo>
                <a:lnTo>
                  <a:pt x="6" y="766"/>
                </a:lnTo>
                <a:lnTo>
                  <a:pt x="3" y="788"/>
                </a:lnTo>
                <a:lnTo>
                  <a:pt x="3" y="788"/>
                </a:lnTo>
                <a:lnTo>
                  <a:pt x="0" y="811"/>
                </a:lnTo>
                <a:lnTo>
                  <a:pt x="0" y="835"/>
                </a:lnTo>
                <a:lnTo>
                  <a:pt x="1" y="857"/>
                </a:lnTo>
                <a:lnTo>
                  <a:pt x="3" y="879"/>
                </a:lnTo>
                <a:lnTo>
                  <a:pt x="6" y="900"/>
                </a:lnTo>
                <a:lnTo>
                  <a:pt x="10" y="920"/>
                </a:lnTo>
                <a:lnTo>
                  <a:pt x="17" y="956"/>
                </a:lnTo>
                <a:lnTo>
                  <a:pt x="17" y="956"/>
                </a:lnTo>
                <a:lnTo>
                  <a:pt x="24" y="974"/>
                </a:lnTo>
                <a:lnTo>
                  <a:pt x="32" y="995"/>
                </a:lnTo>
                <a:lnTo>
                  <a:pt x="53" y="1044"/>
                </a:lnTo>
                <a:lnTo>
                  <a:pt x="73" y="1086"/>
                </a:lnTo>
                <a:lnTo>
                  <a:pt x="79" y="1101"/>
                </a:lnTo>
                <a:lnTo>
                  <a:pt x="82" y="1109"/>
                </a:lnTo>
                <a:lnTo>
                  <a:pt x="82" y="1109"/>
                </a:lnTo>
                <a:lnTo>
                  <a:pt x="82" y="1110"/>
                </a:lnTo>
                <a:lnTo>
                  <a:pt x="84" y="1113"/>
                </a:lnTo>
                <a:lnTo>
                  <a:pt x="90" y="1115"/>
                </a:lnTo>
                <a:lnTo>
                  <a:pt x="100" y="1118"/>
                </a:lnTo>
                <a:lnTo>
                  <a:pt x="112" y="1119"/>
                </a:lnTo>
                <a:lnTo>
                  <a:pt x="112" y="1119"/>
                </a:lnTo>
                <a:lnTo>
                  <a:pt x="117" y="1176"/>
                </a:lnTo>
                <a:lnTo>
                  <a:pt x="120" y="1207"/>
                </a:lnTo>
                <a:lnTo>
                  <a:pt x="121" y="1238"/>
                </a:lnTo>
                <a:lnTo>
                  <a:pt x="121" y="1238"/>
                </a:lnTo>
                <a:lnTo>
                  <a:pt x="122" y="1259"/>
                </a:lnTo>
                <a:lnTo>
                  <a:pt x="126" y="1278"/>
                </a:lnTo>
                <a:lnTo>
                  <a:pt x="131" y="1299"/>
                </a:lnTo>
                <a:lnTo>
                  <a:pt x="137" y="1318"/>
                </a:lnTo>
                <a:lnTo>
                  <a:pt x="148" y="1353"/>
                </a:lnTo>
                <a:lnTo>
                  <a:pt x="153" y="1367"/>
                </a:lnTo>
                <a:lnTo>
                  <a:pt x="156" y="1381"/>
                </a:lnTo>
                <a:lnTo>
                  <a:pt x="156" y="1381"/>
                </a:lnTo>
                <a:lnTo>
                  <a:pt x="159" y="1402"/>
                </a:lnTo>
                <a:lnTo>
                  <a:pt x="164" y="1419"/>
                </a:lnTo>
                <a:lnTo>
                  <a:pt x="167" y="1434"/>
                </a:lnTo>
                <a:lnTo>
                  <a:pt x="167" y="1442"/>
                </a:lnTo>
                <a:lnTo>
                  <a:pt x="165" y="1450"/>
                </a:lnTo>
                <a:lnTo>
                  <a:pt x="165" y="1450"/>
                </a:lnTo>
                <a:lnTo>
                  <a:pt x="163" y="1472"/>
                </a:lnTo>
                <a:lnTo>
                  <a:pt x="161" y="1481"/>
                </a:lnTo>
                <a:lnTo>
                  <a:pt x="156" y="1495"/>
                </a:lnTo>
                <a:lnTo>
                  <a:pt x="156" y="1495"/>
                </a:lnTo>
                <a:lnTo>
                  <a:pt x="146" y="1519"/>
                </a:lnTo>
                <a:lnTo>
                  <a:pt x="141" y="1529"/>
                </a:lnTo>
                <a:lnTo>
                  <a:pt x="141" y="1529"/>
                </a:lnTo>
                <a:lnTo>
                  <a:pt x="140" y="1531"/>
                </a:lnTo>
                <a:lnTo>
                  <a:pt x="137" y="1533"/>
                </a:lnTo>
                <a:lnTo>
                  <a:pt x="137" y="1535"/>
                </a:lnTo>
                <a:lnTo>
                  <a:pt x="141" y="1544"/>
                </a:lnTo>
                <a:lnTo>
                  <a:pt x="141" y="1544"/>
                </a:lnTo>
                <a:lnTo>
                  <a:pt x="143" y="1549"/>
                </a:lnTo>
                <a:lnTo>
                  <a:pt x="143" y="1553"/>
                </a:lnTo>
                <a:lnTo>
                  <a:pt x="143" y="1558"/>
                </a:lnTo>
                <a:lnTo>
                  <a:pt x="143" y="1560"/>
                </a:lnTo>
                <a:lnTo>
                  <a:pt x="144" y="1563"/>
                </a:lnTo>
                <a:lnTo>
                  <a:pt x="146" y="1565"/>
                </a:lnTo>
                <a:lnTo>
                  <a:pt x="151" y="1569"/>
                </a:lnTo>
                <a:lnTo>
                  <a:pt x="151" y="1569"/>
                </a:lnTo>
                <a:lnTo>
                  <a:pt x="157" y="1573"/>
                </a:lnTo>
                <a:lnTo>
                  <a:pt x="164" y="1576"/>
                </a:lnTo>
                <a:lnTo>
                  <a:pt x="173" y="1579"/>
                </a:lnTo>
                <a:lnTo>
                  <a:pt x="183" y="1580"/>
                </a:lnTo>
                <a:lnTo>
                  <a:pt x="191" y="1581"/>
                </a:lnTo>
                <a:lnTo>
                  <a:pt x="200" y="1581"/>
                </a:lnTo>
                <a:lnTo>
                  <a:pt x="209" y="1580"/>
                </a:lnTo>
                <a:lnTo>
                  <a:pt x="215" y="1579"/>
                </a:lnTo>
                <a:lnTo>
                  <a:pt x="215" y="1579"/>
                </a:lnTo>
                <a:lnTo>
                  <a:pt x="226" y="1575"/>
                </a:lnTo>
                <a:lnTo>
                  <a:pt x="233" y="1574"/>
                </a:lnTo>
                <a:lnTo>
                  <a:pt x="238" y="1573"/>
                </a:lnTo>
                <a:lnTo>
                  <a:pt x="239" y="1571"/>
                </a:lnTo>
                <a:lnTo>
                  <a:pt x="239" y="1569"/>
                </a:lnTo>
                <a:lnTo>
                  <a:pt x="239" y="1569"/>
                </a:lnTo>
                <a:lnTo>
                  <a:pt x="238" y="1558"/>
                </a:lnTo>
                <a:lnTo>
                  <a:pt x="239" y="1549"/>
                </a:lnTo>
                <a:lnTo>
                  <a:pt x="239" y="1549"/>
                </a:lnTo>
                <a:lnTo>
                  <a:pt x="242" y="1543"/>
                </a:lnTo>
                <a:lnTo>
                  <a:pt x="244" y="1534"/>
                </a:lnTo>
                <a:lnTo>
                  <a:pt x="244" y="1534"/>
                </a:lnTo>
                <a:lnTo>
                  <a:pt x="246" y="1529"/>
                </a:lnTo>
                <a:lnTo>
                  <a:pt x="247" y="1524"/>
                </a:lnTo>
                <a:lnTo>
                  <a:pt x="246" y="1516"/>
                </a:lnTo>
                <a:lnTo>
                  <a:pt x="244" y="1500"/>
                </a:lnTo>
                <a:lnTo>
                  <a:pt x="244" y="1500"/>
                </a:lnTo>
                <a:lnTo>
                  <a:pt x="242" y="1475"/>
                </a:lnTo>
                <a:lnTo>
                  <a:pt x="239" y="1460"/>
                </a:lnTo>
                <a:lnTo>
                  <a:pt x="239" y="1460"/>
                </a:lnTo>
                <a:lnTo>
                  <a:pt x="238" y="1450"/>
                </a:lnTo>
                <a:lnTo>
                  <a:pt x="238" y="1440"/>
                </a:lnTo>
                <a:lnTo>
                  <a:pt x="239" y="1426"/>
                </a:lnTo>
                <a:lnTo>
                  <a:pt x="239" y="1426"/>
                </a:lnTo>
                <a:lnTo>
                  <a:pt x="241" y="1407"/>
                </a:lnTo>
                <a:lnTo>
                  <a:pt x="241" y="1396"/>
                </a:lnTo>
                <a:lnTo>
                  <a:pt x="241" y="1390"/>
                </a:lnTo>
                <a:lnTo>
                  <a:pt x="239" y="1386"/>
                </a:lnTo>
                <a:lnTo>
                  <a:pt x="239" y="1386"/>
                </a:lnTo>
                <a:lnTo>
                  <a:pt x="237" y="1377"/>
                </a:lnTo>
                <a:lnTo>
                  <a:pt x="236" y="1366"/>
                </a:lnTo>
                <a:lnTo>
                  <a:pt x="233" y="1354"/>
                </a:lnTo>
                <a:lnTo>
                  <a:pt x="230" y="1341"/>
                </a:lnTo>
                <a:lnTo>
                  <a:pt x="230" y="1341"/>
                </a:lnTo>
                <a:lnTo>
                  <a:pt x="227" y="1329"/>
                </a:lnTo>
                <a:lnTo>
                  <a:pt x="226" y="1317"/>
                </a:lnTo>
                <a:lnTo>
                  <a:pt x="226" y="1303"/>
                </a:lnTo>
                <a:lnTo>
                  <a:pt x="225" y="1287"/>
                </a:lnTo>
                <a:lnTo>
                  <a:pt x="225" y="1287"/>
                </a:lnTo>
                <a:lnTo>
                  <a:pt x="225" y="1277"/>
                </a:lnTo>
                <a:lnTo>
                  <a:pt x="225" y="1267"/>
                </a:lnTo>
                <a:lnTo>
                  <a:pt x="227" y="1241"/>
                </a:lnTo>
                <a:lnTo>
                  <a:pt x="231" y="1213"/>
                </a:lnTo>
                <a:lnTo>
                  <a:pt x="234" y="1178"/>
                </a:lnTo>
                <a:lnTo>
                  <a:pt x="234" y="1178"/>
                </a:lnTo>
                <a:lnTo>
                  <a:pt x="236" y="1150"/>
                </a:lnTo>
                <a:lnTo>
                  <a:pt x="236" y="1124"/>
                </a:lnTo>
                <a:lnTo>
                  <a:pt x="244" y="1124"/>
                </a:lnTo>
                <a:lnTo>
                  <a:pt x="244" y="1124"/>
                </a:lnTo>
                <a:lnTo>
                  <a:pt x="262" y="1124"/>
                </a:lnTo>
                <a:lnTo>
                  <a:pt x="279" y="1122"/>
                </a:lnTo>
                <a:lnTo>
                  <a:pt x="318" y="1115"/>
                </a:lnTo>
                <a:lnTo>
                  <a:pt x="318" y="1115"/>
                </a:lnTo>
                <a:lnTo>
                  <a:pt x="316" y="1152"/>
                </a:lnTo>
                <a:lnTo>
                  <a:pt x="316" y="1188"/>
                </a:lnTo>
                <a:lnTo>
                  <a:pt x="317" y="1217"/>
                </a:lnTo>
                <a:lnTo>
                  <a:pt x="318" y="1233"/>
                </a:lnTo>
                <a:lnTo>
                  <a:pt x="318" y="1233"/>
                </a:lnTo>
                <a:lnTo>
                  <a:pt x="323" y="1264"/>
                </a:lnTo>
                <a:lnTo>
                  <a:pt x="325" y="1281"/>
                </a:lnTo>
                <a:lnTo>
                  <a:pt x="325" y="1287"/>
                </a:lnTo>
                <a:lnTo>
                  <a:pt x="323" y="1292"/>
                </a:lnTo>
                <a:lnTo>
                  <a:pt x="323" y="1292"/>
                </a:lnTo>
                <a:lnTo>
                  <a:pt x="321" y="1302"/>
                </a:lnTo>
                <a:lnTo>
                  <a:pt x="320" y="1316"/>
                </a:lnTo>
                <a:lnTo>
                  <a:pt x="317" y="1328"/>
                </a:lnTo>
                <a:lnTo>
                  <a:pt x="316" y="1333"/>
                </a:lnTo>
                <a:lnTo>
                  <a:pt x="313" y="1337"/>
                </a:lnTo>
                <a:lnTo>
                  <a:pt x="313" y="1337"/>
                </a:lnTo>
                <a:lnTo>
                  <a:pt x="310" y="1343"/>
                </a:lnTo>
                <a:lnTo>
                  <a:pt x="307" y="1348"/>
                </a:lnTo>
                <a:lnTo>
                  <a:pt x="307" y="1354"/>
                </a:lnTo>
                <a:lnTo>
                  <a:pt x="308" y="1361"/>
                </a:lnTo>
                <a:lnTo>
                  <a:pt x="308" y="1361"/>
                </a:lnTo>
                <a:lnTo>
                  <a:pt x="311" y="1377"/>
                </a:lnTo>
                <a:lnTo>
                  <a:pt x="313" y="1391"/>
                </a:lnTo>
                <a:lnTo>
                  <a:pt x="313" y="1391"/>
                </a:lnTo>
                <a:lnTo>
                  <a:pt x="315" y="1396"/>
                </a:lnTo>
                <a:lnTo>
                  <a:pt x="318" y="1401"/>
                </a:lnTo>
                <a:lnTo>
                  <a:pt x="318" y="1401"/>
                </a:lnTo>
                <a:lnTo>
                  <a:pt x="322" y="1405"/>
                </a:lnTo>
                <a:lnTo>
                  <a:pt x="331" y="1409"/>
                </a:lnTo>
                <a:lnTo>
                  <a:pt x="354" y="1422"/>
                </a:lnTo>
                <a:lnTo>
                  <a:pt x="379" y="1434"/>
                </a:lnTo>
                <a:lnTo>
                  <a:pt x="387" y="1440"/>
                </a:lnTo>
                <a:lnTo>
                  <a:pt x="392" y="1445"/>
                </a:lnTo>
                <a:lnTo>
                  <a:pt x="392" y="1445"/>
                </a:lnTo>
                <a:lnTo>
                  <a:pt x="399" y="1450"/>
                </a:lnTo>
                <a:lnTo>
                  <a:pt x="408" y="1455"/>
                </a:lnTo>
                <a:lnTo>
                  <a:pt x="423" y="1461"/>
                </a:lnTo>
                <a:lnTo>
                  <a:pt x="439" y="1468"/>
                </a:lnTo>
                <a:lnTo>
                  <a:pt x="469" y="1477"/>
                </a:lnTo>
                <a:lnTo>
                  <a:pt x="480" y="1480"/>
                </a:lnTo>
                <a:lnTo>
                  <a:pt x="486" y="1480"/>
                </a:lnTo>
                <a:lnTo>
                  <a:pt x="486" y="1480"/>
                </a:lnTo>
                <a:lnTo>
                  <a:pt x="490" y="1479"/>
                </a:lnTo>
                <a:lnTo>
                  <a:pt x="492" y="1476"/>
                </a:lnTo>
                <a:lnTo>
                  <a:pt x="497" y="1471"/>
                </a:lnTo>
                <a:lnTo>
                  <a:pt x="501" y="1465"/>
                </a:lnTo>
                <a:lnTo>
                  <a:pt x="501" y="1465"/>
                </a:lnTo>
                <a:lnTo>
                  <a:pt x="502" y="1464"/>
                </a:lnTo>
                <a:lnTo>
                  <a:pt x="506" y="1461"/>
                </a:lnTo>
                <a:lnTo>
                  <a:pt x="510" y="1456"/>
                </a:lnTo>
                <a:lnTo>
                  <a:pt x="511" y="1454"/>
                </a:lnTo>
                <a:lnTo>
                  <a:pt x="511" y="1450"/>
                </a:lnTo>
                <a:lnTo>
                  <a:pt x="511" y="1450"/>
                </a:lnTo>
                <a:lnTo>
                  <a:pt x="510" y="1442"/>
                </a:lnTo>
                <a:lnTo>
                  <a:pt x="505" y="1433"/>
                </a:lnTo>
                <a:lnTo>
                  <a:pt x="498" y="1423"/>
                </a:lnTo>
                <a:lnTo>
                  <a:pt x="491" y="1416"/>
                </a:lnTo>
                <a:lnTo>
                  <a:pt x="491" y="1416"/>
                </a:lnTo>
                <a:lnTo>
                  <a:pt x="484" y="1411"/>
                </a:lnTo>
                <a:lnTo>
                  <a:pt x="475" y="1406"/>
                </a:lnTo>
                <a:lnTo>
                  <a:pt x="465" y="1400"/>
                </a:lnTo>
                <a:lnTo>
                  <a:pt x="459" y="1393"/>
                </a:lnTo>
                <a:lnTo>
                  <a:pt x="452" y="1386"/>
                </a:lnTo>
                <a:lnTo>
                  <a:pt x="452" y="1386"/>
                </a:lnTo>
                <a:lnTo>
                  <a:pt x="437" y="1371"/>
                </a:lnTo>
                <a:lnTo>
                  <a:pt x="426" y="1359"/>
                </a:lnTo>
                <a:lnTo>
                  <a:pt x="421" y="1354"/>
                </a:lnTo>
                <a:lnTo>
                  <a:pt x="417" y="1348"/>
                </a:lnTo>
                <a:lnTo>
                  <a:pt x="415" y="1343"/>
                </a:lnTo>
                <a:lnTo>
                  <a:pt x="412" y="1337"/>
                </a:lnTo>
                <a:lnTo>
                  <a:pt x="412" y="1337"/>
                </a:lnTo>
                <a:lnTo>
                  <a:pt x="410" y="1327"/>
                </a:lnTo>
                <a:lnTo>
                  <a:pt x="407" y="1322"/>
                </a:lnTo>
                <a:lnTo>
                  <a:pt x="406" y="1314"/>
                </a:lnTo>
                <a:lnTo>
                  <a:pt x="407" y="1302"/>
                </a:lnTo>
                <a:lnTo>
                  <a:pt x="407" y="1302"/>
                </a:lnTo>
                <a:lnTo>
                  <a:pt x="408" y="1281"/>
                </a:lnTo>
                <a:lnTo>
                  <a:pt x="408" y="1257"/>
                </a:lnTo>
                <a:lnTo>
                  <a:pt x="408" y="1245"/>
                </a:lnTo>
                <a:lnTo>
                  <a:pt x="410" y="1234"/>
                </a:lnTo>
                <a:lnTo>
                  <a:pt x="413" y="1223"/>
                </a:lnTo>
                <a:lnTo>
                  <a:pt x="417" y="1213"/>
                </a:lnTo>
                <a:lnTo>
                  <a:pt x="417" y="1213"/>
                </a:lnTo>
                <a:lnTo>
                  <a:pt x="422" y="1202"/>
                </a:lnTo>
                <a:lnTo>
                  <a:pt x="426" y="1187"/>
                </a:lnTo>
                <a:lnTo>
                  <a:pt x="429" y="1170"/>
                </a:lnTo>
                <a:lnTo>
                  <a:pt x="432" y="1151"/>
                </a:lnTo>
                <a:lnTo>
                  <a:pt x="437" y="1115"/>
                </a:lnTo>
                <a:lnTo>
                  <a:pt x="439" y="1101"/>
                </a:lnTo>
                <a:lnTo>
                  <a:pt x="442" y="1089"/>
                </a:lnTo>
                <a:lnTo>
                  <a:pt x="442" y="1089"/>
                </a:lnTo>
                <a:lnTo>
                  <a:pt x="443" y="1082"/>
                </a:lnTo>
                <a:lnTo>
                  <a:pt x="443" y="1082"/>
                </a:lnTo>
                <a:lnTo>
                  <a:pt x="468" y="1073"/>
                </a:lnTo>
                <a:lnTo>
                  <a:pt x="476" y="1070"/>
                </a:lnTo>
                <a:lnTo>
                  <a:pt x="476" y="1070"/>
                </a:lnTo>
                <a:lnTo>
                  <a:pt x="479" y="1060"/>
                </a:lnTo>
                <a:lnTo>
                  <a:pt x="480" y="1040"/>
                </a:lnTo>
                <a:lnTo>
                  <a:pt x="481" y="1028"/>
                </a:lnTo>
                <a:lnTo>
                  <a:pt x="481" y="1015"/>
                </a:lnTo>
                <a:lnTo>
                  <a:pt x="479" y="1003"/>
                </a:lnTo>
                <a:lnTo>
                  <a:pt x="476" y="991"/>
                </a:lnTo>
                <a:lnTo>
                  <a:pt x="476" y="991"/>
                </a:lnTo>
                <a:lnTo>
                  <a:pt x="463" y="955"/>
                </a:lnTo>
                <a:lnTo>
                  <a:pt x="440" y="903"/>
                </a:lnTo>
                <a:lnTo>
                  <a:pt x="428" y="876"/>
                </a:lnTo>
                <a:lnTo>
                  <a:pt x="415" y="851"/>
                </a:lnTo>
                <a:lnTo>
                  <a:pt x="403" y="829"/>
                </a:lnTo>
                <a:lnTo>
                  <a:pt x="392" y="813"/>
                </a:lnTo>
                <a:lnTo>
                  <a:pt x="392" y="813"/>
                </a:lnTo>
                <a:lnTo>
                  <a:pt x="374" y="787"/>
                </a:lnTo>
                <a:lnTo>
                  <a:pt x="358" y="762"/>
                </a:lnTo>
                <a:lnTo>
                  <a:pt x="343" y="738"/>
                </a:lnTo>
                <a:lnTo>
                  <a:pt x="378" y="738"/>
                </a:lnTo>
                <a:lnTo>
                  <a:pt x="378" y="738"/>
                </a:lnTo>
                <a:lnTo>
                  <a:pt x="378" y="710"/>
                </a:lnTo>
                <a:lnTo>
                  <a:pt x="378" y="645"/>
                </a:lnTo>
                <a:lnTo>
                  <a:pt x="379" y="609"/>
                </a:lnTo>
                <a:lnTo>
                  <a:pt x="380" y="578"/>
                </a:lnTo>
                <a:lnTo>
                  <a:pt x="382" y="553"/>
                </a:lnTo>
                <a:lnTo>
                  <a:pt x="385" y="546"/>
                </a:lnTo>
                <a:lnTo>
                  <a:pt x="387" y="541"/>
                </a:lnTo>
                <a:lnTo>
                  <a:pt x="387" y="541"/>
                </a:lnTo>
                <a:lnTo>
                  <a:pt x="405" y="523"/>
                </a:lnTo>
                <a:lnTo>
                  <a:pt x="411" y="516"/>
                </a:lnTo>
                <a:lnTo>
                  <a:pt x="417" y="511"/>
                </a:lnTo>
                <a:lnTo>
                  <a:pt x="417" y="511"/>
                </a:lnTo>
                <a:lnTo>
                  <a:pt x="426" y="504"/>
                </a:lnTo>
                <a:lnTo>
                  <a:pt x="436" y="493"/>
                </a:lnTo>
                <a:lnTo>
                  <a:pt x="443" y="483"/>
                </a:lnTo>
                <a:lnTo>
                  <a:pt x="447" y="477"/>
                </a:lnTo>
                <a:lnTo>
                  <a:pt x="447" y="477"/>
                </a:lnTo>
                <a:lnTo>
                  <a:pt x="448" y="474"/>
                </a:lnTo>
                <a:lnTo>
                  <a:pt x="450" y="472"/>
                </a:lnTo>
                <a:lnTo>
                  <a:pt x="459" y="463"/>
                </a:lnTo>
                <a:lnTo>
                  <a:pt x="471" y="452"/>
                </a:lnTo>
                <a:lnTo>
                  <a:pt x="471" y="452"/>
                </a:lnTo>
                <a:lnTo>
                  <a:pt x="518" y="494"/>
                </a:lnTo>
                <a:lnTo>
                  <a:pt x="551" y="523"/>
                </a:lnTo>
                <a:lnTo>
                  <a:pt x="570" y="541"/>
                </a:lnTo>
                <a:lnTo>
                  <a:pt x="570" y="541"/>
                </a:lnTo>
                <a:lnTo>
                  <a:pt x="579" y="547"/>
                </a:lnTo>
                <a:lnTo>
                  <a:pt x="591" y="556"/>
                </a:lnTo>
                <a:lnTo>
                  <a:pt x="619" y="570"/>
                </a:lnTo>
                <a:lnTo>
                  <a:pt x="619" y="570"/>
                </a:lnTo>
                <a:lnTo>
                  <a:pt x="632" y="578"/>
                </a:lnTo>
                <a:lnTo>
                  <a:pt x="645" y="586"/>
                </a:lnTo>
                <a:lnTo>
                  <a:pt x="659" y="595"/>
                </a:lnTo>
                <a:lnTo>
                  <a:pt x="666" y="598"/>
                </a:lnTo>
                <a:lnTo>
                  <a:pt x="674" y="600"/>
                </a:lnTo>
                <a:lnTo>
                  <a:pt x="674" y="600"/>
                </a:lnTo>
                <a:lnTo>
                  <a:pt x="706" y="607"/>
                </a:lnTo>
                <a:lnTo>
                  <a:pt x="718" y="610"/>
                </a:lnTo>
                <a:lnTo>
                  <a:pt x="722" y="610"/>
                </a:lnTo>
                <a:lnTo>
                  <a:pt x="723" y="610"/>
                </a:lnTo>
                <a:lnTo>
                  <a:pt x="723" y="610"/>
                </a:lnTo>
                <a:lnTo>
                  <a:pt x="728" y="604"/>
                </a:lnTo>
                <a:lnTo>
                  <a:pt x="733" y="600"/>
                </a:lnTo>
                <a:lnTo>
                  <a:pt x="733" y="600"/>
                </a:lnTo>
                <a:lnTo>
                  <a:pt x="733" y="601"/>
                </a:lnTo>
                <a:lnTo>
                  <a:pt x="736" y="604"/>
                </a:lnTo>
                <a:lnTo>
                  <a:pt x="743" y="609"/>
                </a:lnTo>
                <a:lnTo>
                  <a:pt x="757" y="615"/>
                </a:lnTo>
                <a:lnTo>
                  <a:pt x="757" y="615"/>
                </a:lnTo>
                <a:lnTo>
                  <a:pt x="793" y="627"/>
                </a:lnTo>
                <a:lnTo>
                  <a:pt x="807" y="631"/>
                </a:lnTo>
                <a:lnTo>
                  <a:pt x="812" y="631"/>
                </a:lnTo>
                <a:lnTo>
                  <a:pt x="817" y="630"/>
                </a:lnTo>
                <a:lnTo>
                  <a:pt x="817" y="630"/>
                </a:lnTo>
                <a:lnTo>
                  <a:pt x="833" y="622"/>
                </a:lnTo>
                <a:lnTo>
                  <a:pt x="840" y="620"/>
                </a:lnTo>
                <a:lnTo>
                  <a:pt x="844" y="620"/>
                </a:lnTo>
                <a:lnTo>
                  <a:pt x="846" y="620"/>
                </a:lnTo>
                <a:lnTo>
                  <a:pt x="846" y="620"/>
                </a:lnTo>
                <a:lnTo>
                  <a:pt x="876" y="627"/>
                </a:lnTo>
                <a:lnTo>
                  <a:pt x="892" y="631"/>
                </a:lnTo>
                <a:lnTo>
                  <a:pt x="898" y="631"/>
                </a:lnTo>
                <a:lnTo>
                  <a:pt x="900" y="630"/>
                </a:lnTo>
                <a:lnTo>
                  <a:pt x="900" y="630"/>
                </a:lnTo>
                <a:lnTo>
                  <a:pt x="902" y="626"/>
                </a:lnTo>
                <a:lnTo>
                  <a:pt x="902" y="624"/>
                </a:lnTo>
                <a:lnTo>
                  <a:pt x="900" y="620"/>
                </a:lnTo>
                <a:lnTo>
                  <a:pt x="900" y="620"/>
                </a:lnTo>
                <a:lnTo>
                  <a:pt x="894" y="617"/>
                </a:lnTo>
                <a:lnTo>
                  <a:pt x="883" y="614"/>
                </a:lnTo>
                <a:lnTo>
                  <a:pt x="866" y="610"/>
                </a:lnTo>
                <a:lnTo>
                  <a:pt x="866" y="610"/>
                </a:lnTo>
                <a:lnTo>
                  <a:pt x="884" y="607"/>
                </a:lnTo>
                <a:lnTo>
                  <a:pt x="897" y="605"/>
                </a:lnTo>
                <a:lnTo>
                  <a:pt x="905" y="605"/>
                </a:lnTo>
                <a:lnTo>
                  <a:pt x="905" y="605"/>
                </a:lnTo>
                <a:lnTo>
                  <a:pt x="908" y="605"/>
                </a:lnTo>
                <a:lnTo>
                  <a:pt x="910" y="604"/>
                </a:lnTo>
                <a:lnTo>
                  <a:pt x="910" y="601"/>
                </a:lnTo>
                <a:lnTo>
                  <a:pt x="910" y="595"/>
                </a:lnTo>
                <a:lnTo>
                  <a:pt x="910" y="595"/>
                </a:lnTo>
                <a:lnTo>
                  <a:pt x="910" y="589"/>
                </a:lnTo>
                <a:lnTo>
                  <a:pt x="912" y="584"/>
                </a:lnTo>
                <a:lnTo>
                  <a:pt x="912" y="582"/>
                </a:lnTo>
                <a:lnTo>
                  <a:pt x="910" y="580"/>
                </a:lnTo>
                <a:lnTo>
                  <a:pt x="909" y="580"/>
                </a:lnTo>
                <a:lnTo>
                  <a:pt x="905" y="580"/>
                </a:lnTo>
                <a:lnTo>
                  <a:pt x="905" y="580"/>
                </a:lnTo>
                <a:lnTo>
                  <a:pt x="856" y="585"/>
                </a:lnTo>
                <a:lnTo>
                  <a:pt x="856" y="585"/>
                </a:lnTo>
                <a:lnTo>
                  <a:pt x="859" y="583"/>
                </a:lnTo>
                <a:lnTo>
                  <a:pt x="862" y="579"/>
                </a:lnTo>
                <a:lnTo>
                  <a:pt x="863" y="577"/>
                </a:lnTo>
                <a:lnTo>
                  <a:pt x="865" y="574"/>
                </a:lnTo>
                <a:lnTo>
                  <a:pt x="863" y="572"/>
                </a:lnTo>
                <a:lnTo>
                  <a:pt x="861" y="570"/>
                </a:lnTo>
                <a:lnTo>
                  <a:pt x="861" y="570"/>
                </a:lnTo>
                <a:lnTo>
                  <a:pt x="842" y="567"/>
                </a:lnTo>
                <a:lnTo>
                  <a:pt x="833" y="565"/>
                </a:lnTo>
                <a:lnTo>
                  <a:pt x="826" y="565"/>
                </a:lnTo>
                <a:lnTo>
                  <a:pt x="826" y="565"/>
                </a:lnTo>
                <a:lnTo>
                  <a:pt x="823" y="565"/>
                </a:lnTo>
                <a:lnTo>
                  <a:pt x="820" y="565"/>
                </a:lnTo>
                <a:lnTo>
                  <a:pt x="817" y="565"/>
                </a:lnTo>
                <a:lnTo>
                  <a:pt x="812" y="565"/>
                </a:lnTo>
                <a:lnTo>
                  <a:pt x="812" y="565"/>
                </a:lnTo>
                <a:lnTo>
                  <a:pt x="807" y="565"/>
                </a:lnTo>
                <a:lnTo>
                  <a:pt x="803" y="565"/>
                </a:lnTo>
                <a:lnTo>
                  <a:pt x="798" y="565"/>
                </a:lnTo>
                <a:lnTo>
                  <a:pt x="792" y="565"/>
                </a:lnTo>
                <a:lnTo>
                  <a:pt x="792" y="565"/>
                </a:lnTo>
                <a:lnTo>
                  <a:pt x="772" y="567"/>
                </a:lnTo>
                <a:lnTo>
                  <a:pt x="762" y="567"/>
                </a:lnTo>
                <a:lnTo>
                  <a:pt x="757" y="565"/>
                </a:lnTo>
                <a:lnTo>
                  <a:pt x="757" y="565"/>
                </a:lnTo>
                <a:lnTo>
                  <a:pt x="754" y="562"/>
                </a:lnTo>
                <a:lnTo>
                  <a:pt x="751" y="557"/>
                </a:lnTo>
                <a:lnTo>
                  <a:pt x="748" y="551"/>
                </a:lnTo>
                <a:lnTo>
                  <a:pt x="748" y="551"/>
                </a:lnTo>
                <a:lnTo>
                  <a:pt x="719" y="538"/>
                </a:lnTo>
                <a:lnTo>
                  <a:pt x="683" y="521"/>
                </a:lnTo>
                <a:lnTo>
                  <a:pt x="683" y="521"/>
                </a:lnTo>
                <a:lnTo>
                  <a:pt x="624" y="486"/>
                </a:lnTo>
                <a:lnTo>
                  <a:pt x="624" y="486"/>
                </a:lnTo>
                <a:lnTo>
                  <a:pt x="616" y="479"/>
                </a:lnTo>
                <a:lnTo>
                  <a:pt x="609" y="474"/>
                </a:lnTo>
                <a:lnTo>
                  <a:pt x="604" y="472"/>
                </a:lnTo>
                <a:lnTo>
                  <a:pt x="604" y="472"/>
                </a:lnTo>
                <a:lnTo>
                  <a:pt x="602" y="469"/>
                </a:lnTo>
                <a:lnTo>
                  <a:pt x="597" y="464"/>
                </a:lnTo>
                <a:lnTo>
                  <a:pt x="586" y="449"/>
                </a:lnTo>
                <a:lnTo>
                  <a:pt x="570" y="427"/>
                </a:lnTo>
                <a:lnTo>
                  <a:pt x="570" y="417"/>
                </a:lnTo>
                <a:lnTo>
                  <a:pt x="570" y="417"/>
                </a:lnTo>
                <a:lnTo>
                  <a:pt x="569" y="412"/>
                </a:lnTo>
                <a:lnTo>
                  <a:pt x="569" y="412"/>
                </a:lnTo>
                <a:lnTo>
                  <a:pt x="580" y="412"/>
                </a:lnTo>
                <a:lnTo>
                  <a:pt x="580" y="412"/>
                </a:lnTo>
                <a:lnTo>
                  <a:pt x="587" y="412"/>
                </a:lnTo>
                <a:lnTo>
                  <a:pt x="588" y="411"/>
                </a:lnTo>
                <a:lnTo>
                  <a:pt x="588" y="410"/>
                </a:lnTo>
                <a:lnTo>
                  <a:pt x="586" y="406"/>
                </a:lnTo>
                <a:lnTo>
                  <a:pt x="585" y="405"/>
                </a:lnTo>
                <a:lnTo>
                  <a:pt x="585" y="402"/>
                </a:lnTo>
                <a:lnTo>
                  <a:pt x="585" y="402"/>
                </a:lnTo>
                <a:lnTo>
                  <a:pt x="585" y="400"/>
                </a:lnTo>
                <a:lnTo>
                  <a:pt x="584" y="399"/>
                </a:lnTo>
                <a:lnTo>
                  <a:pt x="580" y="395"/>
                </a:lnTo>
                <a:lnTo>
                  <a:pt x="575" y="392"/>
                </a:lnTo>
                <a:lnTo>
                  <a:pt x="575" y="392"/>
                </a:lnTo>
                <a:lnTo>
                  <a:pt x="588" y="390"/>
                </a:lnTo>
                <a:lnTo>
                  <a:pt x="604" y="388"/>
                </a:lnTo>
                <a:lnTo>
                  <a:pt x="604" y="388"/>
                </a:lnTo>
                <a:lnTo>
                  <a:pt x="625" y="383"/>
                </a:lnTo>
                <a:lnTo>
                  <a:pt x="644" y="378"/>
                </a:lnTo>
                <a:lnTo>
                  <a:pt x="644" y="378"/>
                </a:lnTo>
                <a:lnTo>
                  <a:pt x="640" y="376"/>
                </a:lnTo>
                <a:lnTo>
                  <a:pt x="629" y="373"/>
                </a:lnTo>
                <a:lnTo>
                  <a:pt x="629" y="373"/>
                </a:lnTo>
                <a:lnTo>
                  <a:pt x="614" y="365"/>
                </a:lnTo>
                <a:lnTo>
                  <a:pt x="609" y="364"/>
                </a:lnTo>
                <a:lnTo>
                  <a:pt x="604" y="363"/>
                </a:lnTo>
                <a:lnTo>
                  <a:pt x="604" y="363"/>
                </a:lnTo>
                <a:lnTo>
                  <a:pt x="582" y="360"/>
                </a:lnTo>
                <a:lnTo>
                  <a:pt x="543" y="358"/>
                </a:lnTo>
                <a:lnTo>
                  <a:pt x="543" y="358"/>
                </a:lnTo>
                <a:lnTo>
                  <a:pt x="535" y="343"/>
                </a:lnTo>
                <a:lnTo>
                  <a:pt x="535" y="343"/>
                </a:lnTo>
                <a:lnTo>
                  <a:pt x="533" y="341"/>
                </a:lnTo>
                <a:lnTo>
                  <a:pt x="526" y="333"/>
                </a:lnTo>
                <a:lnTo>
                  <a:pt x="526" y="333"/>
                </a:lnTo>
                <a:lnTo>
                  <a:pt x="501" y="313"/>
                </a:lnTo>
                <a:lnTo>
                  <a:pt x="486" y="289"/>
                </a:lnTo>
                <a:lnTo>
                  <a:pt x="486" y="289"/>
                </a:lnTo>
                <a:lnTo>
                  <a:pt x="498" y="287"/>
                </a:lnTo>
                <a:lnTo>
                  <a:pt x="507" y="286"/>
                </a:lnTo>
                <a:lnTo>
                  <a:pt x="510" y="285"/>
                </a:lnTo>
                <a:lnTo>
                  <a:pt x="511" y="284"/>
                </a:lnTo>
                <a:lnTo>
                  <a:pt x="511" y="284"/>
                </a:lnTo>
                <a:lnTo>
                  <a:pt x="522" y="282"/>
                </a:lnTo>
                <a:lnTo>
                  <a:pt x="529" y="281"/>
                </a:lnTo>
                <a:lnTo>
                  <a:pt x="533" y="280"/>
                </a:lnTo>
                <a:lnTo>
                  <a:pt x="535" y="279"/>
                </a:lnTo>
                <a:lnTo>
                  <a:pt x="535" y="279"/>
                </a:lnTo>
                <a:lnTo>
                  <a:pt x="539" y="276"/>
                </a:lnTo>
                <a:lnTo>
                  <a:pt x="544" y="273"/>
                </a:lnTo>
                <a:lnTo>
                  <a:pt x="548" y="268"/>
                </a:lnTo>
                <a:lnTo>
                  <a:pt x="549" y="264"/>
                </a:lnTo>
                <a:lnTo>
                  <a:pt x="550" y="259"/>
                </a:lnTo>
                <a:lnTo>
                  <a:pt x="550" y="259"/>
                </a:lnTo>
                <a:lnTo>
                  <a:pt x="551" y="249"/>
                </a:lnTo>
                <a:lnTo>
                  <a:pt x="554" y="242"/>
                </a:lnTo>
                <a:lnTo>
                  <a:pt x="556" y="237"/>
                </a:lnTo>
                <a:lnTo>
                  <a:pt x="560" y="234"/>
                </a:lnTo>
                <a:lnTo>
                  <a:pt x="560" y="234"/>
                </a:lnTo>
                <a:lnTo>
                  <a:pt x="566" y="233"/>
                </a:lnTo>
                <a:lnTo>
                  <a:pt x="572" y="233"/>
                </a:lnTo>
                <a:lnTo>
                  <a:pt x="580" y="232"/>
                </a:lnTo>
                <a:lnTo>
                  <a:pt x="585" y="229"/>
                </a:lnTo>
                <a:lnTo>
                  <a:pt x="585" y="229"/>
                </a:lnTo>
                <a:lnTo>
                  <a:pt x="591" y="223"/>
                </a:lnTo>
                <a:lnTo>
                  <a:pt x="600" y="212"/>
                </a:lnTo>
                <a:lnTo>
                  <a:pt x="609" y="200"/>
                </a:lnTo>
                <a:lnTo>
                  <a:pt x="609" y="219"/>
                </a:lnTo>
                <a:lnTo>
                  <a:pt x="624" y="200"/>
                </a:lnTo>
                <a:lnTo>
                  <a:pt x="634" y="219"/>
                </a:lnTo>
                <a:lnTo>
                  <a:pt x="634" y="219"/>
                </a:lnTo>
                <a:lnTo>
                  <a:pt x="635" y="216"/>
                </a:lnTo>
                <a:lnTo>
                  <a:pt x="644" y="195"/>
                </a:lnTo>
                <a:lnTo>
                  <a:pt x="644" y="195"/>
                </a:lnTo>
                <a:lnTo>
                  <a:pt x="648" y="185"/>
                </a:lnTo>
                <a:lnTo>
                  <a:pt x="649" y="175"/>
                </a:lnTo>
                <a:lnTo>
                  <a:pt x="650" y="165"/>
                </a:lnTo>
                <a:lnTo>
                  <a:pt x="650" y="156"/>
                </a:lnTo>
                <a:lnTo>
                  <a:pt x="650" y="142"/>
                </a:lnTo>
                <a:lnTo>
                  <a:pt x="649" y="135"/>
                </a:lnTo>
                <a:lnTo>
                  <a:pt x="649" y="135"/>
                </a:lnTo>
                <a:lnTo>
                  <a:pt x="653" y="135"/>
                </a:lnTo>
                <a:lnTo>
                  <a:pt x="655" y="137"/>
                </a:lnTo>
                <a:lnTo>
                  <a:pt x="659" y="140"/>
                </a:lnTo>
                <a:lnTo>
                  <a:pt x="659" y="140"/>
                </a:lnTo>
                <a:lnTo>
                  <a:pt x="661" y="143"/>
                </a:lnTo>
                <a:lnTo>
                  <a:pt x="664" y="144"/>
                </a:lnTo>
                <a:lnTo>
                  <a:pt x="671" y="145"/>
                </a:lnTo>
                <a:lnTo>
                  <a:pt x="678" y="145"/>
                </a:lnTo>
                <a:lnTo>
                  <a:pt x="678" y="145"/>
                </a:lnTo>
                <a:lnTo>
                  <a:pt x="674" y="144"/>
                </a:lnTo>
                <a:lnTo>
                  <a:pt x="669" y="140"/>
                </a:lnTo>
                <a:lnTo>
                  <a:pt x="664" y="135"/>
                </a:lnTo>
                <a:lnTo>
                  <a:pt x="664" y="135"/>
                </a:lnTo>
                <a:lnTo>
                  <a:pt x="660" y="128"/>
                </a:lnTo>
                <a:lnTo>
                  <a:pt x="658" y="119"/>
                </a:lnTo>
                <a:lnTo>
                  <a:pt x="654" y="111"/>
                </a:lnTo>
                <a:lnTo>
                  <a:pt x="654" y="111"/>
                </a:lnTo>
                <a:lnTo>
                  <a:pt x="654" y="109"/>
                </a:lnTo>
                <a:lnTo>
                  <a:pt x="656" y="108"/>
                </a:lnTo>
                <a:lnTo>
                  <a:pt x="659" y="108"/>
                </a:lnTo>
                <a:lnTo>
                  <a:pt x="664" y="111"/>
                </a:lnTo>
                <a:lnTo>
                  <a:pt x="664" y="111"/>
                </a:lnTo>
                <a:lnTo>
                  <a:pt x="676" y="121"/>
                </a:lnTo>
                <a:lnTo>
                  <a:pt x="683" y="126"/>
                </a:lnTo>
                <a:lnTo>
                  <a:pt x="683" y="126"/>
                </a:lnTo>
                <a:lnTo>
                  <a:pt x="682" y="122"/>
                </a:lnTo>
                <a:lnTo>
                  <a:pt x="678" y="113"/>
                </a:lnTo>
                <a:lnTo>
                  <a:pt x="675" y="107"/>
                </a:lnTo>
                <a:lnTo>
                  <a:pt x="671" y="102"/>
                </a:lnTo>
                <a:lnTo>
                  <a:pt x="665" y="96"/>
                </a:lnTo>
                <a:lnTo>
                  <a:pt x="659" y="91"/>
                </a:lnTo>
                <a:lnTo>
                  <a:pt x="659" y="91"/>
                </a:lnTo>
                <a:lnTo>
                  <a:pt x="644" y="84"/>
                </a:lnTo>
                <a:lnTo>
                  <a:pt x="632" y="79"/>
                </a:lnTo>
                <a:lnTo>
                  <a:pt x="619" y="76"/>
                </a:lnTo>
                <a:lnTo>
                  <a:pt x="619" y="76"/>
                </a:lnTo>
                <a:lnTo>
                  <a:pt x="618" y="70"/>
                </a:lnTo>
                <a:lnTo>
                  <a:pt x="613" y="56"/>
                </a:lnTo>
                <a:lnTo>
                  <a:pt x="608" y="48"/>
                </a:lnTo>
                <a:lnTo>
                  <a:pt x="602" y="38"/>
                </a:lnTo>
                <a:lnTo>
                  <a:pt x="595" y="29"/>
                </a:lnTo>
                <a:lnTo>
                  <a:pt x="585" y="22"/>
                </a:lnTo>
                <a:lnTo>
                  <a:pt x="585" y="22"/>
                </a:lnTo>
                <a:lnTo>
                  <a:pt x="565" y="9"/>
                </a:lnTo>
                <a:lnTo>
                  <a:pt x="555" y="6"/>
                </a:lnTo>
                <a:lnTo>
                  <a:pt x="547" y="2"/>
                </a:lnTo>
                <a:lnTo>
                  <a:pt x="537" y="1"/>
                </a:lnTo>
                <a:lnTo>
                  <a:pt x="526" y="0"/>
                </a:lnTo>
                <a:lnTo>
                  <a:pt x="514" y="1"/>
                </a:lnTo>
                <a:lnTo>
                  <a:pt x="501" y="2"/>
                </a:lnTo>
                <a:lnTo>
                  <a:pt x="501" y="2"/>
                </a:lnTo>
                <a:lnTo>
                  <a:pt x="493" y="3"/>
                </a:lnTo>
                <a:lnTo>
                  <a:pt x="487" y="6"/>
                </a:lnTo>
                <a:lnTo>
                  <a:pt x="475" y="12"/>
                </a:lnTo>
                <a:lnTo>
                  <a:pt x="464" y="21"/>
                </a:lnTo>
                <a:lnTo>
                  <a:pt x="454" y="29"/>
                </a:lnTo>
                <a:lnTo>
                  <a:pt x="437" y="44"/>
                </a:lnTo>
                <a:lnTo>
                  <a:pt x="429" y="49"/>
                </a:lnTo>
                <a:lnTo>
                  <a:pt x="426" y="50"/>
                </a:lnTo>
                <a:lnTo>
                  <a:pt x="422" y="51"/>
                </a:lnTo>
                <a:lnTo>
                  <a:pt x="422" y="51"/>
                </a:lnTo>
                <a:lnTo>
                  <a:pt x="401" y="51"/>
                </a:lnTo>
                <a:lnTo>
                  <a:pt x="392" y="51"/>
                </a:lnTo>
                <a:lnTo>
                  <a:pt x="392" y="51"/>
                </a:lnTo>
                <a:lnTo>
                  <a:pt x="392" y="56"/>
                </a:lnTo>
                <a:lnTo>
                  <a:pt x="394" y="60"/>
                </a:lnTo>
                <a:lnTo>
                  <a:pt x="392" y="61"/>
                </a:lnTo>
                <a:lnTo>
                  <a:pt x="392" y="61"/>
                </a:lnTo>
                <a:lnTo>
                  <a:pt x="391" y="64"/>
                </a:lnTo>
                <a:lnTo>
                  <a:pt x="389" y="65"/>
                </a:lnTo>
                <a:lnTo>
                  <a:pt x="386" y="67"/>
                </a:lnTo>
                <a:lnTo>
                  <a:pt x="382" y="70"/>
                </a:lnTo>
                <a:lnTo>
                  <a:pt x="376" y="71"/>
                </a:lnTo>
                <a:lnTo>
                  <a:pt x="369" y="71"/>
                </a:lnTo>
                <a:lnTo>
                  <a:pt x="358" y="71"/>
                </a:lnTo>
                <a:lnTo>
                  <a:pt x="358" y="71"/>
                </a:lnTo>
                <a:lnTo>
                  <a:pt x="317" y="66"/>
                </a:lnTo>
                <a:lnTo>
                  <a:pt x="302" y="65"/>
                </a:lnTo>
                <a:lnTo>
                  <a:pt x="295" y="65"/>
                </a:lnTo>
                <a:lnTo>
                  <a:pt x="289" y="66"/>
                </a:lnTo>
                <a:lnTo>
                  <a:pt x="289" y="66"/>
                </a:lnTo>
                <a:lnTo>
                  <a:pt x="283" y="66"/>
                </a:lnTo>
                <a:lnTo>
                  <a:pt x="275" y="66"/>
                </a:lnTo>
                <a:lnTo>
                  <a:pt x="268" y="64"/>
                </a:lnTo>
                <a:lnTo>
                  <a:pt x="260" y="60"/>
                </a:lnTo>
                <a:lnTo>
                  <a:pt x="249" y="54"/>
                </a:lnTo>
                <a:lnTo>
                  <a:pt x="244" y="51"/>
                </a:lnTo>
                <a:lnTo>
                  <a:pt x="244" y="51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FF0B510-CA03-A3A2-1A67-804553F5989A}"/>
              </a:ext>
            </a:extLst>
          </p:cNvPr>
          <p:cNvGrpSpPr/>
          <p:nvPr/>
        </p:nvGrpSpPr>
        <p:grpSpPr>
          <a:xfrm>
            <a:off x="1276688" y="941061"/>
            <a:ext cx="1354536" cy="2499971"/>
            <a:chOff x="166688" y="3892550"/>
            <a:chExt cx="1398588" cy="2581275"/>
          </a:xfrm>
        </p:grpSpPr>
        <p:sp>
          <p:nvSpPr>
            <p:cNvPr id="11" name="Freeform 21">
              <a:extLst>
                <a:ext uri="{FF2B5EF4-FFF2-40B4-BE49-F238E27FC236}">
                  <a16:creationId xmlns:a16="http://schemas.microsoft.com/office/drawing/2014/main" id="{15F5F206-3D6F-F6E3-520C-3A8909D63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88" y="3892550"/>
              <a:ext cx="1398588" cy="2581275"/>
            </a:xfrm>
            <a:custGeom>
              <a:avLst/>
              <a:gdLst>
                <a:gd name="T0" fmla="*/ 233 w 881"/>
                <a:gd name="T1" fmla="*/ 956 h 1626"/>
                <a:gd name="T2" fmla="*/ 267 w 881"/>
                <a:gd name="T3" fmla="*/ 1186 h 1626"/>
                <a:gd name="T4" fmla="*/ 331 w 881"/>
                <a:gd name="T5" fmla="*/ 1384 h 1626"/>
                <a:gd name="T6" fmla="*/ 362 w 881"/>
                <a:gd name="T7" fmla="*/ 1478 h 1626"/>
                <a:gd name="T8" fmla="*/ 310 w 881"/>
                <a:gd name="T9" fmla="*/ 1543 h 1626"/>
                <a:gd name="T10" fmla="*/ 229 w 881"/>
                <a:gd name="T11" fmla="*/ 1584 h 1626"/>
                <a:gd name="T12" fmla="*/ 257 w 881"/>
                <a:gd name="T13" fmla="*/ 1626 h 1626"/>
                <a:gd name="T14" fmla="*/ 447 w 881"/>
                <a:gd name="T15" fmla="*/ 1566 h 1626"/>
                <a:gd name="T16" fmla="*/ 444 w 881"/>
                <a:gd name="T17" fmla="*/ 1526 h 1626"/>
                <a:gd name="T18" fmla="*/ 404 w 881"/>
                <a:gd name="T19" fmla="*/ 1363 h 1626"/>
                <a:gd name="T20" fmla="*/ 489 w 881"/>
                <a:gd name="T21" fmla="*/ 1104 h 1626"/>
                <a:gd name="T22" fmla="*/ 499 w 881"/>
                <a:gd name="T23" fmla="*/ 1275 h 1626"/>
                <a:gd name="T24" fmla="*/ 504 w 881"/>
                <a:gd name="T25" fmla="*/ 1379 h 1626"/>
                <a:gd name="T26" fmla="*/ 524 w 881"/>
                <a:gd name="T27" fmla="*/ 1473 h 1626"/>
                <a:gd name="T28" fmla="*/ 568 w 881"/>
                <a:gd name="T29" fmla="*/ 1470 h 1626"/>
                <a:gd name="T30" fmla="*/ 619 w 881"/>
                <a:gd name="T31" fmla="*/ 1412 h 1626"/>
                <a:gd name="T32" fmla="*/ 598 w 881"/>
                <a:gd name="T33" fmla="*/ 1288 h 1626"/>
                <a:gd name="T34" fmla="*/ 588 w 881"/>
                <a:gd name="T35" fmla="*/ 1136 h 1626"/>
                <a:gd name="T36" fmla="*/ 588 w 881"/>
                <a:gd name="T37" fmla="*/ 851 h 1626"/>
                <a:gd name="T38" fmla="*/ 588 w 881"/>
                <a:gd name="T39" fmla="*/ 608 h 1626"/>
                <a:gd name="T40" fmla="*/ 611 w 881"/>
                <a:gd name="T41" fmla="*/ 431 h 1626"/>
                <a:gd name="T42" fmla="*/ 708 w 881"/>
                <a:gd name="T43" fmla="*/ 477 h 1626"/>
                <a:gd name="T44" fmla="*/ 753 w 881"/>
                <a:gd name="T45" fmla="*/ 510 h 1626"/>
                <a:gd name="T46" fmla="*/ 796 w 881"/>
                <a:gd name="T47" fmla="*/ 548 h 1626"/>
                <a:gd name="T48" fmla="*/ 812 w 881"/>
                <a:gd name="T49" fmla="*/ 538 h 1626"/>
                <a:gd name="T50" fmla="*/ 847 w 881"/>
                <a:gd name="T51" fmla="*/ 553 h 1626"/>
                <a:gd name="T52" fmla="*/ 867 w 881"/>
                <a:gd name="T53" fmla="*/ 548 h 1626"/>
                <a:gd name="T54" fmla="*/ 879 w 881"/>
                <a:gd name="T55" fmla="*/ 532 h 1626"/>
                <a:gd name="T56" fmla="*/ 763 w 881"/>
                <a:gd name="T57" fmla="*/ 440 h 1626"/>
                <a:gd name="T58" fmla="*/ 639 w 881"/>
                <a:gd name="T59" fmla="*/ 300 h 1626"/>
                <a:gd name="T60" fmla="*/ 692 w 881"/>
                <a:gd name="T61" fmla="*/ 331 h 1626"/>
                <a:gd name="T62" fmla="*/ 715 w 881"/>
                <a:gd name="T63" fmla="*/ 283 h 1626"/>
                <a:gd name="T64" fmla="*/ 727 w 881"/>
                <a:gd name="T65" fmla="*/ 232 h 1626"/>
                <a:gd name="T66" fmla="*/ 751 w 881"/>
                <a:gd name="T67" fmla="*/ 215 h 1626"/>
                <a:gd name="T68" fmla="*/ 709 w 881"/>
                <a:gd name="T69" fmla="*/ 149 h 1626"/>
                <a:gd name="T70" fmla="*/ 618 w 881"/>
                <a:gd name="T71" fmla="*/ 128 h 1626"/>
                <a:gd name="T72" fmla="*/ 594 w 881"/>
                <a:gd name="T73" fmla="*/ 76 h 1626"/>
                <a:gd name="T74" fmla="*/ 520 w 881"/>
                <a:gd name="T75" fmla="*/ 24 h 1626"/>
                <a:gd name="T76" fmla="*/ 440 w 881"/>
                <a:gd name="T77" fmla="*/ 21 h 1626"/>
                <a:gd name="T78" fmla="*/ 417 w 881"/>
                <a:gd name="T79" fmla="*/ 75 h 1626"/>
                <a:gd name="T80" fmla="*/ 397 w 881"/>
                <a:gd name="T81" fmla="*/ 106 h 1626"/>
                <a:gd name="T82" fmla="*/ 391 w 881"/>
                <a:gd name="T83" fmla="*/ 134 h 1626"/>
                <a:gd name="T84" fmla="*/ 382 w 881"/>
                <a:gd name="T85" fmla="*/ 181 h 1626"/>
                <a:gd name="T86" fmla="*/ 397 w 881"/>
                <a:gd name="T87" fmla="*/ 216 h 1626"/>
                <a:gd name="T88" fmla="*/ 368 w 881"/>
                <a:gd name="T89" fmla="*/ 318 h 1626"/>
                <a:gd name="T90" fmla="*/ 302 w 881"/>
                <a:gd name="T91" fmla="*/ 504 h 1626"/>
                <a:gd name="T92" fmla="*/ 161 w 881"/>
                <a:gd name="T93" fmla="*/ 631 h 1626"/>
                <a:gd name="T94" fmla="*/ 102 w 881"/>
                <a:gd name="T95" fmla="*/ 641 h 1626"/>
                <a:gd name="T96" fmla="*/ 56 w 881"/>
                <a:gd name="T97" fmla="*/ 642 h 1626"/>
                <a:gd name="T98" fmla="*/ 59 w 881"/>
                <a:gd name="T99" fmla="*/ 661 h 1626"/>
                <a:gd name="T100" fmla="*/ 13 w 881"/>
                <a:gd name="T101" fmla="*/ 687 h 1626"/>
                <a:gd name="T102" fmla="*/ 6 w 881"/>
                <a:gd name="T103" fmla="*/ 706 h 1626"/>
                <a:gd name="T104" fmla="*/ 12 w 881"/>
                <a:gd name="T105" fmla="*/ 723 h 1626"/>
                <a:gd name="T106" fmla="*/ 65 w 881"/>
                <a:gd name="T107" fmla="*/ 710 h 1626"/>
                <a:gd name="T108" fmla="*/ 63 w 881"/>
                <a:gd name="T109" fmla="*/ 737 h 1626"/>
                <a:gd name="T110" fmla="*/ 111 w 881"/>
                <a:gd name="T111" fmla="*/ 710 h 1626"/>
                <a:gd name="T112" fmla="*/ 154 w 881"/>
                <a:gd name="T113" fmla="*/ 677 h 1626"/>
                <a:gd name="T114" fmla="*/ 277 w 881"/>
                <a:gd name="T115" fmla="*/ 684 h 1626"/>
                <a:gd name="T116" fmla="*/ 256 w 881"/>
                <a:gd name="T117" fmla="*/ 787 h 1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1" h="1626">
                  <a:moveTo>
                    <a:pt x="270" y="795"/>
                  </a:moveTo>
                  <a:lnTo>
                    <a:pt x="270" y="795"/>
                  </a:lnTo>
                  <a:lnTo>
                    <a:pt x="267" y="820"/>
                  </a:lnTo>
                  <a:lnTo>
                    <a:pt x="262" y="849"/>
                  </a:lnTo>
                  <a:lnTo>
                    <a:pt x="255" y="876"/>
                  </a:lnTo>
                  <a:lnTo>
                    <a:pt x="251" y="888"/>
                  </a:lnTo>
                  <a:lnTo>
                    <a:pt x="248" y="899"/>
                  </a:lnTo>
                  <a:lnTo>
                    <a:pt x="248" y="899"/>
                  </a:lnTo>
                  <a:lnTo>
                    <a:pt x="241" y="915"/>
                  </a:lnTo>
                  <a:lnTo>
                    <a:pt x="236" y="935"/>
                  </a:lnTo>
                  <a:lnTo>
                    <a:pt x="233" y="956"/>
                  </a:lnTo>
                  <a:lnTo>
                    <a:pt x="229" y="977"/>
                  </a:lnTo>
                  <a:lnTo>
                    <a:pt x="224" y="1013"/>
                  </a:lnTo>
                  <a:lnTo>
                    <a:pt x="223" y="1028"/>
                  </a:lnTo>
                  <a:lnTo>
                    <a:pt x="223" y="1072"/>
                  </a:lnTo>
                  <a:lnTo>
                    <a:pt x="248" y="1097"/>
                  </a:lnTo>
                  <a:lnTo>
                    <a:pt x="248" y="1097"/>
                  </a:lnTo>
                  <a:lnTo>
                    <a:pt x="250" y="1101"/>
                  </a:lnTo>
                  <a:lnTo>
                    <a:pt x="257" y="1111"/>
                  </a:lnTo>
                  <a:lnTo>
                    <a:pt x="257" y="1111"/>
                  </a:lnTo>
                  <a:lnTo>
                    <a:pt x="262" y="1151"/>
                  </a:lnTo>
                  <a:lnTo>
                    <a:pt x="267" y="1186"/>
                  </a:lnTo>
                  <a:lnTo>
                    <a:pt x="267" y="1186"/>
                  </a:lnTo>
                  <a:lnTo>
                    <a:pt x="272" y="1213"/>
                  </a:lnTo>
                  <a:lnTo>
                    <a:pt x="281" y="1249"/>
                  </a:lnTo>
                  <a:lnTo>
                    <a:pt x="288" y="1282"/>
                  </a:lnTo>
                  <a:lnTo>
                    <a:pt x="293" y="1296"/>
                  </a:lnTo>
                  <a:lnTo>
                    <a:pt x="297" y="1305"/>
                  </a:lnTo>
                  <a:lnTo>
                    <a:pt x="297" y="1305"/>
                  </a:lnTo>
                  <a:lnTo>
                    <a:pt x="306" y="1321"/>
                  </a:lnTo>
                  <a:lnTo>
                    <a:pt x="314" y="1342"/>
                  </a:lnTo>
                  <a:lnTo>
                    <a:pt x="331" y="1384"/>
                  </a:lnTo>
                  <a:lnTo>
                    <a:pt x="331" y="1384"/>
                  </a:lnTo>
                  <a:lnTo>
                    <a:pt x="339" y="1402"/>
                  </a:lnTo>
                  <a:lnTo>
                    <a:pt x="345" y="1422"/>
                  </a:lnTo>
                  <a:lnTo>
                    <a:pt x="349" y="1439"/>
                  </a:lnTo>
                  <a:lnTo>
                    <a:pt x="351" y="1453"/>
                  </a:lnTo>
                  <a:lnTo>
                    <a:pt x="351" y="1453"/>
                  </a:lnTo>
                  <a:lnTo>
                    <a:pt x="352" y="1458"/>
                  </a:lnTo>
                  <a:lnTo>
                    <a:pt x="354" y="1461"/>
                  </a:lnTo>
                  <a:lnTo>
                    <a:pt x="359" y="1468"/>
                  </a:lnTo>
                  <a:lnTo>
                    <a:pt x="361" y="1470"/>
                  </a:lnTo>
                  <a:lnTo>
                    <a:pt x="362" y="1474"/>
                  </a:lnTo>
                  <a:lnTo>
                    <a:pt x="362" y="1478"/>
                  </a:lnTo>
                  <a:lnTo>
                    <a:pt x="361" y="1482"/>
                  </a:lnTo>
                  <a:lnTo>
                    <a:pt x="361" y="1482"/>
                  </a:lnTo>
                  <a:lnTo>
                    <a:pt x="357" y="1494"/>
                  </a:lnTo>
                  <a:lnTo>
                    <a:pt x="354" y="1503"/>
                  </a:lnTo>
                  <a:lnTo>
                    <a:pt x="347" y="1511"/>
                  </a:lnTo>
                  <a:lnTo>
                    <a:pt x="341" y="1517"/>
                  </a:lnTo>
                  <a:lnTo>
                    <a:pt x="341" y="1517"/>
                  </a:lnTo>
                  <a:lnTo>
                    <a:pt x="334" y="1523"/>
                  </a:lnTo>
                  <a:lnTo>
                    <a:pt x="328" y="1529"/>
                  </a:lnTo>
                  <a:lnTo>
                    <a:pt x="317" y="1538"/>
                  </a:lnTo>
                  <a:lnTo>
                    <a:pt x="310" y="1543"/>
                  </a:lnTo>
                  <a:lnTo>
                    <a:pt x="302" y="1547"/>
                  </a:lnTo>
                  <a:lnTo>
                    <a:pt x="302" y="1547"/>
                  </a:lnTo>
                  <a:lnTo>
                    <a:pt x="292" y="1552"/>
                  </a:lnTo>
                  <a:lnTo>
                    <a:pt x="283" y="1557"/>
                  </a:lnTo>
                  <a:lnTo>
                    <a:pt x="266" y="1569"/>
                  </a:lnTo>
                  <a:lnTo>
                    <a:pt x="253" y="1578"/>
                  </a:lnTo>
                  <a:lnTo>
                    <a:pt x="246" y="1581"/>
                  </a:lnTo>
                  <a:lnTo>
                    <a:pt x="243" y="1581"/>
                  </a:lnTo>
                  <a:lnTo>
                    <a:pt x="243" y="1581"/>
                  </a:lnTo>
                  <a:lnTo>
                    <a:pt x="236" y="1581"/>
                  </a:lnTo>
                  <a:lnTo>
                    <a:pt x="229" y="1584"/>
                  </a:lnTo>
                  <a:lnTo>
                    <a:pt x="223" y="1586"/>
                  </a:lnTo>
                  <a:lnTo>
                    <a:pt x="233" y="1601"/>
                  </a:lnTo>
                  <a:lnTo>
                    <a:pt x="233" y="1601"/>
                  </a:lnTo>
                  <a:lnTo>
                    <a:pt x="233" y="1605"/>
                  </a:lnTo>
                  <a:lnTo>
                    <a:pt x="234" y="1610"/>
                  </a:lnTo>
                  <a:lnTo>
                    <a:pt x="238" y="1616"/>
                  </a:lnTo>
                  <a:lnTo>
                    <a:pt x="238" y="1616"/>
                  </a:lnTo>
                  <a:lnTo>
                    <a:pt x="241" y="1621"/>
                  </a:lnTo>
                  <a:lnTo>
                    <a:pt x="243" y="1625"/>
                  </a:lnTo>
                  <a:lnTo>
                    <a:pt x="248" y="1626"/>
                  </a:lnTo>
                  <a:lnTo>
                    <a:pt x="257" y="1626"/>
                  </a:lnTo>
                  <a:lnTo>
                    <a:pt x="257" y="1626"/>
                  </a:lnTo>
                  <a:lnTo>
                    <a:pt x="299" y="1625"/>
                  </a:lnTo>
                  <a:lnTo>
                    <a:pt x="320" y="1623"/>
                  </a:lnTo>
                  <a:lnTo>
                    <a:pt x="328" y="1622"/>
                  </a:lnTo>
                  <a:lnTo>
                    <a:pt x="331" y="1621"/>
                  </a:lnTo>
                  <a:lnTo>
                    <a:pt x="331" y="1621"/>
                  </a:lnTo>
                  <a:lnTo>
                    <a:pt x="372" y="1601"/>
                  </a:lnTo>
                  <a:lnTo>
                    <a:pt x="415" y="1581"/>
                  </a:lnTo>
                  <a:lnTo>
                    <a:pt x="415" y="1581"/>
                  </a:lnTo>
                  <a:lnTo>
                    <a:pt x="438" y="1571"/>
                  </a:lnTo>
                  <a:lnTo>
                    <a:pt x="447" y="1566"/>
                  </a:lnTo>
                  <a:lnTo>
                    <a:pt x="450" y="1564"/>
                  </a:lnTo>
                  <a:lnTo>
                    <a:pt x="450" y="1562"/>
                  </a:lnTo>
                  <a:lnTo>
                    <a:pt x="450" y="1562"/>
                  </a:lnTo>
                  <a:lnTo>
                    <a:pt x="447" y="1558"/>
                  </a:lnTo>
                  <a:lnTo>
                    <a:pt x="444" y="1554"/>
                  </a:lnTo>
                  <a:lnTo>
                    <a:pt x="440" y="1552"/>
                  </a:lnTo>
                  <a:lnTo>
                    <a:pt x="440" y="1537"/>
                  </a:lnTo>
                  <a:lnTo>
                    <a:pt x="440" y="1537"/>
                  </a:lnTo>
                  <a:lnTo>
                    <a:pt x="440" y="1532"/>
                  </a:lnTo>
                  <a:lnTo>
                    <a:pt x="441" y="1528"/>
                  </a:lnTo>
                  <a:lnTo>
                    <a:pt x="444" y="1526"/>
                  </a:lnTo>
                  <a:lnTo>
                    <a:pt x="444" y="1524"/>
                  </a:lnTo>
                  <a:lnTo>
                    <a:pt x="442" y="1522"/>
                  </a:lnTo>
                  <a:lnTo>
                    <a:pt x="435" y="1507"/>
                  </a:lnTo>
                  <a:lnTo>
                    <a:pt x="435" y="1507"/>
                  </a:lnTo>
                  <a:lnTo>
                    <a:pt x="424" y="1484"/>
                  </a:lnTo>
                  <a:lnTo>
                    <a:pt x="415" y="1460"/>
                  </a:lnTo>
                  <a:lnTo>
                    <a:pt x="409" y="1438"/>
                  </a:lnTo>
                  <a:lnTo>
                    <a:pt x="407" y="1427"/>
                  </a:lnTo>
                  <a:lnTo>
                    <a:pt x="405" y="1418"/>
                  </a:lnTo>
                  <a:lnTo>
                    <a:pt x="405" y="1418"/>
                  </a:lnTo>
                  <a:lnTo>
                    <a:pt x="404" y="1363"/>
                  </a:lnTo>
                  <a:lnTo>
                    <a:pt x="403" y="1329"/>
                  </a:lnTo>
                  <a:lnTo>
                    <a:pt x="401" y="1300"/>
                  </a:lnTo>
                  <a:lnTo>
                    <a:pt x="401" y="1300"/>
                  </a:lnTo>
                  <a:lnTo>
                    <a:pt x="392" y="1232"/>
                  </a:lnTo>
                  <a:lnTo>
                    <a:pt x="378" y="1138"/>
                  </a:lnTo>
                  <a:lnTo>
                    <a:pt x="378" y="1138"/>
                  </a:lnTo>
                  <a:lnTo>
                    <a:pt x="408" y="1129"/>
                  </a:lnTo>
                  <a:lnTo>
                    <a:pt x="438" y="1119"/>
                  </a:lnTo>
                  <a:lnTo>
                    <a:pt x="466" y="1111"/>
                  </a:lnTo>
                  <a:lnTo>
                    <a:pt x="489" y="1104"/>
                  </a:lnTo>
                  <a:lnTo>
                    <a:pt x="489" y="1104"/>
                  </a:lnTo>
                  <a:lnTo>
                    <a:pt x="495" y="1135"/>
                  </a:lnTo>
                  <a:lnTo>
                    <a:pt x="499" y="1156"/>
                  </a:lnTo>
                  <a:lnTo>
                    <a:pt x="499" y="1156"/>
                  </a:lnTo>
                  <a:lnTo>
                    <a:pt x="503" y="1195"/>
                  </a:lnTo>
                  <a:lnTo>
                    <a:pt x="504" y="1216"/>
                  </a:lnTo>
                  <a:lnTo>
                    <a:pt x="504" y="1230"/>
                  </a:lnTo>
                  <a:lnTo>
                    <a:pt x="504" y="1230"/>
                  </a:lnTo>
                  <a:lnTo>
                    <a:pt x="503" y="1254"/>
                  </a:lnTo>
                  <a:lnTo>
                    <a:pt x="502" y="1266"/>
                  </a:lnTo>
                  <a:lnTo>
                    <a:pt x="500" y="1271"/>
                  </a:lnTo>
                  <a:lnTo>
                    <a:pt x="499" y="1275"/>
                  </a:lnTo>
                  <a:lnTo>
                    <a:pt x="499" y="1275"/>
                  </a:lnTo>
                  <a:lnTo>
                    <a:pt x="497" y="1280"/>
                  </a:lnTo>
                  <a:lnTo>
                    <a:pt x="495" y="1281"/>
                  </a:lnTo>
                  <a:lnTo>
                    <a:pt x="494" y="1287"/>
                  </a:lnTo>
                  <a:lnTo>
                    <a:pt x="494" y="1300"/>
                  </a:lnTo>
                  <a:lnTo>
                    <a:pt x="494" y="1300"/>
                  </a:lnTo>
                  <a:lnTo>
                    <a:pt x="494" y="1309"/>
                  </a:lnTo>
                  <a:lnTo>
                    <a:pt x="495" y="1321"/>
                  </a:lnTo>
                  <a:lnTo>
                    <a:pt x="499" y="1344"/>
                  </a:lnTo>
                  <a:lnTo>
                    <a:pt x="503" y="1368"/>
                  </a:lnTo>
                  <a:lnTo>
                    <a:pt x="504" y="1379"/>
                  </a:lnTo>
                  <a:lnTo>
                    <a:pt x="504" y="1389"/>
                  </a:lnTo>
                  <a:lnTo>
                    <a:pt x="504" y="1389"/>
                  </a:lnTo>
                  <a:lnTo>
                    <a:pt x="504" y="1400"/>
                  </a:lnTo>
                  <a:lnTo>
                    <a:pt x="505" y="1413"/>
                  </a:lnTo>
                  <a:lnTo>
                    <a:pt x="507" y="1428"/>
                  </a:lnTo>
                  <a:lnTo>
                    <a:pt x="510" y="1442"/>
                  </a:lnTo>
                  <a:lnTo>
                    <a:pt x="513" y="1454"/>
                  </a:lnTo>
                  <a:lnTo>
                    <a:pt x="516" y="1465"/>
                  </a:lnTo>
                  <a:lnTo>
                    <a:pt x="520" y="1471"/>
                  </a:lnTo>
                  <a:lnTo>
                    <a:pt x="521" y="1473"/>
                  </a:lnTo>
                  <a:lnTo>
                    <a:pt x="524" y="1473"/>
                  </a:lnTo>
                  <a:lnTo>
                    <a:pt x="524" y="1473"/>
                  </a:lnTo>
                  <a:lnTo>
                    <a:pt x="534" y="1471"/>
                  </a:lnTo>
                  <a:lnTo>
                    <a:pt x="546" y="1470"/>
                  </a:lnTo>
                  <a:lnTo>
                    <a:pt x="556" y="1469"/>
                  </a:lnTo>
                  <a:lnTo>
                    <a:pt x="561" y="1469"/>
                  </a:lnTo>
                  <a:lnTo>
                    <a:pt x="563" y="1468"/>
                  </a:lnTo>
                  <a:lnTo>
                    <a:pt x="563" y="1468"/>
                  </a:lnTo>
                  <a:lnTo>
                    <a:pt x="565" y="1468"/>
                  </a:lnTo>
                  <a:lnTo>
                    <a:pt x="566" y="1469"/>
                  </a:lnTo>
                  <a:lnTo>
                    <a:pt x="567" y="1470"/>
                  </a:lnTo>
                  <a:lnTo>
                    <a:pt x="568" y="1470"/>
                  </a:lnTo>
                  <a:lnTo>
                    <a:pt x="571" y="1470"/>
                  </a:lnTo>
                  <a:lnTo>
                    <a:pt x="574" y="1468"/>
                  </a:lnTo>
                  <a:lnTo>
                    <a:pt x="581" y="1463"/>
                  </a:lnTo>
                  <a:lnTo>
                    <a:pt x="588" y="1453"/>
                  </a:lnTo>
                  <a:lnTo>
                    <a:pt x="588" y="1453"/>
                  </a:lnTo>
                  <a:lnTo>
                    <a:pt x="597" y="1443"/>
                  </a:lnTo>
                  <a:lnTo>
                    <a:pt x="604" y="1436"/>
                  </a:lnTo>
                  <a:lnTo>
                    <a:pt x="609" y="1431"/>
                  </a:lnTo>
                  <a:lnTo>
                    <a:pt x="614" y="1426"/>
                  </a:lnTo>
                  <a:lnTo>
                    <a:pt x="616" y="1419"/>
                  </a:lnTo>
                  <a:lnTo>
                    <a:pt x="619" y="1412"/>
                  </a:lnTo>
                  <a:lnTo>
                    <a:pt x="619" y="1402"/>
                  </a:lnTo>
                  <a:lnTo>
                    <a:pt x="618" y="1389"/>
                  </a:lnTo>
                  <a:lnTo>
                    <a:pt x="618" y="1389"/>
                  </a:lnTo>
                  <a:lnTo>
                    <a:pt x="615" y="1374"/>
                  </a:lnTo>
                  <a:lnTo>
                    <a:pt x="613" y="1361"/>
                  </a:lnTo>
                  <a:lnTo>
                    <a:pt x="606" y="1342"/>
                  </a:lnTo>
                  <a:lnTo>
                    <a:pt x="600" y="1326"/>
                  </a:lnTo>
                  <a:lnTo>
                    <a:pt x="599" y="1318"/>
                  </a:lnTo>
                  <a:lnTo>
                    <a:pt x="598" y="1309"/>
                  </a:lnTo>
                  <a:lnTo>
                    <a:pt x="598" y="1309"/>
                  </a:lnTo>
                  <a:lnTo>
                    <a:pt x="598" y="1288"/>
                  </a:lnTo>
                  <a:lnTo>
                    <a:pt x="597" y="1284"/>
                  </a:lnTo>
                  <a:lnTo>
                    <a:pt x="593" y="1275"/>
                  </a:lnTo>
                  <a:lnTo>
                    <a:pt x="593" y="1275"/>
                  </a:lnTo>
                  <a:lnTo>
                    <a:pt x="589" y="1263"/>
                  </a:lnTo>
                  <a:lnTo>
                    <a:pt x="585" y="1250"/>
                  </a:lnTo>
                  <a:lnTo>
                    <a:pt x="584" y="1237"/>
                  </a:lnTo>
                  <a:lnTo>
                    <a:pt x="583" y="1225"/>
                  </a:lnTo>
                  <a:lnTo>
                    <a:pt x="583" y="1225"/>
                  </a:lnTo>
                  <a:lnTo>
                    <a:pt x="585" y="1196"/>
                  </a:lnTo>
                  <a:lnTo>
                    <a:pt x="587" y="1171"/>
                  </a:lnTo>
                  <a:lnTo>
                    <a:pt x="588" y="1136"/>
                  </a:lnTo>
                  <a:lnTo>
                    <a:pt x="588" y="1136"/>
                  </a:lnTo>
                  <a:lnTo>
                    <a:pt x="590" y="1091"/>
                  </a:lnTo>
                  <a:lnTo>
                    <a:pt x="590" y="1091"/>
                  </a:lnTo>
                  <a:lnTo>
                    <a:pt x="593" y="1062"/>
                  </a:lnTo>
                  <a:lnTo>
                    <a:pt x="593" y="1062"/>
                  </a:lnTo>
                  <a:lnTo>
                    <a:pt x="595" y="1001"/>
                  </a:lnTo>
                  <a:lnTo>
                    <a:pt x="595" y="967"/>
                  </a:lnTo>
                  <a:lnTo>
                    <a:pt x="595" y="935"/>
                  </a:lnTo>
                  <a:lnTo>
                    <a:pt x="594" y="904"/>
                  </a:lnTo>
                  <a:lnTo>
                    <a:pt x="592" y="876"/>
                  </a:lnTo>
                  <a:lnTo>
                    <a:pt x="588" y="851"/>
                  </a:lnTo>
                  <a:lnTo>
                    <a:pt x="583" y="830"/>
                  </a:lnTo>
                  <a:lnTo>
                    <a:pt x="583" y="830"/>
                  </a:lnTo>
                  <a:lnTo>
                    <a:pt x="571" y="794"/>
                  </a:lnTo>
                  <a:lnTo>
                    <a:pt x="560" y="769"/>
                  </a:lnTo>
                  <a:lnTo>
                    <a:pt x="560" y="769"/>
                  </a:lnTo>
                  <a:lnTo>
                    <a:pt x="562" y="763"/>
                  </a:lnTo>
                  <a:lnTo>
                    <a:pt x="563" y="756"/>
                  </a:lnTo>
                  <a:lnTo>
                    <a:pt x="563" y="756"/>
                  </a:lnTo>
                  <a:lnTo>
                    <a:pt x="567" y="729"/>
                  </a:lnTo>
                  <a:lnTo>
                    <a:pt x="574" y="688"/>
                  </a:lnTo>
                  <a:lnTo>
                    <a:pt x="588" y="608"/>
                  </a:lnTo>
                  <a:lnTo>
                    <a:pt x="588" y="608"/>
                  </a:lnTo>
                  <a:lnTo>
                    <a:pt x="590" y="589"/>
                  </a:lnTo>
                  <a:lnTo>
                    <a:pt x="590" y="566"/>
                  </a:lnTo>
                  <a:lnTo>
                    <a:pt x="592" y="507"/>
                  </a:lnTo>
                  <a:lnTo>
                    <a:pt x="592" y="454"/>
                  </a:lnTo>
                  <a:lnTo>
                    <a:pt x="592" y="436"/>
                  </a:lnTo>
                  <a:lnTo>
                    <a:pt x="593" y="425"/>
                  </a:lnTo>
                  <a:lnTo>
                    <a:pt x="593" y="425"/>
                  </a:lnTo>
                  <a:lnTo>
                    <a:pt x="594" y="420"/>
                  </a:lnTo>
                  <a:lnTo>
                    <a:pt x="594" y="420"/>
                  </a:lnTo>
                  <a:lnTo>
                    <a:pt x="611" y="431"/>
                  </a:lnTo>
                  <a:lnTo>
                    <a:pt x="630" y="441"/>
                  </a:lnTo>
                  <a:lnTo>
                    <a:pt x="650" y="451"/>
                  </a:lnTo>
                  <a:lnTo>
                    <a:pt x="667" y="459"/>
                  </a:lnTo>
                  <a:lnTo>
                    <a:pt x="667" y="459"/>
                  </a:lnTo>
                  <a:lnTo>
                    <a:pt x="690" y="470"/>
                  </a:lnTo>
                  <a:lnTo>
                    <a:pt x="698" y="474"/>
                  </a:lnTo>
                  <a:lnTo>
                    <a:pt x="698" y="474"/>
                  </a:lnTo>
                  <a:lnTo>
                    <a:pt x="701" y="474"/>
                  </a:lnTo>
                  <a:lnTo>
                    <a:pt x="701" y="474"/>
                  </a:lnTo>
                  <a:lnTo>
                    <a:pt x="705" y="475"/>
                  </a:lnTo>
                  <a:lnTo>
                    <a:pt x="708" y="477"/>
                  </a:lnTo>
                  <a:lnTo>
                    <a:pt x="710" y="479"/>
                  </a:lnTo>
                  <a:lnTo>
                    <a:pt x="716" y="484"/>
                  </a:lnTo>
                  <a:lnTo>
                    <a:pt x="716" y="484"/>
                  </a:lnTo>
                  <a:lnTo>
                    <a:pt x="720" y="484"/>
                  </a:lnTo>
                  <a:lnTo>
                    <a:pt x="725" y="483"/>
                  </a:lnTo>
                  <a:lnTo>
                    <a:pt x="725" y="483"/>
                  </a:lnTo>
                  <a:lnTo>
                    <a:pt x="738" y="499"/>
                  </a:lnTo>
                  <a:lnTo>
                    <a:pt x="738" y="499"/>
                  </a:lnTo>
                  <a:lnTo>
                    <a:pt x="745" y="504"/>
                  </a:lnTo>
                  <a:lnTo>
                    <a:pt x="750" y="506"/>
                  </a:lnTo>
                  <a:lnTo>
                    <a:pt x="753" y="510"/>
                  </a:lnTo>
                  <a:lnTo>
                    <a:pt x="758" y="519"/>
                  </a:lnTo>
                  <a:lnTo>
                    <a:pt x="758" y="519"/>
                  </a:lnTo>
                  <a:lnTo>
                    <a:pt x="766" y="531"/>
                  </a:lnTo>
                  <a:lnTo>
                    <a:pt x="774" y="541"/>
                  </a:lnTo>
                  <a:lnTo>
                    <a:pt x="784" y="550"/>
                  </a:lnTo>
                  <a:lnTo>
                    <a:pt x="789" y="552"/>
                  </a:lnTo>
                  <a:lnTo>
                    <a:pt x="793" y="553"/>
                  </a:lnTo>
                  <a:lnTo>
                    <a:pt x="793" y="553"/>
                  </a:lnTo>
                  <a:lnTo>
                    <a:pt x="794" y="553"/>
                  </a:lnTo>
                  <a:lnTo>
                    <a:pt x="795" y="552"/>
                  </a:lnTo>
                  <a:lnTo>
                    <a:pt x="796" y="548"/>
                  </a:lnTo>
                  <a:lnTo>
                    <a:pt x="796" y="542"/>
                  </a:lnTo>
                  <a:lnTo>
                    <a:pt x="795" y="535"/>
                  </a:lnTo>
                  <a:lnTo>
                    <a:pt x="789" y="519"/>
                  </a:lnTo>
                  <a:lnTo>
                    <a:pt x="783" y="504"/>
                  </a:lnTo>
                  <a:lnTo>
                    <a:pt x="783" y="504"/>
                  </a:lnTo>
                  <a:lnTo>
                    <a:pt x="782" y="500"/>
                  </a:lnTo>
                  <a:lnTo>
                    <a:pt x="782" y="499"/>
                  </a:lnTo>
                  <a:lnTo>
                    <a:pt x="783" y="500"/>
                  </a:lnTo>
                  <a:lnTo>
                    <a:pt x="791" y="509"/>
                  </a:lnTo>
                  <a:lnTo>
                    <a:pt x="803" y="524"/>
                  </a:lnTo>
                  <a:lnTo>
                    <a:pt x="812" y="538"/>
                  </a:lnTo>
                  <a:lnTo>
                    <a:pt x="812" y="538"/>
                  </a:lnTo>
                  <a:lnTo>
                    <a:pt x="819" y="550"/>
                  </a:lnTo>
                  <a:lnTo>
                    <a:pt x="825" y="556"/>
                  </a:lnTo>
                  <a:lnTo>
                    <a:pt x="831" y="561"/>
                  </a:lnTo>
                  <a:lnTo>
                    <a:pt x="837" y="563"/>
                  </a:lnTo>
                  <a:lnTo>
                    <a:pt x="837" y="563"/>
                  </a:lnTo>
                  <a:lnTo>
                    <a:pt x="842" y="564"/>
                  </a:lnTo>
                  <a:lnTo>
                    <a:pt x="843" y="563"/>
                  </a:lnTo>
                  <a:lnTo>
                    <a:pt x="844" y="559"/>
                  </a:lnTo>
                  <a:lnTo>
                    <a:pt x="847" y="553"/>
                  </a:lnTo>
                  <a:lnTo>
                    <a:pt x="847" y="553"/>
                  </a:lnTo>
                  <a:lnTo>
                    <a:pt x="849" y="551"/>
                  </a:lnTo>
                  <a:lnTo>
                    <a:pt x="852" y="548"/>
                  </a:lnTo>
                  <a:lnTo>
                    <a:pt x="854" y="548"/>
                  </a:lnTo>
                  <a:lnTo>
                    <a:pt x="856" y="550"/>
                  </a:lnTo>
                  <a:lnTo>
                    <a:pt x="859" y="552"/>
                  </a:lnTo>
                  <a:lnTo>
                    <a:pt x="862" y="553"/>
                  </a:lnTo>
                  <a:lnTo>
                    <a:pt x="862" y="553"/>
                  </a:lnTo>
                  <a:lnTo>
                    <a:pt x="864" y="552"/>
                  </a:lnTo>
                  <a:lnTo>
                    <a:pt x="865" y="551"/>
                  </a:lnTo>
                  <a:lnTo>
                    <a:pt x="865" y="550"/>
                  </a:lnTo>
                  <a:lnTo>
                    <a:pt x="867" y="548"/>
                  </a:lnTo>
                  <a:lnTo>
                    <a:pt x="867" y="548"/>
                  </a:lnTo>
                  <a:lnTo>
                    <a:pt x="872" y="548"/>
                  </a:lnTo>
                  <a:lnTo>
                    <a:pt x="874" y="547"/>
                  </a:lnTo>
                  <a:lnTo>
                    <a:pt x="877" y="548"/>
                  </a:lnTo>
                  <a:lnTo>
                    <a:pt x="877" y="548"/>
                  </a:lnTo>
                  <a:lnTo>
                    <a:pt x="879" y="548"/>
                  </a:lnTo>
                  <a:lnTo>
                    <a:pt x="880" y="547"/>
                  </a:lnTo>
                  <a:lnTo>
                    <a:pt x="881" y="545"/>
                  </a:lnTo>
                  <a:lnTo>
                    <a:pt x="881" y="538"/>
                  </a:lnTo>
                  <a:lnTo>
                    <a:pt x="881" y="538"/>
                  </a:lnTo>
                  <a:lnTo>
                    <a:pt x="879" y="532"/>
                  </a:lnTo>
                  <a:lnTo>
                    <a:pt x="875" y="525"/>
                  </a:lnTo>
                  <a:lnTo>
                    <a:pt x="868" y="515"/>
                  </a:lnTo>
                  <a:lnTo>
                    <a:pt x="857" y="504"/>
                  </a:lnTo>
                  <a:lnTo>
                    <a:pt x="857" y="504"/>
                  </a:lnTo>
                  <a:lnTo>
                    <a:pt x="848" y="495"/>
                  </a:lnTo>
                  <a:lnTo>
                    <a:pt x="843" y="491"/>
                  </a:lnTo>
                  <a:lnTo>
                    <a:pt x="838" y="490"/>
                  </a:lnTo>
                  <a:lnTo>
                    <a:pt x="827" y="484"/>
                  </a:lnTo>
                  <a:lnTo>
                    <a:pt x="827" y="484"/>
                  </a:lnTo>
                  <a:lnTo>
                    <a:pt x="799" y="465"/>
                  </a:lnTo>
                  <a:lnTo>
                    <a:pt x="763" y="440"/>
                  </a:lnTo>
                  <a:lnTo>
                    <a:pt x="763" y="440"/>
                  </a:lnTo>
                  <a:lnTo>
                    <a:pt x="766" y="433"/>
                  </a:lnTo>
                  <a:lnTo>
                    <a:pt x="767" y="428"/>
                  </a:lnTo>
                  <a:lnTo>
                    <a:pt x="767" y="423"/>
                  </a:lnTo>
                  <a:lnTo>
                    <a:pt x="766" y="420"/>
                  </a:lnTo>
                  <a:lnTo>
                    <a:pt x="766" y="420"/>
                  </a:lnTo>
                  <a:lnTo>
                    <a:pt x="747" y="401"/>
                  </a:lnTo>
                  <a:lnTo>
                    <a:pt x="714" y="368"/>
                  </a:lnTo>
                  <a:lnTo>
                    <a:pt x="676" y="331"/>
                  </a:lnTo>
                  <a:lnTo>
                    <a:pt x="656" y="315"/>
                  </a:lnTo>
                  <a:lnTo>
                    <a:pt x="639" y="300"/>
                  </a:lnTo>
                  <a:lnTo>
                    <a:pt x="639" y="300"/>
                  </a:lnTo>
                  <a:lnTo>
                    <a:pt x="652" y="306"/>
                  </a:lnTo>
                  <a:lnTo>
                    <a:pt x="652" y="306"/>
                  </a:lnTo>
                  <a:lnTo>
                    <a:pt x="657" y="307"/>
                  </a:lnTo>
                  <a:lnTo>
                    <a:pt x="658" y="306"/>
                  </a:lnTo>
                  <a:lnTo>
                    <a:pt x="662" y="301"/>
                  </a:lnTo>
                  <a:lnTo>
                    <a:pt x="662" y="301"/>
                  </a:lnTo>
                  <a:lnTo>
                    <a:pt x="663" y="296"/>
                  </a:lnTo>
                  <a:lnTo>
                    <a:pt x="663" y="291"/>
                  </a:lnTo>
                  <a:lnTo>
                    <a:pt x="662" y="286"/>
                  </a:lnTo>
                  <a:lnTo>
                    <a:pt x="692" y="331"/>
                  </a:lnTo>
                  <a:lnTo>
                    <a:pt x="692" y="331"/>
                  </a:lnTo>
                  <a:lnTo>
                    <a:pt x="692" y="305"/>
                  </a:lnTo>
                  <a:lnTo>
                    <a:pt x="692" y="276"/>
                  </a:lnTo>
                  <a:lnTo>
                    <a:pt x="692" y="276"/>
                  </a:lnTo>
                  <a:lnTo>
                    <a:pt x="693" y="273"/>
                  </a:lnTo>
                  <a:lnTo>
                    <a:pt x="695" y="270"/>
                  </a:lnTo>
                  <a:lnTo>
                    <a:pt x="698" y="269"/>
                  </a:lnTo>
                  <a:lnTo>
                    <a:pt x="701" y="271"/>
                  </a:lnTo>
                  <a:lnTo>
                    <a:pt x="701" y="271"/>
                  </a:lnTo>
                  <a:lnTo>
                    <a:pt x="708" y="276"/>
                  </a:lnTo>
                  <a:lnTo>
                    <a:pt x="715" y="283"/>
                  </a:lnTo>
                  <a:lnTo>
                    <a:pt x="721" y="286"/>
                  </a:lnTo>
                  <a:lnTo>
                    <a:pt x="725" y="286"/>
                  </a:lnTo>
                  <a:lnTo>
                    <a:pt x="726" y="286"/>
                  </a:lnTo>
                  <a:lnTo>
                    <a:pt x="726" y="286"/>
                  </a:lnTo>
                  <a:lnTo>
                    <a:pt x="727" y="284"/>
                  </a:lnTo>
                  <a:lnTo>
                    <a:pt x="727" y="280"/>
                  </a:lnTo>
                  <a:lnTo>
                    <a:pt x="727" y="268"/>
                  </a:lnTo>
                  <a:lnTo>
                    <a:pt x="726" y="242"/>
                  </a:lnTo>
                  <a:lnTo>
                    <a:pt x="726" y="242"/>
                  </a:lnTo>
                  <a:lnTo>
                    <a:pt x="726" y="234"/>
                  </a:lnTo>
                  <a:lnTo>
                    <a:pt x="727" y="232"/>
                  </a:lnTo>
                  <a:lnTo>
                    <a:pt x="729" y="231"/>
                  </a:lnTo>
                  <a:lnTo>
                    <a:pt x="731" y="232"/>
                  </a:lnTo>
                  <a:lnTo>
                    <a:pt x="731" y="232"/>
                  </a:lnTo>
                  <a:lnTo>
                    <a:pt x="735" y="233"/>
                  </a:lnTo>
                  <a:lnTo>
                    <a:pt x="742" y="234"/>
                  </a:lnTo>
                  <a:lnTo>
                    <a:pt x="745" y="233"/>
                  </a:lnTo>
                  <a:lnTo>
                    <a:pt x="747" y="232"/>
                  </a:lnTo>
                  <a:lnTo>
                    <a:pt x="750" y="228"/>
                  </a:lnTo>
                  <a:lnTo>
                    <a:pt x="751" y="222"/>
                  </a:lnTo>
                  <a:lnTo>
                    <a:pt x="751" y="222"/>
                  </a:lnTo>
                  <a:lnTo>
                    <a:pt x="751" y="215"/>
                  </a:lnTo>
                  <a:lnTo>
                    <a:pt x="750" y="207"/>
                  </a:lnTo>
                  <a:lnTo>
                    <a:pt x="743" y="192"/>
                  </a:lnTo>
                  <a:lnTo>
                    <a:pt x="738" y="183"/>
                  </a:lnTo>
                  <a:lnTo>
                    <a:pt x="736" y="178"/>
                  </a:lnTo>
                  <a:lnTo>
                    <a:pt x="766" y="138"/>
                  </a:lnTo>
                  <a:lnTo>
                    <a:pt x="766" y="138"/>
                  </a:lnTo>
                  <a:lnTo>
                    <a:pt x="758" y="140"/>
                  </a:lnTo>
                  <a:lnTo>
                    <a:pt x="741" y="145"/>
                  </a:lnTo>
                  <a:lnTo>
                    <a:pt x="730" y="148"/>
                  </a:lnTo>
                  <a:lnTo>
                    <a:pt x="719" y="149"/>
                  </a:lnTo>
                  <a:lnTo>
                    <a:pt x="709" y="149"/>
                  </a:lnTo>
                  <a:lnTo>
                    <a:pt x="701" y="148"/>
                  </a:lnTo>
                  <a:lnTo>
                    <a:pt x="701" y="148"/>
                  </a:lnTo>
                  <a:lnTo>
                    <a:pt x="689" y="143"/>
                  </a:lnTo>
                  <a:lnTo>
                    <a:pt x="692" y="143"/>
                  </a:lnTo>
                  <a:lnTo>
                    <a:pt x="706" y="128"/>
                  </a:lnTo>
                  <a:lnTo>
                    <a:pt x="706" y="128"/>
                  </a:lnTo>
                  <a:lnTo>
                    <a:pt x="699" y="129"/>
                  </a:lnTo>
                  <a:lnTo>
                    <a:pt x="679" y="131"/>
                  </a:lnTo>
                  <a:lnTo>
                    <a:pt x="651" y="131"/>
                  </a:lnTo>
                  <a:lnTo>
                    <a:pt x="635" y="131"/>
                  </a:lnTo>
                  <a:lnTo>
                    <a:pt x="618" y="128"/>
                  </a:lnTo>
                  <a:lnTo>
                    <a:pt x="615" y="128"/>
                  </a:lnTo>
                  <a:lnTo>
                    <a:pt x="615" y="128"/>
                  </a:lnTo>
                  <a:lnTo>
                    <a:pt x="614" y="122"/>
                  </a:lnTo>
                  <a:lnTo>
                    <a:pt x="613" y="118"/>
                  </a:lnTo>
                  <a:lnTo>
                    <a:pt x="613" y="118"/>
                  </a:lnTo>
                  <a:lnTo>
                    <a:pt x="600" y="101"/>
                  </a:lnTo>
                  <a:lnTo>
                    <a:pt x="594" y="90"/>
                  </a:lnTo>
                  <a:lnTo>
                    <a:pt x="593" y="86"/>
                  </a:lnTo>
                  <a:lnTo>
                    <a:pt x="593" y="84"/>
                  </a:lnTo>
                  <a:lnTo>
                    <a:pt x="593" y="84"/>
                  </a:lnTo>
                  <a:lnTo>
                    <a:pt x="594" y="76"/>
                  </a:lnTo>
                  <a:lnTo>
                    <a:pt x="593" y="71"/>
                  </a:lnTo>
                  <a:lnTo>
                    <a:pt x="593" y="65"/>
                  </a:lnTo>
                  <a:lnTo>
                    <a:pt x="590" y="58"/>
                  </a:lnTo>
                  <a:lnTo>
                    <a:pt x="587" y="52"/>
                  </a:lnTo>
                  <a:lnTo>
                    <a:pt x="581" y="44"/>
                  </a:lnTo>
                  <a:lnTo>
                    <a:pt x="573" y="39"/>
                  </a:lnTo>
                  <a:lnTo>
                    <a:pt x="573" y="39"/>
                  </a:lnTo>
                  <a:lnTo>
                    <a:pt x="565" y="34"/>
                  </a:lnTo>
                  <a:lnTo>
                    <a:pt x="555" y="32"/>
                  </a:lnTo>
                  <a:lnTo>
                    <a:pt x="535" y="27"/>
                  </a:lnTo>
                  <a:lnTo>
                    <a:pt x="520" y="24"/>
                  </a:lnTo>
                  <a:lnTo>
                    <a:pt x="514" y="24"/>
                  </a:lnTo>
                  <a:lnTo>
                    <a:pt x="504" y="5"/>
                  </a:lnTo>
                  <a:lnTo>
                    <a:pt x="479" y="10"/>
                  </a:lnTo>
                  <a:lnTo>
                    <a:pt x="465" y="0"/>
                  </a:lnTo>
                  <a:lnTo>
                    <a:pt x="465" y="0"/>
                  </a:lnTo>
                  <a:lnTo>
                    <a:pt x="465" y="0"/>
                  </a:lnTo>
                  <a:lnTo>
                    <a:pt x="463" y="0"/>
                  </a:lnTo>
                  <a:lnTo>
                    <a:pt x="450" y="10"/>
                  </a:lnTo>
                  <a:lnTo>
                    <a:pt x="450" y="10"/>
                  </a:lnTo>
                  <a:lnTo>
                    <a:pt x="445" y="14"/>
                  </a:lnTo>
                  <a:lnTo>
                    <a:pt x="440" y="21"/>
                  </a:lnTo>
                  <a:lnTo>
                    <a:pt x="436" y="27"/>
                  </a:lnTo>
                  <a:lnTo>
                    <a:pt x="435" y="33"/>
                  </a:lnTo>
                  <a:lnTo>
                    <a:pt x="431" y="43"/>
                  </a:lnTo>
                  <a:lnTo>
                    <a:pt x="430" y="49"/>
                  </a:lnTo>
                  <a:lnTo>
                    <a:pt x="430" y="49"/>
                  </a:lnTo>
                  <a:lnTo>
                    <a:pt x="426" y="55"/>
                  </a:lnTo>
                  <a:lnTo>
                    <a:pt x="420" y="64"/>
                  </a:lnTo>
                  <a:lnTo>
                    <a:pt x="420" y="64"/>
                  </a:lnTo>
                  <a:lnTo>
                    <a:pt x="419" y="68"/>
                  </a:lnTo>
                  <a:lnTo>
                    <a:pt x="418" y="71"/>
                  </a:lnTo>
                  <a:lnTo>
                    <a:pt x="417" y="75"/>
                  </a:lnTo>
                  <a:lnTo>
                    <a:pt x="410" y="79"/>
                  </a:lnTo>
                  <a:lnTo>
                    <a:pt x="410" y="79"/>
                  </a:lnTo>
                  <a:lnTo>
                    <a:pt x="402" y="84"/>
                  </a:lnTo>
                  <a:lnTo>
                    <a:pt x="396" y="89"/>
                  </a:lnTo>
                  <a:lnTo>
                    <a:pt x="391" y="94"/>
                  </a:lnTo>
                  <a:lnTo>
                    <a:pt x="391" y="96"/>
                  </a:lnTo>
                  <a:lnTo>
                    <a:pt x="391" y="98"/>
                  </a:lnTo>
                  <a:lnTo>
                    <a:pt x="391" y="98"/>
                  </a:lnTo>
                  <a:lnTo>
                    <a:pt x="393" y="102"/>
                  </a:lnTo>
                  <a:lnTo>
                    <a:pt x="396" y="105"/>
                  </a:lnTo>
                  <a:lnTo>
                    <a:pt x="397" y="106"/>
                  </a:lnTo>
                  <a:lnTo>
                    <a:pt x="396" y="108"/>
                  </a:lnTo>
                  <a:lnTo>
                    <a:pt x="396" y="108"/>
                  </a:lnTo>
                  <a:lnTo>
                    <a:pt x="389" y="117"/>
                  </a:lnTo>
                  <a:lnTo>
                    <a:pt x="387" y="121"/>
                  </a:lnTo>
                  <a:lnTo>
                    <a:pt x="386" y="123"/>
                  </a:lnTo>
                  <a:lnTo>
                    <a:pt x="386" y="123"/>
                  </a:lnTo>
                  <a:lnTo>
                    <a:pt x="389" y="127"/>
                  </a:lnTo>
                  <a:lnTo>
                    <a:pt x="391" y="131"/>
                  </a:lnTo>
                  <a:lnTo>
                    <a:pt x="391" y="133"/>
                  </a:lnTo>
                  <a:lnTo>
                    <a:pt x="391" y="133"/>
                  </a:lnTo>
                  <a:lnTo>
                    <a:pt x="391" y="134"/>
                  </a:lnTo>
                  <a:lnTo>
                    <a:pt x="392" y="136"/>
                  </a:lnTo>
                  <a:lnTo>
                    <a:pt x="393" y="136"/>
                  </a:lnTo>
                  <a:lnTo>
                    <a:pt x="391" y="138"/>
                  </a:lnTo>
                  <a:lnTo>
                    <a:pt x="391" y="138"/>
                  </a:lnTo>
                  <a:lnTo>
                    <a:pt x="388" y="142"/>
                  </a:lnTo>
                  <a:lnTo>
                    <a:pt x="387" y="144"/>
                  </a:lnTo>
                  <a:lnTo>
                    <a:pt x="386" y="148"/>
                  </a:lnTo>
                  <a:lnTo>
                    <a:pt x="386" y="158"/>
                  </a:lnTo>
                  <a:lnTo>
                    <a:pt x="386" y="158"/>
                  </a:lnTo>
                  <a:lnTo>
                    <a:pt x="383" y="173"/>
                  </a:lnTo>
                  <a:lnTo>
                    <a:pt x="382" y="181"/>
                  </a:lnTo>
                  <a:lnTo>
                    <a:pt x="381" y="187"/>
                  </a:lnTo>
                  <a:lnTo>
                    <a:pt x="381" y="187"/>
                  </a:lnTo>
                  <a:lnTo>
                    <a:pt x="381" y="189"/>
                  </a:lnTo>
                  <a:lnTo>
                    <a:pt x="380" y="190"/>
                  </a:lnTo>
                  <a:lnTo>
                    <a:pt x="377" y="190"/>
                  </a:lnTo>
                  <a:lnTo>
                    <a:pt x="376" y="191"/>
                  </a:lnTo>
                  <a:lnTo>
                    <a:pt x="376" y="192"/>
                  </a:lnTo>
                  <a:lnTo>
                    <a:pt x="381" y="197"/>
                  </a:lnTo>
                  <a:lnTo>
                    <a:pt x="381" y="197"/>
                  </a:lnTo>
                  <a:lnTo>
                    <a:pt x="389" y="207"/>
                  </a:lnTo>
                  <a:lnTo>
                    <a:pt x="397" y="216"/>
                  </a:lnTo>
                  <a:lnTo>
                    <a:pt x="405" y="227"/>
                  </a:lnTo>
                  <a:lnTo>
                    <a:pt x="405" y="227"/>
                  </a:lnTo>
                  <a:lnTo>
                    <a:pt x="408" y="232"/>
                  </a:lnTo>
                  <a:lnTo>
                    <a:pt x="415" y="243"/>
                  </a:lnTo>
                  <a:lnTo>
                    <a:pt x="420" y="257"/>
                  </a:lnTo>
                  <a:lnTo>
                    <a:pt x="421" y="263"/>
                  </a:lnTo>
                  <a:lnTo>
                    <a:pt x="420" y="267"/>
                  </a:lnTo>
                  <a:lnTo>
                    <a:pt x="420" y="267"/>
                  </a:lnTo>
                  <a:lnTo>
                    <a:pt x="414" y="273"/>
                  </a:lnTo>
                  <a:lnTo>
                    <a:pt x="403" y="285"/>
                  </a:lnTo>
                  <a:lnTo>
                    <a:pt x="368" y="318"/>
                  </a:lnTo>
                  <a:lnTo>
                    <a:pt x="335" y="352"/>
                  </a:lnTo>
                  <a:lnTo>
                    <a:pt x="325" y="364"/>
                  </a:lnTo>
                  <a:lnTo>
                    <a:pt x="323" y="368"/>
                  </a:lnTo>
                  <a:lnTo>
                    <a:pt x="322" y="370"/>
                  </a:lnTo>
                  <a:lnTo>
                    <a:pt x="322" y="370"/>
                  </a:lnTo>
                  <a:lnTo>
                    <a:pt x="322" y="377"/>
                  </a:lnTo>
                  <a:lnTo>
                    <a:pt x="319" y="389"/>
                  </a:lnTo>
                  <a:lnTo>
                    <a:pt x="313" y="426"/>
                  </a:lnTo>
                  <a:lnTo>
                    <a:pt x="306" y="468"/>
                  </a:lnTo>
                  <a:lnTo>
                    <a:pt x="303" y="488"/>
                  </a:lnTo>
                  <a:lnTo>
                    <a:pt x="302" y="504"/>
                  </a:lnTo>
                  <a:lnTo>
                    <a:pt x="302" y="504"/>
                  </a:lnTo>
                  <a:lnTo>
                    <a:pt x="301" y="558"/>
                  </a:lnTo>
                  <a:lnTo>
                    <a:pt x="301" y="585"/>
                  </a:lnTo>
                  <a:lnTo>
                    <a:pt x="299" y="609"/>
                  </a:lnTo>
                  <a:lnTo>
                    <a:pt x="299" y="609"/>
                  </a:lnTo>
                  <a:lnTo>
                    <a:pt x="254" y="613"/>
                  </a:lnTo>
                  <a:lnTo>
                    <a:pt x="218" y="617"/>
                  </a:lnTo>
                  <a:lnTo>
                    <a:pt x="218" y="617"/>
                  </a:lnTo>
                  <a:lnTo>
                    <a:pt x="183" y="625"/>
                  </a:lnTo>
                  <a:lnTo>
                    <a:pt x="166" y="630"/>
                  </a:lnTo>
                  <a:lnTo>
                    <a:pt x="161" y="631"/>
                  </a:lnTo>
                  <a:lnTo>
                    <a:pt x="159" y="632"/>
                  </a:lnTo>
                  <a:lnTo>
                    <a:pt x="159" y="632"/>
                  </a:lnTo>
                  <a:lnTo>
                    <a:pt x="159" y="635"/>
                  </a:lnTo>
                  <a:lnTo>
                    <a:pt x="159" y="637"/>
                  </a:lnTo>
                  <a:lnTo>
                    <a:pt x="159" y="637"/>
                  </a:lnTo>
                  <a:lnTo>
                    <a:pt x="154" y="640"/>
                  </a:lnTo>
                  <a:lnTo>
                    <a:pt x="143" y="641"/>
                  </a:lnTo>
                  <a:lnTo>
                    <a:pt x="129" y="642"/>
                  </a:lnTo>
                  <a:lnTo>
                    <a:pt x="114" y="642"/>
                  </a:lnTo>
                  <a:lnTo>
                    <a:pt x="114" y="642"/>
                  </a:lnTo>
                  <a:lnTo>
                    <a:pt x="102" y="641"/>
                  </a:lnTo>
                  <a:lnTo>
                    <a:pt x="95" y="640"/>
                  </a:lnTo>
                  <a:lnTo>
                    <a:pt x="87" y="640"/>
                  </a:lnTo>
                  <a:lnTo>
                    <a:pt x="84" y="640"/>
                  </a:lnTo>
                  <a:lnTo>
                    <a:pt x="80" y="642"/>
                  </a:lnTo>
                  <a:lnTo>
                    <a:pt x="80" y="642"/>
                  </a:lnTo>
                  <a:lnTo>
                    <a:pt x="71" y="647"/>
                  </a:lnTo>
                  <a:lnTo>
                    <a:pt x="70" y="647"/>
                  </a:lnTo>
                  <a:lnTo>
                    <a:pt x="70" y="647"/>
                  </a:lnTo>
                  <a:lnTo>
                    <a:pt x="64" y="643"/>
                  </a:lnTo>
                  <a:lnTo>
                    <a:pt x="59" y="642"/>
                  </a:lnTo>
                  <a:lnTo>
                    <a:pt x="56" y="642"/>
                  </a:lnTo>
                  <a:lnTo>
                    <a:pt x="55" y="642"/>
                  </a:lnTo>
                  <a:lnTo>
                    <a:pt x="55" y="642"/>
                  </a:lnTo>
                  <a:lnTo>
                    <a:pt x="49" y="645"/>
                  </a:lnTo>
                  <a:lnTo>
                    <a:pt x="48" y="646"/>
                  </a:lnTo>
                  <a:lnTo>
                    <a:pt x="48" y="647"/>
                  </a:lnTo>
                  <a:lnTo>
                    <a:pt x="50" y="652"/>
                  </a:lnTo>
                  <a:lnTo>
                    <a:pt x="50" y="652"/>
                  </a:lnTo>
                  <a:lnTo>
                    <a:pt x="55" y="657"/>
                  </a:lnTo>
                  <a:lnTo>
                    <a:pt x="59" y="659"/>
                  </a:lnTo>
                  <a:lnTo>
                    <a:pt x="60" y="659"/>
                  </a:lnTo>
                  <a:lnTo>
                    <a:pt x="59" y="661"/>
                  </a:lnTo>
                  <a:lnTo>
                    <a:pt x="55" y="662"/>
                  </a:lnTo>
                  <a:lnTo>
                    <a:pt x="55" y="662"/>
                  </a:lnTo>
                  <a:lnTo>
                    <a:pt x="51" y="663"/>
                  </a:lnTo>
                  <a:lnTo>
                    <a:pt x="48" y="666"/>
                  </a:lnTo>
                  <a:lnTo>
                    <a:pt x="38" y="672"/>
                  </a:lnTo>
                  <a:lnTo>
                    <a:pt x="28" y="678"/>
                  </a:lnTo>
                  <a:lnTo>
                    <a:pt x="24" y="680"/>
                  </a:lnTo>
                  <a:lnTo>
                    <a:pt x="21" y="682"/>
                  </a:lnTo>
                  <a:lnTo>
                    <a:pt x="21" y="682"/>
                  </a:lnTo>
                  <a:lnTo>
                    <a:pt x="16" y="684"/>
                  </a:lnTo>
                  <a:lnTo>
                    <a:pt x="13" y="687"/>
                  </a:lnTo>
                  <a:lnTo>
                    <a:pt x="12" y="690"/>
                  </a:lnTo>
                  <a:lnTo>
                    <a:pt x="11" y="692"/>
                  </a:lnTo>
                  <a:lnTo>
                    <a:pt x="11" y="692"/>
                  </a:lnTo>
                  <a:lnTo>
                    <a:pt x="10" y="693"/>
                  </a:lnTo>
                  <a:lnTo>
                    <a:pt x="11" y="694"/>
                  </a:lnTo>
                  <a:lnTo>
                    <a:pt x="11" y="697"/>
                  </a:lnTo>
                  <a:lnTo>
                    <a:pt x="11" y="697"/>
                  </a:lnTo>
                  <a:lnTo>
                    <a:pt x="10" y="702"/>
                  </a:lnTo>
                  <a:lnTo>
                    <a:pt x="8" y="705"/>
                  </a:lnTo>
                  <a:lnTo>
                    <a:pt x="7" y="706"/>
                  </a:lnTo>
                  <a:lnTo>
                    <a:pt x="6" y="706"/>
                  </a:lnTo>
                  <a:lnTo>
                    <a:pt x="6" y="706"/>
                  </a:lnTo>
                  <a:lnTo>
                    <a:pt x="3" y="706"/>
                  </a:lnTo>
                  <a:lnTo>
                    <a:pt x="0" y="706"/>
                  </a:lnTo>
                  <a:lnTo>
                    <a:pt x="0" y="709"/>
                  </a:lnTo>
                  <a:lnTo>
                    <a:pt x="1" y="711"/>
                  </a:lnTo>
                  <a:lnTo>
                    <a:pt x="1" y="711"/>
                  </a:lnTo>
                  <a:lnTo>
                    <a:pt x="6" y="714"/>
                  </a:lnTo>
                  <a:lnTo>
                    <a:pt x="11" y="715"/>
                  </a:lnTo>
                  <a:lnTo>
                    <a:pt x="16" y="716"/>
                  </a:lnTo>
                  <a:lnTo>
                    <a:pt x="16" y="716"/>
                  </a:lnTo>
                  <a:lnTo>
                    <a:pt x="12" y="723"/>
                  </a:lnTo>
                  <a:lnTo>
                    <a:pt x="10" y="727"/>
                  </a:lnTo>
                  <a:lnTo>
                    <a:pt x="10" y="730"/>
                  </a:lnTo>
                  <a:lnTo>
                    <a:pt x="11" y="731"/>
                  </a:lnTo>
                  <a:lnTo>
                    <a:pt x="11" y="731"/>
                  </a:lnTo>
                  <a:lnTo>
                    <a:pt x="13" y="732"/>
                  </a:lnTo>
                  <a:lnTo>
                    <a:pt x="17" y="732"/>
                  </a:lnTo>
                  <a:lnTo>
                    <a:pt x="31" y="726"/>
                  </a:lnTo>
                  <a:lnTo>
                    <a:pt x="31" y="726"/>
                  </a:lnTo>
                  <a:lnTo>
                    <a:pt x="54" y="715"/>
                  </a:lnTo>
                  <a:lnTo>
                    <a:pt x="64" y="711"/>
                  </a:lnTo>
                  <a:lnTo>
                    <a:pt x="65" y="710"/>
                  </a:lnTo>
                  <a:lnTo>
                    <a:pt x="65" y="711"/>
                  </a:lnTo>
                  <a:lnTo>
                    <a:pt x="65" y="711"/>
                  </a:lnTo>
                  <a:lnTo>
                    <a:pt x="60" y="718"/>
                  </a:lnTo>
                  <a:lnTo>
                    <a:pt x="56" y="725"/>
                  </a:lnTo>
                  <a:lnTo>
                    <a:pt x="51" y="732"/>
                  </a:lnTo>
                  <a:lnTo>
                    <a:pt x="50" y="736"/>
                  </a:lnTo>
                  <a:lnTo>
                    <a:pt x="50" y="736"/>
                  </a:lnTo>
                  <a:lnTo>
                    <a:pt x="51" y="739"/>
                  </a:lnTo>
                  <a:lnTo>
                    <a:pt x="55" y="740"/>
                  </a:lnTo>
                  <a:lnTo>
                    <a:pt x="60" y="739"/>
                  </a:lnTo>
                  <a:lnTo>
                    <a:pt x="63" y="737"/>
                  </a:lnTo>
                  <a:lnTo>
                    <a:pt x="65" y="736"/>
                  </a:lnTo>
                  <a:lnTo>
                    <a:pt x="65" y="736"/>
                  </a:lnTo>
                  <a:lnTo>
                    <a:pt x="70" y="730"/>
                  </a:lnTo>
                  <a:lnTo>
                    <a:pt x="76" y="723"/>
                  </a:lnTo>
                  <a:lnTo>
                    <a:pt x="82" y="715"/>
                  </a:lnTo>
                  <a:lnTo>
                    <a:pt x="86" y="713"/>
                  </a:lnTo>
                  <a:lnTo>
                    <a:pt x="90" y="711"/>
                  </a:lnTo>
                  <a:lnTo>
                    <a:pt x="90" y="711"/>
                  </a:lnTo>
                  <a:lnTo>
                    <a:pt x="97" y="711"/>
                  </a:lnTo>
                  <a:lnTo>
                    <a:pt x="103" y="711"/>
                  </a:lnTo>
                  <a:lnTo>
                    <a:pt x="111" y="710"/>
                  </a:lnTo>
                  <a:lnTo>
                    <a:pt x="119" y="706"/>
                  </a:lnTo>
                  <a:lnTo>
                    <a:pt x="119" y="706"/>
                  </a:lnTo>
                  <a:lnTo>
                    <a:pt x="140" y="695"/>
                  </a:lnTo>
                  <a:lnTo>
                    <a:pt x="146" y="690"/>
                  </a:lnTo>
                  <a:lnTo>
                    <a:pt x="149" y="688"/>
                  </a:lnTo>
                  <a:lnTo>
                    <a:pt x="149" y="687"/>
                  </a:lnTo>
                  <a:lnTo>
                    <a:pt x="149" y="687"/>
                  </a:lnTo>
                  <a:lnTo>
                    <a:pt x="149" y="683"/>
                  </a:lnTo>
                  <a:lnTo>
                    <a:pt x="151" y="680"/>
                  </a:lnTo>
                  <a:lnTo>
                    <a:pt x="154" y="677"/>
                  </a:lnTo>
                  <a:lnTo>
                    <a:pt x="154" y="677"/>
                  </a:lnTo>
                  <a:lnTo>
                    <a:pt x="159" y="678"/>
                  </a:lnTo>
                  <a:lnTo>
                    <a:pt x="161" y="680"/>
                  </a:lnTo>
                  <a:lnTo>
                    <a:pt x="164" y="682"/>
                  </a:lnTo>
                  <a:lnTo>
                    <a:pt x="164" y="682"/>
                  </a:lnTo>
                  <a:lnTo>
                    <a:pt x="169" y="692"/>
                  </a:lnTo>
                  <a:lnTo>
                    <a:pt x="169" y="692"/>
                  </a:lnTo>
                  <a:lnTo>
                    <a:pt x="176" y="690"/>
                  </a:lnTo>
                  <a:lnTo>
                    <a:pt x="191" y="688"/>
                  </a:lnTo>
                  <a:lnTo>
                    <a:pt x="218" y="687"/>
                  </a:lnTo>
                  <a:lnTo>
                    <a:pt x="277" y="684"/>
                  </a:lnTo>
                  <a:lnTo>
                    <a:pt x="277" y="684"/>
                  </a:lnTo>
                  <a:lnTo>
                    <a:pt x="272" y="697"/>
                  </a:lnTo>
                  <a:lnTo>
                    <a:pt x="272" y="697"/>
                  </a:lnTo>
                  <a:lnTo>
                    <a:pt x="262" y="718"/>
                  </a:lnTo>
                  <a:lnTo>
                    <a:pt x="254" y="741"/>
                  </a:lnTo>
                  <a:lnTo>
                    <a:pt x="250" y="752"/>
                  </a:lnTo>
                  <a:lnTo>
                    <a:pt x="248" y="762"/>
                  </a:lnTo>
                  <a:lnTo>
                    <a:pt x="246" y="769"/>
                  </a:lnTo>
                  <a:lnTo>
                    <a:pt x="248" y="776"/>
                  </a:lnTo>
                  <a:lnTo>
                    <a:pt x="248" y="776"/>
                  </a:lnTo>
                  <a:lnTo>
                    <a:pt x="251" y="782"/>
                  </a:lnTo>
                  <a:lnTo>
                    <a:pt x="256" y="787"/>
                  </a:lnTo>
                  <a:lnTo>
                    <a:pt x="262" y="792"/>
                  </a:lnTo>
                  <a:lnTo>
                    <a:pt x="270" y="795"/>
                  </a:lnTo>
                  <a:lnTo>
                    <a:pt x="270" y="795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id="{5838038C-A7F4-E466-BBD0-E5C27ECAF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576" y="4122738"/>
              <a:ext cx="52388" cy="77788"/>
            </a:xfrm>
            <a:custGeom>
              <a:avLst/>
              <a:gdLst>
                <a:gd name="T0" fmla="*/ 3 w 33"/>
                <a:gd name="T1" fmla="*/ 3 h 49"/>
                <a:gd name="T2" fmla="*/ 3 w 33"/>
                <a:gd name="T3" fmla="*/ 3 h 49"/>
                <a:gd name="T4" fmla="*/ 12 w 33"/>
                <a:gd name="T5" fmla="*/ 0 h 49"/>
                <a:gd name="T6" fmla="*/ 21 w 33"/>
                <a:gd name="T7" fmla="*/ 0 h 49"/>
                <a:gd name="T8" fmla="*/ 25 w 33"/>
                <a:gd name="T9" fmla="*/ 2 h 49"/>
                <a:gd name="T10" fmla="*/ 27 w 33"/>
                <a:gd name="T11" fmla="*/ 3 h 49"/>
                <a:gd name="T12" fmla="*/ 27 w 33"/>
                <a:gd name="T13" fmla="*/ 3 h 49"/>
                <a:gd name="T14" fmla="*/ 31 w 33"/>
                <a:gd name="T15" fmla="*/ 8 h 49"/>
                <a:gd name="T16" fmla="*/ 33 w 33"/>
                <a:gd name="T17" fmla="*/ 14 h 49"/>
                <a:gd name="T18" fmla="*/ 33 w 33"/>
                <a:gd name="T19" fmla="*/ 21 h 49"/>
                <a:gd name="T20" fmla="*/ 32 w 33"/>
                <a:gd name="T21" fmla="*/ 28 h 49"/>
                <a:gd name="T22" fmla="*/ 32 w 33"/>
                <a:gd name="T23" fmla="*/ 28 h 49"/>
                <a:gd name="T24" fmla="*/ 28 w 33"/>
                <a:gd name="T25" fmla="*/ 40 h 49"/>
                <a:gd name="T26" fmla="*/ 26 w 33"/>
                <a:gd name="T27" fmla="*/ 45 h 49"/>
                <a:gd name="T28" fmla="*/ 25 w 33"/>
                <a:gd name="T29" fmla="*/ 46 h 49"/>
                <a:gd name="T30" fmla="*/ 22 w 33"/>
                <a:gd name="T31" fmla="*/ 47 h 49"/>
                <a:gd name="T32" fmla="*/ 22 w 33"/>
                <a:gd name="T33" fmla="*/ 47 h 49"/>
                <a:gd name="T34" fmla="*/ 17 w 33"/>
                <a:gd name="T35" fmla="*/ 49 h 49"/>
                <a:gd name="T36" fmla="*/ 11 w 33"/>
                <a:gd name="T37" fmla="*/ 47 h 49"/>
                <a:gd name="T38" fmla="*/ 8 w 33"/>
                <a:gd name="T39" fmla="*/ 46 h 49"/>
                <a:gd name="T40" fmla="*/ 3 w 33"/>
                <a:gd name="T41" fmla="*/ 42 h 49"/>
                <a:gd name="T42" fmla="*/ 3 w 33"/>
                <a:gd name="T43" fmla="*/ 42 h 49"/>
                <a:gd name="T44" fmla="*/ 1 w 33"/>
                <a:gd name="T45" fmla="*/ 39 h 49"/>
                <a:gd name="T46" fmla="*/ 0 w 33"/>
                <a:gd name="T47" fmla="*/ 34 h 49"/>
                <a:gd name="T48" fmla="*/ 0 w 33"/>
                <a:gd name="T49" fmla="*/ 20 h 49"/>
                <a:gd name="T50" fmla="*/ 3 w 33"/>
                <a:gd name="T51" fmla="*/ 3 h 49"/>
                <a:gd name="T52" fmla="*/ 3 w 33"/>
                <a:gd name="T5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" h="49">
                  <a:moveTo>
                    <a:pt x="3" y="3"/>
                  </a:moveTo>
                  <a:lnTo>
                    <a:pt x="3" y="3"/>
                  </a:lnTo>
                  <a:lnTo>
                    <a:pt x="12" y="0"/>
                  </a:lnTo>
                  <a:lnTo>
                    <a:pt x="21" y="0"/>
                  </a:lnTo>
                  <a:lnTo>
                    <a:pt x="25" y="2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31" y="8"/>
                  </a:lnTo>
                  <a:lnTo>
                    <a:pt x="33" y="14"/>
                  </a:lnTo>
                  <a:lnTo>
                    <a:pt x="33" y="21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28" y="40"/>
                  </a:lnTo>
                  <a:lnTo>
                    <a:pt x="26" y="45"/>
                  </a:lnTo>
                  <a:lnTo>
                    <a:pt x="25" y="46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7" y="49"/>
                  </a:lnTo>
                  <a:lnTo>
                    <a:pt x="11" y="47"/>
                  </a:lnTo>
                  <a:lnTo>
                    <a:pt x="8" y="46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1" y="39"/>
                  </a:lnTo>
                  <a:lnTo>
                    <a:pt x="0" y="34"/>
                  </a:lnTo>
                  <a:lnTo>
                    <a:pt x="0" y="2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F0EB747-8242-586B-87C9-2728199F4FE4}"/>
              </a:ext>
            </a:extLst>
          </p:cNvPr>
          <p:cNvGrpSpPr/>
          <p:nvPr/>
        </p:nvGrpSpPr>
        <p:grpSpPr>
          <a:xfrm>
            <a:off x="4436268" y="1009324"/>
            <a:ext cx="1033463" cy="2444750"/>
            <a:chOff x="1092201" y="3073400"/>
            <a:chExt cx="1033463" cy="2444750"/>
          </a:xfrm>
        </p:grpSpPr>
        <p:sp>
          <p:nvSpPr>
            <p:cNvPr id="14" name="Freeform 23">
              <a:extLst>
                <a:ext uri="{FF2B5EF4-FFF2-40B4-BE49-F238E27FC236}">
                  <a16:creationId xmlns:a16="http://schemas.microsoft.com/office/drawing/2014/main" id="{2488715D-9B9C-DEE9-45FC-1BA83346C5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2201" y="3073400"/>
              <a:ext cx="1033463" cy="2444750"/>
            </a:xfrm>
            <a:custGeom>
              <a:avLst/>
              <a:gdLst>
                <a:gd name="T0" fmla="*/ 627 w 651"/>
                <a:gd name="T1" fmla="*/ 46 h 1540"/>
                <a:gd name="T2" fmla="*/ 597 w 651"/>
                <a:gd name="T3" fmla="*/ 26 h 1540"/>
                <a:gd name="T4" fmla="*/ 602 w 651"/>
                <a:gd name="T5" fmla="*/ 11 h 1540"/>
                <a:gd name="T6" fmla="*/ 575 w 651"/>
                <a:gd name="T7" fmla="*/ 0 h 1540"/>
                <a:gd name="T8" fmla="*/ 528 w 651"/>
                <a:gd name="T9" fmla="*/ 16 h 1540"/>
                <a:gd name="T10" fmla="*/ 430 w 651"/>
                <a:gd name="T11" fmla="*/ 21 h 1540"/>
                <a:gd name="T12" fmla="*/ 385 w 651"/>
                <a:gd name="T13" fmla="*/ 70 h 1540"/>
                <a:gd name="T14" fmla="*/ 344 w 651"/>
                <a:gd name="T15" fmla="*/ 167 h 1540"/>
                <a:gd name="T16" fmla="*/ 294 w 651"/>
                <a:gd name="T17" fmla="*/ 214 h 1540"/>
                <a:gd name="T18" fmla="*/ 286 w 651"/>
                <a:gd name="T19" fmla="*/ 234 h 1540"/>
                <a:gd name="T20" fmla="*/ 257 w 651"/>
                <a:gd name="T21" fmla="*/ 259 h 1540"/>
                <a:gd name="T22" fmla="*/ 207 w 651"/>
                <a:gd name="T23" fmla="*/ 303 h 1540"/>
                <a:gd name="T24" fmla="*/ 131 w 651"/>
                <a:gd name="T25" fmla="*/ 425 h 1540"/>
                <a:gd name="T26" fmla="*/ 2 w 651"/>
                <a:gd name="T27" fmla="*/ 659 h 1540"/>
                <a:gd name="T28" fmla="*/ 12 w 651"/>
                <a:gd name="T29" fmla="*/ 685 h 1540"/>
                <a:gd name="T30" fmla="*/ 11 w 651"/>
                <a:gd name="T31" fmla="*/ 778 h 1540"/>
                <a:gd name="T32" fmla="*/ 58 w 651"/>
                <a:gd name="T33" fmla="*/ 984 h 1540"/>
                <a:gd name="T34" fmla="*/ 138 w 651"/>
                <a:gd name="T35" fmla="*/ 1084 h 1540"/>
                <a:gd name="T36" fmla="*/ 187 w 651"/>
                <a:gd name="T37" fmla="*/ 1129 h 1540"/>
                <a:gd name="T38" fmla="*/ 242 w 651"/>
                <a:gd name="T39" fmla="*/ 1369 h 1540"/>
                <a:gd name="T40" fmla="*/ 257 w 651"/>
                <a:gd name="T41" fmla="*/ 1445 h 1540"/>
                <a:gd name="T42" fmla="*/ 254 w 651"/>
                <a:gd name="T43" fmla="*/ 1477 h 1540"/>
                <a:gd name="T44" fmla="*/ 296 w 651"/>
                <a:gd name="T45" fmla="*/ 1524 h 1540"/>
                <a:gd name="T46" fmla="*/ 374 w 651"/>
                <a:gd name="T47" fmla="*/ 1533 h 1540"/>
                <a:gd name="T48" fmla="*/ 391 w 651"/>
                <a:gd name="T49" fmla="*/ 1515 h 1540"/>
                <a:gd name="T50" fmla="*/ 405 w 651"/>
                <a:gd name="T51" fmla="*/ 1494 h 1540"/>
                <a:gd name="T52" fmla="*/ 355 w 651"/>
                <a:gd name="T53" fmla="*/ 1430 h 1540"/>
                <a:gd name="T54" fmla="*/ 464 w 651"/>
                <a:gd name="T55" fmla="*/ 1435 h 1540"/>
                <a:gd name="T56" fmla="*/ 503 w 651"/>
                <a:gd name="T57" fmla="*/ 1430 h 1540"/>
                <a:gd name="T58" fmla="*/ 503 w 651"/>
                <a:gd name="T59" fmla="*/ 1400 h 1540"/>
                <a:gd name="T60" fmla="*/ 461 w 651"/>
                <a:gd name="T61" fmla="*/ 1387 h 1540"/>
                <a:gd name="T62" fmla="*/ 391 w 651"/>
                <a:gd name="T63" fmla="*/ 1340 h 1540"/>
                <a:gd name="T64" fmla="*/ 387 w 651"/>
                <a:gd name="T65" fmla="*/ 1220 h 1540"/>
                <a:gd name="T66" fmla="*/ 405 w 651"/>
                <a:gd name="T67" fmla="*/ 1158 h 1540"/>
                <a:gd name="T68" fmla="*/ 488 w 651"/>
                <a:gd name="T69" fmla="*/ 1032 h 1540"/>
                <a:gd name="T70" fmla="*/ 483 w 651"/>
                <a:gd name="T71" fmla="*/ 951 h 1540"/>
                <a:gd name="T72" fmla="*/ 479 w 651"/>
                <a:gd name="T73" fmla="*/ 916 h 1540"/>
                <a:gd name="T74" fmla="*/ 444 w 651"/>
                <a:gd name="T75" fmla="*/ 802 h 1540"/>
                <a:gd name="T76" fmla="*/ 499 w 651"/>
                <a:gd name="T77" fmla="*/ 640 h 1540"/>
                <a:gd name="T78" fmla="*/ 562 w 651"/>
                <a:gd name="T79" fmla="*/ 516 h 1540"/>
                <a:gd name="T80" fmla="*/ 577 w 651"/>
                <a:gd name="T81" fmla="*/ 432 h 1540"/>
                <a:gd name="T82" fmla="*/ 518 w 651"/>
                <a:gd name="T83" fmla="*/ 323 h 1540"/>
                <a:gd name="T84" fmla="*/ 575 w 651"/>
                <a:gd name="T85" fmla="*/ 317 h 1540"/>
                <a:gd name="T86" fmla="*/ 582 w 651"/>
                <a:gd name="T87" fmla="*/ 288 h 1540"/>
                <a:gd name="T88" fmla="*/ 617 w 651"/>
                <a:gd name="T89" fmla="*/ 219 h 1540"/>
                <a:gd name="T90" fmla="*/ 612 w 651"/>
                <a:gd name="T91" fmla="*/ 145 h 1540"/>
                <a:gd name="T92" fmla="*/ 609 w 651"/>
                <a:gd name="T93" fmla="*/ 81 h 1540"/>
                <a:gd name="T94" fmla="*/ 630 w 651"/>
                <a:gd name="T95" fmla="*/ 87 h 1540"/>
                <a:gd name="T96" fmla="*/ 424 w 651"/>
                <a:gd name="T97" fmla="*/ 580 h 1540"/>
                <a:gd name="T98" fmla="*/ 390 w 651"/>
                <a:gd name="T99" fmla="*/ 733 h 1540"/>
                <a:gd name="T100" fmla="*/ 401 w 651"/>
                <a:gd name="T101" fmla="*/ 774 h 1540"/>
                <a:gd name="T102" fmla="*/ 326 w 651"/>
                <a:gd name="T103" fmla="*/ 694 h 1540"/>
                <a:gd name="T104" fmla="*/ 353 w 651"/>
                <a:gd name="T105" fmla="*/ 603 h 1540"/>
                <a:gd name="T106" fmla="*/ 425 w 651"/>
                <a:gd name="T107" fmla="*/ 576 h 1540"/>
                <a:gd name="T108" fmla="*/ 326 w 651"/>
                <a:gd name="T109" fmla="*/ 1114 h 1540"/>
                <a:gd name="T110" fmla="*/ 306 w 651"/>
                <a:gd name="T111" fmla="*/ 1253 h 1540"/>
                <a:gd name="T112" fmla="*/ 291 w 651"/>
                <a:gd name="T113" fmla="*/ 1311 h 1540"/>
                <a:gd name="T114" fmla="*/ 306 w 651"/>
                <a:gd name="T115" fmla="*/ 1079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1" h="1540">
                  <a:moveTo>
                    <a:pt x="612" y="56"/>
                  </a:moveTo>
                  <a:lnTo>
                    <a:pt x="612" y="56"/>
                  </a:lnTo>
                  <a:lnTo>
                    <a:pt x="598" y="49"/>
                  </a:lnTo>
                  <a:lnTo>
                    <a:pt x="593" y="46"/>
                  </a:lnTo>
                  <a:lnTo>
                    <a:pt x="592" y="46"/>
                  </a:lnTo>
                  <a:lnTo>
                    <a:pt x="592" y="46"/>
                  </a:lnTo>
                  <a:lnTo>
                    <a:pt x="593" y="46"/>
                  </a:lnTo>
                  <a:lnTo>
                    <a:pt x="627" y="46"/>
                  </a:lnTo>
                  <a:lnTo>
                    <a:pt x="651" y="46"/>
                  </a:lnTo>
                  <a:lnTo>
                    <a:pt x="651" y="46"/>
                  </a:lnTo>
                  <a:lnTo>
                    <a:pt x="645" y="40"/>
                  </a:lnTo>
                  <a:lnTo>
                    <a:pt x="636" y="35"/>
                  </a:lnTo>
                  <a:lnTo>
                    <a:pt x="627" y="31"/>
                  </a:lnTo>
                  <a:lnTo>
                    <a:pt x="627" y="31"/>
                  </a:lnTo>
                  <a:lnTo>
                    <a:pt x="607" y="28"/>
                  </a:lnTo>
                  <a:lnTo>
                    <a:pt x="597" y="26"/>
                  </a:lnTo>
                  <a:lnTo>
                    <a:pt x="597" y="26"/>
                  </a:lnTo>
                  <a:lnTo>
                    <a:pt x="599" y="24"/>
                  </a:lnTo>
                  <a:lnTo>
                    <a:pt x="603" y="20"/>
                  </a:lnTo>
                  <a:lnTo>
                    <a:pt x="604" y="18"/>
                  </a:lnTo>
                  <a:lnTo>
                    <a:pt x="604" y="15"/>
                  </a:lnTo>
                  <a:lnTo>
                    <a:pt x="604" y="13"/>
                  </a:lnTo>
                  <a:lnTo>
                    <a:pt x="602" y="11"/>
                  </a:lnTo>
                  <a:lnTo>
                    <a:pt x="602" y="11"/>
                  </a:lnTo>
                  <a:lnTo>
                    <a:pt x="598" y="11"/>
                  </a:lnTo>
                  <a:lnTo>
                    <a:pt x="592" y="11"/>
                  </a:lnTo>
                  <a:lnTo>
                    <a:pt x="578" y="15"/>
                  </a:lnTo>
                  <a:lnTo>
                    <a:pt x="562" y="21"/>
                  </a:lnTo>
                  <a:lnTo>
                    <a:pt x="577" y="2"/>
                  </a:lnTo>
                  <a:lnTo>
                    <a:pt x="577" y="2"/>
                  </a:lnTo>
                  <a:lnTo>
                    <a:pt x="577" y="2"/>
                  </a:lnTo>
                  <a:lnTo>
                    <a:pt x="575" y="0"/>
                  </a:lnTo>
                  <a:lnTo>
                    <a:pt x="569" y="0"/>
                  </a:lnTo>
                  <a:lnTo>
                    <a:pt x="557" y="2"/>
                  </a:lnTo>
                  <a:lnTo>
                    <a:pt x="557" y="2"/>
                  </a:lnTo>
                  <a:lnTo>
                    <a:pt x="550" y="3"/>
                  </a:lnTo>
                  <a:lnTo>
                    <a:pt x="545" y="5"/>
                  </a:lnTo>
                  <a:lnTo>
                    <a:pt x="535" y="10"/>
                  </a:lnTo>
                  <a:lnTo>
                    <a:pt x="530" y="14"/>
                  </a:lnTo>
                  <a:lnTo>
                    <a:pt x="528" y="16"/>
                  </a:lnTo>
                  <a:lnTo>
                    <a:pt x="528" y="16"/>
                  </a:lnTo>
                  <a:lnTo>
                    <a:pt x="512" y="14"/>
                  </a:lnTo>
                  <a:lnTo>
                    <a:pt x="493" y="13"/>
                  </a:lnTo>
                  <a:lnTo>
                    <a:pt x="469" y="11"/>
                  </a:lnTo>
                  <a:lnTo>
                    <a:pt x="469" y="11"/>
                  </a:lnTo>
                  <a:lnTo>
                    <a:pt x="455" y="13"/>
                  </a:lnTo>
                  <a:lnTo>
                    <a:pt x="443" y="16"/>
                  </a:lnTo>
                  <a:lnTo>
                    <a:pt x="430" y="21"/>
                  </a:lnTo>
                  <a:lnTo>
                    <a:pt x="419" y="28"/>
                  </a:lnTo>
                  <a:lnTo>
                    <a:pt x="409" y="35"/>
                  </a:lnTo>
                  <a:lnTo>
                    <a:pt x="401" y="42"/>
                  </a:lnTo>
                  <a:lnTo>
                    <a:pt x="395" y="50"/>
                  </a:lnTo>
                  <a:lnTo>
                    <a:pt x="390" y="56"/>
                  </a:lnTo>
                  <a:lnTo>
                    <a:pt x="390" y="56"/>
                  </a:lnTo>
                  <a:lnTo>
                    <a:pt x="387" y="62"/>
                  </a:lnTo>
                  <a:lnTo>
                    <a:pt x="385" y="70"/>
                  </a:lnTo>
                  <a:lnTo>
                    <a:pt x="384" y="87"/>
                  </a:lnTo>
                  <a:lnTo>
                    <a:pt x="381" y="98"/>
                  </a:lnTo>
                  <a:lnTo>
                    <a:pt x="377" y="110"/>
                  </a:lnTo>
                  <a:lnTo>
                    <a:pt x="372" y="125"/>
                  </a:lnTo>
                  <a:lnTo>
                    <a:pt x="365" y="140"/>
                  </a:lnTo>
                  <a:lnTo>
                    <a:pt x="365" y="140"/>
                  </a:lnTo>
                  <a:lnTo>
                    <a:pt x="355" y="155"/>
                  </a:lnTo>
                  <a:lnTo>
                    <a:pt x="344" y="167"/>
                  </a:lnTo>
                  <a:lnTo>
                    <a:pt x="332" y="178"/>
                  </a:lnTo>
                  <a:lnTo>
                    <a:pt x="322" y="186"/>
                  </a:lnTo>
                  <a:lnTo>
                    <a:pt x="311" y="192"/>
                  </a:lnTo>
                  <a:lnTo>
                    <a:pt x="303" y="196"/>
                  </a:lnTo>
                  <a:lnTo>
                    <a:pt x="296" y="199"/>
                  </a:lnTo>
                  <a:lnTo>
                    <a:pt x="296" y="199"/>
                  </a:lnTo>
                  <a:lnTo>
                    <a:pt x="296" y="207"/>
                  </a:lnTo>
                  <a:lnTo>
                    <a:pt x="294" y="214"/>
                  </a:lnTo>
                  <a:lnTo>
                    <a:pt x="291" y="219"/>
                  </a:lnTo>
                  <a:lnTo>
                    <a:pt x="291" y="219"/>
                  </a:lnTo>
                  <a:lnTo>
                    <a:pt x="289" y="223"/>
                  </a:lnTo>
                  <a:lnTo>
                    <a:pt x="289" y="226"/>
                  </a:lnTo>
                  <a:lnTo>
                    <a:pt x="289" y="230"/>
                  </a:lnTo>
                  <a:lnTo>
                    <a:pt x="287" y="233"/>
                  </a:lnTo>
                  <a:lnTo>
                    <a:pt x="286" y="234"/>
                  </a:lnTo>
                  <a:lnTo>
                    <a:pt x="286" y="234"/>
                  </a:lnTo>
                  <a:lnTo>
                    <a:pt x="279" y="238"/>
                  </a:lnTo>
                  <a:lnTo>
                    <a:pt x="268" y="243"/>
                  </a:lnTo>
                  <a:lnTo>
                    <a:pt x="252" y="249"/>
                  </a:lnTo>
                  <a:lnTo>
                    <a:pt x="252" y="249"/>
                  </a:lnTo>
                  <a:lnTo>
                    <a:pt x="252" y="249"/>
                  </a:lnTo>
                  <a:lnTo>
                    <a:pt x="252" y="250"/>
                  </a:lnTo>
                  <a:lnTo>
                    <a:pt x="253" y="254"/>
                  </a:lnTo>
                  <a:lnTo>
                    <a:pt x="257" y="259"/>
                  </a:lnTo>
                  <a:lnTo>
                    <a:pt x="257" y="259"/>
                  </a:lnTo>
                  <a:lnTo>
                    <a:pt x="253" y="264"/>
                  </a:lnTo>
                  <a:lnTo>
                    <a:pt x="249" y="268"/>
                  </a:lnTo>
                  <a:lnTo>
                    <a:pt x="242" y="273"/>
                  </a:lnTo>
                  <a:lnTo>
                    <a:pt x="242" y="273"/>
                  </a:lnTo>
                  <a:lnTo>
                    <a:pt x="233" y="280"/>
                  </a:lnTo>
                  <a:lnTo>
                    <a:pt x="224" y="286"/>
                  </a:lnTo>
                  <a:lnTo>
                    <a:pt x="207" y="303"/>
                  </a:lnTo>
                  <a:lnTo>
                    <a:pt x="207" y="303"/>
                  </a:lnTo>
                  <a:lnTo>
                    <a:pt x="194" y="317"/>
                  </a:lnTo>
                  <a:lnTo>
                    <a:pt x="178" y="335"/>
                  </a:lnTo>
                  <a:lnTo>
                    <a:pt x="153" y="362"/>
                  </a:lnTo>
                  <a:lnTo>
                    <a:pt x="153" y="362"/>
                  </a:lnTo>
                  <a:lnTo>
                    <a:pt x="150" y="369"/>
                  </a:lnTo>
                  <a:lnTo>
                    <a:pt x="144" y="383"/>
                  </a:lnTo>
                  <a:lnTo>
                    <a:pt x="131" y="425"/>
                  </a:lnTo>
                  <a:lnTo>
                    <a:pt x="117" y="470"/>
                  </a:lnTo>
                  <a:lnTo>
                    <a:pt x="109" y="496"/>
                  </a:lnTo>
                  <a:lnTo>
                    <a:pt x="109" y="496"/>
                  </a:lnTo>
                  <a:lnTo>
                    <a:pt x="90" y="526"/>
                  </a:lnTo>
                  <a:lnTo>
                    <a:pt x="56" y="579"/>
                  </a:lnTo>
                  <a:lnTo>
                    <a:pt x="5" y="654"/>
                  </a:lnTo>
                  <a:lnTo>
                    <a:pt x="5" y="654"/>
                  </a:lnTo>
                  <a:lnTo>
                    <a:pt x="2" y="659"/>
                  </a:lnTo>
                  <a:lnTo>
                    <a:pt x="2" y="665"/>
                  </a:lnTo>
                  <a:lnTo>
                    <a:pt x="1" y="670"/>
                  </a:lnTo>
                  <a:lnTo>
                    <a:pt x="0" y="674"/>
                  </a:lnTo>
                  <a:lnTo>
                    <a:pt x="0" y="674"/>
                  </a:lnTo>
                  <a:lnTo>
                    <a:pt x="0" y="675"/>
                  </a:lnTo>
                  <a:lnTo>
                    <a:pt x="2" y="676"/>
                  </a:lnTo>
                  <a:lnTo>
                    <a:pt x="9" y="681"/>
                  </a:lnTo>
                  <a:lnTo>
                    <a:pt x="12" y="685"/>
                  </a:lnTo>
                  <a:lnTo>
                    <a:pt x="15" y="691"/>
                  </a:lnTo>
                  <a:lnTo>
                    <a:pt x="16" y="699"/>
                  </a:lnTo>
                  <a:lnTo>
                    <a:pt x="15" y="708"/>
                  </a:lnTo>
                  <a:lnTo>
                    <a:pt x="15" y="708"/>
                  </a:lnTo>
                  <a:lnTo>
                    <a:pt x="12" y="721"/>
                  </a:lnTo>
                  <a:lnTo>
                    <a:pt x="11" y="737"/>
                  </a:lnTo>
                  <a:lnTo>
                    <a:pt x="10" y="755"/>
                  </a:lnTo>
                  <a:lnTo>
                    <a:pt x="11" y="778"/>
                  </a:lnTo>
                  <a:lnTo>
                    <a:pt x="12" y="801"/>
                  </a:lnTo>
                  <a:lnTo>
                    <a:pt x="15" y="828"/>
                  </a:lnTo>
                  <a:lnTo>
                    <a:pt x="19" y="857"/>
                  </a:lnTo>
                  <a:lnTo>
                    <a:pt x="25" y="886"/>
                  </a:lnTo>
                  <a:lnTo>
                    <a:pt x="25" y="886"/>
                  </a:lnTo>
                  <a:lnTo>
                    <a:pt x="33" y="918"/>
                  </a:lnTo>
                  <a:lnTo>
                    <a:pt x="44" y="952"/>
                  </a:lnTo>
                  <a:lnTo>
                    <a:pt x="58" y="984"/>
                  </a:lnTo>
                  <a:lnTo>
                    <a:pt x="72" y="1014"/>
                  </a:lnTo>
                  <a:lnTo>
                    <a:pt x="94" y="1061"/>
                  </a:lnTo>
                  <a:lnTo>
                    <a:pt x="104" y="1079"/>
                  </a:lnTo>
                  <a:lnTo>
                    <a:pt x="104" y="1079"/>
                  </a:lnTo>
                  <a:lnTo>
                    <a:pt x="116" y="1083"/>
                  </a:lnTo>
                  <a:lnTo>
                    <a:pt x="127" y="1084"/>
                  </a:lnTo>
                  <a:lnTo>
                    <a:pt x="133" y="1084"/>
                  </a:lnTo>
                  <a:lnTo>
                    <a:pt x="138" y="1084"/>
                  </a:lnTo>
                  <a:lnTo>
                    <a:pt x="138" y="1084"/>
                  </a:lnTo>
                  <a:lnTo>
                    <a:pt x="152" y="1083"/>
                  </a:lnTo>
                  <a:lnTo>
                    <a:pt x="170" y="1080"/>
                  </a:lnTo>
                  <a:lnTo>
                    <a:pt x="192" y="1079"/>
                  </a:lnTo>
                  <a:lnTo>
                    <a:pt x="192" y="1079"/>
                  </a:lnTo>
                  <a:lnTo>
                    <a:pt x="191" y="1096"/>
                  </a:lnTo>
                  <a:lnTo>
                    <a:pt x="190" y="1112"/>
                  </a:lnTo>
                  <a:lnTo>
                    <a:pt x="187" y="1129"/>
                  </a:lnTo>
                  <a:lnTo>
                    <a:pt x="187" y="1129"/>
                  </a:lnTo>
                  <a:lnTo>
                    <a:pt x="187" y="1133"/>
                  </a:lnTo>
                  <a:lnTo>
                    <a:pt x="187" y="1140"/>
                  </a:lnTo>
                  <a:lnTo>
                    <a:pt x="190" y="1158"/>
                  </a:lnTo>
                  <a:lnTo>
                    <a:pt x="202" y="1208"/>
                  </a:lnTo>
                  <a:lnTo>
                    <a:pt x="227" y="1306"/>
                  </a:lnTo>
                  <a:lnTo>
                    <a:pt x="227" y="1306"/>
                  </a:lnTo>
                  <a:lnTo>
                    <a:pt x="242" y="1369"/>
                  </a:lnTo>
                  <a:lnTo>
                    <a:pt x="248" y="1393"/>
                  </a:lnTo>
                  <a:lnTo>
                    <a:pt x="252" y="1405"/>
                  </a:lnTo>
                  <a:lnTo>
                    <a:pt x="252" y="1405"/>
                  </a:lnTo>
                  <a:lnTo>
                    <a:pt x="254" y="1414"/>
                  </a:lnTo>
                  <a:lnTo>
                    <a:pt x="257" y="1426"/>
                  </a:lnTo>
                  <a:lnTo>
                    <a:pt x="257" y="1437"/>
                  </a:lnTo>
                  <a:lnTo>
                    <a:pt x="257" y="1445"/>
                  </a:lnTo>
                  <a:lnTo>
                    <a:pt x="257" y="1445"/>
                  </a:lnTo>
                  <a:lnTo>
                    <a:pt x="254" y="1449"/>
                  </a:lnTo>
                  <a:lnTo>
                    <a:pt x="252" y="1454"/>
                  </a:lnTo>
                  <a:lnTo>
                    <a:pt x="250" y="1457"/>
                  </a:lnTo>
                  <a:lnTo>
                    <a:pt x="249" y="1461"/>
                  </a:lnTo>
                  <a:lnTo>
                    <a:pt x="250" y="1465"/>
                  </a:lnTo>
                  <a:lnTo>
                    <a:pt x="252" y="1470"/>
                  </a:lnTo>
                  <a:lnTo>
                    <a:pt x="252" y="1470"/>
                  </a:lnTo>
                  <a:lnTo>
                    <a:pt x="254" y="1477"/>
                  </a:lnTo>
                  <a:lnTo>
                    <a:pt x="254" y="1482"/>
                  </a:lnTo>
                  <a:lnTo>
                    <a:pt x="255" y="1487"/>
                  </a:lnTo>
                  <a:lnTo>
                    <a:pt x="261" y="1494"/>
                  </a:lnTo>
                  <a:lnTo>
                    <a:pt x="261" y="1494"/>
                  </a:lnTo>
                  <a:lnTo>
                    <a:pt x="271" y="1503"/>
                  </a:lnTo>
                  <a:lnTo>
                    <a:pt x="281" y="1510"/>
                  </a:lnTo>
                  <a:lnTo>
                    <a:pt x="296" y="1524"/>
                  </a:lnTo>
                  <a:lnTo>
                    <a:pt x="296" y="1524"/>
                  </a:lnTo>
                  <a:lnTo>
                    <a:pt x="303" y="1530"/>
                  </a:lnTo>
                  <a:lnTo>
                    <a:pt x="315" y="1535"/>
                  </a:lnTo>
                  <a:lnTo>
                    <a:pt x="321" y="1538"/>
                  </a:lnTo>
                  <a:lnTo>
                    <a:pt x="328" y="1539"/>
                  </a:lnTo>
                  <a:lnTo>
                    <a:pt x="334" y="1540"/>
                  </a:lnTo>
                  <a:lnTo>
                    <a:pt x="340" y="1539"/>
                  </a:lnTo>
                  <a:lnTo>
                    <a:pt x="340" y="1539"/>
                  </a:lnTo>
                  <a:lnTo>
                    <a:pt x="374" y="1533"/>
                  </a:lnTo>
                  <a:lnTo>
                    <a:pt x="389" y="1529"/>
                  </a:lnTo>
                  <a:lnTo>
                    <a:pt x="393" y="1526"/>
                  </a:lnTo>
                  <a:lnTo>
                    <a:pt x="395" y="1524"/>
                  </a:lnTo>
                  <a:lnTo>
                    <a:pt x="395" y="1524"/>
                  </a:lnTo>
                  <a:lnTo>
                    <a:pt x="393" y="1520"/>
                  </a:lnTo>
                  <a:lnTo>
                    <a:pt x="392" y="1519"/>
                  </a:lnTo>
                  <a:lnTo>
                    <a:pt x="391" y="1518"/>
                  </a:lnTo>
                  <a:lnTo>
                    <a:pt x="391" y="1515"/>
                  </a:lnTo>
                  <a:lnTo>
                    <a:pt x="395" y="1509"/>
                  </a:lnTo>
                  <a:lnTo>
                    <a:pt x="395" y="1509"/>
                  </a:lnTo>
                  <a:lnTo>
                    <a:pt x="397" y="1505"/>
                  </a:lnTo>
                  <a:lnTo>
                    <a:pt x="401" y="1503"/>
                  </a:lnTo>
                  <a:lnTo>
                    <a:pt x="406" y="1502"/>
                  </a:lnTo>
                  <a:lnTo>
                    <a:pt x="407" y="1502"/>
                  </a:lnTo>
                  <a:lnTo>
                    <a:pt x="408" y="1500"/>
                  </a:lnTo>
                  <a:lnTo>
                    <a:pt x="405" y="1494"/>
                  </a:lnTo>
                  <a:lnTo>
                    <a:pt x="405" y="1494"/>
                  </a:lnTo>
                  <a:lnTo>
                    <a:pt x="396" y="1482"/>
                  </a:lnTo>
                  <a:lnTo>
                    <a:pt x="384" y="1467"/>
                  </a:lnTo>
                  <a:lnTo>
                    <a:pt x="365" y="1445"/>
                  </a:lnTo>
                  <a:lnTo>
                    <a:pt x="365" y="1445"/>
                  </a:lnTo>
                  <a:lnTo>
                    <a:pt x="359" y="1435"/>
                  </a:lnTo>
                  <a:lnTo>
                    <a:pt x="355" y="1430"/>
                  </a:lnTo>
                  <a:lnTo>
                    <a:pt x="355" y="1430"/>
                  </a:lnTo>
                  <a:lnTo>
                    <a:pt x="385" y="1433"/>
                  </a:lnTo>
                  <a:lnTo>
                    <a:pt x="409" y="1434"/>
                  </a:lnTo>
                  <a:lnTo>
                    <a:pt x="429" y="1435"/>
                  </a:lnTo>
                  <a:lnTo>
                    <a:pt x="429" y="1435"/>
                  </a:lnTo>
                  <a:lnTo>
                    <a:pt x="451" y="1436"/>
                  </a:lnTo>
                  <a:lnTo>
                    <a:pt x="459" y="1436"/>
                  </a:lnTo>
                  <a:lnTo>
                    <a:pt x="464" y="1435"/>
                  </a:lnTo>
                  <a:lnTo>
                    <a:pt x="464" y="1435"/>
                  </a:lnTo>
                  <a:lnTo>
                    <a:pt x="470" y="1434"/>
                  </a:lnTo>
                  <a:lnTo>
                    <a:pt x="479" y="1435"/>
                  </a:lnTo>
                  <a:lnTo>
                    <a:pt x="487" y="1436"/>
                  </a:lnTo>
                  <a:lnTo>
                    <a:pt x="493" y="1435"/>
                  </a:lnTo>
                  <a:lnTo>
                    <a:pt x="493" y="1435"/>
                  </a:lnTo>
                  <a:lnTo>
                    <a:pt x="501" y="1433"/>
                  </a:lnTo>
                  <a:lnTo>
                    <a:pt x="503" y="1433"/>
                  </a:lnTo>
                  <a:lnTo>
                    <a:pt x="503" y="1430"/>
                  </a:lnTo>
                  <a:lnTo>
                    <a:pt x="503" y="1430"/>
                  </a:lnTo>
                  <a:lnTo>
                    <a:pt x="503" y="1424"/>
                  </a:lnTo>
                  <a:lnTo>
                    <a:pt x="503" y="1420"/>
                  </a:lnTo>
                  <a:lnTo>
                    <a:pt x="503" y="1420"/>
                  </a:lnTo>
                  <a:lnTo>
                    <a:pt x="504" y="1413"/>
                  </a:lnTo>
                  <a:lnTo>
                    <a:pt x="504" y="1407"/>
                  </a:lnTo>
                  <a:lnTo>
                    <a:pt x="503" y="1400"/>
                  </a:lnTo>
                  <a:lnTo>
                    <a:pt x="503" y="1400"/>
                  </a:lnTo>
                  <a:lnTo>
                    <a:pt x="502" y="1398"/>
                  </a:lnTo>
                  <a:lnTo>
                    <a:pt x="499" y="1398"/>
                  </a:lnTo>
                  <a:lnTo>
                    <a:pt x="493" y="1397"/>
                  </a:lnTo>
                  <a:lnTo>
                    <a:pt x="483" y="1397"/>
                  </a:lnTo>
                  <a:lnTo>
                    <a:pt x="477" y="1394"/>
                  </a:lnTo>
                  <a:lnTo>
                    <a:pt x="469" y="1390"/>
                  </a:lnTo>
                  <a:lnTo>
                    <a:pt x="469" y="1390"/>
                  </a:lnTo>
                  <a:lnTo>
                    <a:pt x="461" y="1387"/>
                  </a:lnTo>
                  <a:lnTo>
                    <a:pt x="455" y="1384"/>
                  </a:lnTo>
                  <a:lnTo>
                    <a:pt x="445" y="1383"/>
                  </a:lnTo>
                  <a:lnTo>
                    <a:pt x="440" y="1382"/>
                  </a:lnTo>
                  <a:lnTo>
                    <a:pt x="437" y="1379"/>
                  </a:lnTo>
                  <a:lnTo>
                    <a:pt x="430" y="1377"/>
                  </a:lnTo>
                  <a:lnTo>
                    <a:pt x="424" y="1371"/>
                  </a:lnTo>
                  <a:lnTo>
                    <a:pt x="424" y="1371"/>
                  </a:lnTo>
                  <a:lnTo>
                    <a:pt x="391" y="1340"/>
                  </a:lnTo>
                  <a:lnTo>
                    <a:pt x="376" y="1326"/>
                  </a:lnTo>
                  <a:lnTo>
                    <a:pt x="372" y="1321"/>
                  </a:lnTo>
                  <a:lnTo>
                    <a:pt x="370" y="1316"/>
                  </a:lnTo>
                  <a:lnTo>
                    <a:pt x="370" y="1316"/>
                  </a:lnTo>
                  <a:lnTo>
                    <a:pt x="370" y="1309"/>
                  </a:lnTo>
                  <a:lnTo>
                    <a:pt x="372" y="1295"/>
                  </a:lnTo>
                  <a:lnTo>
                    <a:pt x="380" y="1257"/>
                  </a:lnTo>
                  <a:lnTo>
                    <a:pt x="387" y="1220"/>
                  </a:lnTo>
                  <a:lnTo>
                    <a:pt x="390" y="1208"/>
                  </a:lnTo>
                  <a:lnTo>
                    <a:pt x="390" y="1203"/>
                  </a:lnTo>
                  <a:lnTo>
                    <a:pt x="390" y="1203"/>
                  </a:lnTo>
                  <a:lnTo>
                    <a:pt x="390" y="1200"/>
                  </a:lnTo>
                  <a:lnTo>
                    <a:pt x="391" y="1196"/>
                  </a:lnTo>
                  <a:lnTo>
                    <a:pt x="396" y="1183"/>
                  </a:lnTo>
                  <a:lnTo>
                    <a:pt x="401" y="1168"/>
                  </a:lnTo>
                  <a:lnTo>
                    <a:pt x="405" y="1158"/>
                  </a:lnTo>
                  <a:lnTo>
                    <a:pt x="405" y="1158"/>
                  </a:lnTo>
                  <a:lnTo>
                    <a:pt x="411" y="1140"/>
                  </a:lnTo>
                  <a:lnTo>
                    <a:pt x="424" y="1108"/>
                  </a:lnTo>
                  <a:lnTo>
                    <a:pt x="444" y="1064"/>
                  </a:lnTo>
                  <a:lnTo>
                    <a:pt x="479" y="1049"/>
                  </a:lnTo>
                  <a:lnTo>
                    <a:pt x="479" y="1049"/>
                  </a:lnTo>
                  <a:lnTo>
                    <a:pt x="485" y="1041"/>
                  </a:lnTo>
                  <a:lnTo>
                    <a:pt x="488" y="1032"/>
                  </a:lnTo>
                  <a:lnTo>
                    <a:pt x="488" y="1028"/>
                  </a:lnTo>
                  <a:lnTo>
                    <a:pt x="488" y="1025"/>
                  </a:lnTo>
                  <a:lnTo>
                    <a:pt x="488" y="1025"/>
                  </a:lnTo>
                  <a:lnTo>
                    <a:pt x="487" y="1014"/>
                  </a:lnTo>
                  <a:lnTo>
                    <a:pt x="485" y="999"/>
                  </a:lnTo>
                  <a:lnTo>
                    <a:pt x="483" y="980"/>
                  </a:lnTo>
                  <a:lnTo>
                    <a:pt x="483" y="951"/>
                  </a:lnTo>
                  <a:lnTo>
                    <a:pt x="483" y="951"/>
                  </a:lnTo>
                  <a:lnTo>
                    <a:pt x="483" y="948"/>
                  </a:lnTo>
                  <a:lnTo>
                    <a:pt x="486" y="946"/>
                  </a:lnTo>
                  <a:lnTo>
                    <a:pt x="488" y="941"/>
                  </a:lnTo>
                  <a:lnTo>
                    <a:pt x="488" y="941"/>
                  </a:lnTo>
                  <a:lnTo>
                    <a:pt x="488" y="936"/>
                  </a:lnTo>
                  <a:lnTo>
                    <a:pt x="486" y="930"/>
                  </a:lnTo>
                  <a:lnTo>
                    <a:pt x="479" y="916"/>
                  </a:lnTo>
                  <a:lnTo>
                    <a:pt x="479" y="916"/>
                  </a:lnTo>
                  <a:lnTo>
                    <a:pt x="471" y="902"/>
                  </a:lnTo>
                  <a:lnTo>
                    <a:pt x="460" y="878"/>
                  </a:lnTo>
                  <a:lnTo>
                    <a:pt x="449" y="852"/>
                  </a:lnTo>
                  <a:lnTo>
                    <a:pt x="445" y="841"/>
                  </a:lnTo>
                  <a:lnTo>
                    <a:pt x="444" y="832"/>
                  </a:lnTo>
                  <a:lnTo>
                    <a:pt x="444" y="832"/>
                  </a:lnTo>
                  <a:lnTo>
                    <a:pt x="444" y="811"/>
                  </a:lnTo>
                  <a:lnTo>
                    <a:pt x="444" y="802"/>
                  </a:lnTo>
                  <a:lnTo>
                    <a:pt x="444" y="802"/>
                  </a:lnTo>
                  <a:lnTo>
                    <a:pt x="459" y="750"/>
                  </a:lnTo>
                  <a:lnTo>
                    <a:pt x="471" y="708"/>
                  </a:lnTo>
                  <a:lnTo>
                    <a:pt x="477" y="691"/>
                  </a:lnTo>
                  <a:lnTo>
                    <a:pt x="483" y="679"/>
                  </a:lnTo>
                  <a:lnTo>
                    <a:pt x="483" y="679"/>
                  </a:lnTo>
                  <a:lnTo>
                    <a:pt x="492" y="659"/>
                  </a:lnTo>
                  <a:lnTo>
                    <a:pt x="499" y="640"/>
                  </a:lnTo>
                  <a:lnTo>
                    <a:pt x="504" y="626"/>
                  </a:lnTo>
                  <a:lnTo>
                    <a:pt x="508" y="614"/>
                  </a:lnTo>
                  <a:lnTo>
                    <a:pt x="508" y="614"/>
                  </a:lnTo>
                  <a:lnTo>
                    <a:pt x="512" y="603"/>
                  </a:lnTo>
                  <a:lnTo>
                    <a:pt x="516" y="589"/>
                  </a:lnTo>
                  <a:lnTo>
                    <a:pt x="518" y="570"/>
                  </a:lnTo>
                  <a:lnTo>
                    <a:pt x="562" y="580"/>
                  </a:lnTo>
                  <a:lnTo>
                    <a:pt x="562" y="516"/>
                  </a:lnTo>
                  <a:lnTo>
                    <a:pt x="562" y="516"/>
                  </a:lnTo>
                  <a:lnTo>
                    <a:pt x="564" y="508"/>
                  </a:lnTo>
                  <a:lnTo>
                    <a:pt x="565" y="500"/>
                  </a:lnTo>
                  <a:lnTo>
                    <a:pt x="570" y="479"/>
                  </a:lnTo>
                  <a:lnTo>
                    <a:pt x="575" y="456"/>
                  </a:lnTo>
                  <a:lnTo>
                    <a:pt x="576" y="444"/>
                  </a:lnTo>
                  <a:lnTo>
                    <a:pt x="577" y="432"/>
                  </a:lnTo>
                  <a:lnTo>
                    <a:pt x="577" y="432"/>
                  </a:lnTo>
                  <a:lnTo>
                    <a:pt x="578" y="392"/>
                  </a:lnTo>
                  <a:lnTo>
                    <a:pt x="578" y="380"/>
                  </a:lnTo>
                  <a:lnTo>
                    <a:pt x="577" y="372"/>
                  </a:lnTo>
                  <a:lnTo>
                    <a:pt x="577" y="372"/>
                  </a:lnTo>
                  <a:lnTo>
                    <a:pt x="573" y="369"/>
                  </a:lnTo>
                  <a:lnTo>
                    <a:pt x="567" y="361"/>
                  </a:lnTo>
                  <a:lnTo>
                    <a:pt x="546" y="345"/>
                  </a:lnTo>
                  <a:lnTo>
                    <a:pt x="518" y="323"/>
                  </a:lnTo>
                  <a:lnTo>
                    <a:pt x="518" y="323"/>
                  </a:lnTo>
                  <a:lnTo>
                    <a:pt x="540" y="322"/>
                  </a:lnTo>
                  <a:lnTo>
                    <a:pt x="556" y="320"/>
                  </a:lnTo>
                  <a:lnTo>
                    <a:pt x="564" y="319"/>
                  </a:lnTo>
                  <a:lnTo>
                    <a:pt x="567" y="318"/>
                  </a:lnTo>
                  <a:lnTo>
                    <a:pt x="567" y="318"/>
                  </a:lnTo>
                  <a:lnTo>
                    <a:pt x="572" y="317"/>
                  </a:lnTo>
                  <a:lnTo>
                    <a:pt x="575" y="317"/>
                  </a:lnTo>
                  <a:lnTo>
                    <a:pt x="576" y="314"/>
                  </a:lnTo>
                  <a:lnTo>
                    <a:pt x="577" y="308"/>
                  </a:lnTo>
                  <a:lnTo>
                    <a:pt x="577" y="308"/>
                  </a:lnTo>
                  <a:lnTo>
                    <a:pt x="578" y="301"/>
                  </a:lnTo>
                  <a:lnTo>
                    <a:pt x="578" y="297"/>
                  </a:lnTo>
                  <a:lnTo>
                    <a:pt x="580" y="293"/>
                  </a:lnTo>
                  <a:lnTo>
                    <a:pt x="582" y="288"/>
                  </a:lnTo>
                  <a:lnTo>
                    <a:pt x="582" y="288"/>
                  </a:lnTo>
                  <a:lnTo>
                    <a:pt x="592" y="277"/>
                  </a:lnTo>
                  <a:lnTo>
                    <a:pt x="597" y="270"/>
                  </a:lnTo>
                  <a:lnTo>
                    <a:pt x="602" y="259"/>
                  </a:lnTo>
                  <a:lnTo>
                    <a:pt x="602" y="259"/>
                  </a:lnTo>
                  <a:lnTo>
                    <a:pt x="613" y="235"/>
                  </a:lnTo>
                  <a:lnTo>
                    <a:pt x="615" y="226"/>
                  </a:lnTo>
                  <a:lnTo>
                    <a:pt x="617" y="223"/>
                  </a:lnTo>
                  <a:lnTo>
                    <a:pt x="617" y="219"/>
                  </a:lnTo>
                  <a:lnTo>
                    <a:pt x="617" y="219"/>
                  </a:lnTo>
                  <a:lnTo>
                    <a:pt x="615" y="208"/>
                  </a:lnTo>
                  <a:lnTo>
                    <a:pt x="617" y="194"/>
                  </a:lnTo>
                  <a:lnTo>
                    <a:pt x="617" y="194"/>
                  </a:lnTo>
                  <a:lnTo>
                    <a:pt x="617" y="182"/>
                  </a:lnTo>
                  <a:lnTo>
                    <a:pt x="614" y="167"/>
                  </a:lnTo>
                  <a:lnTo>
                    <a:pt x="612" y="145"/>
                  </a:lnTo>
                  <a:lnTo>
                    <a:pt x="612" y="145"/>
                  </a:lnTo>
                  <a:lnTo>
                    <a:pt x="610" y="134"/>
                  </a:lnTo>
                  <a:lnTo>
                    <a:pt x="607" y="118"/>
                  </a:lnTo>
                  <a:lnTo>
                    <a:pt x="602" y="95"/>
                  </a:lnTo>
                  <a:lnTo>
                    <a:pt x="617" y="110"/>
                  </a:lnTo>
                  <a:lnTo>
                    <a:pt x="617" y="110"/>
                  </a:lnTo>
                  <a:lnTo>
                    <a:pt x="614" y="97"/>
                  </a:lnTo>
                  <a:lnTo>
                    <a:pt x="612" y="86"/>
                  </a:lnTo>
                  <a:lnTo>
                    <a:pt x="609" y="81"/>
                  </a:lnTo>
                  <a:lnTo>
                    <a:pt x="607" y="76"/>
                  </a:lnTo>
                  <a:lnTo>
                    <a:pt x="607" y="76"/>
                  </a:lnTo>
                  <a:lnTo>
                    <a:pt x="606" y="73"/>
                  </a:lnTo>
                  <a:lnTo>
                    <a:pt x="608" y="73"/>
                  </a:lnTo>
                  <a:lnTo>
                    <a:pt x="617" y="79"/>
                  </a:lnTo>
                  <a:lnTo>
                    <a:pt x="631" y="91"/>
                  </a:lnTo>
                  <a:lnTo>
                    <a:pt x="631" y="91"/>
                  </a:lnTo>
                  <a:lnTo>
                    <a:pt x="630" y="87"/>
                  </a:lnTo>
                  <a:lnTo>
                    <a:pt x="628" y="77"/>
                  </a:lnTo>
                  <a:lnTo>
                    <a:pt x="625" y="72"/>
                  </a:lnTo>
                  <a:lnTo>
                    <a:pt x="622" y="66"/>
                  </a:lnTo>
                  <a:lnTo>
                    <a:pt x="617" y="61"/>
                  </a:lnTo>
                  <a:lnTo>
                    <a:pt x="612" y="56"/>
                  </a:lnTo>
                  <a:lnTo>
                    <a:pt x="612" y="56"/>
                  </a:lnTo>
                  <a:close/>
                  <a:moveTo>
                    <a:pt x="424" y="580"/>
                  </a:moveTo>
                  <a:lnTo>
                    <a:pt x="424" y="580"/>
                  </a:lnTo>
                  <a:lnTo>
                    <a:pt x="422" y="590"/>
                  </a:lnTo>
                  <a:lnTo>
                    <a:pt x="417" y="608"/>
                  </a:lnTo>
                  <a:lnTo>
                    <a:pt x="409" y="649"/>
                  </a:lnTo>
                  <a:lnTo>
                    <a:pt x="409" y="649"/>
                  </a:lnTo>
                  <a:lnTo>
                    <a:pt x="400" y="699"/>
                  </a:lnTo>
                  <a:lnTo>
                    <a:pt x="393" y="723"/>
                  </a:lnTo>
                  <a:lnTo>
                    <a:pt x="391" y="731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390" y="736"/>
                  </a:lnTo>
                  <a:lnTo>
                    <a:pt x="391" y="743"/>
                  </a:lnTo>
                  <a:lnTo>
                    <a:pt x="395" y="753"/>
                  </a:lnTo>
                  <a:lnTo>
                    <a:pt x="400" y="773"/>
                  </a:lnTo>
                  <a:lnTo>
                    <a:pt x="400" y="773"/>
                  </a:lnTo>
                  <a:lnTo>
                    <a:pt x="401" y="774"/>
                  </a:lnTo>
                  <a:lnTo>
                    <a:pt x="401" y="776"/>
                  </a:lnTo>
                  <a:lnTo>
                    <a:pt x="401" y="776"/>
                  </a:lnTo>
                  <a:lnTo>
                    <a:pt x="398" y="776"/>
                  </a:lnTo>
                  <a:lnTo>
                    <a:pt x="390" y="768"/>
                  </a:lnTo>
                  <a:lnTo>
                    <a:pt x="390" y="768"/>
                  </a:lnTo>
                  <a:lnTo>
                    <a:pt x="372" y="749"/>
                  </a:lnTo>
                  <a:lnTo>
                    <a:pt x="352" y="724"/>
                  </a:lnTo>
                  <a:lnTo>
                    <a:pt x="326" y="694"/>
                  </a:lnTo>
                  <a:lnTo>
                    <a:pt x="326" y="694"/>
                  </a:lnTo>
                  <a:lnTo>
                    <a:pt x="322" y="675"/>
                  </a:lnTo>
                  <a:lnTo>
                    <a:pt x="321" y="663"/>
                  </a:lnTo>
                  <a:lnTo>
                    <a:pt x="321" y="654"/>
                  </a:lnTo>
                  <a:lnTo>
                    <a:pt x="321" y="654"/>
                  </a:lnTo>
                  <a:lnTo>
                    <a:pt x="327" y="642"/>
                  </a:lnTo>
                  <a:lnTo>
                    <a:pt x="340" y="622"/>
                  </a:lnTo>
                  <a:lnTo>
                    <a:pt x="353" y="603"/>
                  </a:lnTo>
                  <a:lnTo>
                    <a:pt x="360" y="595"/>
                  </a:lnTo>
                  <a:lnTo>
                    <a:pt x="360" y="595"/>
                  </a:lnTo>
                  <a:lnTo>
                    <a:pt x="372" y="590"/>
                  </a:lnTo>
                  <a:lnTo>
                    <a:pt x="396" y="577"/>
                  </a:lnTo>
                  <a:lnTo>
                    <a:pt x="429" y="560"/>
                  </a:lnTo>
                  <a:lnTo>
                    <a:pt x="429" y="560"/>
                  </a:lnTo>
                  <a:lnTo>
                    <a:pt x="428" y="569"/>
                  </a:lnTo>
                  <a:lnTo>
                    <a:pt x="425" y="576"/>
                  </a:lnTo>
                  <a:lnTo>
                    <a:pt x="424" y="580"/>
                  </a:lnTo>
                  <a:lnTo>
                    <a:pt x="424" y="580"/>
                  </a:lnTo>
                  <a:close/>
                  <a:moveTo>
                    <a:pt x="306" y="1079"/>
                  </a:moveTo>
                  <a:lnTo>
                    <a:pt x="340" y="1079"/>
                  </a:lnTo>
                  <a:lnTo>
                    <a:pt x="340" y="1079"/>
                  </a:lnTo>
                  <a:lnTo>
                    <a:pt x="335" y="1090"/>
                  </a:lnTo>
                  <a:lnTo>
                    <a:pt x="326" y="1114"/>
                  </a:lnTo>
                  <a:lnTo>
                    <a:pt x="326" y="1114"/>
                  </a:lnTo>
                  <a:lnTo>
                    <a:pt x="319" y="1136"/>
                  </a:lnTo>
                  <a:lnTo>
                    <a:pt x="313" y="1172"/>
                  </a:lnTo>
                  <a:lnTo>
                    <a:pt x="307" y="1206"/>
                  </a:lnTo>
                  <a:lnTo>
                    <a:pt x="306" y="1219"/>
                  </a:lnTo>
                  <a:lnTo>
                    <a:pt x="306" y="1227"/>
                  </a:lnTo>
                  <a:lnTo>
                    <a:pt x="306" y="1227"/>
                  </a:lnTo>
                  <a:lnTo>
                    <a:pt x="306" y="1240"/>
                  </a:lnTo>
                  <a:lnTo>
                    <a:pt x="306" y="1253"/>
                  </a:lnTo>
                  <a:lnTo>
                    <a:pt x="303" y="1268"/>
                  </a:lnTo>
                  <a:lnTo>
                    <a:pt x="301" y="1282"/>
                  </a:lnTo>
                  <a:lnTo>
                    <a:pt x="301" y="1282"/>
                  </a:lnTo>
                  <a:lnTo>
                    <a:pt x="295" y="1304"/>
                  </a:lnTo>
                  <a:lnTo>
                    <a:pt x="292" y="1310"/>
                  </a:lnTo>
                  <a:lnTo>
                    <a:pt x="291" y="1311"/>
                  </a:lnTo>
                  <a:lnTo>
                    <a:pt x="291" y="1311"/>
                  </a:lnTo>
                  <a:lnTo>
                    <a:pt x="291" y="1311"/>
                  </a:lnTo>
                  <a:lnTo>
                    <a:pt x="292" y="1239"/>
                  </a:lnTo>
                  <a:lnTo>
                    <a:pt x="295" y="1183"/>
                  </a:lnTo>
                  <a:lnTo>
                    <a:pt x="296" y="1143"/>
                  </a:lnTo>
                  <a:lnTo>
                    <a:pt x="296" y="1143"/>
                  </a:lnTo>
                  <a:lnTo>
                    <a:pt x="298" y="1120"/>
                  </a:lnTo>
                  <a:lnTo>
                    <a:pt x="302" y="1099"/>
                  </a:lnTo>
                  <a:lnTo>
                    <a:pt x="306" y="1079"/>
                  </a:lnTo>
                  <a:lnTo>
                    <a:pt x="306" y="1079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24">
              <a:extLst>
                <a:ext uri="{FF2B5EF4-FFF2-40B4-BE49-F238E27FC236}">
                  <a16:creationId xmlns:a16="http://schemas.microsoft.com/office/drawing/2014/main" id="{D2FE1B5F-28E4-856B-498A-A9C09F252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151" y="3452813"/>
              <a:ext cx="77788" cy="65088"/>
            </a:xfrm>
            <a:custGeom>
              <a:avLst/>
              <a:gdLst>
                <a:gd name="T0" fmla="*/ 24 w 49"/>
                <a:gd name="T1" fmla="*/ 0 h 41"/>
                <a:gd name="T2" fmla="*/ 24 w 49"/>
                <a:gd name="T3" fmla="*/ 0 h 41"/>
                <a:gd name="T4" fmla="*/ 21 w 49"/>
                <a:gd name="T5" fmla="*/ 1 h 41"/>
                <a:gd name="T6" fmla="*/ 17 w 49"/>
                <a:gd name="T7" fmla="*/ 4 h 41"/>
                <a:gd name="T8" fmla="*/ 8 w 49"/>
                <a:gd name="T9" fmla="*/ 13 h 41"/>
                <a:gd name="T10" fmla="*/ 3 w 49"/>
                <a:gd name="T11" fmla="*/ 20 h 41"/>
                <a:gd name="T12" fmla="*/ 1 w 49"/>
                <a:gd name="T13" fmla="*/ 26 h 41"/>
                <a:gd name="T14" fmla="*/ 0 w 49"/>
                <a:gd name="T15" fmla="*/ 31 h 41"/>
                <a:gd name="T16" fmla="*/ 0 w 49"/>
                <a:gd name="T17" fmla="*/ 34 h 41"/>
                <a:gd name="T18" fmla="*/ 0 w 49"/>
                <a:gd name="T19" fmla="*/ 34 h 41"/>
                <a:gd name="T20" fmla="*/ 2 w 49"/>
                <a:gd name="T21" fmla="*/ 37 h 41"/>
                <a:gd name="T22" fmla="*/ 5 w 49"/>
                <a:gd name="T23" fmla="*/ 38 h 41"/>
                <a:gd name="T24" fmla="*/ 12 w 49"/>
                <a:gd name="T25" fmla="*/ 41 h 41"/>
                <a:gd name="T26" fmla="*/ 19 w 49"/>
                <a:gd name="T27" fmla="*/ 41 h 41"/>
                <a:gd name="T28" fmla="*/ 24 w 49"/>
                <a:gd name="T29" fmla="*/ 39 h 41"/>
                <a:gd name="T30" fmla="*/ 24 w 49"/>
                <a:gd name="T31" fmla="*/ 39 h 41"/>
                <a:gd name="T32" fmla="*/ 29 w 49"/>
                <a:gd name="T33" fmla="*/ 36 h 41"/>
                <a:gd name="T34" fmla="*/ 38 w 49"/>
                <a:gd name="T35" fmla="*/ 28 h 41"/>
                <a:gd name="T36" fmla="*/ 45 w 49"/>
                <a:gd name="T37" fmla="*/ 18 h 41"/>
                <a:gd name="T38" fmla="*/ 48 w 49"/>
                <a:gd name="T39" fmla="*/ 13 h 41"/>
                <a:gd name="T40" fmla="*/ 49 w 49"/>
                <a:gd name="T41" fmla="*/ 10 h 41"/>
                <a:gd name="T42" fmla="*/ 49 w 49"/>
                <a:gd name="T43" fmla="*/ 10 h 41"/>
                <a:gd name="T44" fmla="*/ 48 w 49"/>
                <a:gd name="T45" fmla="*/ 6 h 41"/>
                <a:gd name="T46" fmla="*/ 46 w 49"/>
                <a:gd name="T47" fmla="*/ 4 h 41"/>
                <a:gd name="T48" fmla="*/ 43 w 49"/>
                <a:gd name="T49" fmla="*/ 2 h 41"/>
                <a:gd name="T50" fmla="*/ 39 w 49"/>
                <a:gd name="T51" fmla="*/ 1 h 41"/>
                <a:gd name="T52" fmla="*/ 30 w 49"/>
                <a:gd name="T53" fmla="*/ 0 h 41"/>
                <a:gd name="T54" fmla="*/ 24 w 49"/>
                <a:gd name="T55" fmla="*/ 0 h 41"/>
                <a:gd name="T56" fmla="*/ 24 w 49"/>
                <a:gd name="T5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" h="41">
                  <a:moveTo>
                    <a:pt x="24" y="0"/>
                  </a:moveTo>
                  <a:lnTo>
                    <a:pt x="24" y="0"/>
                  </a:lnTo>
                  <a:lnTo>
                    <a:pt x="21" y="1"/>
                  </a:lnTo>
                  <a:lnTo>
                    <a:pt x="17" y="4"/>
                  </a:lnTo>
                  <a:lnTo>
                    <a:pt x="8" y="13"/>
                  </a:lnTo>
                  <a:lnTo>
                    <a:pt x="3" y="20"/>
                  </a:lnTo>
                  <a:lnTo>
                    <a:pt x="1" y="26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5" y="38"/>
                  </a:lnTo>
                  <a:lnTo>
                    <a:pt x="12" y="41"/>
                  </a:lnTo>
                  <a:lnTo>
                    <a:pt x="19" y="41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9" y="36"/>
                  </a:lnTo>
                  <a:lnTo>
                    <a:pt x="38" y="28"/>
                  </a:lnTo>
                  <a:lnTo>
                    <a:pt x="45" y="18"/>
                  </a:lnTo>
                  <a:lnTo>
                    <a:pt x="48" y="13"/>
                  </a:lnTo>
                  <a:lnTo>
                    <a:pt x="49" y="10"/>
                  </a:lnTo>
                  <a:lnTo>
                    <a:pt x="49" y="10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3" y="2"/>
                  </a:lnTo>
                  <a:lnTo>
                    <a:pt x="39" y="1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C9ADC49-DBD4-53DA-642D-8221E8B327D2}"/>
              </a:ext>
            </a:extLst>
          </p:cNvPr>
          <p:cNvGrpSpPr/>
          <p:nvPr/>
        </p:nvGrpSpPr>
        <p:grpSpPr>
          <a:xfrm>
            <a:off x="7507705" y="949166"/>
            <a:ext cx="1029452" cy="2479834"/>
            <a:chOff x="3143251" y="2511425"/>
            <a:chExt cx="1071563" cy="2581275"/>
          </a:xfrm>
        </p:grpSpPr>
        <p:sp>
          <p:nvSpPr>
            <p:cNvPr id="17" name="Freeform 25">
              <a:extLst>
                <a:ext uri="{FF2B5EF4-FFF2-40B4-BE49-F238E27FC236}">
                  <a16:creationId xmlns:a16="http://schemas.microsoft.com/office/drawing/2014/main" id="{5570D8E9-E476-D42E-C4E3-14D15C6AFD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3251" y="2511425"/>
              <a:ext cx="1071563" cy="2581275"/>
            </a:xfrm>
            <a:custGeom>
              <a:avLst/>
              <a:gdLst>
                <a:gd name="T0" fmla="*/ 514 w 675"/>
                <a:gd name="T1" fmla="*/ 44 h 1626"/>
                <a:gd name="T2" fmla="*/ 488 w 675"/>
                <a:gd name="T3" fmla="*/ 31 h 1626"/>
                <a:gd name="T4" fmla="*/ 509 w 675"/>
                <a:gd name="T5" fmla="*/ 84 h 1626"/>
                <a:gd name="T6" fmla="*/ 464 w 675"/>
                <a:gd name="T7" fmla="*/ 59 h 1626"/>
                <a:gd name="T8" fmla="*/ 502 w 675"/>
                <a:gd name="T9" fmla="*/ 120 h 1626"/>
                <a:gd name="T10" fmla="*/ 504 w 675"/>
                <a:gd name="T11" fmla="*/ 148 h 1626"/>
                <a:gd name="T12" fmla="*/ 474 w 675"/>
                <a:gd name="T13" fmla="*/ 118 h 1626"/>
                <a:gd name="T14" fmla="*/ 474 w 675"/>
                <a:gd name="T15" fmla="*/ 158 h 1626"/>
                <a:gd name="T16" fmla="*/ 523 w 675"/>
                <a:gd name="T17" fmla="*/ 202 h 1626"/>
                <a:gd name="T18" fmla="*/ 543 w 675"/>
                <a:gd name="T19" fmla="*/ 217 h 1626"/>
                <a:gd name="T20" fmla="*/ 557 w 675"/>
                <a:gd name="T21" fmla="*/ 305 h 1626"/>
                <a:gd name="T22" fmla="*/ 494 w 675"/>
                <a:gd name="T23" fmla="*/ 281 h 1626"/>
                <a:gd name="T24" fmla="*/ 435 w 675"/>
                <a:gd name="T25" fmla="*/ 272 h 1626"/>
                <a:gd name="T26" fmla="*/ 449 w 675"/>
                <a:gd name="T27" fmla="*/ 222 h 1626"/>
                <a:gd name="T28" fmla="*/ 449 w 675"/>
                <a:gd name="T29" fmla="*/ 191 h 1626"/>
                <a:gd name="T30" fmla="*/ 454 w 675"/>
                <a:gd name="T31" fmla="*/ 128 h 1626"/>
                <a:gd name="T32" fmla="*/ 459 w 675"/>
                <a:gd name="T33" fmla="*/ 118 h 1626"/>
                <a:gd name="T34" fmla="*/ 425 w 675"/>
                <a:gd name="T35" fmla="*/ 59 h 1626"/>
                <a:gd name="T36" fmla="*/ 410 w 675"/>
                <a:gd name="T37" fmla="*/ 39 h 1626"/>
                <a:gd name="T38" fmla="*/ 331 w 675"/>
                <a:gd name="T39" fmla="*/ 34 h 1626"/>
                <a:gd name="T40" fmla="*/ 336 w 675"/>
                <a:gd name="T41" fmla="*/ 10 h 1626"/>
                <a:gd name="T42" fmla="*/ 301 w 675"/>
                <a:gd name="T43" fmla="*/ 19 h 1626"/>
                <a:gd name="T44" fmla="*/ 273 w 675"/>
                <a:gd name="T45" fmla="*/ 38 h 1626"/>
                <a:gd name="T46" fmla="*/ 229 w 675"/>
                <a:gd name="T47" fmla="*/ 120 h 1626"/>
                <a:gd name="T48" fmla="*/ 210 w 675"/>
                <a:gd name="T49" fmla="*/ 137 h 1626"/>
                <a:gd name="T50" fmla="*/ 91 w 675"/>
                <a:gd name="T51" fmla="*/ 252 h 1626"/>
                <a:gd name="T52" fmla="*/ 39 w 675"/>
                <a:gd name="T53" fmla="*/ 404 h 1626"/>
                <a:gd name="T54" fmla="*/ 74 w 675"/>
                <a:gd name="T55" fmla="*/ 572 h 1626"/>
                <a:gd name="T56" fmla="*/ 0 w 675"/>
                <a:gd name="T57" fmla="*/ 781 h 1626"/>
                <a:gd name="T58" fmla="*/ 10 w 675"/>
                <a:gd name="T59" fmla="*/ 955 h 1626"/>
                <a:gd name="T60" fmla="*/ 60 w 675"/>
                <a:gd name="T61" fmla="*/ 1176 h 1626"/>
                <a:gd name="T62" fmla="*/ 139 w 675"/>
                <a:gd name="T63" fmla="*/ 1375 h 1626"/>
                <a:gd name="T64" fmla="*/ 184 w 675"/>
                <a:gd name="T65" fmla="*/ 1531 h 1626"/>
                <a:gd name="T66" fmla="*/ 178 w 675"/>
                <a:gd name="T67" fmla="*/ 1581 h 1626"/>
                <a:gd name="T68" fmla="*/ 208 w 675"/>
                <a:gd name="T69" fmla="*/ 1623 h 1626"/>
                <a:gd name="T70" fmla="*/ 279 w 675"/>
                <a:gd name="T71" fmla="*/ 1616 h 1626"/>
                <a:gd name="T72" fmla="*/ 289 w 675"/>
                <a:gd name="T73" fmla="*/ 1601 h 1626"/>
                <a:gd name="T74" fmla="*/ 283 w 675"/>
                <a:gd name="T75" fmla="*/ 1562 h 1626"/>
                <a:gd name="T76" fmla="*/ 338 w 675"/>
                <a:gd name="T77" fmla="*/ 1554 h 1626"/>
                <a:gd name="T78" fmla="*/ 443 w 675"/>
                <a:gd name="T79" fmla="*/ 1553 h 1626"/>
                <a:gd name="T80" fmla="*/ 443 w 675"/>
                <a:gd name="T81" fmla="*/ 1527 h 1626"/>
                <a:gd name="T82" fmla="*/ 451 w 675"/>
                <a:gd name="T83" fmla="*/ 1512 h 1626"/>
                <a:gd name="T84" fmla="*/ 420 w 675"/>
                <a:gd name="T85" fmla="*/ 1505 h 1626"/>
                <a:gd name="T86" fmla="*/ 361 w 675"/>
                <a:gd name="T87" fmla="*/ 1491 h 1626"/>
                <a:gd name="T88" fmla="*/ 314 w 675"/>
                <a:gd name="T89" fmla="*/ 1428 h 1626"/>
                <a:gd name="T90" fmla="*/ 327 w 675"/>
                <a:gd name="T91" fmla="*/ 1253 h 1626"/>
                <a:gd name="T92" fmla="*/ 390 w 675"/>
                <a:gd name="T93" fmla="*/ 1122 h 1626"/>
                <a:gd name="T94" fmla="*/ 375 w 675"/>
                <a:gd name="T95" fmla="*/ 844 h 1626"/>
                <a:gd name="T96" fmla="*/ 346 w 675"/>
                <a:gd name="T97" fmla="*/ 606 h 1626"/>
                <a:gd name="T98" fmla="*/ 416 w 675"/>
                <a:gd name="T99" fmla="*/ 472 h 1626"/>
                <a:gd name="T100" fmla="*/ 578 w 675"/>
                <a:gd name="T101" fmla="*/ 430 h 1626"/>
                <a:gd name="T102" fmla="*/ 671 w 675"/>
                <a:gd name="T103" fmla="*/ 425 h 1626"/>
                <a:gd name="T104" fmla="*/ 649 w 675"/>
                <a:gd name="T105" fmla="*/ 254 h 1626"/>
                <a:gd name="T106" fmla="*/ 588 w 675"/>
                <a:gd name="T107" fmla="*/ 173 h 1626"/>
                <a:gd name="T108" fmla="*/ 570 w 675"/>
                <a:gd name="T109" fmla="*/ 45 h 1626"/>
                <a:gd name="T110" fmla="*/ 558 w 675"/>
                <a:gd name="T111" fmla="*/ 74 h 1626"/>
                <a:gd name="T112" fmla="*/ 533 w 675"/>
                <a:gd name="T113" fmla="*/ 39 h 1626"/>
                <a:gd name="T114" fmla="*/ 237 w 675"/>
                <a:gd name="T115" fmla="*/ 1221 h 1626"/>
                <a:gd name="T116" fmla="*/ 224 w 675"/>
                <a:gd name="T117" fmla="*/ 1424 h 1626"/>
                <a:gd name="T118" fmla="*/ 218 w 675"/>
                <a:gd name="T119" fmla="*/ 1221 h 1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5" h="1626">
                  <a:moveTo>
                    <a:pt x="518" y="29"/>
                  </a:moveTo>
                  <a:lnTo>
                    <a:pt x="518" y="29"/>
                  </a:lnTo>
                  <a:lnTo>
                    <a:pt x="516" y="33"/>
                  </a:lnTo>
                  <a:lnTo>
                    <a:pt x="514" y="37"/>
                  </a:lnTo>
                  <a:lnTo>
                    <a:pt x="512" y="40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14" y="44"/>
                  </a:lnTo>
                  <a:lnTo>
                    <a:pt x="501" y="34"/>
                  </a:lnTo>
                  <a:lnTo>
                    <a:pt x="494" y="31"/>
                  </a:lnTo>
                  <a:lnTo>
                    <a:pt x="490" y="29"/>
                  </a:lnTo>
                  <a:lnTo>
                    <a:pt x="489" y="29"/>
                  </a:lnTo>
                  <a:lnTo>
                    <a:pt x="489" y="29"/>
                  </a:lnTo>
                  <a:lnTo>
                    <a:pt x="488" y="31"/>
                  </a:lnTo>
                  <a:lnTo>
                    <a:pt x="488" y="31"/>
                  </a:lnTo>
                  <a:lnTo>
                    <a:pt x="489" y="31"/>
                  </a:lnTo>
                  <a:lnTo>
                    <a:pt x="489" y="32"/>
                  </a:lnTo>
                  <a:lnTo>
                    <a:pt x="489" y="34"/>
                  </a:lnTo>
                  <a:lnTo>
                    <a:pt x="489" y="34"/>
                  </a:lnTo>
                  <a:lnTo>
                    <a:pt x="489" y="38"/>
                  </a:lnTo>
                  <a:lnTo>
                    <a:pt x="491" y="44"/>
                  </a:lnTo>
                  <a:lnTo>
                    <a:pt x="499" y="61"/>
                  </a:lnTo>
                  <a:lnTo>
                    <a:pt x="509" y="84"/>
                  </a:lnTo>
                  <a:lnTo>
                    <a:pt x="509" y="84"/>
                  </a:lnTo>
                  <a:lnTo>
                    <a:pt x="491" y="69"/>
                  </a:lnTo>
                  <a:lnTo>
                    <a:pt x="478" y="59"/>
                  </a:lnTo>
                  <a:lnTo>
                    <a:pt x="473" y="55"/>
                  </a:lnTo>
                  <a:lnTo>
                    <a:pt x="469" y="54"/>
                  </a:lnTo>
                  <a:lnTo>
                    <a:pt x="469" y="54"/>
                  </a:lnTo>
                  <a:lnTo>
                    <a:pt x="465" y="54"/>
                  </a:lnTo>
                  <a:lnTo>
                    <a:pt x="463" y="55"/>
                  </a:lnTo>
                  <a:lnTo>
                    <a:pt x="463" y="57"/>
                  </a:lnTo>
                  <a:lnTo>
                    <a:pt x="464" y="59"/>
                  </a:lnTo>
                  <a:lnTo>
                    <a:pt x="464" y="59"/>
                  </a:lnTo>
                  <a:lnTo>
                    <a:pt x="472" y="66"/>
                  </a:lnTo>
                  <a:lnTo>
                    <a:pt x="483" y="81"/>
                  </a:lnTo>
                  <a:lnTo>
                    <a:pt x="494" y="97"/>
                  </a:lnTo>
                  <a:lnTo>
                    <a:pt x="497" y="103"/>
                  </a:lnTo>
                  <a:lnTo>
                    <a:pt x="499" y="108"/>
                  </a:lnTo>
                  <a:lnTo>
                    <a:pt x="499" y="108"/>
                  </a:lnTo>
                  <a:lnTo>
                    <a:pt x="500" y="115"/>
                  </a:lnTo>
                  <a:lnTo>
                    <a:pt x="502" y="120"/>
                  </a:lnTo>
                  <a:lnTo>
                    <a:pt x="504" y="123"/>
                  </a:lnTo>
                  <a:lnTo>
                    <a:pt x="504" y="126"/>
                  </a:lnTo>
                  <a:lnTo>
                    <a:pt x="504" y="128"/>
                  </a:lnTo>
                  <a:lnTo>
                    <a:pt x="504" y="128"/>
                  </a:lnTo>
                  <a:lnTo>
                    <a:pt x="504" y="134"/>
                  </a:lnTo>
                  <a:lnTo>
                    <a:pt x="504" y="141"/>
                  </a:lnTo>
                  <a:lnTo>
                    <a:pt x="505" y="147"/>
                  </a:lnTo>
                  <a:lnTo>
                    <a:pt x="505" y="148"/>
                  </a:lnTo>
                  <a:lnTo>
                    <a:pt x="504" y="148"/>
                  </a:lnTo>
                  <a:lnTo>
                    <a:pt x="504" y="148"/>
                  </a:lnTo>
                  <a:lnTo>
                    <a:pt x="494" y="142"/>
                  </a:lnTo>
                  <a:lnTo>
                    <a:pt x="488" y="137"/>
                  </a:lnTo>
                  <a:lnTo>
                    <a:pt x="484" y="133"/>
                  </a:lnTo>
                  <a:lnTo>
                    <a:pt x="484" y="133"/>
                  </a:lnTo>
                  <a:lnTo>
                    <a:pt x="479" y="124"/>
                  </a:lnTo>
                  <a:lnTo>
                    <a:pt x="477" y="121"/>
                  </a:lnTo>
                  <a:lnTo>
                    <a:pt x="474" y="118"/>
                  </a:lnTo>
                  <a:lnTo>
                    <a:pt x="474" y="118"/>
                  </a:lnTo>
                  <a:lnTo>
                    <a:pt x="472" y="117"/>
                  </a:lnTo>
                  <a:lnTo>
                    <a:pt x="470" y="117"/>
                  </a:lnTo>
                  <a:lnTo>
                    <a:pt x="469" y="121"/>
                  </a:lnTo>
                  <a:lnTo>
                    <a:pt x="469" y="128"/>
                  </a:lnTo>
                  <a:lnTo>
                    <a:pt x="469" y="128"/>
                  </a:lnTo>
                  <a:lnTo>
                    <a:pt x="470" y="137"/>
                  </a:lnTo>
                  <a:lnTo>
                    <a:pt x="472" y="144"/>
                  </a:lnTo>
                  <a:lnTo>
                    <a:pt x="474" y="158"/>
                  </a:lnTo>
                  <a:lnTo>
                    <a:pt x="474" y="158"/>
                  </a:lnTo>
                  <a:lnTo>
                    <a:pt x="475" y="162"/>
                  </a:lnTo>
                  <a:lnTo>
                    <a:pt x="477" y="165"/>
                  </a:lnTo>
                  <a:lnTo>
                    <a:pt x="483" y="174"/>
                  </a:lnTo>
                  <a:lnTo>
                    <a:pt x="491" y="181"/>
                  </a:lnTo>
                  <a:lnTo>
                    <a:pt x="499" y="188"/>
                  </a:lnTo>
                  <a:lnTo>
                    <a:pt x="499" y="188"/>
                  </a:lnTo>
                  <a:lnTo>
                    <a:pt x="511" y="196"/>
                  </a:lnTo>
                  <a:lnTo>
                    <a:pt x="517" y="200"/>
                  </a:lnTo>
                  <a:lnTo>
                    <a:pt x="523" y="202"/>
                  </a:lnTo>
                  <a:lnTo>
                    <a:pt x="523" y="202"/>
                  </a:lnTo>
                  <a:lnTo>
                    <a:pt x="528" y="205"/>
                  </a:lnTo>
                  <a:lnTo>
                    <a:pt x="531" y="206"/>
                  </a:lnTo>
                  <a:lnTo>
                    <a:pt x="532" y="207"/>
                  </a:lnTo>
                  <a:lnTo>
                    <a:pt x="533" y="207"/>
                  </a:lnTo>
                  <a:lnTo>
                    <a:pt x="533" y="207"/>
                  </a:lnTo>
                  <a:lnTo>
                    <a:pt x="536" y="209"/>
                  </a:lnTo>
                  <a:lnTo>
                    <a:pt x="539" y="212"/>
                  </a:lnTo>
                  <a:lnTo>
                    <a:pt x="543" y="217"/>
                  </a:lnTo>
                  <a:lnTo>
                    <a:pt x="543" y="217"/>
                  </a:lnTo>
                  <a:lnTo>
                    <a:pt x="546" y="222"/>
                  </a:lnTo>
                  <a:lnTo>
                    <a:pt x="548" y="227"/>
                  </a:lnTo>
                  <a:lnTo>
                    <a:pt x="538" y="232"/>
                  </a:lnTo>
                  <a:lnTo>
                    <a:pt x="538" y="232"/>
                  </a:lnTo>
                  <a:lnTo>
                    <a:pt x="544" y="255"/>
                  </a:lnTo>
                  <a:lnTo>
                    <a:pt x="553" y="286"/>
                  </a:lnTo>
                  <a:lnTo>
                    <a:pt x="553" y="286"/>
                  </a:lnTo>
                  <a:lnTo>
                    <a:pt x="557" y="305"/>
                  </a:lnTo>
                  <a:lnTo>
                    <a:pt x="558" y="316"/>
                  </a:lnTo>
                  <a:lnTo>
                    <a:pt x="558" y="316"/>
                  </a:lnTo>
                  <a:lnTo>
                    <a:pt x="543" y="307"/>
                  </a:lnTo>
                  <a:lnTo>
                    <a:pt x="523" y="296"/>
                  </a:lnTo>
                  <a:lnTo>
                    <a:pt x="523" y="296"/>
                  </a:lnTo>
                  <a:lnTo>
                    <a:pt x="516" y="293"/>
                  </a:lnTo>
                  <a:lnTo>
                    <a:pt x="507" y="288"/>
                  </a:lnTo>
                  <a:lnTo>
                    <a:pt x="494" y="281"/>
                  </a:lnTo>
                  <a:lnTo>
                    <a:pt x="494" y="281"/>
                  </a:lnTo>
                  <a:lnTo>
                    <a:pt x="490" y="280"/>
                  </a:lnTo>
                  <a:lnTo>
                    <a:pt x="484" y="279"/>
                  </a:lnTo>
                  <a:lnTo>
                    <a:pt x="478" y="278"/>
                  </a:lnTo>
                  <a:lnTo>
                    <a:pt x="474" y="276"/>
                  </a:lnTo>
                  <a:lnTo>
                    <a:pt x="474" y="276"/>
                  </a:lnTo>
                  <a:lnTo>
                    <a:pt x="467" y="275"/>
                  </a:lnTo>
                  <a:lnTo>
                    <a:pt x="453" y="273"/>
                  </a:lnTo>
                  <a:lnTo>
                    <a:pt x="435" y="272"/>
                  </a:lnTo>
                  <a:lnTo>
                    <a:pt x="435" y="272"/>
                  </a:lnTo>
                  <a:lnTo>
                    <a:pt x="436" y="263"/>
                  </a:lnTo>
                  <a:lnTo>
                    <a:pt x="437" y="254"/>
                  </a:lnTo>
                  <a:lnTo>
                    <a:pt x="440" y="247"/>
                  </a:lnTo>
                  <a:lnTo>
                    <a:pt x="440" y="247"/>
                  </a:lnTo>
                  <a:lnTo>
                    <a:pt x="443" y="241"/>
                  </a:lnTo>
                  <a:lnTo>
                    <a:pt x="447" y="233"/>
                  </a:lnTo>
                  <a:lnTo>
                    <a:pt x="449" y="227"/>
                  </a:lnTo>
                  <a:lnTo>
                    <a:pt x="449" y="225"/>
                  </a:lnTo>
                  <a:lnTo>
                    <a:pt x="449" y="222"/>
                  </a:lnTo>
                  <a:lnTo>
                    <a:pt x="449" y="222"/>
                  </a:lnTo>
                  <a:lnTo>
                    <a:pt x="449" y="217"/>
                  </a:lnTo>
                  <a:lnTo>
                    <a:pt x="449" y="212"/>
                  </a:lnTo>
                  <a:lnTo>
                    <a:pt x="449" y="207"/>
                  </a:lnTo>
                  <a:lnTo>
                    <a:pt x="449" y="202"/>
                  </a:lnTo>
                  <a:lnTo>
                    <a:pt x="449" y="202"/>
                  </a:lnTo>
                  <a:lnTo>
                    <a:pt x="449" y="197"/>
                  </a:lnTo>
                  <a:lnTo>
                    <a:pt x="449" y="195"/>
                  </a:lnTo>
                  <a:lnTo>
                    <a:pt x="449" y="191"/>
                  </a:lnTo>
                  <a:lnTo>
                    <a:pt x="449" y="188"/>
                  </a:lnTo>
                  <a:lnTo>
                    <a:pt x="449" y="188"/>
                  </a:lnTo>
                  <a:lnTo>
                    <a:pt x="449" y="181"/>
                  </a:lnTo>
                  <a:lnTo>
                    <a:pt x="451" y="174"/>
                  </a:lnTo>
                  <a:lnTo>
                    <a:pt x="454" y="158"/>
                  </a:lnTo>
                  <a:lnTo>
                    <a:pt x="454" y="158"/>
                  </a:lnTo>
                  <a:lnTo>
                    <a:pt x="454" y="139"/>
                  </a:lnTo>
                  <a:lnTo>
                    <a:pt x="454" y="132"/>
                  </a:lnTo>
                  <a:lnTo>
                    <a:pt x="454" y="128"/>
                  </a:lnTo>
                  <a:lnTo>
                    <a:pt x="454" y="128"/>
                  </a:lnTo>
                  <a:lnTo>
                    <a:pt x="456" y="131"/>
                  </a:lnTo>
                  <a:lnTo>
                    <a:pt x="457" y="136"/>
                  </a:lnTo>
                  <a:lnTo>
                    <a:pt x="459" y="143"/>
                  </a:lnTo>
                  <a:lnTo>
                    <a:pt x="459" y="143"/>
                  </a:lnTo>
                  <a:lnTo>
                    <a:pt x="460" y="136"/>
                  </a:lnTo>
                  <a:lnTo>
                    <a:pt x="460" y="128"/>
                  </a:lnTo>
                  <a:lnTo>
                    <a:pt x="459" y="118"/>
                  </a:lnTo>
                  <a:lnTo>
                    <a:pt x="459" y="118"/>
                  </a:lnTo>
                  <a:lnTo>
                    <a:pt x="456" y="107"/>
                  </a:lnTo>
                  <a:lnTo>
                    <a:pt x="451" y="96"/>
                  </a:lnTo>
                  <a:lnTo>
                    <a:pt x="444" y="84"/>
                  </a:lnTo>
                  <a:lnTo>
                    <a:pt x="444" y="79"/>
                  </a:lnTo>
                  <a:lnTo>
                    <a:pt x="444" y="79"/>
                  </a:lnTo>
                  <a:lnTo>
                    <a:pt x="442" y="75"/>
                  </a:lnTo>
                  <a:lnTo>
                    <a:pt x="436" y="69"/>
                  </a:lnTo>
                  <a:lnTo>
                    <a:pt x="430" y="64"/>
                  </a:lnTo>
                  <a:lnTo>
                    <a:pt x="425" y="59"/>
                  </a:lnTo>
                  <a:lnTo>
                    <a:pt x="425" y="59"/>
                  </a:lnTo>
                  <a:lnTo>
                    <a:pt x="419" y="52"/>
                  </a:lnTo>
                  <a:lnTo>
                    <a:pt x="415" y="49"/>
                  </a:lnTo>
                  <a:lnTo>
                    <a:pt x="435" y="49"/>
                  </a:lnTo>
                  <a:lnTo>
                    <a:pt x="435" y="49"/>
                  </a:lnTo>
                  <a:lnTo>
                    <a:pt x="423" y="45"/>
                  </a:lnTo>
                  <a:lnTo>
                    <a:pt x="416" y="42"/>
                  </a:lnTo>
                  <a:lnTo>
                    <a:pt x="410" y="39"/>
                  </a:lnTo>
                  <a:lnTo>
                    <a:pt x="410" y="39"/>
                  </a:lnTo>
                  <a:lnTo>
                    <a:pt x="406" y="37"/>
                  </a:lnTo>
                  <a:lnTo>
                    <a:pt x="400" y="36"/>
                  </a:lnTo>
                  <a:lnTo>
                    <a:pt x="395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74" y="34"/>
                  </a:lnTo>
                  <a:lnTo>
                    <a:pt x="361" y="34"/>
                  </a:lnTo>
                  <a:lnTo>
                    <a:pt x="331" y="34"/>
                  </a:lnTo>
                  <a:lnTo>
                    <a:pt x="331" y="34"/>
                  </a:lnTo>
                  <a:lnTo>
                    <a:pt x="340" y="27"/>
                  </a:lnTo>
                  <a:lnTo>
                    <a:pt x="345" y="21"/>
                  </a:lnTo>
                  <a:lnTo>
                    <a:pt x="346" y="17"/>
                  </a:lnTo>
                  <a:lnTo>
                    <a:pt x="346" y="15"/>
                  </a:lnTo>
                  <a:lnTo>
                    <a:pt x="346" y="15"/>
                  </a:lnTo>
                  <a:lnTo>
                    <a:pt x="343" y="11"/>
                  </a:lnTo>
                  <a:lnTo>
                    <a:pt x="340" y="10"/>
                  </a:lnTo>
                  <a:lnTo>
                    <a:pt x="336" y="10"/>
                  </a:lnTo>
                  <a:lnTo>
                    <a:pt x="336" y="10"/>
                  </a:lnTo>
                  <a:lnTo>
                    <a:pt x="332" y="5"/>
                  </a:lnTo>
                  <a:lnTo>
                    <a:pt x="330" y="2"/>
                  </a:lnTo>
                  <a:lnTo>
                    <a:pt x="326" y="0"/>
                  </a:lnTo>
                  <a:lnTo>
                    <a:pt x="326" y="0"/>
                  </a:lnTo>
                  <a:lnTo>
                    <a:pt x="322" y="1"/>
                  </a:lnTo>
                  <a:lnTo>
                    <a:pt x="317" y="3"/>
                  </a:lnTo>
                  <a:lnTo>
                    <a:pt x="311" y="10"/>
                  </a:lnTo>
                  <a:lnTo>
                    <a:pt x="301" y="19"/>
                  </a:lnTo>
                  <a:lnTo>
                    <a:pt x="301" y="19"/>
                  </a:lnTo>
                  <a:lnTo>
                    <a:pt x="301" y="12"/>
                  </a:lnTo>
                  <a:lnTo>
                    <a:pt x="301" y="10"/>
                  </a:lnTo>
                  <a:lnTo>
                    <a:pt x="300" y="8"/>
                  </a:lnTo>
                  <a:lnTo>
                    <a:pt x="299" y="8"/>
                  </a:lnTo>
                  <a:lnTo>
                    <a:pt x="296" y="10"/>
                  </a:lnTo>
                  <a:lnTo>
                    <a:pt x="296" y="10"/>
                  </a:lnTo>
                  <a:lnTo>
                    <a:pt x="289" y="17"/>
                  </a:lnTo>
                  <a:lnTo>
                    <a:pt x="282" y="27"/>
                  </a:lnTo>
                  <a:lnTo>
                    <a:pt x="273" y="38"/>
                  </a:lnTo>
                  <a:lnTo>
                    <a:pt x="267" y="49"/>
                  </a:lnTo>
                  <a:lnTo>
                    <a:pt x="267" y="49"/>
                  </a:lnTo>
                  <a:lnTo>
                    <a:pt x="261" y="61"/>
                  </a:lnTo>
                  <a:lnTo>
                    <a:pt x="252" y="75"/>
                  </a:lnTo>
                  <a:lnTo>
                    <a:pt x="243" y="90"/>
                  </a:lnTo>
                  <a:lnTo>
                    <a:pt x="237" y="103"/>
                  </a:lnTo>
                  <a:lnTo>
                    <a:pt x="237" y="103"/>
                  </a:lnTo>
                  <a:lnTo>
                    <a:pt x="232" y="113"/>
                  </a:lnTo>
                  <a:lnTo>
                    <a:pt x="229" y="120"/>
                  </a:lnTo>
                  <a:lnTo>
                    <a:pt x="224" y="122"/>
                  </a:lnTo>
                  <a:lnTo>
                    <a:pt x="222" y="123"/>
                  </a:lnTo>
                  <a:lnTo>
                    <a:pt x="222" y="123"/>
                  </a:lnTo>
                  <a:lnTo>
                    <a:pt x="222" y="121"/>
                  </a:lnTo>
                  <a:lnTo>
                    <a:pt x="220" y="121"/>
                  </a:lnTo>
                  <a:lnTo>
                    <a:pt x="218" y="123"/>
                  </a:lnTo>
                  <a:lnTo>
                    <a:pt x="218" y="123"/>
                  </a:lnTo>
                  <a:lnTo>
                    <a:pt x="214" y="128"/>
                  </a:lnTo>
                  <a:lnTo>
                    <a:pt x="210" y="137"/>
                  </a:lnTo>
                  <a:lnTo>
                    <a:pt x="200" y="150"/>
                  </a:lnTo>
                  <a:lnTo>
                    <a:pt x="193" y="158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42" y="206"/>
                  </a:lnTo>
                  <a:lnTo>
                    <a:pt x="125" y="223"/>
                  </a:lnTo>
                  <a:lnTo>
                    <a:pt x="109" y="237"/>
                  </a:lnTo>
                  <a:lnTo>
                    <a:pt x="109" y="237"/>
                  </a:lnTo>
                  <a:lnTo>
                    <a:pt x="91" y="252"/>
                  </a:lnTo>
                  <a:lnTo>
                    <a:pt x="72" y="269"/>
                  </a:lnTo>
                  <a:lnTo>
                    <a:pt x="55" y="285"/>
                  </a:lnTo>
                  <a:lnTo>
                    <a:pt x="45" y="296"/>
                  </a:lnTo>
                  <a:lnTo>
                    <a:pt x="45" y="296"/>
                  </a:lnTo>
                  <a:lnTo>
                    <a:pt x="42" y="304"/>
                  </a:lnTo>
                  <a:lnTo>
                    <a:pt x="41" y="317"/>
                  </a:lnTo>
                  <a:lnTo>
                    <a:pt x="39" y="354"/>
                  </a:lnTo>
                  <a:lnTo>
                    <a:pt x="39" y="391"/>
                  </a:lnTo>
                  <a:lnTo>
                    <a:pt x="39" y="404"/>
                  </a:lnTo>
                  <a:lnTo>
                    <a:pt x="40" y="410"/>
                  </a:lnTo>
                  <a:lnTo>
                    <a:pt x="40" y="410"/>
                  </a:lnTo>
                  <a:lnTo>
                    <a:pt x="52" y="428"/>
                  </a:lnTo>
                  <a:lnTo>
                    <a:pt x="65" y="445"/>
                  </a:lnTo>
                  <a:lnTo>
                    <a:pt x="65" y="445"/>
                  </a:lnTo>
                  <a:lnTo>
                    <a:pt x="67" y="467"/>
                  </a:lnTo>
                  <a:lnTo>
                    <a:pt x="72" y="513"/>
                  </a:lnTo>
                  <a:lnTo>
                    <a:pt x="74" y="557"/>
                  </a:lnTo>
                  <a:lnTo>
                    <a:pt x="74" y="572"/>
                  </a:lnTo>
                  <a:lnTo>
                    <a:pt x="74" y="578"/>
                  </a:lnTo>
                  <a:lnTo>
                    <a:pt x="74" y="578"/>
                  </a:lnTo>
                  <a:lnTo>
                    <a:pt x="61" y="609"/>
                  </a:lnTo>
                  <a:lnTo>
                    <a:pt x="35" y="676"/>
                  </a:lnTo>
                  <a:lnTo>
                    <a:pt x="10" y="744"/>
                  </a:lnTo>
                  <a:lnTo>
                    <a:pt x="3" y="768"/>
                  </a:lnTo>
                  <a:lnTo>
                    <a:pt x="0" y="777"/>
                  </a:lnTo>
                  <a:lnTo>
                    <a:pt x="0" y="781"/>
                  </a:lnTo>
                  <a:lnTo>
                    <a:pt x="0" y="781"/>
                  </a:lnTo>
                  <a:lnTo>
                    <a:pt x="4" y="789"/>
                  </a:lnTo>
                  <a:lnTo>
                    <a:pt x="9" y="795"/>
                  </a:lnTo>
                  <a:lnTo>
                    <a:pt x="15" y="800"/>
                  </a:lnTo>
                  <a:lnTo>
                    <a:pt x="15" y="800"/>
                  </a:lnTo>
                  <a:lnTo>
                    <a:pt x="14" y="854"/>
                  </a:lnTo>
                  <a:lnTo>
                    <a:pt x="13" y="901"/>
                  </a:lnTo>
                  <a:lnTo>
                    <a:pt x="10" y="944"/>
                  </a:lnTo>
                  <a:lnTo>
                    <a:pt x="10" y="944"/>
                  </a:lnTo>
                  <a:lnTo>
                    <a:pt x="10" y="955"/>
                  </a:lnTo>
                  <a:lnTo>
                    <a:pt x="10" y="967"/>
                  </a:lnTo>
                  <a:lnTo>
                    <a:pt x="15" y="998"/>
                  </a:lnTo>
                  <a:lnTo>
                    <a:pt x="21" y="1034"/>
                  </a:lnTo>
                  <a:lnTo>
                    <a:pt x="30" y="1071"/>
                  </a:lnTo>
                  <a:lnTo>
                    <a:pt x="39" y="1107"/>
                  </a:lnTo>
                  <a:lnTo>
                    <a:pt x="47" y="1138"/>
                  </a:lnTo>
                  <a:lnTo>
                    <a:pt x="55" y="1162"/>
                  </a:lnTo>
                  <a:lnTo>
                    <a:pt x="60" y="1176"/>
                  </a:lnTo>
                  <a:lnTo>
                    <a:pt x="60" y="1176"/>
                  </a:lnTo>
                  <a:lnTo>
                    <a:pt x="67" y="1188"/>
                  </a:lnTo>
                  <a:lnTo>
                    <a:pt x="73" y="1196"/>
                  </a:lnTo>
                  <a:lnTo>
                    <a:pt x="79" y="1201"/>
                  </a:lnTo>
                  <a:lnTo>
                    <a:pt x="109" y="1206"/>
                  </a:lnTo>
                  <a:lnTo>
                    <a:pt x="109" y="1206"/>
                  </a:lnTo>
                  <a:lnTo>
                    <a:pt x="116" y="1248"/>
                  </a:lnTo>
                  <a:lnTo>
                    <a:pt x="134" y="1349"/>
                  </a:lnTo>
                  <a:lnTo>
                    <a:pt x="134" y="1349"/>
                  </a:lnTo>
                  <a:lnTo>
                    <a:pt x="139" y="1375"/>
                  </a:lnTo>
                  <a:lnTo>
                    <a:pt x="144" y="1397"/>
                  </a:lnTo>
                  <a:lnTo>
                    <a:pt x="150" y="1415"/>
                  </a:lnTo>
                  <a:lnTo>
                    <a:pt x="156" y="1429"/>
                  </a:lnTo>
                  <a:lnTo>
                    <a:pt x="166" y="1453"/>
                  </a:lnTo>
                  <a:lnTo>
                    <a:pt x="169" y="1465"/>
                  </a:lnTo>
                  <a:lnTo>
                    <a:pt x="173" y="1478"/>
                  </a:lnTo>
                  <a:lnTo>
                    <a:pt x="173" y="1478"/>
                  </a:lnTo>
                  <a:lnTo>
                    <a:pt x="182" y="1517"/>
                  </a:lnTo>
                  <a:lnTo>
                    <a:pt x="184" y="1531"/>
                  </a:lnTo>
                  <a:lnTo>
                    <a:pt x="184" y="1537"/>
                  </a:lnTo>
                  <a:lnTo>
                    <a:pt x="183" y="1542"/>
                  </a:lnTo>
                  <a:lnTo>
                    <a:pt x="183" y="1542"/>
                  </a:lnTo>
                  <a:lnTo>
                    <a:pt x="181" y="1549"/>
                  </a:lnTo>
                  <a:lnTo>
                    <a:pt x="179" y="1553"/>
                  </a:lnTo>
                  <a:lnTo>
                    <a:pt x="178" y="1557"/>
                  </a:lnTo>
                  <a:lnTo>
                    <a:pt x="178" y="1562"/>
                  </a:lnTo>
                  <a:lnTo>
                    <a:pt x="178" y="1581"/>
                  </a:lnTo>
                  <a:lnTo>
                    <a:pt x="178" y="1581"/>
                  </a:lnTo>
                  <a:lnTo>
                    <a:pt x="178" y="1586"/>
                  </a:lnTo>
                  <a:lnTo>
                    <a:pt x="179" y="1591"/>
                  </a:lnTo>
                  <a:lnTo>
                    <a:pt x="183" y="1601"/>
                  </a:lnTo>
                  <a:lnTo>
                    <a:pt x="183" y="1601"/>
                  </a:lnTo>
                  <a:lnTo>
                    <a:pt x="187" y="1609"/>
                  </a:lnTo>
                  <a:lnTo>
                    <a:pt x="189" y="1612"/>
                  </a:lnTo>
                  <a:lnTo>
                    <a:pt x="194" y="1616"/>
                  </a:lnTo>
                  <a:lnTo>
                    <a:pt x="200" y="1620"/>
                  </a:lnTo>
                  <a:lnTo>
                    <a:pt x="208" y="1623"/>
                  </a:lnTo>
                  <a:lnTo>
                    <a:pt x="216" y="1625"/>
                  </a:lnTo>
                  <a:lnTo>
                    <a:pt x="227" y="1626"/>
                  </a:lnTo>
                  <a:lnTo>
                    <a:pt x="227" y="1626"/>
                  </a:lnTo>
                  <a:lnTo>
                    <a:pt x="262" y="1626"/>
                  </a:lnTo>
                  <a:lnTo>
                    <a:pt x="272" y="1625"/>
                  </a:lnTo>
                  <a:lnTo>
                    <a:pt x="274" y="1623"/>
                  </a:lnTo>
                  <a:lnTo>
                    <a:pt x="277" y="1621"/>
                  </a:lnTo>
                  <a:lnTo>
                    <a:pt x="277" y="1621"/>
                  </a:lnTo>
                  <a:lnTo>
                    <a:pt x="279" y="1616"/>
                  </a:lnTo>
                  <a:lnTo>
                    <a:pt x="280" y="1614"/>
                  </a:lnTo>
                  <a:lnTo>
                    <a:pt x="280" y="1612"/>
                  </a:lnTo>
                  <a:lnTo>
                    <a:pt x="282" y="1611"/>
                  </a:lnTo>
                  <a:lnTo>
                    <a:pt x="282" y="1611"/>
                  </a:lnTo>
                  <a:lnTo>
                    <a:pt x="284" y="1606"/>
                  </a:lnTo>
                  <a:lnTo>
                    <a:pt x="287" y="1601"/>
                  </a:lnTo>
                  <a:lnTo>
                    <a:pt x="287" y="1601"/>
                  </a:lnTo>
                  <a:lnTo>
                    <a:pt x="288" y="1601"/>
                  </a:lnTo>
                  <a:lnTo>
                    <a:pt x="289" y="1601"/>
                  </a:lnTo>
                  <a:lnTo>
                    <a:pt x="293" y="1602"/>
                  </a:lnTo>
                  <a:lnTo>
                    <a:pt x="294" y="1602"/>
                  </a:lnTo>
                  <a:lnTo>
                    <a:pt x="294" y="1601"/>
                  </a:lnTo>
                  <a:lnTo>
                    <a:pt x="294" y="1597"/>
                  </a:lnTo>
                  <a:lnTo>
                    <a:pt x="292" y="1591"/>
                  </a:lnTo>
                  <a:lnTo>
                    <a:pt x="292" y="1591"/>
                  </a:lnTo>
                  <a:lnTo>
                    <a:pt x="287" y="1578"/>
                  </a:lnTo>
                  <a:lnTo>
                    <a:pt x="284" y="1568"/>
                  </a:lnTo>
                  <a:lnTo>
                    <a:pt x="283" y="1562"/>
                  </a:lnTo>
                  <a:lnTo>
                    <a:pt x="282" y="1557"/>
                  </a:lnTo>
                  <a:lnTo>
                    <a:pt x="282" y="1557"/>
                  </a:lnTo>
                  <a:lnTo>
                    <a:pt x="282" y="1555"/>
                  </a:lnTo>
                  <a:lnTo>
                    <a:pt x="283" y="1554"/>
                  </a:lnTo>
                  <a:lnTo>
                    <a:pt x="290" y="1553"/>
                  </a:lnTo>
                  <a:lnTo>
                    <a:pt x="311" y="1552"/>
                  </a:lnTo>
                  <a:lnTo>
                    <a:pt x="311" y="1552"/>
                  </a:lnTo>
                  <a:lnTo>
                    <a:pt x="324" y="1552"/>
                  </a:lnTo>
                  <a:lnTo>
                    <a:pt x="338" y="1554"/>
                  </a:lnTo>
                  <a:lnTo>
                    <a:pt x="356" y="1557"/>
                  </a:lnTo>
                  <a:lnTo>
                    <a:pt x="375" y="1557"/>
                  </a:lnTo>
                  <a:lnTo>
                    <a:pt x="375" y="1557"/>
                  </a:lnTo>
                  <a:lnTo>
                    <a:pt x="405" y="1557"/>
                  </a:lnTo>
                  <a:lnTo>
                    <a:pt x="420" y="1557"/>
                  </a:lnTo>
                  <a:lnTo>
                    <a:pt x="420" y="1557"/>
                  </a:lnTo>
                  <a:lnTo>
                    <a:pt x="435" y="1555"/>
                  </a:lnTo>
                  <a:lnTo>
                    <a:pt x="441" y="1554"/>
                  </a:lnTo>
                  <a:lnTo>
                    <a:pt x="443" y="1553"/>
                  </a:lnTo>
                  <a:lnTo>
                    <a:pt x="444" y="1552"/>
                  </a:lnTo>
                  <a:lnTo>
                    <a:pt x="444" y="1552"/>
                  </a:lnTo>
                  <a:lnTo>
                    <a:pt x="444" y="1548"/>
                  </a:lnTo>
                  <a:lnTo>
                    <a:pt x="444" y="1544"/>
                  </a:lnTo>
                  <a:lnTo>
                    <a:pt x="444" y="1541"/>
                  </a:lnTo>
                  <a:lnTo>
                    <a:pt x="444" y="1537"/>
                  </a:lnTo>
                  <a:lnTo>
                    <a:pt x="444" y="1537"/>
                  </a:lnTo>
                  <a:lnTo>
                    <a:pt x="444" y="1533"/>
                  </a:lnTo>
                  <a:lnTo>
                    <a:pt x="443" y="1527"/>
                  </a:lnTo>
                  <a:lnTo>
                    <a:pt x="443" y="1523"/>
                  </a:lnTo>
                  <a:lnTo>
                    <a:pt x="443" y="1522"/>
                  </a:lnTo>
                  <a:lnTo>
                    <a:pt x="444" y="1522"/>
                  </a:lnTo>
                  <a:lnTo>
                    <a:pt x="444" y="1522"/>
                  </a:lnTo>
                  <a:lnTo>
                    <a:pt x="446" y="1522"/>
                  </a:lnTo>
                  <a:lnTo>
                    <a:pt x="447" y="1521"/>
                  </a:lnTo>
                  <a:lnTo>
                    <a:pt x="451" y="1517"/>
                  </a:lnTo>
                  <a:lnTo>
                    <a:pt x="451" y="1513"/>
                  </a:lnTo>
                  <a:lnTo>
                    <a:pt x="451" y="1512"/>
                  </a:lnTo>
                  <a:lnTo>
                    <a:pt x="449" y="1512"/>
                  </a:lnTo>
                  <a:lnTo>
                    <a:pt x="449" y="1512"/>
                  </a:lnTo>
                  <a:lnTo>
                    <a:pt x="447" y="1512"/>
                  </a:lnTo>
                  <a:lnTo>
                    <a:pt x="447" y="1512"/>
                  </a:lnTo>
                  <a:lnTo>
                    <a:pt x="446" y="1511"/>
                  </a:lnTo>
                  <a:lnTo>
                    <a:pt x="435" y="1507"/>
                  </a:lnTo>
                  <a:lnTo>
                    <a:pt x="435" y="1507"/>
                  </a:lnTo>
                  <a:lnTo>
                    <a:pt x="427" y="1506"/>
                  </a:lnTo>
                  <a:lnTo>
                    <a:pt x="420" y="1505"/>
                  </a:lnTo>
                  <a:lnTo>
                    <a:pt x="405" y="1505"/>
                  </a:lnTo>
                  <a:lnTo>
                    <a:pt x="391" y="1504"/>
                  </a:lnTo>
                  <a:lnTo>
                    <a:pt x="388" y="1504"/>
                  </a:lnTo>
                  <a:lnTo>
                    <a:pt x="385" y="1502"/>
                  </a:lnTo>
                  <a:lnTo>
                    <a:pt x="385" y="1502"/>
                  </a:lnTo>
                  <a:lnTo>
                    <a:pt x="380" y="1500"/>
                  </a:lnTo>
                  <a:lnTo>
                    <a:pt x="374" y="1499"/>
                  </a:lnTo>
                  <a:lnTo>
                    <a:pt x="366" y="1495"/>
                  </a:lnTo>
                  <a:lnTo>
                    <a:pt x="361" y="1491"/>
                  </a:lnTo>
                  <a:lnTo>
                    <a:pt x="356" y="1487"/>
                  </a:lnTo>
                  <a:lnTo>
                    <a:pt x="356" y="1487"/>
                  </a:lnTo>
                  <a:lnTo>
                    <a:pt x="345" y="1478"/>
                  </a:lnTo>
                  <a:lnTo>
                    <a:pt x="332" y="1469"/>
                  </a:lnTo>
                  <a:lnTo>
                    <a:pt x="321" y="1460"/>
                  </a:lnTo>
                  <a:lnTo>
                    <a:pt x="317" y="1457"/>
                  </a:lnTo>
                  <a:lnTo>
                    <a:pt x="316" y="1453"/>
                  </a:lnTo>
                  <a:lnTo>
                    <a:pt x="316" y="1453"/>
                  </a:lnTo>
                  <a:lnTo>
                    <a:pt x="314" y="1428"/>
                  </a:lnTo>
                  <a:lnTo>
                    <a:pt x="311" y="1399"/>
                  </a:lnTo>
                  <a:lnTo>
                    <a:pt x="311" y="1399"/>
                  </a:lnTo>
                  <a:lnTo>
                    <a:pt x="311" y="1390"/>
                  </a:lnTo>
                  <a:lnTo>
                    <a:pt x="311" y="1376"/>
                  </a:lnTo>
                  <a:lnTo>
                    <a:pt x="312" y="1343"/>
                  </a:lnTo>
                  <a:lnTo>
                    <a:pt x="314" y="1312"/>
                  </a:lnTo>
                  <a:lnTo>
                    <a:pt x="316" y="1295"/>
                  </a:lnTo>
                  <a:lnTo>
                    <a:pt x="316" y="1295"/>
                  </a:lnTo>
                  <a:lnTo>
                    <a:pt x="327" y="1253"/>
                  </a:lnTo>
                  <a:lnTo>
                    <a:pt x="336" y="1216"/>
                  </a:lnTo>
                  <a:lnTo>
                    <a:pt x="361" y="1216"/>
                  </a:lnTo>
                  <a:lnTo>
                    <a:pt x="361" y="1216"/>
                  </a:lnTo>
                  <a:lnTo>
                    <a:pt x="364" y="1207"/>
                  </a:lnTo>
                  <a:lnTo>
                    <a:pt x="373" y="1185"/>
                  </a:lnTo>
                  <a:lnTo>
                    <a:pt x="383" y="1155"/>
                  </a:lnTo>
                  <a:lnTo>
                    <a:pt x="386" y="1138"/>
                  </a:lnTo>
                  <a:lnTo>
                    <a:pt x="390" y="1122"/>
                  </a:lnTo>
                  <a:lnTo>
                    <a:pt x="390" y="1122"/>
                  </a:lnTo>
                  <a:lnTo>
                    <a:pt x="393" y="1099"/>
                  </a:lnTo>
                  <a:lnTo>
                    <a:pt x="393" y="1069"/>
                  </a:lnTo>
                  <a:lnTo>
                    <a:pt x="391" y="1032"/>
                  </a:lnTo>
                  <a:lnTo>
                    <a:pt x="390" y="992"/>
                  </a:lnTo>
                  <a:lnTo>
                    <a:pt x="385" y="884"/>
                  </a:lnTo>
                  <a:lnTo>
                    <a:pt x="385" y="884"/>
                  </a:lnTo>
                  <a:lnTo>
                    <a:pt x="384" y="877"/>
                  </a:lnTo>
                  <a:lnTo>
                    <a:pt x="383" y="867"/>
                  </a:lnTo>
                  <a:lnTo>
                    <a:pt x="375" y="844"/>
                  </a:lnTo>
                  <a:lnTo>
                    <a:pt x="366" y="815"/>
                  </a:lnTo>
                  <a:lnTo>
                    <a:pt x="375" y="810"/>
                  </a:lnTo>
                  <a:lnTo>
                    <a:pt x="375" y="810"/>
                  </a:lnTo>
                  <a:lnTo>
                    <a:pt x="361" y="724"/>
                  </a:lnTo>
                  <a:lnTo>
                    <a:pt x="351" y="657"/>
                  </a:lnTo>
                  <a:lnTo>
                    <a:pt x="347" y="630"/>
                  </a:lnTo>
                  <a:lnTo>
                    <a:pt x="346" y="613"/>
                  </a:lnTo>
                  <a:lnTo>
                    <a:pt x="346" y="613"/>
                  </a:lnTo>
                  <a:lnTo>
                    <a:pt x="346" y="606"/>
                  </a:lnTo>
                  <a:lnTo>
                    <a:pt x="348" y="599"/>
                  </a:lnTo>
                  <a:lnTo>
                    <a:pt x="353" y="584"/>
                  </a:lnTo>
                  <a:lnTo>
                    <a:pt x="361" y="568"/>
                  </a:lnTo>
                  <a:lnTo>
                    <a:pt x="370" y="552"/>
                  </a:lnTo>
                  <a:lnTo>
                    <a:pt x="389" y="521"/>
                  </a:lnTo>
                  <a:lnTo>
                    <a:pt x="405" y="499"/>
                  </a:lnTo>
                  <a:lnTo>
                    <a:pt x="405" y="499"/>
                  </a:lnTo>
                  <a:lnTo>
                    <a:pt x="410" y="488"/>
                  </a:lnTo>
                  <a:lnTo>
                    <a:pt x="416" y="472"/>
                  </a:lnTo>
                  <a:lnTo>
                    <a:pt x="421" y="453"/>
                  </a:lnTo>
                  <a:lnTo>
                    <a:pt x="426" y="435"/>
                  </a:lnTo>
                  <a:lnTo>
                    <a:pt x="432" y="400"/>
                  </a:lnTo>
                  <a:lnTo>
                    <a:pt x="435" y="385"/>
                  </a:lnTo>
                  <a:lnTo>
                    <a:pt x="435" y="385"/>
                  </a:lnTo>
                  <a:lnTo>
                    <a:pt x="496" y="406"/>
                  </a:lnTo>
                  <a:lnTo>
                    <a:pt x="544" y="421"/>
                  </a:lnTo>
                  <a:lnTo>
                    <a:pt x="564" y="427"/>
                  </a:lnTo>
                  <a:lnTo>
                    <a:pt x="578" y="430"/>
                  </a:lnTo>
                  <a:lnTo>
                    <a:pt x="578" y="430"/>
                  </a:lnTo>
                  <a:lnTo>
                    <a:pt x="602" y="432"/>
                  </a:lnTo>
                  <a:lnTo>
                    <a:pt x="629" y="435"/>
                  </a:lnTo>
                  <a:lnTo>
                    <a:pt x="643" y="433"/>
                  </a:lnTo>
                  <a:lnTo>
                    <a:pt x="655" y="432"/>
                  </a:lnTo>
                  <a:lnTo>
                    <a:pt x="664" y="430"/>
                  </a:lnTo>
                  <a:lnTo>
                    <a:pt x="669" y="427"/>
                  </a:lnTo>
                  <a:lnTo>
                    <a:pt x="671" y="425"/>
                  </a:lnTo>
                  <a:lnTo>
                    <a:pt x="671" y="425"/>
                  </a:lnTo>
                  <a:lnTo>
                    <a:pt x="674" y="421"/>
                  </a:lnTo>
                  <a:lnTo>
                    <a:pt x="675" y="414"/>
                  </a:lnTo>
                  <a:lnTo>
                    <a:pt x="675" y="395"/>
                  </a:lnTo>
                  <a:lnTo>
                    <a:pt x="673" y="372"/>
                  </a:lnTo>
                  <a:lnTo>
                    <a:pt x="669" y="344"/>
                  </a:lnTo>
                  <a:lnTo>
                    <a:pt x="659" y="293"/>
                  </a:lnTo>
                  <a:lnTo>
                    <a:pt x="652" y="262"/>
                  </a:lnTo>
                  <a:lnTo>
                    <a:pt x="652" y="262"/>
                  </a:lnTo>
                  <a:lnTo>
                    <a:pt x="649" y="254"/>
                  </a:lnTo>
                  <a:lnTo>
                    <a:pt x="644" y="247"/>
                  </a:lnTo>
                  <a:lnTo>
                    <a:pt x="636" y="231"/>
                  </a:lnTo>
                  <a:lnTo>
                    <a:pt x="622" y="212"/>
                  </a:lnTo>
                  <a:lnTo>
                    <a:pt x="622" y="212"/>
                  </a:lnTo>
                  <a:lnTo>
                    <a:pt x="620" y="211"/>
                  </a:lnTo>
                  <a:lnTo>
                    <a:pt x="615" y="211"/>
                  </a:lnTo>
                  <a:lnTo>
                    <a:pt x="607" y="212"/>
                  </a:lnTo>
                  <a:lnTo>
                    <a:pt x="588" y="173"/>
                  </a:lnTo>
                  <a:lnTo>
                    <a:pt x="588" y="173"/>
                  </a:lnTo>
                  <a:lnTo>
                    <a:pt x="586" y="154"/>
                  </a:lnTo>
                  <a:lnTo>
                    <a:pt x="583" y="123"/>
                  </a:lnTo>
                  <a:lnTo>
                    <a:pt x="583" y="123"/>
                  </a:lnTo>
                  <a:lnTo>
                    <a:pt x="578" y="82"/>
                  </a:lnTo>
                  <a:lnTo>
                    <a:pt x="575" y="61"/>
                  </a:lnTo>
                  <a:lnTo>
                    <a:pt x="574" y="53"/>
                  </a:lnTo>
                  <a:lnTo>
                    <a:pt x="573" y="49"/>
                  </a:lnTo>
                  <a:lnTo>
                    <a:pt x="573" y="49"/>
                  </a:lnTo>
                  <a:lnTo>
                    <a:pt x="570" y="45"/>
                  </a:lnTo>
                  <a:lnTo>
                    <a:pt x="567" y="44"/>
                  </a:lnTo>
                  <a:lnTo>
                    <a:pt x="564" y="45"/>
                  </a:lnTo>
                  <a:lnTo>
                    <a:pt x="563" y="49"/>
                  </a:lnTo>
                  <a:lnTo>
                    <a:pt x="563" y="49"/>
                  </a:lnTo>
                  <a:lnTo>
                    <a:pt x="560" y="54"/>
                  </a:lnTo>
                  <a:lnTo>
                    <a:pt x="559" y="58"/>
                  </a:lnTo>
                  <a:lnTo>
                    <a:pt x="558" y="64"/>
                  </a:lnTo>
                  <a:lnTo>
                    <a:pt x="558" y="64"/>
                  </a:lnTo>
                  <a:lnTo>
                    <a:pt x="558" y="74"/>
                  </a:lnTo>
                  <a:lnTo>
                    <a:pt x="558" y="84"/>
                  </a:lnTo>
                  <a:lnTo>
                    <a:pt x="559" y="90"/>
                  </a:lnTo>
                  <a:lnTo>
                    <a:pt x="559" y="90"/>
                  </a:lnTo>
                  <a:lnTo>
                    <a:pt x="558" y="89"/>
                  </a:lnTo>
                  <a:lnTo>
                    <a:pt x="558" y="89"/>
                  </a:lnTo>
                  <a:lnTo>
                    <a:pt x="548" y="64"/>
                  </a:lnTo>
                  <a:lnTo>
                    <a:pt x="541" y="48"/>
                  </a:lnTo>
                  <a:lnTo>
                    <a:pt x="537" y="43"/>
                  </a:lnTo>
                  <a:lnTo>
                    <a:pt x="533" y="39"/>
                  </a:lnTo>
                  <a:lnTo>
                    <a:pt x="533" y="39"/>
                  </a:lnTo>
                  <a:lnTo>
                    <a:pt x="528" y="34"/>
                  </a:lnTo>
                  <a:lnTo>
                    <a:pt x="525" y="31"/>
                  </a:lnTo>
                  <a:lnTo>
                    <a:pt x="522" y="28"/>
                  </a:lnTo>
                  <a:lnTo>
                    <a:pt x="520" y="28"/>
                  </a:lnTo>
                  <a:lnTo>
                    <a:pt x="518" y="29"/>
                  </a:lnTo>
                  <a:lnTo>
                    <a:pt x="518" y="29"/>
                  </a:lnTo>
                  <a:close/>
                  <a:moveTo>
                    <a:pt x="218" y="1221"/>
                  </a:moveTo>
                  <a:lnTo>
                    <a:pt x="237" y="1221"/>
                  </a:lnTo>
                  <a:lnTo>
                    <a:pt x="237" y="1221"/>
                  </a:lnTo>
                  <a:lnTo>
                    <a:pt x="235" y="1256"/>
                  </a:lnTo>
                  <a:lnTo>
                    <a:pt x="232" y="1291"/>
                  </a:lnTo>
                  <a:lnTo>
                    <a:pt x="232" y="1329"/>
                  </a:lnTo>
                  <a:lnTo>
                    <a:pt x="232" y="1329"/>
                  </a:lnTo>
                  <a:lnTo>
                    <a:pt x="232" y="1348"/>
                  </a:lnTo>
                  <a:lnTo>
                    <a:pt x="231" y="1366"/>
                  </a:lnTo>
                  <a:lnTo>
                    <a:pt x="227" y="1400"/>
                  </a:lnTo>
                  <a:lnTo>
                    <a:pt x="224" y="1424"/>
                  </a:lnTo>
                  <a:lnTo>
                    <a:pt x="222" y="1433"/>
                  </a:lnTo>
                  <a:lnTo>
                    <a:pt x="222" y="1433"/>
                  </a:lnTo>
                  <a:lnTo>
                    <a:pt x="218" y="1407"/>
                  </a:lnTo>
                  <a:lnTo>
                    <a:pt x="214" y="1384"/>
                  </a:lnTo>
                  <a:lnTo>
                    <a:pt x="213" y="1359"/>
                  </a:lnTo>
                  <a:lnTo>
                    <a:pt x="213" y="1359"/>
                  </a:lnTo>
                  <a:lnTo>
                    <a:pt x="215" y="1279"/>
                  </a:lnTo>
                  <a:lnTo>
                    <a:pt x="218" y="1221"/>
                  </a:lnTo>
                  <a:lnTo>
                    <a:pt x="218" y="1221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26">
              <a:extLst>
                <a:ext uri="{FF2B5EF4-FFF2-40B4-BE49-F238E27FC236}">
                  <a16:creationId xmlns:a16="http://schemas.microsoft.com/office/drawing/2014/main" id="{3F87A9F4-0B34-DBC9-AF81-B156C7F60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463" y="2924175"/>
              <a:ext cx="93663" cy="65088"/>
            </a:xfrm>
            <a:custGeom>
              <a:avLst/>
              <a:gdLst>
                <a:gd name="T0" fmla="*/ 0 w 59"/>
                <a:gd name="T1" fmla="*/ 21 h 41"/>
                <a:gd name="T2" fmla="*/ 0 w 59"/>
                <a:gd name="T3" fmla="*/ 21 h 41"/>
                <a:gd name="T4" fmla="*/ 1 w 59"/>
                <a:gd name="T5" fmla="*/ 16 h 41"/>
                <a:gd name="T6" fmla="*/ 5 w 59"/>
                <a:gd name="T7" fmla="*/ 12 h 41"/>
                <a:gd name="T8" fmla="*/ 11 w 59"/>
                <a:gd name="T9" fmla="*/ 5 h 41"/>
                <a:gd name="T10" fmla="*/ 15 w 59"/>
                <a:gd name="T11" fmla="*/ 3 h 41"/>
                <a:gd name="T12" fmla="*/ 19 w 59"/>
                <a:gd name="T13" fmla="*/ 2 h 41"/>
                <a:gd name="T14" fmla="*/ 19 w 59"/>
                <a:gd name="T15" fmla="*/ 2 h 41"/>
                <a:gd name="T16" fmla="*/ 32 w 59"/>
                <a:gd name="T17" fmla="*/ 0 h 41"/>
                <a:gd name="T18" fmla="*/ 45 w 59"/>
                <a:gd name="T19" fmla="*/ 0 h 41"/>
                <a:gd name="T20" fmla="*/ 55 w 59"/>
                <a:gd name="T21" fmla="*/ 3 h 41"/>
                <a:gd name="T22" fmla="*/ 58 w 59"/>
                <a:gd name="T23" fmla="*/ 5 h 41"/>
                <a:gd name="T24" fmla="*/ 59 w 59"/>
                <a:gd name="T25" fmla="*/ 7 h 41"/>
                <a:gd name="T26" fmla="*/ 59 w 59"/>
                <a:gd name="T27" fmla="*/ 7 h 41"/>
                <a:gd name="T28" fmla="*/ 58 w 59"/>
                <a:gd name="T29" fmla="*/ 14 h 41"/>
                <a:gd name="T30" fmla="*/ 55 w 59"/>
                <a:gd name="T31" fmla="*/ 25 h 41"/>
                <a:gd name="T32" fmla="*/ 53 w 59"/>
                <a:gd name="T33" fmla="*/ 31 h 41"/>
                <a:gd name="T34" fmla="*/ 50 w 59"/>
                <a:gd name="T35" fmla="*/ 36 h 41"/>
                <a:gd name="T36" fmla="*/ 48 w 59"/>
                <a:gd name="T37" fmla="*/ 40 h 41"/>
                <a:gd name="T38" fmla="*/ 44 w 59"/>
                <a:gd name="T39" fmla="*/ 41 h 41"/>
                <a:gd name="T40" fmla="*/ 44 w 59"/>
                <a:gd name="T41" fmla="*/ 41 h 41"/>
                <a:gd name="T42" fmla="*/ 32 w 59"/>
                <a:gd name="T43" fmla="*/ 40 h 41"/>
                <a:gd name="T44" fmla="*/ 17 w 59"/>
                <a:gd name="T45" fmla="*/ 35 h 41"/>
                <a:gd name="T46" fmla="*/ 10 w 59"/>
                <a:gd name="T47" fmla="*/ 33 h 41"/>
                <a:gd name="T48" fmla="*/ 3 w 59"/>
                <a:gd name="T49" fmla="*/ 29 h 41"/>
                <a:gd name="T50" fmla="*/ 0 w 59"/>
                <a:gd name="T51" fmla="*/ 25 h 41"/>
                <a:gd name="T52" fmla="*/ 0 w 59"/>
                <a:gd name="T53" fmla="*/ 24 h 41"/>
                <a:gd name="T54" fmla="*/ 0 w 59"/>
                <a:gd name="T55" fmla="*/ 21 h 41"/>
                <a:gd name="T56" fmla="*/ 0 w 59"/>
                <a:gd name="T5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" h="41">
                  <a:moveTo>
                    <a:pt x="0" y="21"/>
                  </a:moveTo>
                  <a:lnTo>
                    <a:pt x="0" y="21"/>
                  </a:lnTo>
                  <a:lnTo>
                    <a:pt x="1" y="16"/>
                  </a:lnTo>
                  <a:lnTo>
                    <a:pt x="5" y="12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32" y="0"/>
                  </a:lnTo>
                  <a:lnTo>
                    <a:pt x="45" y="0"/>
                  </a:lnTo>
                  <a:lnTo>
                    <a:pt x="55" y="3"/>
                  </a:lnTo>
                  <a:lnTo>
                    <a:pt x="58" y="5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8" y="14"/>
                  </a:lnTo>
                  <a:lnTo>
                    <a:pt x="55" y="25"/>
                  </a:lnTo>
                  <a:lnTo>
                    <a:pt x="53" y="31"/>
                  </a:lnTo>
                  <a:lnTo>
                    <a:pt x="50" y="36"/>
                  </a:lnTo>
                  <a:lnTo>
                    <a:pt x="48" y="40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32" y="40"/>
                  </a:lnTo>
                  <a:lnTo>
                    <a:pt x="17" y="35"/>
                  </a:lnTo>
                  <a:lnTo>
                    <a:pt x="10" y="33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0451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pptxj56_驚く女性のシルエット</dc:title>
  <dc:subject>pptxj56_驚く女性のシルエット</dc:subject>
  <dc:creator>でじけろお</dc:creator>
  <cp:revision>1</cp:revision>
  <dcterms:created xsi:type="dcterms:W3CDTF">2018-05-20T00:31:01Z</dcterms:created>
  <dcterms:modified xsi:type="dcterms:W3CDTF">2022-05-07T09:23:30Z</dcterms:modified>
  <cp:version>1</cp:version>
</cp:coreProperties>
</file>