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71" r:id="rId2"/>
    <p:sldId id="361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80" d="100"/>
          <a:sy n="80" d="100"/>
        </p:scale>
        <p:origin x="10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88693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Copyright©20212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E3105C37-F427-40C5-9112-7CC265ADB1CA}"/>
              </a:ext>
            </a:extLst>
          </p:cNvPr>
          <p:cNvSpPr txBox="1"/>
          <p:nvPr/>
        </p:nvSpPr>
        <p:spPr>
          <a:xfrm>
            <a:off x="276046" y="232912"/>
            <a:ext cx="3262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驚く男性のシルエット</a:t>
            </a:r>
          </a:p>
        </p:txBody>
      </p: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53FF5E7E-BA09-81B9-08C5-EE188FD217EA}"/>
              </a:ext>
            </a:extLst>
          </p:cNvPr>
          <p:cNvGrpSpPr/>
          <p:nvPr/>
        </p:nvGrpSpPr>
        <p:grpSpPr>
          <a:xfrm>
            <a:off x="6943309" y="841712"/>
            <a:ext cx="1784372" cy="2499810"/>
            <a:chOff x="2563813" y="423863"/>
            <a:chExt cx="2011363" cy="2817813"/>
          </a:xfrm>
        </p:grpSpPr>
        <p:sp>
          <p:nvSpPr>
            <p:cNvPr id="13" name="Freeform 7">
              <a:extLst>
                <a:ext uri="{FF2B5EF4-FFF2-40B4-BE49-F238E27FC236}">
                  <a16:creationId xmlns:a16="http://schemas.microsoft.com/office/drawing/2014/main" id="{88B19C18-8A82-CAEC-34F3-B1C0AF9C65EE}"/>
                </a:ext>
              </a:extLst>
            </p:cNvPr>
            <p:cNvSpPr>
              <a:spLocks/>
            </p:cNvSpPr>
            <p:nvPr/>
          </p:nvSpPr>
          <p:spPr bwMode="auto">
            <a:xfrm>
              <a:off x="2563813" y="423863"/>
              <a:ext cx="2011363" cy="2817813"/>
            </a:xfrm>
            <a:custGeom>
              <a:avLst/>
              <a:gdLst>
                <a:gd name="T0" fmla="*/ 513 w 1267"/>
                <a:gd name="T1" fmla="*/ 371 h 1775"/>
                <a:gd name="T2" fmla="*/ 427 w 1267"/>
                <a:gd name="T3" fmla="*/ 386 h 1775"/>
                <a:gd name="T4" fmla="*/ 292 w 1267"/>
                <a:gd name="T5" fmla="*/ 416 h 1775"/>
                <a:gd name="T6" fmla="*/ 114 w 1267"/>
                <a:gd name="T7" fmla="*/ 160 h 1775"/>
                <a:gd name="T8" fmla="*/ 115 w 1267"/>
                <a:gd name="T9" fmla="*/ 136 h 1775"/>
                <a:gd name="T10" fmla="*/ 80 w 1267"/>
                <a:gd name="T11" fmla="*/ 109 h 1775"/>
                <a:gd name="T12" fmla="*/ 61 w 1267"/>
                <a:gd name="T13" fmla="*/ 90 h 1775"/>
                <a:gd name="T14" fmla="*/ 41 w 1267"/>
                <a:gd name="T15" fmla="*/ 80 h 1775"/>
                <a:gd name="T16" fmla="*/ 33 w 1267"/>
                <a:gd name="T17" fmla="*/ 104 h 1775"/>
                <a:gd name="T18" fmla="*/ 16 w 1267"/>
                <a:gd name="T19" fmla="*/ 110 h 1775"/>
                <a:gd name="T20" fmla="*/ 9 w 1267"/>
                <a:gd name="T21" fmla="*/ 144 h 1775"/>
                <a:gd name="T22" fmla="*/ 26 w 1267"/>
                <a:gd name="T23" fmla="*/ 195 h 1775"/>
                <a:gd name="T24" fmla="*/ 48 w 1267"/>
                <a:gd name="T25" fmla="*/ 262 h 1775"/>
                <a:gd name="T26" fmla="*/ 205 w 1267"/>
                <a:gd name="T27" fmla="*/ 494 h 1775"/>
                <a:gd name="T28" fmla="*/ 272 w 1267"/>
                <a:gd name="T29" fmla="*/ 521 h 1775"/>
                <a:gd name="T30" fmla="*/ 524 w 1267"/>
                <a:gd name="T31" fmla="*/ 708 h 1775"/>
                <a:gd name="T32" fmla="*/ 563 w 1267"/>
                <a:gd name="T33" fmla="*/ 1281 h 1775"/>
                <a:gd name="T34" fmla="*/ 633 w 1267"/>
                <a:gd name="T35" fmla="*/ 1499 h 1775"/>
                <a:gd name="T36" fmla="*/ 631 w 1267"/>
                <a:gd name="T37" fmla="*/ 1718 h 1775"/>
                <a:gd name="T38" fmla="*/ 619 w 1267"/>
                <a:gd name="T39" fmla="*/ 1758 h 1775"/>
                <a:gd name="T40" fmla="*/ 682 w 1267"/>
                <a:gd name="T41" fmla="*/ 1770 h 1775"/>
                <a:gd name="T42" fmla="*/ 772 w 1267"/>
                <a:gd name="T43" fmla="*/ 1694 h 1775"/>
                <a:gd name="T44" fmla="*/ 787 w 1267"/>
                <a:gd name="T45" fmla="*/ 1614 h 1775"/>
                <a:gd name="T46" fmla="*/ 736 w 1267"/>
                <a:gd name="T47" fmla="*/ 1399 h 1775"/>
                <a:gd name="T48" fmla="*/ 738 w 1267"/>
                <a:gd name="T49" fmla="*/ 1108 h 1775"/>
                <a:gd name="T50" fmla="*/ 873 w 1267"/>
                <a:gd name="T51" fmla="*/ 1218 h 1775"/>
                <a:gd name="T52" fmla="*/ 1001 w 1267"/>
                <a:gd name="T53" fmla="*/ 1650 h 1775"/>
                <a:gd name="T54" fmla="*/ 1037 w 1267"/>
                <a:gd name="T55" fmla="*/ 1719 h 1775"/>
                <a:gd name="T56" fmla="*/ 1110 w 1267"/>
                <a:gd name="T57" fmla="*/ 1729 h 1775"/>
                <a:gd name="T58" fmla="*/ 1247 w 1267"/>
                <a:gd name="T59" fmla="*/ 1669 h 1775"/>
                <a:gd name="T60" fmla="*/ 1257 w 1267"/>
                <a:gd name="T61" fmla="*/ 1619 h 1775"/>
                <a:gd name="T62" fmla="*/ 1234 w 1267"/>
                <a:gd name="T63" fmla="*/ 1615 h 1775"/>
                <a:gd name="T64" fmla="*/ 1082 w 1267"/>
                <a:gd name="T65" fmla="*/ 1288 h 1775"/>
                <a:gd name="T66" fmla="*/ 957 w 1267"/>
                <a:gd name="T67" fmla="*/ 937 h 1775"/>
                <a:gd name="T68" fmla="*/ 1123 w 1267"/>
                <a:gd name="T69" fmla="*/ 453 h 1775"/>
                <a:gd name="T70" fmla="*/ 1234 w 1267"/>
                <a:gd name="T71" fmla="*/ 184 h 1775"/>
                <a:gd name="T72" fmla="*/ 1252 w 1267"/>
                <a:gd name="T73" fmla="*/ 81 h 1775"/>
                <a:gd name="T74" fmla="*/ 1242 w 1267"/>
                <a:gd name="T75" fmla="*/ 60 h 1775"/>
                <a:gd name="T76" fmla="*/ 1214 w 1267"/>
                <a:gd name="T77" fmla="*/ 5 h 1775"/>
                <a:gd name="T78" fmla="*/ 1202 w 1267"/>
                <a:gd name="T79" fmla="*/ 75 h 1775"/>
                <a:gd name="T80" fmla="*/ 1185 w 1267"/>
                <a:gd name="T81" fmla="*/ 1 h 1775"/>
                <a:gd name="T82" fmla="*/ 1166 w 1267"/>
                <a:gd name="T83" fmla="*/ 44 h 1775"/>
                <a:gd name="T84" fmla="*/ 1141 w 1267"/>
                <a:gd name="T85" fmla="*/ 22 h 1775"/>
                <a:gd name="T86" fmla="*/ 1143 w 1267"/>
                <a:gd name="T87" fmla="*/ 107 h 1775"/>
                <a:gd name="T88" fmla="*/ 1112 w 1267"/>
                <a:gd name="T89" fmla="*/ 95 h 1775"/>
                <a:gd name="T90" fmla="*/ 1157 w 1267"/>
                <a:gd name="T91" fmla="*/ 215 h 1775"/>
                <a:gd name="T92" fmla="*/ 1067 w 1267"/>
                <a:gd name="T93" fmla="*/ 367 h 1775"/>
                <a:gd name="T94" fmla="*/ 897 w 1267"/>
                <a:gd name="T95" fmla="*/ 356 h 1775"/>
                <a:gd name="T96" fmla="*/ 756 w 1267"/>
                <a:gd name="T97" fmla="*/ 342 h 1775"/>
                <a:gd name="T98" fmla="*/ 751 w 1267"/>
                <a:gd name="T99" fmla="*/ 268 h 1775"/>
                <a:gd name="T100" fmla="*/ 753 w 1267"/>
                <a:gd name="T101" fmla="*/ 205 h 1775"/>
                <a:gd name="T102" fmla="*/ 733 w 1267"/>
                <a:gd name="T103" fmla="*/ 175 h 1775"/>
                <a:gd name="T104" fmla="*/ 692 w 1267"/>
                <a:gd name="T105" fmla="*/ 92 h 1775"/>
                <a:gd name="T106" fmla="*/ 597 w 1267"/>
                <a:gd name="T107" fmla="*/ 75 h 1775"/>
                <a:gd name="T108" fmla="*/ 582 w 1267"/>
                <a:gd name="T109" fmla="*/ 70 h 1775"/>
                <a:gd name="T110" fmla="*/ 557 w 1267"/>
                <a:gd name="T111" fmla="*/ 95 h 1775"/>
                <a:gd name="T112" fmla="*/ 533 w 1267"/>
                <a:gd name="T113" fmla="*/ 135 h 1775"/>
                <a:gd name="T114" fmla="*/ 513 w 1267"/>
                <a:gd name="T115" fmla="*/ 131 h 1775"/>
                <a:gd name="T116" fmla="*/ 517 w 1267"/>
                <a:gd name="T117" fmla="*/ 205 h 1775"/>
                <a:gd name="T118" fmla="*/ 542 w 1267"/>
                <a:gd name="T119" fmla="*/ 280 h 1775"/>
                <a:gd name="T120" fmla="*/ 581 w 1267"/>
                <a:gd name="T121" fmla="*/ 303 h 17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267" h="1775">
                  <a:moveTo>
                    <a:pt x="602" y="321"/>
                  </a:moveTo>
                  <a:lnTo>
                    <a:pt x="607" y="361"/>
                  </a:lnTo>
                  <a:lnTo>
                    <a:pt x="607" y="361"/>
                  </a:lnTo>
                  <a:lnTo>
                    <a:pt x="589" y="361"/>
                  </a:lnTo>
                  <a:lnTo>
                    <a:pt x="572" y="363"/>
                  </a:lnTo>
                  <a:lnTo>
                    <a:pt x="552" y="366"/>
                  </a:lnTo>
                  <a:lnTo>
                    <a:pt x="552" y="366"/>
                  </a:lnTo>
                  <a:lnTo>
                    <a:pt x="532" y="369"/>
                  </a:lnTo>
                  <a:lnTo>
                    <a:pt x="513" y="371"/>
                  </a:lnTo>
                  <a:lnTo>
                    <a:pt x="498" y="373"/>
                  </a:lnTo>
                  <a:lnTo>
                    <a:pt x="487" y="376"/>
                  </a:lnTo>
                  <a:lnTo>
                    <a:pt x="487" y="376"/>
                  </a:lnTo>
                  <a:lnTo>
                    <a:pt x="475" y="378"/>
                  </a:lnTo>
                  <a:lnTo>
                    <a:pt x="459" y="379"/>
                  </a:lnTo>
                  <a:lnTo>
                    <a:pt x="442" y="382"/>
                  </a:lnTo>
                  <a:lnTo>
                    <a:pt x="434" y="383"/>
                  </a:lnTo>
                  <a:lnTo>
                    <a:pt x="427" y="386"/>
                  </a:lnTo>
                  <a:lnTo>
                    <a:pt x="427" y="386"/>
                  </a:lnTo>
                  <a:lnTo>
                    <a:pt x="408" y="391"/>
                  </a:lnTo>
                  <a:lnTo>
                    <a:pt x="384" y="396"/>
                  </a:lnTo>
                  <a:lnTo>
                    <a:pt x="359" y="402"/>
                  </a:lnTo>
                  <a:lnTo>
                    <a:pt x="342" y="406"/>
                  </a:lnTo>
                  <a:lnTo>
                    <a:pt x="342" y="406"/>
                  </a:lnTo>
                  <a:lnTo>
                    <a:pt x="328" y="410"/>
                  </a:lnTo>
                  <a:lnTo>
                    <a:pt x="312" y="412"/>
                  </a:lnTo>
                  <a:lnTo>
                    <a:pt x="292" y="416"/>
                  </a:lnTo>
                  <a:lnTo>
                    <a:pt x="292" y="416"/>
                  </a:lnTo>
                  <a:lnTo>
                    <a:pt x="268" y="402"/>
                  </a:lnTo>
                  <a:lnTo>
                    <a:pt x="250" y="391"/>
                  </a:lnTo>
                  <a:lnTo>
                    <a:pt x="243" y="386"/>
                  </a:lnTo>
                  <a:lnTo>
                    <a:pt x="236" y="381"/>
                  </a:lnTo>
                  <a:lnTo>
                    <a:pt x="101" y="245"/>
                  </a:lnTo>
                  <a:lnTo>
                    <a:pt x="111" y="190"/>
                  </a:lnTo>
                  <a:lnTo>
                    <a:pt x="111" y="165"/>
                  </a:lnTo>
                  <a:lnTo>
                    <a:pt x="111" y="165"/>
                  </a:lnTo>
                  <a:lnTo>
                    <a:pt x="114" y="160"/>
                  </a:lnTo>
                  <a:lnTo>
                    <a:pt x="120" y="150"/>
                  </a:lnTo>
                  <a:lnTo>
                    <a:pt x="121" y="145"/>
                  </a:lnTo>
                  <a:lnTo>
                    <a:pt x="124" y="140"/>
                  </a:lnTo>
                  <a:lnTo>
                    <a:pt x="124" y="136"/>
                  </a:lnTo>
                  <a:lnTo>
                    <a:pt x="123" y="135"/>
                  </a:lnTo>
                  <a:lnTo>
                    <a:pt x="121" y="135"/>
                  </a:lnTo>
                  <a:lnTo>
                    <a:pt x="121" y="135"/>
                  </a:lnTo>
                  <a:lnTo>
                    <a:pt x="118" y="135"/>
                  </a:lnTo>
                  <a:lnTo>
                    <a:pt x="115" y="136"/>
                  </a:lnTo>
                  <a:lnTo>
                    <a:pt x="108" y="140"/>
                  </a:lnTo>
                  <a:lnTo>
                    <a:pt x="101" y="145"/>
                  </a:lnTo>
                  <a:lnTo>
                    <a:pt x="101" y="145"/>
                  </a:lnTo>
                  <a:lnTo>
                    <a:pt x="91" y="131"/>
                  </a:lnTo>
                  <a:lnTo>
                    <a:pt x="85" y="121"/>
                  </a:lnTo>
                  <a:lnTo>
                    <a:pt x="83" y="117"/>
                  </a:lnTo>
                  <a:lnTo>
                    <a:pt x="81" y="115"/>
                  </a:lnTo>
                  <a:lnTo>
                    <a:pt x="81" y="115"/>
                  </a:lnTo>
                  <a:lnTo>
                    <a:pt x="80" y="109"/>
                  </a:lnTo>
                  <a:lnTo>
                    <a:pt x="79" y="100"/>
                  </a:lnTo>
                  <a:lnTo>
                    <a:pt x="75" y="91"/>
                  </a:lnTo>
                  <a:lnTo>
                    <a:pt x="74" y="87"/>
                  </a:lnTo>
                  <a:lnTo>
                    <a:pt x="71" y="85"/>
                  </a:lnTo>
                  <a:lnTo>
                    <a:pt x="71" y="85"/>
                  </a:lnTo>
                  <a:lnTo>
                    <a:pt x="68" y="82"/>
                  </a:lnTo>
                  <a:lnTo>
                    <a:pt x="64" y="84"/>
                  </a:lnTo>
                  <a:lnTo>
                    <a:pt x="63" y="86"/>
                  </a:lnTo>
                  <a:lnTo>
                    <a:pt x="61" y="90"/>
                  </a:lnTo>
                  <a:lnTo>
                    <a:pt x="61" y="120"/>
                  </a:lnTo>
                  <a:lnTo>
                    <a:pt x="61" y="120"/>
                  </a:lnTo>
                  <a:lnTo>
                    <a:pt x="60" y="112"/>
                  </a:lnTo>
                  <a:lnTo>
                    <a:pt x="55" y="97"/>
                  </a:lnTo>
                  <a:lnTo>
                    <a:pt x="53" y="90"/>
                  </a:lnTo>
                  <a:lnTo>
                    <a:pt x="49" y="84"/>
                  </a:lnTo>
                  <a:lnTo>
                    <a:pt x="45" y="80"/>
                  </a:lnTo>
                  <a:lnTo>
                    <a:pt x="43" y="80"/>
                  </a:lnTo>
                  <a:lnTo>
                    <a:pt x="41" y="80"/>
                  </a:lnTo>
                  <a:lnTo>
                    <a:pt x="41" y="80"/>
                  </a:lnTo>
                  <a:lnTo>
                    <a:pt x="38" y="81"/>
                  </a:lnTo>
                  <a:lnTo>
                    <a:pt x="35" y="81"/>
                  </a:lnTo>
                  <a:lnTo>
                    <a:pt x="33" y="80"/>
                  </a:lnTo>
                  <a:lnTo>
                    <a:pt x="31" y="80"/>
                  </a:lnTo>
                  <a:lnTo>
                    <a:pt x="31" y="81"/>
                  </a:lnTo>
                  <a:lnTo>
                    <a:pt x="31" y="90"/>
                  </a:lnTo>
                  <a:lnTo>
                    <a:pt x="31" y="90"/>
                  </a:lnTo>
                  <a:lnTo>
                    <a:pt x="33" y="104"/>
                  </a:lnTo>
                  <a:lnTo>
                    <a:pt x="34" y="117"/>
                  </a:lnTo>
                  <a:lnTo>
                    <a:pt x="36" y="130"/>
                  </a:lnTo>
                  <a:lnTo>
                    <a:pt x="36" y="130"/>
                  </a:lnTo>
                  <a:lnTo>
                    <a:pt x="26" y="117"/>
                  </a:lnTo>
                  <a:lnTo>
                    <a:pt x="20" y="110"/>
                  </a:lnTo>
                  <a:lnTo>
                    <a:pt x="18" y="109"/>
                  </a:lnTo>
                  <a:lnTo>
                    <a:pt x="16" y="109"/>
                  </a:lnTo>
                  <a:lnTo>
                    <a:pt x="16" y="110"/>
                  </a:lnTo>
                  <a:lnTo>
                    <a:pt x="16" y="110"/>
                  </a:lnTo>
                  <a:lnTo>
                    <a:pt x="15" y="117"/>
                  </a:lnTo>
                  <a:lnTo>
                    <a:pt x="16" y="125"/>
                  </a:lnTo>
                  <a:lnTo>
                    <a:pt x="16" y="125"/>
                  </a:lnTo>
                  <a:lnTo>
                    <a:pt x="19" y="135"/>
                  </a:lnTo>
                  <a:lnTo>
                    <a:pt x="24" y="150"/>
                  </a:lnTo>
                  <a:lnTo>
                    <a:pt x="31" y="170"/>
                  </a:lnTo>
                  <a:lnTo>
                    <a:pt x="31" y="170"/>
                  </a:lnTo>
                  <a:lnTo>
                    <a:pt x="19" y="154"/>
                  </a:lnTo>
                  <a:lnTo>
                    <a:pt x="9" y="144"/>
                  </a:lnTo>
                  <a:lnTo>
                    <a:pt x="4" y="140"/>
                  </a:lnTo>
                  <a:lnTo>
                    <a:pt x="1" y="140"/>
                  </a:lnTo>
                  <a:lnTo>
                    <a:pt x="1" y="140"/>
                  </a:lnTo>
                  <a:lnTo>
                    <a:pt x="0" y="141"/>
                  </a:lnTo>
                  <a:lnTo>
                    <a:pt x="1" y="143"/>
                  </a:lnTo>
                  <a:lnTo>
                    <a:pt x="3" y="150"/>
                  </a:lnTo>
                  <a:lnTo>
                    <a:pt x="11" y="169"/>
                  </a:lnTo>
                  <a:lnTo>
                    <a:pt x="26" y="195"/>
                  </a:lnTo>
                  <a:lnTo>
                    <a:pt x="26" y="195"/>
                  </a:lnTo>
                  <a:lnTo>
                    <a:pt x="26" y="200"/>
                  </a:lnTo>
                  <a:lnTo>
                    <a:pt x="26" y="211"/>
                  </a:lnTo>
                  <a:lnTo>
                    <a:pt x="28" y="219"/>
                  </a:lnTo>
                  <a:lnTo>
                    <a:pt x="30" y="228"/>
                  </a:lnTo>
                  <a:lnTo>
                    <a:pt x="33" y="237"/>
                  </a:lnTo>
                  <a:lnTo>
                    <a:pt x="36" y="245"/>
                  </a:lnTo>
                  <a:lnTo>
                    <a:pt x="36" y="245"/>
                  </a:lnTo>
                  <a:lnTo>
                    <a:pt x="41" y="254"/>
                  </a:lnTo>
                  <a:lnTo>
                    <a:pt x="48" y="262"/>
                  </a:lnTo>
                  <a:lnTo>
                    <a:pt x="61" y="274"/>
                  </a:lnTo>
                  <a:lnTo>
                    <a:pt x="71" y="283"/>
                  </a:lnTo>
                  <a:lnTo>
                    <a:pt x="76" y="285"/>
                  </a:lnTo>
                  <a:lnTo>
                    <a:pt x="76" y="285"/>
                  </a:lnTo>
                  <a:lnTo>
                    <a:pt x="95" y="318"/>
                  </a:lnTo>
                  <a:lnTo>
                    <a:pt x="139" y="391"/>
                  </a:lnTo>
                  <a:lnTo>
                    <a:pt x="164" y="431"/>
                  </a:lnTo>
                  <a:lnTo>
                    <a:pt x="186" y="466"/>
                  </a:lnTo>
                  <a:lnTo>
                    <a:pt x="205" y="494"/>
                  </a:lnTo>
                  <a:lnTo>
                    <a:pt x="211" y="501"/>
                  </a:lnTo>
                  <a:lnTo>
                    <a:pt x="216" y="506"/>
                  </a:lnTo>
                  <a:lnTo>
                    <a:pt x="216" y="506"/>
                  </a:lnTo>
                  <a:lnTo>
                    <a:pt x="224" y="510"/>
                  </a:lnTo>
                  <a:lnTo>
                    <a:pt x="231" y="514"/>
                  </a:lnTo>
                  <a:lnTo>
                    <a:pt x="248" y="519"/>
                  </a:lnTo>
                  <a:lnTo>
                    <a:pt x="263" y="521"/>
                  </a:lnTo>
                  <a:lnTo>
                    <a:pt x="272" y="521"/>
                  </a:lnTo>
                  <a:lnTo>
                    <a:pt x="272" y="521"/>
                  </a:lnTo>
                  <a:lnTo>
                    <a:pt x="380" y="510"/>
                  </a:lnTo>
                  <a:lnTo>
                    <a:pt x="450" y="502"/>
                  </a:lnTo>
                  <a:lnTo>
                    <a:pt x="473" y="501"/>
                  </a:lnTo>
                  <a:lnTo>
                    <a:pt x="482" y="501"/>
                  </a:lnTo>
                  <a:lnTo>
                    <a:pt x="482" y="501"/>
                  </a:lnTo>
                  <a:lnTo>
                    <a:pt x="483" y="512"/>
                  </a:lnTo>
                  <a:lnTo>
                    <a:pt x="489" y="540"/>
                  </a:lnTo>
                  <a:lnTo>
                    <a:pt x="507" y="624"/>
                  </a:lnTo>
                  <a:lnTo>
                    <a:pt x="524" y="708"/>
                  </a:lnTo>
                  <a:lnTo>
                    <a:pt x="529" y="738"/>
                  </a:lnTo>
                  <a:lnTo>
                    <a:pt x="532" y="752"/>
                  </a:lnTo>
                  <a:lnTo>
                    <a:pt x="532" y="752"/>
                  </a:lnTo>
                  <a:lnTo>
                    <a:pt x="512" y="977"/>
                  </a:lnTo>
                  <a:lnTo>
                    <a:pt x="532" y="977"/>
                  </a:lnTo>
                  <a:lnTo>
                    <a:pt x="532" y="977"/>
                  </a:lnTo>
                  <a:lnTo>
                    <a:pt x="545" y="1129"/>
                  </a:lnTo>
                  <a:lnTo>
                    <a:pt x="558" y="1239"/>
                  </a:lnTo>
                  <a:lnTo>
                    <a:pt x="563" y="1281"/>
                  </a:lnTo>
                  <a:lnTo>
                    <a:pt x="567" y="1303"/>
                  </a:lnTo>
                  <a:lnTo>
                    <a:pt x="567" y="1303"/>
                  </a:lnTo>
                  <a:lnTo>
                    <a:pt x="578" y="1341"/>
                  </a:lnTo>
                  <a:lnTo>
                    <a:pt x="594" y="1393"/>
                  </a:lnTo>
                  <a:lnTo>
                    <a:pt x="612" y="1447"/>
                  </a:lnTo>
                  <a:lnTo>
                    <a:pt x="621" y="1469"/>
                  </a:lnTo>
                  <a:lnTo>
                    <a:pt x="627" y="1484"/>
                  </a:lnTo>
                  <a:lnTo>
                    <a:pt x="627" y="1484"/>
                  </a:lnTo>
                  <a:lnTo>
                    <a:pt x="633" y="1499"/>
                  </a:lnTo>
                  <a:lnTo>
                    <a:pt x="641" y="1520"/>
                  </a:lnTo>
                  <a:lnTo>
                    <a:pt x="658" y="1573"/>
                  </a:lnTo>
                  <a:lnTo>
                    <a:pt x="677" y="1639"/>
                  </a:lnTo>
                  <a:lnTo>
                    <a:pt x="687" y="1659"/>
                  </a:lnTo>
                  <a:lnTo>
                    <a:pt x="687" y="1659"/>
                  </a:lnTo>
                  <a:lnTo>
                    <a:pt x="679" y="1668"/>
                  </a:lnTo>
                  <a:lnTo>
                    <a:pt x="662" y="1688"/>
                  </a:lnTo>
                  <a:lnTo>
                    <a:pt x="641" y="1709"/>
                  </a:lnTo>
                  <a:lnTo>
                    <a:pt x="631" y="1718"/>
                  </a:lnTo>
                  <a:lnTo>
                    <a:pt x="622" y="1724"/>
                  </a:lnTo>
                  <a:lnTo>
                    <a:pt x="622" y="1724"/>
                  </a:lnTo>
                  <a:lnTo>
                    <a:pt x="618" y="1727"/>
                  </a:lnTo>
                  <a:lnTo>
                    <a:pt x="616" y="1729"/>
                  </a:lnTo>
                  <a:lnTo>
                    <a:pt x="614" y="1733"/>
                  </a:lnTo>
                  <a:lnTo>
                    <a:pt x="613" y="1737"/>
                  </a:lnTo>
                  <a:lnTo>
                    <a:pt x="614" y="1743"/>
                  </a:lnTo>
                  <a:lnTo>
                    <a:pt x="617" y="1751"/>
                  </a:lnTo>
                  <a:lnTo>
                    <a:pt x="619" y="1758"/>
                  </a:lnTo>
                  <a:lnTo>
                    <a:pt x="623" y="1765"/>
                  </a:lnTo>
                  <a:lnTo>
                    <a:pt x="627" y="1770"/>
                  </a:lnTo>
                  <a:lnTo>
                    <a:pt x="627" y="1770"/>
                  </a:lnTo>
                  <a:lnTo>
                    <a:pt x="633" y="1771"/>
                  </a:lnTo>
                  <a:lnTo>
                    <a:pt x="647" y="1773"/>
                  </a:lnTo>
                  <a:lnTo>
                    <a:pt x="656" y="1775"/>
                  </a:lnTo>
                  <a:lnTo>
                    <a:pt x="664" y="1773"/>
                  </a:lnTo>
                  <a:lnTo>
                    <a:pt x="674" y="1772"/>
                  </a:lnTo>
                  <a:lnTo>
                    <a:pt x="682" y="1770"/>
                  </a:lnTo>
                  <a:lnTo>
                    <a:pt x="682" y="1770"/>
                  </a:lnTo>
                  <a:lnTo>
                    <a:pt x="696" y="1762"/>
                  </a:lnTo>
                  <a:lnTo>
                    <a:pt x="708" y="1753"/>
                  </a:lnTo>
                  <a:lnTo>
                    <a:pt x="727" y="1739"/>
                  </a:lnTo>
                  <a:lnTo>
                    <a:pt x="727" y="1739"/>
                  </a:lnTo>
                  <a:lnTo>
                    <a:pt x="737" y="1731"/>
                  </a:lnTo>
                  <a:lnTo>
                    <a:pt x="751" y="1717"/>
                  </a:lnTo>
                  <a:lnTo>
                    <a:pt x="772" y="1694"/>
                  </a:lnTo>
                  <a:lnTo>
                    <a:pt x="772" y="1694"/>
                  </a:lnTo>
                  <a:lnTo>
                    <a:pt x="774" y="1692"/>
                  </a:lnTo>
                  <a:lnTo>
                    <a:pt x="777" y="1691"/>
                  </a:lnTo>
                  <a:lnTo>
                    <a:pt x="777" y="1687"/>
                  </a:lnTo>
                  <a:lnTo>
                    <a:pt x="777" y="1679"/>
                  </a:lnTo>
                  <a:lnTo>
                    <a:pt x="777" y="1679"/>
                  </a:lnTo>
                  <a:lnTo>
                    <a:pt x="776" y="1665"/>
                  </a:lnTo>
                  <a:lnTo>
                    <a:pt x="774" y="1650"/>
                  </a:lnTo>
                  <a:lnTo>
                    <a:pt x="772" y="1634"/>
                  </a:lnTo>
                  <a:lnTo>
                    <a:pt x="787" y="1614"/>
                  </a:lnTo>
                  <a:lnTo>
                    <a:pt x="787" y="1614"/>
                  </a:lnTo>
                  <a:lnTo>
                    <a:pt x="773" y="1599"/>
                  </a:lnTo>
                  <a:lnTo>
                    <a:pt x="763" y="1587"/>
                  </a:lnTo>
                  <a:lnTo>
                    <a:pt x="759" y="1579"/>
                  </a:lnTo>
                  <a:lnTo>
                    <a:pt x="757" y="1574"/>
                  </a:lnTo>
                  <a:lnTo>
                    <a:pt x="757" y="1574"/>
                  </a:lnTo>
                  <a:lnTo>
                    <a:pt x="752" y="1539"/>
                  </a:lnTo>
                  <a:lnTo>
                    <a:pt x="743" y="1472"/>
                  </a:lnTo>
                  <a:lnTo>
                    <a:pt x="736" y="1399"/>
                  </a:lnTo>
                  <a:lnTo>
                    <a:pt x="733" y="1367"/>
                  </a:lnTo>
                  <a:lnTo>
                    <a:pt x="732" y="1343"/>
                  </a:lnTo>
                  <a:lnTo>
                    <a:pt x="732" y="1343"/>
                  </a:lnTo>
                  <a:lnTo>
                    <a:pt x="731" y="1282"/>
                  </a:lnTo>
                  <a:lnTo>
                    <a:pt x="731" y="1239"/>
                  </a:lnTo>
                  <a:lnTo>
                    <a:pt x="732" y="1195"/>
                  </a:lnTo>
                  <a:lnTo>
                    <a:pt x="733" y="1154"/>
                  </a:lnTo>
                  <a:lnTo>
                    <a:pt x="736" y="1120"/>
                  </a:lnTo>
                  <a:lnTo>
                    <a:pt x="738" y="1108"/>
                  </a:lnTo>
                  <a:lnTo>
                    <a:pt x="741" y="1098"/>
                  </a:lnTo>
                  <a:lnTo>
                    <a:pt x="743" y="1093"/>
                  </a:lnTo>
                  <a:lnTo>
                    <a:pt x="746" y="1093"/>
                  </a:lnTo>
                  <a:lnTo>
                    <a:pt x="747" y="1093"/>
                  </a:lnTo>
                  <a:lnTo>
                    <a:pt x="747" y="1093"/>
                  </a:lnTo>
                  <a:lnTo>
                    <a:pt x="759" y="1101"/>
                  </a:lnTo>
                  <a:lnTo>
                    <a:pt x="778" y="1119"/>
                  </a:lnTo>
                  <a:lnTo>
                    <a:pt x="827" y="1168"/>
                  </a:lnTo>
                  <a:lnTo>
                    <a:pt x="873" y="1218"/>
                  </a:lnTo>
                  <a:lnTo>
                    <a:pt x="890" y="1237"/>
                  </a:lnTo>
                  <a:lnTo>
                    <a:pt x="897" y="1248"/>
                  </a:lnTo>
                  <a:lnTo>
                    <a:pt x="897" y="1248"/>
                  </a:lnTo>
                  <a:lnTo>
                    <a:pt x="915" y="1312"/>
                  </a:lnTo>
                  <a:lnTo>
                    <a:pt x="947" y="1437"/>
                  </a:lnTo>
                  <a:lnTo>
                    <a:pt x="981" y="1565"/>
                  </a:lnTo>
                  <a:lnTo>
                    <a:pt x="997" y="1634"/>
                  </a:lnTo>
                  <a:lnTo>
                    <a:pt x="997" y="1634"/>
                  </a:lnTo>
                  <a:lnTo>
                    <a:pt x="1001" y="1650"/>
                  </a:lnTo>
                  <a:lnTo>
                    <a:pt x="1005" y="1662"/>
                  </a:lnTo>
                  <a:lnTo>
                    <a:pt x="1007" y="1669"/>
                  </a:lnTo>
                  <a:lnTo>
                    <a:pt x="1022" y="1664"/>
                  </a:lnTo>
                  <a:lnTo>
                    <a:pt x="1022" y="1664"/>
                  </a:lnTo>
                  <a:lnTo>
                    <a:pt x="1028" y="1689"/>
                  </a:lnTo>
                  <a:lnTo>
                    <a:pt x="1032" y="1708"/>
                  </a:lnTo>
                  <a:lnTo>
                    <a:pt x="1035" y="1716"/>
                  </a:lnTo>
                  <a:lnTo>
                    <a:pt x="1037" y="1719"/>
                  </a:lnTo>
                  <a:lnTo>
                    <a:pt x="1037" y="1719"/>
                  </a:lnTo>
                  <a:lnTo>
                    <a:pt x="1050" y="1731"/>
                  </a:lnTo>
                  <a:lnTo>
                    <a:pt x="1057" y="1737"/>
                  </a:lnTo>
                  <a:lnTo>
                    <a:pt x="1062" y="1739"/>
                  </a:lnTo>
                  <a:lnTo>
                    <a:pt x="1062" y="1739"/>
                  </a:lnTo>
                  <a:lnTo>
                    <a:pt x="1070" y="1739"/>
                  </a:lnTo>
                  <a:lnTo>
                    <a:pt x="1085" y="1738"/>
                  </a:lnTo>
                  <a:lnTo>
                    <a:pt x="1093" y="1736"/>
                  </a:lnTo>
                  <a:lnTo>
                    <a:pt x="1101" y="1733"/>
                  </a:lnTo>
                  <a:lnTo>
                    <a:pt x="1110" y="1729"/>
                  </a:lnTo>
                  <a:lnTo>
                    <a:pt x="1117" y="1724"/>
                  </a:lnTo>
                  <a:lnTo>
                    <a:pt x="1117" y="1724"/>
                  </a:lnTo>
                  <a:lnTo>
                    <a:pt x="1127" y="1718"/>
                  </a:lnTo>
                  <a:lnTo>
                    <a:pt x="1143" y="1712"/>
                  </a:lnTo>
                  <a:lnTo>
                    <a:pt x="1183" y="1697"/>
                  </a:lnTo>
                  <a:lnTo>
                    <a:pt x="1222" y="1682"/>
                  </a:lnTo>
                  <a:lnTo>
                    <a:pt x="1237" y="1674"/>
                  </a:lnTo>
                  <a:lnTo>
                    <a:pt x="1247" y="1669"/>
                  </a:lnTo>
                  <a:lnTo>
                    <a:pt x="1247" y="1669"/>
                  </a:lnTo>
                  <a:lnTo>
                    <a:pt x="1254" y="1664"/>
                  </a:lnTo>
                  <a:lnTo>
                    <a:pt x="1257" y="1659"/>
                  </a:lnTo>
                  <a:lnTo>
                    <a:pt x="1264" y="1648"/>
                  </a:lnTo>
                  <a:lnTo>
                    <a:pt x="1267" y="1640"/>
                  </a:lnTo>
                  <a:lnTo>
                    <a:pt x="1267" y="1634"/>
                  </a:lnTo>
                  <a:lnTo>
                    <a:pt x="1267" y="1634"/>
                  </a:lnTo>
                  <a:lnTo>
                    <a:pt x="1264" y="1627"/>
                  </a:lnTo>
                  <a:lnTo>
                    <a:pt x="1261" y="1622"/>
                  </a:lnTo>
                  <a:lnTo>
                    <a:pt x="1257" y="1619"/>
                  </a:lnTo>
                  <a:lnTo>
                    <a:pt x="1257" y="1619"/>
                  </a:lnTo>
                  <a:lnTo>
                    <a:pt x="1252" y="1617"/>
                  </a:lnTo>
                  <a:lnTo>
                    <a:pt x="1245" y="1615"/>
                  </a:lnTo>
                  <a:lnTo>
                    <a:pt x="1232" y="1614"/>
                  </a:lnTo>
                  <a:lnTo>
                    <a:pt x="1232" y="1614"/>
                  </a:lnTo>
                  <a:lnTo>
                    <a:pt x="1231" y="1614"/>
                  </a:lnTo>
                  <a:lnTo>
                    <a:pt x="1232" y="1615"/>
                  </a:lnTo>
                  <a:lnTo>
                    <a:pt x="1234" y="1615"/>
                  </a:lnTo>
                  <a:lnTo>
                    <a:pt x="1234" y="1615"/>
                  </a:lnTo>
                  <a:lnTo>
                    <a:pt x="1227" y="1617"/>
                  </a:lnTo>
                  <a:lnTo>
                    <a:pt x="1202" y="1614"/>
                  </a:lnTo>
                  <a:lnTo>
                    <a:pt x="1202" y="1614"/>
                  </a:lnTo>
                  <a:lnTo>
                    <a:pt x="1153" y="1609"/>
                  </a:lnTo>
                  <a:lnTo>
                    <a:pt x="1142" y="1609"/>
                  </a:lnTo>
                  <a:lnTo>
                    <a:pt x="1142" y="1609"/>
                  </a:lnTo>
                  <a:lnTo>
                    <a:pt x="1113" y="1460"/>
                  </a:lnTo>
                  <a:lnTo>
                    <a:pt x="1093" y="1351"/>
                  </a:lnTo>
                  <a:lnTo>
                    <a:pt x="1082" y="1288"/>
                  </a:lnTo>
                  <a:lnTo>
                    <a:pt x="1082" y="1288"/>
                  </a:lnTo>
                  <a:lnTo>
                    <a:pt x="1080" y="1279"/>
                  </a:lnTo>
                  <a:lnTo>
                    <a:pt x="1075" y="1264"/>
                  </a:lnTo>
                  <a:lnTo>
                    <a:pt x="1056" y="1222"/>
                  </a:lnTo>
                  <a:lnTo>
                    <a:pt x="1032" y="1167"/>
                  </a:lnTo>
                  <a:lnTo>
                    <a:pt x="1003" y="1106"/>
                  </a:lnTo>
                  <a:lnTo>
                    <a:pt x="951" y="996"/>
                  </a:lnTo>
                  <a:lnTo>
                    <a:pt x="927" y="947"/>
                  </a:lnTo>
                  <a:lnTo>
                    <a:pt x="957" y="937"/>
                  </a:lnTo>
                  <a:lnTo>
                    <a:pt x="877" y="677"/>
                  </a:lnTo>
                  <a:lnTo>
                    <a:pt x="897" y="486"/>
                  </a:lnTo>
                  <a:lnTo>
                    <a:pt x="897" y="486"/>
                  </a:lnTo>
                  <a:lnTo>
                    <a:pt x="932" y="482"/>
                  </a:lnTo>
                  <a:lnTo>
                    <a:pt x="1008" y="472"/>
                  </a:lnTo>
                  <a:lnTo>
                    <a:pt x="1050" y="467"/>
                  </a:lnTo>
                  <a:lnTo>
                    <a:pt x="1087" y="461"/>
                  </a:lnTo>
                  <a:lnTo>
                    <a:pt x="1115" y="456"/>
                  </a:lnTo>
                  <a:lnTo>
                    <a:pt x="1123" y="453"/>
                  </a:lnTo>
                  <a:lnTo>
                    <a:pt x="1127" y="451"/>
                  </a:lnTo>
                  <a:lnTo>
                    <a:pt x="1127" y="451"/>
                  </a:lnTo>
                  <a:lnTo>
                    <a:pt x="1136" y="442"/>
                  </a:lnTo>
                  <a:lnTo>
                    <a:pt x="1146" y="435"/>
                  </a:lnTo>
                  <a:lnTo>
                    <a:pt x="1157" y="426"/>
                  </a:lnTo>
                  <a:lnTo>
                    <a:pt x="1227" y="190"/>
                  </a:lnTo>
                  <a:lnTo>
                    <a:pt x="1227" y="190"/>
                  </a:lnTo>
                  <a:lnTo>
                    <a:pt x="1229" y="189"/>
                  </a:lnTo>
                  <a:lnTo>
                    <a:pt x="1234" y="184"/>
                  </a:lnTo>
                  <a:lnTo>
                    <a:pt x="1239" y="176"/>
                  </a:lnTo>
                  <a:lnTo>
                    <a:pt x="1241" y="171"/>
                  </a:lnTo>
                  <a:lnTo>
                    <a:pt x="1242" y="165"/>
                  </a:lnTo>
                  <a:lnTo>
                    <a:pt x="1242" y="165"/>
                  </a:lnTo>
                  <a:lnTo>
                    <a:pt x="1245" y="150"/>
                  </a:lnTo>
                  <a:lnTo>
                    <a:pt x="1246" y="131"/>
                  </a:lnTo>
                  <a:lnTo>
                    <a:pt x="1247" y="110"/>
                  </a:lnTo>
                  <a:lnTo>
                    <a:pt x="1247" y="110"/>
                  </a:lnTo>
                  <a:lnTo>
                    <a:pt x="1252" y="81"/>
                  </a:lnTo>
                  <a:lnTo>
                    <a:pt x="1255" y="61"/>
                  </a:lnTo>
                  <a:lnTo>
                    <a:pt x="1255" y="54"/>
                  </a:lnTo>
                  <a:lnTo>
                    <a:pt x="1254" y="51"/>
                  </a:lnTo>
                  <a:lnTo>
                    <a:pt x="1252" y="50"/>
                  </a:lnTo>
                  <a:lnTo>
                    <a:pt x="1252" y="50"/>
                  </a:lnTo>
                  <a:lnTo>
                    <a:pt x="1250" y="49"/>
                  </a:lnTo>
                  <a:lnTo>
                    <a:pt x="1249" y="49"/>
                  </a:lnTo>
                  <a:lnTo>
                    <a:pt x="1246" y="51"/>
                  </a:lnTo>
                  <a:lnTo>
                    <a:pt x="1242" y="60"/>
                  </a:lnTo>
                  <a:lnTo>
                    <a:pt x="1242" y="60"/>
                  </a:lnTo>
                  <a:lnTo>
                    <a:pt x="1240" y="67"/>
                  </a:lnTo>
                  <a:lnTo>
                    <a:pt x="1236" y="80"/>
                  </a:lnTo>
                  <a:lnTo>
                    <a:pt x="1232" y="95"/>
                  </a:lnTo>
                  <a:lnTo>
                    <a:pt x="1232" y="95"/>
                  </a:lnTo>
                  <a:lnTo>
                    <a:pt x="1225" y="47"/>
                  </a:lnTo>
                  <a:lnTo>
                    <a:pt x="1217" y="16"/>
                  </a:lnTo>
                  <a:lnTo>
                    <a:pt x="1215" y="7"/>
                  </a:lnTo>
                  <a:lnTo>
                    <a:pt x="1214" y="5"/>
                  </a:lnTo>
                  <a:lnTo>
                    <a:pt x="1212" y="5"/>
                  </a:lnTo>
                  <a:lnTo>
                    <a:pt x="1212" y="5"/>
                  </a:lnTo>
                  <a:lnTo>
                    <a:pt x="1211" y="10"/>
                  </a:lnTo>
                  <a:lnTo>
                    <a:pt x="1209" y="18"/>
                  </a:lnTo>
                  <a:lnTo>
                    <a:pt x="1206" y="44"/>
                  </a:lnTo>
                  <a:lnTo>
                    <a:pt x="1204" y="66"/>
                  </a:lnTo>
                  <a:lnTo>
                    <a:pt x="1204" y="74"/>
                  </a:lnTo>
                  <a:lnTo>
                    <a:pt x="1202" y="75"/>
                  </a:lnTo>
                  <a:lnTo>
                    <a:pt x="1202" y="75"/>
                  </a:lnTo>
                  <a:lnTo>
                    <a:pt x="1201" y="61"/>
                  </a:lnTo>
                  <a:lnTo>
                    <a:pt x="1199" y="35"/>
                  </a:lnTo>
                  <a:lnTo>
                    <a:pt x="1196" y="21"/>
                  </a:lnTo>
                  <a:lnTo>
                    <a:pt x="1194" y="10"/>
                  </a:lnTo>
                  <a:lnTo>
                    <a:pt x="1191" y="2"/>
                  </a:lnTo>
                  <a:lnTo>
                    <a:pt x="1190" y="0"/>
                  </a:lnTo>
                  <a:lnTo>
                    <a:pt x="1187" y="0"/>
                  </a:lnTo>
                  <a:lnTo>
                    <a:pt x="1187" y="0"/>
                  </a:lnTo>
                  <a:lnTo>
                    <a:pt x="1185" y="1"/>
                  </a:lnTo>
                  <a:lnTo>
                    <a:pt x="1183" y="5"/>
                  </a:lnTo>
                  <a:lnTo>
                    <a:pt x="1181" y="13"/>
                  </a:lnTo>
                  <a:lnTo>
                    <a:pt x="1180" y="26"/>
                  </a:lnTo>
                  <a:lnTo>
                    <a:pt x="1178" y="41"/>
                  </a:lnTo>
                  <a:lnTo>
                    <a:pt x="1177" y="67"/>
                  </a:lnTo>
                  <a:lnTo>
                    <a:pt x="1177" y="80"/>
                  </a:lnTo>
                  <a:lnTo>
                    <a:pt x="1177" y="80"/>
                  </a:lnTo>
                  <a:lnTo>
                    <a:pt x="1173" y="69"/>
                  </a:lnTo>
                  <a:lnTo>
                    <a:pt x="1166" y="44"/>
                  </a:lnTo>
                  <a:lnTo>
                    <a:pt x="1161" y="31"/>
                  </a:lnTo>
                  <a:lnTo>
                    <a:pt x="1156" y="20"/>
                  </a:lnTo>
                  <a:lnTo>
                    <a:pt x="1151" y="12"/>
                  </a:lnTo>
                  <a:lnTo>
                    <a:pt x="1148" y="10"/>
                  </a:lnTo>
                  <a:lnTo>
                    <a:pt x="1147" y="10"/>
                  </a:lnTo>
                  <a:lnTo>
                    <a:pt x="1147" y="10"/>
                  </a:lnTo>
                  <a:lnTo>
                    <a:pt x="1145" y="12"/>
                  </a:lnTo>
                  <a:lnTo>
                    <a:pt x="1142" y="16"/>
                  </a:lnTo>
                  <a:lnTo>
                    <a:pt x="1141" y="22"/>
                  </a:lnTo>
                  <a:lnTo>
                    <a:pt x="1141" y="28"/>
                  </a:lnTo>
                  <a:lnTo>
                    <a:pt x="1141" y="41"/>
                  </a:lnTo>
                  <a:lnTo>
                    <a:pt x="1142" y="50"/>
                  </a:lnTo>
                  <a:lnTo>
                    <a:pt x="1142" y="50"/>
                  </a:lnTo>
                  <a:lnTo>
                    <a:pt x="1145" y="62"/>
                  </a:lnTo>
                  <a:lnTo>
                    <a:pt x="1148" y="85"/>
                  </a:lnTo>
                  <a:lnTo>
                    <a:pt x="1152" y="115"/>
                  </a:lnTo>
                  <a:lnTo>
                    <a:pt x="1152" y="115"/>
                  </a:lnTo>
                  <a:lnTo>
                    <a:pt x="1143" y="107"/>
                  </a:lnTo>
                  <a:lnTo>
                    <a:pt x="1127" y="95"/>
                  </a:lnTo>
                  <a:lnTo>
                    <a:pt x="1127" y="95"/>
                  </a:lnTo>
                  <a:lnTo>
                    <a:pt x="1121" y="91"/>
                  </a:lnTo>
                  <a:lnTo>
                    <a:pt x="1116" y="90"/>
                  </a:lnTo>
                  <a:lnTo>
                    <a:pt x="1113" y="90"/>
                  </a:lnTo>
                  <a:lnTo>
                    <a:pt x="1112" y="91"/>
                  </a:lnTo>
                  <a:lnTo>
                    <a:pt x="1112" y="92"/>
                  </a:lnTo>
                  <a:lnTo>
                    <a:pt x="1112" y="95"/>
                  </a:lnTo>
                  <a:lnTo>
                    <a:pt x="1112" y="95"/>
                  </a:lnTo>
                  <a:lnTo>
                    <a:pt x="1117" y="112"/>
                  </a:lnTo>
                  <a:lnTo>
                    <a:pt x="1121" y="124"/>
                  </a:lnTo>
                  <a:lnTo>
                    <a:pt x="1127" y="135"/>
                  </a:lnTo>
                  <a:lnTo>
                    <a:pt x="1127" y="135"/>
                  </a:lnTo>
                  <a:lnTo>
                    <a:pt x="1140" y="154"/>
                  </a:lnTo>
                  <a:lnTo>
                    <a:pt x="1147" y="165"/>
                  </a:lnTo>
                  <a:lnTo>
                    <a:pt x="1147" y="165"/>
                  </a:lnTo>
                  <a:lnTo>
                    <a:pt x="1162" y="190"/>
                  </a:lnTo>
                  <a:lnTo>
                    <a:pt x="1157" y="215"/>
                  </a:lnTo>
                  <a:lnTo>
                    <a:pt x="1157" y="215"/>
                  </a:lnTo>
                  <a:lnTo>
                    <a:pt x="1123" y="279"/>
                  </a:lnTo>
                  <a:lnTo>
                    <a:pt x="1097" y="326"/>
                  </a:lnTo>
                  <a:lnTo>
                    <a:pt x="1082" y="351"/>
                  </a:lnTo>
                  <a:lnTo>
                    <a:pt x="1082" y="351"/>
                  </a:lnTo>
                  <a:lnTo>
                    <a:pt x="1073" y="362"/>
                  </a:lnTo>
                  <a:lnTo>
                    <a:pt x="1072" y="366"/>
                  </a:lnTo>
                  <a:lnTo>
                    <a:pt x="1072" y="366"/>
                  </a:lnTo>
                  <a:lnTo>
                    <a:pt x="1067" y="367"/>
                  </a:lnTo>
                  <a:lnTo>
                    <a:pt x="1052" y="369"/>
                  </a:lnTo>
                  <a:lnTo>
                    <a:pt x="1030" y="371"/>
                  </a:lnTo>
                  <a:lnTo>
                    <a:pt x="1016" y="371"/>
                  </a:lnTo>
                  <a:lnTo>
                    <a:pt x="1002" y="371"/>
                  </a:lnTo>
                  <a:lnTo>
                    <a:pt x="1002" y="371"/>
                  </a:lnTo>
                  <a:lnTo>
                    <a:pt x="970" y="367"/>
                  </a:lnTo>
                  <a:lnTo>
                    <a:pt x="935" y="362"/>
                  </a:lnTo>
                  <a:lnTo>
                    <a:pt x="897" y="356"/>
                  </a:lnTo>
                  <a:lnTo>
                    <a:pt x="897" y="356"/>
                  </a:lnTo>
                  <a:lnTo>
                    <a:pt x="868" y="356"/>
                  </a:lnTo>
                  <a:lnTo>
                    <a:pt x="846" y="357"/>
                  </a:lnTo>
                  <a:lnTo>
                    <a:pt x="827" y="356"/>
                  </a:lnTo>
                  <a:lnTo>
                    <a:pt x="827" y="356"/>
                  </a:lnTo>
                  <a:lnTo>
                    <a:pt x="798" y="352"/>
                  </a:lnTo>
                  <a:lnTo>
                    <a:pt x="782" y="349"/>
                  </a:lnTo>
                  <a:lnTo>
                    <a:pt x="767" y="346"/>
                  </a:lnTo>
                  <a:lnTo>
                    <a:pt x="767" y="346"/>
                  </a:lnTo>
                  <a:lnTo>
                    <a:pt x="756" y="342"/>
                  </a:lnTo>
                  <a:lnTo>
                    <a:pt x="752" y="338"/>
                  </a:lnTo>
                  <a:lnTo>
                    <a:pt x="752" y="337"/>
                  </a:lnTo>
                  <a:lnTo>
                    <a:pt x="752" y="336"/>
                  </a:lnTo>
                  <a:lnTo>
                    <a:pt x="747" y="321"/>
                  </a:lnTo>
                  <a:lnTo>
                    <a:pt x="747" y="321"/>
                  </a:lnTo>
                  <a:lnTo>
                    <a:pt x="748" y="313"/>
                  </a:lnTo>
                  <a:lnTo>
                    <a:pt x="751" y="294"/>
                  </a:lnTo>
                  <a:lnTo>
                    <a:pt x="751" y="282"/>
                  </a:lnTo>
                  <a:lnTo>
                    <a:pt x="751" y="268"/>
                  </a:lnTo>
                  <a:lnTo>
                    <a:pt x="749" y="254"/>
                  </a:lnTo>
                  <a:lnTo>
                    <a:pt x="747" y="240"/>
                  </a:lnTo>
                  <a:lnTo>
                    <a:pt x="747" y="240"/>
                  </a:lnTo>
                  <a:lnTo>
                    <a:pt x="744" y="229"/>
                  </a:lnTo>
                  <a:lnTo>
                    <a:pt x="744" y="220"/>
                  </a:lnTo>
                  <a:lnTo>
                    <a:pt x="746" y="215"/>
                  </a:lnTo>
                  <a:lnTo>
                    <a:pt x="748" y="213"/>
                  </a:lnTo>
                  <a:lnTo>
                    <a:pt x="752" y="208"/>
                  </a:lnTo>
                  <a:lnTo>
                    <a:pt x="753" y="205"/>
                  </a:lnTo>
                  <a:lnTo>
                    <a:pt x="752" y="200"/>
                  </a:lnTo>
                  <a:lnTo>
                    <a:pt x="752" y="200"/>
                  </a:lnTo>
                  <a:lnTo>
                    <a:pt x="748" y="190"/>
                  </a:lnTo>
                  <a:lnTo>
                    <a:pt x="743" y="183"/>
                  </a:lnTo>
                  <a:lnTo>
                    <a:pt x="739" y="178"/>
                  </a:lnTo>
                  <a:lnTo>
                    <a:pt x="737" y="175"/>
                  </a:lnTo>
                  <a:lnTo>
                    <a:pt x="737" y="175"/>
                  </a:lnTo>
                  <a:lnTo>
                    <a:pt x="736" y="174"/>
                  </a:lnTo>
                  <a:lnTo>
                    <a:pt x="733" y="175"/>
                  </a:lnTo>
                  <a:lnTo>
                    <a:pt x="732" y="175"/>
                  </a:lnTo>
                  <a:lnTo>
                    <a:pt x="732" y="175"/>
                  </a:lnTo>
                  <a:lnTo>
                    <a:pt x="724" y="153"/>
                  </a:lnTo>
                  <a:lnTo>
                    <a:pt x="717" y="133"/>
                  </a:lnTo>
                  <a:lnTo>
                    <a:pt x="712" y="122"/>
                  </a:lnTo>
                  <a:lnTo>
                    <a:pt x="707" y="115"/>
                  </a:lnTo>
                  <a:lnTo>
                    <a:pt x="707" y="115"/>
                  </a:lnTo>
                  <a:lnTo>
                    <a:pt x="694" y="96"/>
                  </a:lnTo>
                  <a:lnTo>
                    <a:pt x="692" y="92"/>
                  </a:lnTo>
                  <a:lnTo>
                    <a:pt x="687" y="90"/>
                  </a:lnTo>
                  <a:lnTo>
                    <a:pt x="687" y="90"/>
                  </a:lnTo>
                  <a:lnTo>
                    <a:pt x="677" y="86"/>
                  </a:lnTo>
                  <a:lnTo>
                    <a:pt x="659" y="82"/>
                  </a:lnTo>
                  <a:lnTo>
                    <a:pt x="632" y="75"/>
                  </a:lnTo>
                  <a:lnTo>
                    <a:pt x="632" y="75"/>
                  </a:lnTo>
                  <a:lnTo>
                    <a:pt x="623" y="74"/>
                  </a:lnTo>
                  <a:lnTo>
                    <a:pt x="611" y="74"/>
                  </a:lnTo>
                  <a:lnTo>
                    <a:pt x="597" y="75"/>
                  </a:lnTo>
                  <a:lnTo>
                    <a:pt x="597" y="75"/>
                  </a:lnTo>
                  <a:lnTo>
                    <a:pt x="602" y="60"/>
                  </a:lnTo>
                  <a:lnTo>
                    <a:pt x="604" y="51"/>
                  </a:lnTo>
                  <a:lnTo>
                    <a:pt x="603" y="50"/>
                  </a:lnTo>
                  <a:lnTo>
                    <a:pt x="602" y="50"/>
                  </a:lnTo>
                  <a:lnTo>
                    <a:pt x="602" y="50"/>
                  </a:lnTo>
                  <a:lnTo>
                    <a:pt x="591" y="60"/>
                  </a:lnTo>
                  <a:lnTo>
                    <a:pt x="582" y="70"/>
                  </a:lnTo>
                  <a:lnTo>
                    <a:pt x="582" y="70"/>
                  </a:lnTo>
                  <a:lnTo>
                    <a:pt x="581" y="71"/>
                  </a:lnTo>
                  <a:lnTo>
                    <a:pt x="579" y="71"/>
                  </a:lnTo>
                  <a:lnTo>
                    <a:pt x="577" y="67"/>
                  </a:lnTo>
                  <a:lnTo>
                    <a:pt x="572" y="60"/>
                  </a:lnTo>
                  <a:lnTo>
                    <a:pt x="572" y="60"/>
                  </a:lnTo>
                  <a:lnTo>
                    <a:pt x="571" y="61"/>
                  </a:lnTo>
                  <a:lnTo>
                    <a:pt x="568" y="65"/>
                  </a:lnTo>
                  <a:lnTo>
                    <a:pt x="563" y="76"/>
                  </a:lnTo>
                  <a:lnTo>
                    <a:pt x="557" y="95"/>
                  </a:lnTo>
                  <a:lnTo>
                    <a:pt x="547" y="85"/>
                  </a:lnTo>
                  <a:lnTo>
                    <a:pt x="547" y="85"/>
                  </a:lnTo>
                  <a:lnTo>
                    <a:pt x="545" y="85"/>
                  </a:lnTo>
                  <a:lnTo>
                    <a:pt x="544" y="89"/>
                  </a:lnTo>
                  <a:lnTo>
                    <a:pt x="542" y="97"/>
                  </a:lnTo>
                  <a:lnTo>
                    <a:pt x="537" y="115"/>
                  </a:lnTo>
                  <a:lnTo>
                    <a:pt x="537" y="115"/>
                  </a:lnTo>
                  <a:lnTo>
                    <a:pt x="534" y="131"/>
                  </a:lnTo>
                  <a:lnTo>
                    <a:pt x="533" y="135"/>
                  </a:lnTo>
                  <a:lnTo>
                    <a:pt x="532" y="138"/>
                  </a:lnTo>
                  <a:lnTo>
                    <a:pt x="529" y="138"/>
                  </a:lnTo>
                  <a:lnTo>
                    <a:pt x="527" y="135"/>
                  </a:lnTo>
                  <a:lnTo>
                    <a:pt x="527" y="135"/>
                  </a:lnTo>
                  <a:lnTo>
                    <a:pt x="524" y="131"/>
                  </a:lnTo>
                  <a:lnTo>
                    <a:pt x="520" y="130"/>
                  </a:lnTo>
                  <a:lnTo>
                    <a:pt x="518" y="129"/>
                  </a:lnTo>
                  <a:lnTo>
                    <a:pt x="515" y="129"/>
                  </a:lnTo>
                  <a:lnTo>
                    <a:pt x="513" y="131"/>
                  </a:lnTo>
                  <a:lnTo>
                    <a:pt x="512" y="135"/>
                  </a:lnTo>
                  <a:lnTo>
                    <a:pt x="512" y="135"/>
                  </a:lnTo>
                  <a:lnTo>
                    <a:pt x="514" y="155"/>
                  </a:lnTo>
                  <a:lnTo>
                    <a:pt x="517" y="175"/>
                  </a:lnTo>
                  <a:lnTo>
                    <a:pt x="517" y="175"/>
                  </a:lnTo>
                  <a:lnTo>
                    <a:pt x="514" y="184"/>
                  </a:lnTo>
                  <a:lnTo>
                    <a:pt x="514" y="193"/>
                  </a:lnTo>
                  <a:lnTo>
                    <a:pt x="517" y="205"/>
                  </a:lnTo>
                  <a:lnTo>
                    <a:pt x="517" y="205"/>
                  </a:lnTo>
                  <a:lnTo>
                    <a:pt x="527" y="235"/>
                  </a:lnTo>
                  <a:lnTo>
                    <a:pt x="532" y="250"/>
                  </a:lnTo>
                  <a:lnTo>
                    <a:pt x="552" y="265"/>
                  </a:lnTo>
                  <a:lnTo>
                    <a:pt x="552" y="265"/>
                  </a:lnTo>
                  <a:lnTo>
                    <a:pt x="549" y="267"/>
                  </a:lnTo>
                  <a:lnTo>
                    <a:pt x="543" y="270"/>
                  </a:lnTo>
                  <a:lnTo>
                    <a:pt x="540" y="274"/>
                  </a:lnTo>
                  <a:lnTo>
                    <a:pt x="540" y="277"/>
                  </a:lnTo>
                  <a:lnTo>
                    <a:pt x="542" y="280"/>
                  </a:lnTo>
                  <a:lnTo>
                    <a:pt x="547" y="285"/>
                  </a:lnTo>
                  <a:lnTo>
                    <a:pt x="547" y="285"/>
                  </a:lnTo>
                  <a:lnTo>
                    <a:pt x="558" y="293"/>
                  </a:lnTo>
                  <a:lnTo>
                    <a:pt x="567" y="298"/>
                  </a:lnTo>
                  <a:lnTo>
                    <a:pt x="573" y="300"/>
                  </a:lnTo>
                  <a:lnTo>
                    <a:pt x="577" y="300"/>
                  </a:lnTo>
                  <a:lnTo>
                    <a:pt x="577" y="300"/>
                  </a:lnTo>
                  <a:lnTo>
                    <a:pt x="578" y="300"/>
                  </a:lnTo>
                  <a:lnTo>
                    <a:pt x="581" y="303"/>
                  </a:lnTo>
                  <a:lnTo>
                    <a:pt x="582" y="305"/>
                  </a:lnTo>
                  <a:lnTo>
                    <a:pt x="602" y="321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" name="Freeform 8">
              <a:extLst>
                <a:ext uri="{FF2B5EF4-FFF2-40B4-BE49-F238E27FC236}">
                  <a16:creationId xmlns:a16="http://schemas.microsoft.com/office/drawing/2014/main" id="{0372928D-27CC-E8AB-EAE6-EBEBB5A95C5E}"/>
                </a:ext>
              </a:extLst>
            </p:cNvPr>
            <p:cNvSpPr>
              <a:spLocks/>
            </p:cNvSpPr>
            <p:nvPr/>
          </p:nvSpPr>
          <p:spPr bwMode="auto">
            <a:xfrm>
              <a:off x="3622675" y="866776"/>
              <a:ext cx="88900" cy="76200"/>
            </a:xfrm>
            <a:custGeom>
              <a:avLst/>
              <a:gdLst>
                <a:gd name="T0" fmla="*/ 0 w 56"/>
                <a:gd name="T1" fmla="*/ 16 h 48"/>
                <a:gd name="T2" fmla="*/ 0 w 56"/>
                <a:gd name="T3" fmla="*/ 16 h 48"/>
                <a:gd name="T4" fmla="*/ 16 w 56"/>
                <a:gd name="T5" fmla="*/ 10 h 48"/>
                <a:gd name="T6" fmla="*/ 40 w 56"/>
                <a:gd name="T7" fmla="*/ 1 h 48"/>
                <a:gd name="T8" fmla="*/ 40 w 56"/>
                <a:gd name="T9" fmla="*/ 1 h 48"/>
                <a:gd name="T10" fmla="*/ 47 w 56"/>
                <a:gd name="T11" fmla="*/ 0 h 48"/>
                <a:gd name="T12" fmla="*/ 52 w 56"/>
                <a:gd name="T13" fmla="*/ 1 h 48"/>
                <a:gd name="T14" fmla="*/ 55 w 56"/>
                <a:gd name="T15" fmla="*/ 3 h 48"/>
                <a:gd name="T16" fmla="*/ 55 w 56"/>
                <a:gd name="T17" fmla="*/ 5 h 48"/>
                <a:gd name="T18" fmla="*/ 55 w 56"/>
                <a:gd name="T19" fmla="*/ 6 h 48"/>
                <a:gd name="T20" fmla="*/ 55 w 56"/>
                <a:gd name="T21" fmla="*/ 6 h 48"/>
                <a:gd name="T22" fmla="*/ 55 w 56"/>
                <a:gd name="T23" fmla="*/ 9 h 48"/>
                <a:gd name="T24" fmla="*/ 55 w 56"/>
                <a:gd name="T25" fmla="*/ 13 h 48"/>
                <a:gd name="T26" fmla="*/ 56 w 56"/>
                <a:gd name="T27" fmla="*/ 24 h 48"/>
                <a:gd name="T28" fmla="*/ 56 w 56"/>
                <a:gd name="T29" fmla="*/ 29 h 48"/>
                <a:gd name="T30" fmla="*/ 55 w 56"/>
                <a:gd name="T31" fmla="*/ 34 h 48"/>
                <a:gd name="T32" fmla="*/ 54 w 56"/>
                <a:gd name="T33" fmla="*/ 39 h 48"/>
                <a:gd name="T34" fmla="*/ 50 w 56"/>
                <a:gd name="T35" fmla="*/ 42 h 48"/>
                <a:gd name="T36" fmla="*/ 50 w 56"/>
                <a:gd name="T37" fmla="*/ 42 h 48"/>
                <a:gd name="T38" fmla="*/ 42 w 56"/>
                <a:gd name="T39" fmla="*/ 45 h 48"/>
                <a:gd name="T40" fmla="*/ 37 w 56"/>
                <a:gd name="T41" fmla="*/ 48 h 48"/>
                <a:gd name="T42" fmla="*/ 32 w 56"/>
                <a:gd name="T43" fmla="*/ 48 h 48"/>
                <a:gd name="T44" fmla="*/ 25 w 56"/>
                <a:gd name="T45" fmla="*/ 47 h 48"/>
                <a:gd name="T46" fmla="*/ 25 w 56"/>
                <a:gd name="T47" fmla="*/ 47 h 48"/>
                <a:gd name="T48" fmla="*/ 20 w 56"/>
                <a:gd name="T49" fmla="*/ 44 h 48"/>
                <a:gd name="T50" fmla="*/ 16 w 56"/>
                <a:gd name="T51" fmla="*/ 40 h 48"/>
                <a:gd name="T52" fmla="*/ 9 w 56"/>
                <a:gd name="T53" fmla="*/ 30 h 48"/>
                <a:gd name="T54" fmla="*/ 2 w 56"/>
                <a:gd name="T55" fmla="*/ 20 h 48"/>
                <a:gd name="T56" fmla="*/ 0 w 56"/>
                <a:gd name="T57" fmla="*/ 16 h 48"/>
                <a:gd name="T58" fmla="*/ 0 w 56"/>
                <a:gd name="T59" fmla="*/ 16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56" h="48">
                  <a:moveTo>
                    <a:pt x="0" y="16"/>
                  </a:moveTo>
                  <a:lnTo>
                    <a:pt x="0" y="16"/>
                  </a:lnTo>
                  <a:lnTo>
                    <a:pt x="16" y="10"/>
                  </a:lnTo>
                  <a:lnTo>
                    <a:pt x="40" y="1"/>
                  </a:lnTo>
                  <a:lnTo>
                    <a:pt x="40" y="1"/>
                  </a:lnTo>
                  <a:lnTo>
                    <a:pt x="47" y="0"/>
                  </a:lnTo>
                  <a:lnTo>
                    <a:pt x="52" y="1"/>
                  </a:lnTo>
                  <a:lnTo>
                    <a:pt x="55" y="3"/>
                  </a:lnTo>
                  <a:lnTo>
                    <a:pt x="55" y="5"/>
                  </a:lnTo>
                  <a:lnTo>
                    <a:pt x="55" y="6"/>
                  </a:lnTo>
                  <a:lnTo>
                    <a:pt x="55" y="6"/>
                  </a:lnTo>
                  <a:lnTo>
                    <a:pt x="55" y="9"/>
                  </a:lnTo>
                  <a:lnTo>
                    <a:pt x="55" y="13"/>
                  </a:lnTo>
                  <a:lnTo>
                    <a:pt x="56" y="24"/>
                  </a:lnTo>
                  <a:lnTo>
                    <a:pt x="56" y="29"/>
                  </a:lnTo>
                  <a:lnTo>
                    <a:pt x="55" y="34"/>
                  </a:lnTo>
                  <a:lnTo>
                    <a:pt x="54" y="39"/>
                  </a:lnTo>
                  <a:lnTo>
                    <a:pt x="50" y="42"/>
                  </a:lnTo>
                  <a:lnTo>
                    <a:pt x="50" y="42"/>
                  </a:lnTo>
                  <a:lnTo>
                    <a:pt x="42" y="45"/>
                  </a:lnTo>
                  <a:lnTo>
                    <a:pt x="37" y="48"/>
                  </a:lnTo>
                  <a:lnTo>
                    <a:pt x="32" y="48"/>
                  </a:lnTo>
                  <a:lnTo>
                    <a:pt x="25" y="47"/>
                  </a:lnTo>
                  <a:lnTo>
                    <a:pt x="25" y="47"/>
                  </a:lnTo>
                  <a:lnTo>
                    <a:pt x="20" y="44"/>
                  </a:lnTo>
                  <a:lnTo>
                    <a:pt x="16" y="40"/>
                  </a:lnTo>
                  <a:lnTo>
                    <a:pt x="9" y="30"/>
                  </a:lnTo>
                  <a:lnTo>
                    <a:pt x="2" y="20"/>
                  </a:lnTo>
                  <a:lnTo>
                    <a:pt x="0" y="16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36B9DAD4-B294-535C-49F8-B4C983A660FD}"/>
              </a:ext>
            </a:extLst>
          </p:cNvPr>
          <p:cNvGrpSpPr/>
          <p:nvPr/>
        </p:nvGrpSpPr>
        <p:grpSpPr>
          <a:xfrm>
            <a:off x="1178319" y="895718"/>
            <a:ext cx="1576913" cy="2533282"/>
            <a:chOff x="6981826" y="258763"/>
            <a:chExt cx="1714500" cy="2754313"/>
          </a:xfrm>
        </p:grpSpPr>
        <p:sp>
          <p:nvSpPr>
            <p:cNvPr id="16" name="Freeform 12">
              <a:extLst>
                <a:ext uri="{FF2B5EF4-FFF2-40B4-BE49-F238E27FC236}">
                  <a16:creationId xmlns:a16="http://schemas.microsoft.com/office/drawing/2014/main" id="{F946B0F6-77EE-35FF-E02A-0B2050F36A7C}"/>
                </a:ext>
              </a:extLst>
            </p:cNvPr>
            <p:cNvSpPr>
              <a:spLocks/>
            </p:cNvSpPr>
            <p:nvPr/>
          </p:nvSpPr>
          <p:spPr bwMode="auto">
            <a:xfrm>
              <a:off x="6981826" y="258763"/>
              <a:ext cx="1714500" cy="2754313"/>
            </a:xfrm>
            <a:custGeom>
              <a:avLst/>
              <a:gdLst>
                <a:gd name="T0" fmla="*/ 479 w 1080"/>
                <a:gd name="T1" fmla="*/ 8 h 1735"/>
                <a:gd name="T2" fmla="*/ 444 w 1080"/>
                <a:gd name="T3" fmla="*/ 40 h 1735"/>
                <a:gd name="T4" fmla="*/ 424 w 1080"/>
                <a:gd name="T5" fmla="*/ 124 h 1735"/>
                <a:gd name="T6" fmla="*/ 431 w 1080"/>
                <a:gd name="T7" fmla="*/ 179 h 1735"/>
                <a:gd name="T8" fmla="*/ 483 w 1080"/>
                <a:gd name="T9" fmla="*/ 232 h 1735"/>
                <a:gd name="T10" fmla="*/ 503 w 1080"/>
                <a:gd name="T11" fmla="*/ 262 h 1735"/>
                <a:gd name="T12" fmla="*/ 365 w 1080"/>
                <a:gd name="T13" fmla="*/ 334 h 1735"/>
                <a:gd name="T14" fmla="*/ 177 w 1080"/>
                <a:gd name="T15" fmla="*/ 203 h 1735"/>
                <a:gd name="T16" fmla="*/ 191 w 1080"/>
                <a:gd name="T17" fmla="*/ 152 h 1735"/>
                <a:gd name="T18" fmla="*/ 145 w 1080"/>
                <a:gd name="T19" fmla="*/ 188 h 1735"/>
                <a:gd name="T20" fmla="*/ 108 w 1080"/>
                <a:gd name="T21" fmla="*/ 101 h 1735"/>
                <a:gd name="T22" fmla="*/ 103 w 1080"/>
                <a:gd name="T23" fmla="*/ 173 h 1735"/>
                <a:gd name="T24" fmla="*/ 59 w 1080"/>
                <a:gd name="T25" fmla="*/ 114 h 1735"/>
                <a:gd name="T26" fmla="*/ 59 w 1080"/>
                <a:gd name="T27" fmla="*/ 153 h 1735"/>
                <a:gd name="T28" fmla="*/ 28 w 1080"/>
                <a:gd name="T29" fmla="*/ 132 h 1735"/>
                <a:gd name="T30" fmla="*/ 42 w 1080"/>
                <a:gd name="T31" fmla="*/ 173 h 1735"/>
                <a:gd name="T32" fmla="*/ 11 w 1080"/>
                <a:gd name="T33" fmla="*/ 174 h 1735"/>
                <a:gd name="T34" fmla="*/ 39 w 1080"/>
                <a:gd name="T35" fmla="*/ 229 h 1735"/>
                <a:gd name="T36" fmla="*/ 146 w 1080"/>
                <a:gd name="T37" fmla="*/ 404 h 1735"/>
                <a:gd name="T38" fmla="*/ 260 w 1080"/>
                <a:gd name="T39" fmla="*/ 554 h 1735"/>
                <a:gd name="T40" fmla="*/ 439 w 1080"/>
                <a:gd name="T41" fmla="*/ 618 h 1735"/>
                <a:gd name="T42" fmla="*/ 428 w 1080"/>
                <a:gd name="T43" fmla="*/ 779 h 1735"/>
                <a:gd name="T44" fmla="*/ 419 w 1080"/>
                <a:gd name="T45" fmla="*/ 860 h 1735"/>
                <a:gd name="T46" fmla="*/ 444 w 1080"/>
                <a:gd name="T47" fmla="*/ 1226 h 1735"/>
                <a:gd name="T48" fmla="*/ 478 w 1080"/>
                <a:gd name="T49" fmla="*/ 1597 h 1735"/>
                <a:gd name="T50" fmla="*/ 467 w 1080"/>
                <a:gd name="T51" fmla="*/ 1646 h 1735"/>
                <a:gd name="T52" fmla="*/ 405 w 1080"/>
                <a:gd name="T53" fmla="*/ 1710 h 1735"/>
                <a:gd name="T54" fmla="*/ 481 w 1080"/>
                <a:gd name="T55" fmla="*/ 1734 h 1735"/>
                <a:gd name="T56" fmla="*/ 566 w 1080"/>
                <a:gd name="T57" fmla="*/ 1657 h 1735"/>
                <a:gd name="T58" fmla="*/ 562 w 1080"/>
                <a:gd name="T59" fmla="*/ 1608 h 1735"/>
                <a:gd name="T60" fmla="*/ 601 w 1080"/>
                <a:gd name="T61" fmla="*/ 1063 h 1735"/>
                <a:gd name="T62" fmla="*/ 647 w 1080"/>
                <a:gd name="T63" fmla="*/ 1228 h 1735"/>
                <a:gd name="T64" fmla="*/ 604 w 1080"/>
                <a:gd name="T65" fmla="*/ 1610 h 1735"/>
                <a:gd name="T66" fmla="*/ 651 w 1080"/>
                <a:gd name="T67" fmla="*/ 1661 h 1735"/>
                <a:gd name="T68" fmla="*/ 814 w 1080"/>
                <a:gd name="T69" fmla="*/ 1681 h 1735"/>
                <a:gd name="T70" fmla="*/ 798 w 1080"/>
                <a:gd name="T71" fmla="*/ 1640 h 1735"/>
                <a:gd name="T72" fmla="*/ 720 w 1080"/>
                <a:gd name="T73" fmla="*/ 1568 h 1735"/>
                <a:gd name="T74" fmla="*/ 778 w 1080"/>
                <a:gd name="T75" fmla="*/ 1298 h 1735"/>
                <a:gd name="T76" fmla="*/ 801 w 1080"/>
                <a:gd name="T77" fmla="*/ 760 h 1735"/>
                <a:gd name="T78" fmla="*/ 773 w 1080"/>
                <a:gd name="T79" fmla="*/ 480 h 1735"/>
                <a:gd name="T80" fmla="*/ 991 w 1080"/>
                <a:gd name="T81" fmla="*/ 539 h 1735"/>
                <a:gd name="T82" fmla="*/ 1050 w 1080"/>
                <a:gd name="T83" fmla="*/ 282 h 1735"/>
                <a:gd name="T84" fmla="*/ 1064 w 1080"/>
                <a:gd name="T85" fmla="*/ 203 h 1735"/>
                <a:gd name="T86" fmla="*/ 1070 w 1080"/>
                <a:gd name="T87" fmla="*/ 155 h 1735"/>
                <a:gd name="T88" fmla="*/ 1045 w 1080"/>
                <a:gd name="T89" fmla="*/ 188 h 1735"/>
                <a:gd name="T90" fmla="*/ 1041 w 1080"/>
                <a:gd name="T91" fmla="*/ 124 h 1735"/>
                <a:gd name="T92" fmla="*/ 1021 w 1080"/>
                <a:gd name="T93" fmla="*/ 114 h 1735"/>
                <a:gd name="T94" fmla="*/ 1001 w 1080"/>
                <a:gd name="T95" fmla="*/ 168 h 1735"/>
                <a:gd name="T96" fmla="*/ 978 w 1080"/>
                <a:gd name="T97" fmla="*/ 119 h 1735"/>
                <a:gd name="T98" fmla="*/ 946 w 1080"/>
                <a:gd name="T99" fmla="*/ 176 h 1735"/>
                <a:gd name="T100" fmla="*/ 976 w 1080"/>
                <a:gd name="T101" fmla="*/ 252 h 1735"/>
                <a:gd name="T102" fmla="*/ 975 w 1080"/>
                <a:gd name="T103" fmla="*/ 326 h 1735"/>
                <a:gd name="T104" fmla="*/ 811 w 1080"/>
                <a:gd name="T105" fmla="*/ 356 h 1735"/>
                <a:gd name="T106" fmla="*/ 705 w 1080"/>
                <a:gd name="T107" fmla="*/ 312 h 1735"/>
                <a:gd name="T108" fmla="*/ 638 w 1080"/>
                <a:gd name="T109" fmla="*/ 273 h 1735"/>
                <a:gd name="T110" fmla="*/ 651 w 1080"/>
                <a:gd name="T111" fmla="*/ 153 h 1735"/>
                <a:gd name="T112" fmla="*/ 592 w 1080"/>
                <a:gd name="T113" fmla="*/ 50 h 1735"/>
                <a:gd name="T114" fmla="*/ 572 w 1080"/>
                <a:gd name="T115" fmla="*/ 20 h 1735"/>
                <a:gd name="T116" fmla="*/ 545 w 1080"/>
                <a:gd name="T117" fmla="*/ 8 h 1735"/>
                <a:gd name="T118" fmla="*/ 513 w 1080"/>
                <a:gd name="T119" fmla="*/ 20 h 17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080" h="1735">
                  <a:moveTo>
                    <a:pt x="513" y="20"/>
                  </a:moveTo>
                  <a:lnTo>
                    <a:pt x="513" y="20"/>
                  </a:lnTo>
                  <a:lnTo>
                    <a:pt x="527" y="0"/>
                  </a:lnTo>
                  <a:lnTo>
                    <a:pt x="527" y="0"/>
                  </a:lnTo>
                  <a:lnTo>
                    <a:pt x="526" y="0"/>
                  </a:lnTo>
                  <a:lnTo>
                    <a:pt x="520" y="4"/>
                  </a:lnTo>
                  <a:lnTo>
                    <a:pt x="504" y="14"/>
                  </a:lnTo>
                  <a:lnTo>
                    <a:pt x="478" y="30"/>
                  </a:lnTo>
                  <a:lnTo>
                    <a:pt x="478" y="30"/>
                  </a:lnTo>
                  <a:lnTo>
                    <a:pt x="479" y="16"/>
                  </a:lnTo>
                  <a:lnTo>
                    <a:pt x="479" y="8"/>
                  </a:lnTo>
                  <a:lnTo>
                    <a:pt x="478" y="5"/>
                  </a:lnTo>
                  <a:lnTo>
                    <a:pt x="478" y="5"/>
                  </a:lnTo>
                  <a:lnTo>
                    <a:pt x="478" y="5"/>
                  </a:lnTo>
                  <a:lnTo>
                    <a:pt x="471" y="24"/>
                  </a:lnTo>
                  <a:lnTo>
                    <a:pt x="466" y="37"/>
                  </a:lnTo>
                  <a:lnTo>
                    <a:pt x="463" y="45"/>
                  </a:lnTo>
                  <a:lnTo>
                    <a:pt x="463" y="45"/>
                  </a:lnTo>
                  <a:lnTo>
                    <a:pt x="462" y="46"/>
                  </a:lnTo>
                  <a:lnTo>
                    <a:pt x="460" y="46"/>
                  </a:lnTo>
                  <a:lnTo>
                    <a:pt x="453" y="43"/>
                  </a:lnTo>
                  <a:lnTo>
                    <a:pt x="444" y="40"/>
                  </a:lnTo>
                  <a:lnTo>
                    <a:pt x="444" y="40"/>
                  </a:lnTo>
                  <a:lnTo>
                    <a:pt x="444" y="42"/>
                  </a:lnTo>
                  <a:lnTo>
                    <a:pt x="444" y="48"/>
                  </a:lnTo>
                  <a:lnTo>
                    <a:pt x="442" y="56"/>
                  </a:lnTo>
                  <a:lnTo>
                    <a:pt x="441" y="61"/>
                  </a:lnTo>
                  <a:lnTo>
                    <a:pt x="439" y="64"/>
                  </a:lnTo>
                  <a:lnTo>
                    <a:pt x="439" y="64"/>
                  </a:lnTo>
                  <a:lnTo>
                    <a:pt x="436" y="69"/>
                  </a:lnTo>
                  <a:lnTo>
                    <a:pt x="434" y="77"/>
                  </a:lnTo>
                  <a:lnTo>
                    <a:pt x="429" y="93"/>
                  </a:lnTo>
                  <a:lnTo>
                    <a:pt x="424" y="124"/>
                  </a:lnTo>
                  <a:lnTo>
                    <a:pt x="424" y="124"/>
                  </a:lnTo>
                  <a:lnTo>
                    <a:pt x="424" y="130"/>
                  </a:lnTo>
                  <a:lnTo>
                    <a:pt x="426" y="136"/>
                  </a:lnTo>
                  <a:lnTo>
                    <a:pt x="433" y="153"/>
                  </a:lnTo>
                  <a:lnTo>
                    <a:pt x="440" y="167"/>
                  </a:lnTo>
                  <a:lnTo>
                    <a:pt x="444" y="173"/>
                  </a:lnTo>
                  <a:lnTo>
                    <a:pt x="444" y="173"/>
                  </a:lnTo>
                  <a:lnTo>
                    <a:pt x="441" y="173"/>
                  </a:lnTo>
                  <a:lnTo>
                    <a:pt x="435" y="176"/>
                  </a:lnTo>
                  <a:lnTo>
                    <a:pt x="433" y="177"/>
                  </a:lnTo>
                  <a:lnTo>
                    <a:pt x="431" y="179"/>
                  </a:lnTo>
                  <a:lnTo>
                    <a:pt x="431" y="183"/>
                  </a:lnTo>
                  <a:lnTo>
                    <a:pt x="434" y="188"/>
                  </a:lnTo>
                  <a:lnTo>
                    <a:pt x="434" y="188"/>
                  </a:lnTo>
                  <a:lnTo>
                    <a:pt x="444" y="198"/>
                  </a:lnTo>
                  <a:lnTo>
                    <a:pt x="455" y="208"/>
                  </a:lnTo>
                  <a:lnTo>
                    <a:pt x="465" y="215"/>
                  </a:lnTo>
                  <a:lnTo>
                    <a:pt x="468" y="218"/>
                  </a:lnTo>
                  <a:lnTo>
                    <a:pt x="468" y="218"/>
                  </a:lnTo>
                  <a:lnTo>
                    <a:pt x="476" y="224"/>
                  </a:lnTo>
                  <a:lnTo>
                    <a:pt x="481" y="229"/>
                  </a:lnTo>
                  <a:lnTo>
                    <a:pt x="483" y="232"/>
                  </a:lnTo>
                  <a:lnTo>
                    <a:pt x="483" y="232"/>
                  </a:lnTo>
                  <a:lnTo>
                    <a:pt x="483" y="234"/>
                  </a:lnTo>
                  <a:lnTo>
                    <a:pt x="486" y="234"/>
                  </a:lnTo>
                  <a:lnTo>
                    <a:pt x="487" y="235"/>
                  </a:lnTo>
                  <a:lnTo>
                    <a:pt x="488" y="237"/>
                  </a:lnTo>
                  <a:lnTo>
                    <a:pt x="488" y="237"/>
                  </a:lnTo>
                  <a:lnTo>
                    <a:pt x="490" y="242"/>
                  </a:lnTo>
                  <a:lnTo>
                    <a:pt x="497" y="248"/>
                  </a:lnTo>
                  <a:lnTo>
                    <a:pt x="502" y="255"/>
                  </a:lnTo>
                  <a:lnTo>
                    <a:pt x="503" y="258"/>
                  </a:lnTo>
                  <a:lnTo>
                    <a:pt x="503" y="262"/>
                  </a:lnTo>
                  <a:lnTo>
                    <a:pt x="503" y="262"/>
                  </a:lnTo>
                  <a:lnTo>
                    <a:pt x="498" y="287"/>
                  </a:lnTo>
                  <a:lnTo>
                    <a:pt x="498" y="287"/>
                  </a:lnTo>
                  <a:lnTo>
                    <a:pt x="483" y="293"/>
                  </a:lnTo>
                  <a:lnTo>
                    <a:pt x="449" y="305"/>
                  </a:lnTo>
                  <a:lnTo>
                    <a:pt x="412" y="319"/>
                  </a:lnTo>
                  <a:lnTo>
                    <a:pt x="384" y="326"/>
                  </a:lnTo>
                  <a:lnTo>
                    <a:pt x="384" y="326"/>
                  </a:lnTo>
                  <a:lnTo>
                    <a:pt x="377" y="329"/>
                  </a:lnTo>
                  <a:lnTo>
                    <a:pt x="371" y="331"/>
                  </a:lnTo>
                  <a:lnTo>
                    <a:pt x="365" y="334"/>
                  </a:lnTo>
                  <a:lnTo>
                    <a:pt x="360" y="337"/>
                  </a:lnTo>
                  <a:lnTo>
                    <a:pt x="349" y="347"/>
                  </a:lnTo>
                  <a:lnTo>
                    <a:pt x="335" y="361"/>
                  </a:lnTo>
                  <a:lnTo>
                    <a:pt x="335" y="361"/>
                  </a:lnTo>
                  <a:lnTo>
                    <a:pt x="288" y="408"/>
                  </a:lnTo>
                  <a:lnTo>
                    <a:pt x="256" y="440"/>
                  </a:lnTo>
                  <a:lnTo>
                    <a:pt x="153" y="257"/>
                  </a:lnTo>
                  <a:lnTo>
                    <a:pt x="153" y="257"/>
                  </a:lnTo>
                  <a:lnTo>
                    <a:pt x="164" y="234"/>
                  </a:lnTo>
                  <a:lnTo>
                    <a:pt x="177" y="203"/>
                  </a:lnTo>
                  <a:lnTo>
                    <a:pt x="177" y="203"/>
                  </a:lnTo>
                  <a:lnTo>
                    <a:pt x="180" y="195"/>
                  </a:lnTo>
                  <a:lnTo>
                    <a:pt x="180" y="190"/>
                  </a:lnTo>
                  <a:lnTo>
                    <a:pt x="181" y="185"/>
                  </a:lnTo>
                  <a:lnTo>
                    <a:pt x="182" y="183"/>
                  </a:lnTo>
                  <a:lnTo>
                    <a:pt x="182" y="183"/>
                  </a:lnTo>
                  <a:lnTo>
                    <a:pt x="193" y="171"/>
                  </a:lnTo>
                  <a:lnTo>
                    <a:pt x="197" y="163"/>
                  </a:lnTo>
                  <a:lnTo>
                    <a:pt x="198" y="161"/>
                  </a:lnTo>
                  <a:lnTo>
                    <a:pt x="197" y="158"/>
                  </a:lnTo>
                  <a:lnTo>
                    <a:pt x="197" y="158"/>
                  </a:lnTo>
                  <a:lnTo>
                    <a:pt x="191" y="152"/>
                  </a:lnTo>
                  <a:lnTo>
                    <a:pt x="187" y="152"/>
                  </a:lnTo>
                  <a:lnTo>
                    <a:pt x="182" y="153"/>
                  </a:lnTo>
                  <a:lnTo>
                    <a:pt x="182" y="153"/>
                  </a:lnTo>
                  <a:lnTo>
                    <a:pt x="178" y="156"/>
                  </a:lnTo>
                  <a:lnTo>
                    <a:pt x="174" y="161"/>
                  </a:lnTo>
                  <a:lnTo>
                    <a:pt x="162" y="172"/>
                  </a:lnTo>
                  <a:lnTo>
                    <a:pt x="153" y="183"/>
                  </a:lnTo>
                  <a:lnTo>
                    <a:pt x="148" y="188"/>
                  </a:lnTo>
                  <a:lnTo>
                    <a:pt x="148" y="188"/>
                  </a:lnTo>
                  <a:lnTo>
                    <a:pt x="146" y="188"/>
                  </a:lnTo>
                  <a:lnTo>
                    <a:pt x="145" y="188"/>
                  </a:lnTo>
                  <a:lnTo>
                    <a:pt x="143" y="187"/>
                  </a:lnTo>
                  <a:lnTo>
                    <a:pt x="138" y="183"/>
                  </a:lnTo>
                  <a:lnTo>
                    <a:pt x="138" y="183"/>
                  </a:lnTo>
                  <a:lnTo>
                    <a:pt x="135" y="177"/>
                  </a:lnTo>
                  <a:lnTo>
                    <a:pt x="132" y="168"/>
                  </a:lnTo>
                  <a:lnTo>
                    <a:pt x="125" y="142"/>
                  </a:lnTo>
                  <a:lnTo>
                    <a:pt x="119" y="118"/>
                  </a:lnTo>
                  <a:lnTo>
                    <a:pt x="116" y="109"/>
                  </a:lnTo>
                  <a:lnTo>
                    <a:pt x="113" y="104"/>
                  </a:lnTo>
                  <a:lnTo>
                    <a:pt x="113" y="104"/>
                  </a:lnTo>
                  <a:lnTo>
                    <a:pt x="108" y="101"/>
                  </a:lnTo>
                  <a:lnTo>
                    <a:pt x="106" y="101"/>
                  </a:lnTo>
                  <a:lnTo>
                    <a:pt x="104" y="104"/>
                  </a:lnTo>
                  <a:lnTo>
                    <a:pt x="103" y="109"/>
                  </a:lnTo>
                  <a:lnTo>
                    <a:pt x="103" y="109"/>
                  </a:lnTo>
                  <a:lnTo>
                    <a:pt x="104" y="124"/>
                  </a:lnTo>
                  <a:lnTo>
                    <a:pt x="107" y="147"/>
                  </a:lnTo>
                  <a:lnTo>
                    <a:pt x="108" y="158"/>
                  </a:lnTo>
                  <a:lnTo>
                    <a:pt x="108" y="167"/>
                  </a:lnTo>
                  <a:lnTo>
                    <a:pt x="107" y="173"/>
                  </a:lnTo>
                  <a:lnTo>
                    <a:pt x="106" y="173"/>
                  </a:lnTo>
                  <a:lnTo>
                    <a:pt x="103" y="173"/>
                  </a:lnTo>
                  <a:lnTo>
                    <a:pt x="103" y="173"/>
                  </a:lnTo>
                  <a:lnTo>
                    <a:pt x="98" y="171"/>
                  </a:lnTo>
                  <a:lnTo>
                    <a:pt x="95" y="166"/>
                  </a:lnTo>
                  <a:lnTo>
                    <a:pt x="87" y="157"/>
                  </a:lnTo>
                  <a:lnTo>
                    <a:pt x="74" y="139"/>
                  </a:lnTo>
                  <a:lnTo>
                    <a:pt x="74" y="139"/>
                  </a:lnTo>
                  <a:lnTo>
                    <a:pt x="70" y="131"/>
                  </a:lnTo>
                  <a:lnTo>
                    <a:pt x="66" y="125"/>
                  </a:lnTo>
                  <a:lnTo>
                    <a:pt x="64" y="119"/>
                  </a:lnTo>
                  <a:lnTo>
                    <a:pt x="61" y="116"/>
                  </a:lnTo>
                  <a:lnTo>
                    <a:pt x="59" y="114"/>
                  </a:lnTo>
                  <a:lnTo>
                    <a:pt x="59" y="114"/>
                  </a:lnTo>
                  <a:lnTo>
                    <a:pt x="50" y="108"/>
                  </a:lnTo>
                  <a:lnTo>
                    <a:pt x="47" y="108"/>
                  </a:lnTo>
                  <a:lnTo>
                    <a:pt x="44" y="109"/>
                  </a:lnTo>
                  <a:lnTo>
                    <a:pt x="44" y="109"/>
                  </a:lnTo>
                  <a:lnTo>
                    <a:pt x="44" y="111"/>
                  </a:lnTo>
                  <a:lnTo>
                    <a:pt x="44" y="116"/>
                  </a:lnTo>
                  <a:lnTo>
                    <a:pt x="49" y="131"/>
                  </a:lnTo>
                  <a:lnTo>
                    <a:pt x="54" y="145"/>
                  </a:lnTo>
                  <a:lnTo>
                    <a:pt x="59" y="153"/>
                  </a:lnTo>
                  <a:lnTo>
                    <a:pt x="59" y="153"/>
                  </a:lnTo>
                  <a:lnTo>
                    <a:pt x="70" y="167"/>
                  </a:lnTo>
                  <a:lnTo>
                    <a:pt x="75" y="174"/>
                  </a:lnTo>
                  <a:lnTo>
                    <a:pt x="75" y="177"/>
                  </a:lnTo>
                  <a:lnTo>
                    <a:pt x="74" y="178"/>
                  </a:lnTo>
                  <a:lnTo>
                    <a:pt x="74" y="178"/>
                  </a:lnTo>
                  <a:lnTo>
                    <a:pt x="70" y="177"/>
                  </a:lnTo>
                  <a:lnTo>
                    <a:pt x="64" y="172"/>
                  </a:lnTo>
                  <a:lnTo>
                    <a:pt x="49" y="156"/>
                  </a:lnTo>
                  <a:lnTo>
                    <a:pt x="29" y="134"/>
                  </a:lnTo>
                  <a:lnTo>
                    <a:pt x="29" y="134"/>
                  </a:lnTo>
                  <a:lnTo>
                    <a:pt x="28" y="132"/>
                  </a:lnTo>
                  <a:lnTo>
                    <a:pt x="24" y="131"/>
                  </a:lnTo>
                  <a:lnTo>
                    <a:pt x="23" y="131"/>
                  </a:lnTo>
                  <a:lnTo>
                    <a:pt x="22" y="132"/>
                  </a:lnTo>
                  <a:lnTo>
                    <a:pt x="21" y="135"/>
                  </a:lnTo>
                  <a:lnTo>
                    <a:pt x="19" y="139"/>
                  </a:lnTo>
                  <a:lnTo>
                    <a:pt x="19" y="139"/>
                  </a:lnTo>
                  <a:lnTo>
                    <a:pt x="19" y="143"/>
                  </a:lnTo>
                  <a:lnTo>
                    <a:pt x="22" y="148"/>
                  </a:lnTo>
                  <a:lnTo>
                    <a:pt x="29" y="158"/>
                  </a:lnTo>
                  <a:lnTo>
                    <a:pt x="38" y="168"/>
                  </a:lnTo>
                  <a:lnTo>
                    <a:pt x="42" y="173"/>
                  </a:lnTo>
                  <a:lnTo>
                    <a:pt x="44" y="178"/>
                  </a:lnTo>
                  <a:lnTo>
                    <a:pt x="44" y="178"/>
                  </a:lnTo>
                  <a:lnTo>
                    <a:pt x="51" y="192"/>
                  </a:lnTo>
                  <a:lnTo>
                    <a:pt x="54" y="198"/>
                  </a:lnTo>
                  <a:lnTo>
                    <a:pt x="54" y="198"/>
                  </a:lnTo>
                  <a:lnTo>
                    <a:pt x="42" y="192"/>
                  </a:lnTo>
                  <a:lnTo>
                    <a:pt x="30" y="188"/>
                  </a:lnTo>
                  <a:lnTo>
                    <a:pt x="24" y="183"/>
                  </a:lnTo>
                  <a:lnTo>
                    <a:pt x="24" y="183"/>
                  </a:lnTo>
                  <a:lnTo>
                    <a:pt x="18" y="179"/>
                  </a:lnTo>
                  <a:lnTo>
                    <a:pt x="11" y="174"/>
                  </a:lnTo>
                  <a:lnTo>
                    <a:pt x="3" y="172"/>
                  </a:lnTo>
                  <a:lnTo>
                    <a:pt x="1" y="172"/>
                  </a:lnTo>
                  <a:lnTo>
                    <a:pt x="0" y="173"/>
                  </a:lnTo>
                  <a:lnTo>
                    <a:pt x="0" y="173"/>
                  </a:lnTo>
                  <a:lnTo>
                    <a:pt x="0" y="176"/>
                  </a:lnTo>
                  <a:lnTo>
                    <a:pt x="2" y="179"/>
                  </a:lnTo>
                  <a:lnTo>
                    <a:pt x="10" y="190"/>
                  </a:lnTo>
                  <a:lnTo>
                    <a:pt x="24" y="213"/>
                  </a:lnTo>
                  <a:lnTo>
                    <a:pt x="24" y="213"/>
                  </a:lnTo>
                  <a:lnTo>
                    <a:pt x="30" y="221"/>
                  </a:lnTo>
                  <a:lnTo>
                    <a:pt x="39" y="229"/>
                  </a:lnTo>
                  <a:lnTo>
                    <a:pt x="49" y="237"/>
                  </a:lnTo>
                  <a:lnTo>
                    <a:pt x="49" y="237"/>
                  </a:lnTo>
                  <a:lnTo>
                    <a:pt x="60" y="252"/>
                  </a:lnTo>
                  <a:lnTo>
                    <a:pt x="70" y="265"/>
                  </a:lnTo>
                  <a:lnTo>
                    <a:pt x="75" y="268"/>
                  </a:lnTo>
                  <a:lnTo>
                    <a:pt x="79" y="272"/>
                  </a:lnTo>
                  <a:lnTo>
                    <a:pt x="79" y="272"/>
                  </a:lnTo>
                  <a:lnTo>
                    <a:pt x="92" y="282"/>
                  </a:lnTo>
                  <a:lnTo>
                    <a:pt x="98" y="287"/>
                  </a:lnTo>
                  <a:lnTo>
                    <a:pt x="98" y="287"/>
                  </a:lnTo>
                  <a:lnTo>
                    <a:pt x="146" y="404"/>
                  </a:lnTo>
                  <a:lnTo>
                    <a:pt x="182" y="488"/>
                  </a:lnTo>
                  <a:lnTo>
                    <a:pt x="202" y="534"/>
                  </a:lnTo>
                  <a:lnTo>
                    <a:pt x="202" y="534"/>
                  </a:lnTo>
                  <a:lnTo>
                    <a:pt x="207" y="544"/>
                  </a:lnTo>
                  <a:lnTo>
                    <a:pt x="211" y="549"/>
                  </a:lnTo>
                  <a:lnTo>
                    <a:pt x="217" y="552"/>
                  </a:lnTo>
                  <a:lnTo>
                    <a:pt x="227" y="559"/>
                  </a:lnTo>
                  <a:lnTo>
                    <a:pt x="227" y="559"/>
                  </a:lnTo>
                  <a:lnTo>
                    <a:pt x="232" y="560"/>
                  </a:lnTo>
                  <a:lnTo>
                    <a:pt x="239" y="559"/>
                  </a:lnTo>
                  <a:lnTo>
                    <a:pt x="260" y="554"/>
                  </a:lnTo>
                  <a:lnTo>
                    <a:pt x="287" y="546"/>
                  </a:lnTo>
                  <a:lnTo>
                    <a:pt x="317" y="535"/>
                  </a:lnTo>
                  <a:lnTo>
                    <a:pt x="370" y="515"/>
                  </a:lnTo>
                  <a:lnTo>
                    <a:pt x="387" y="510"/>
                  </a:lnTo>
                  <a:lnTo>
                    <a:pt x="392" y="509"/>
                  </a:lnTo>
                  <a:lnTo>
                    <a:pt x="394" y="509"/>
                  </a:lnTo>
                  <a:lnTo>
                    <a:pt x="394" y="509"/>
                  </a:lnTo>
                  <a:lnTo>
                    <a:pt x="413" y="554"/>
                  </a:lnTo>
                  <a:lnTo>
                    <a:pt x="428" y="588"/>
                  </a:lnTo>
                  <a:lnTo>
                    <a:pt x="439" y="618"/>
                  </a:lnTo>
                  <a:lnTo>
                    <a:pt x="439" y="618"/>
                  </a:lnTo>
                  <a:lnTo>
                    <a:pt x="442" y="633"/>
                  </a:lnTo>
                  <a:lnTo>
                    <a:pt x="445" y="653"/>
                  </a:lnTo>
                  <a:lnTo>
                    <a:pt x="446" y="675"/>
                  </a:lnTo>
                  <a:lnTo>
                    <a:pt x="446" y="697"/>
                  </a:lnTo>
                  <a:lnTo>
                    <a:pt x="446" y="719"/>
                  </a:lnTo>
                  <a:lnTo>
                    <a:pt x="444" y="738"/>
                  </a:lnTo>
                  <a:lnTo>
                    <a:pt x="441" y="753"/>
                  </a:lnTo>
                  <a:lnTo>
                    <a:pt x="440" y="758"/>
                  </a:lnTo>
                  <a:lnTo>
                    <a:pt x="439" y="761"/>
                  </a:lnTo>
                  <a:lnTo>
                    <a:pt x="439" y="761"/>
                  </a:lnTo>
                  <a:lnTo>
                    <a:pt x="428" y="779"/>
                  </a:lnTo>
                  <a:lnTo>
                    <a:pt x="413" y="805"/>
                  </a:lnTo>
                  <a:lnTo>
                    <a:pt x="407" y="818"/>
                  </a:lnTo>
                  <a:lnTo>
                    <a:pt x="400" y="831"/>
                  </a:lnTo>
                  <a:lnTo>
                    <a:pt x="398" y="840"/>
                  </a:lnTo>
                  <a:lnTo>
                    <a:pt x="398" y="843"/>
                  </a:lnTo>
                  <a:lnTo>
                    <a:pt x="399" y="845"/>
                  </a:lnTo>
                  <a:lnTo>
                    <a:pt x="399" y="845"/>
                  </a:lnTo>
                  <a:lnTo>
                    <a:pt x="405" y="852"/>
                  </a:lnTo>
                  <a:lnTo>
                    <a:pt x="412" y="856"/>
                  </a:lnTo>
                  <a:lnTo>
                    <a:pt x="419" y="860"/>
                  </a:lnTo>
                  <a:lnTo>
                    <a:pt x="419" y="860"/>
                  </a:lnTo>
                  <a:lnTo>
                    <a:pt x="420" y="891"/>
                  </a:lnTo>
                  <a:lnTo>
                    <a:pt x="423" y="964"/>
                  </a:lnTo>
                  <a:lnTo>
                    <a:pt x="424" y="1005"/>
                  </a:lnTo>
                  <a:lnTo>
                    <a:pt x="426" y="1043"/>
                  </a:lnTo>
                  <a:lnTo>
                    <a:pt x="430" y="1075"/>
                  </a:lnTo>
                  <a:lnTo>
                    <a:pt x="434" y="1097"/>
                  </a:lnTo>
                  <a:lnTo>
                    <a:pt x="434" y="1097"/>
                  </a:lnTo>
                  <a:lnTo>
                    <a:pt x="437" y="1118"/>
                  </a:lnTo>
                  <a:lnTo>
                    <a:pt x="440" y="1149"/>
                  </a:lnTo>
                  <a:lnTo>
                    <a:pt x="442" y="1186"/>
                  </a:lnTo>
                  <a:lnTo>
                    <a:pt x="444" y="1226"/>
                  </a:lnTo>
                  <a:lnTo>
                    <a:pt x="445" y="1296"/>
                  </a:lnTo>
                  <a:lnTo>
                    <a:pt x="445" y="1320"/>
                  </a:lnTo>
                  <a:lnTo>
                    <a:pt x="444" y="1330"/>
                  </a:lnTo>
                  <a:lnTo>
                    <a:pt x="444" y="1330"/>
                  </a:lnTo>
                  <a:lnTo>
                    <a:pt x="444" y="1341"/>
                  </a:lnTo>
                  <a:lnTo>
                    <a:pt x="447" y="1366"/>
                  </a:lnTo>
                  <a:lnTo>
                    <a:pt x="457" y="1440"/>
                  </a:lnTo>
                  <a:lnTo>
                    <a:pt x="473" y="1557"/>
                  </a:lnTo>
                  <a:lnTo>
                    <a:pt x="473" y="1557"/>
                  </a:lnTo>
                  <a:lnTo>
                    <a:pt x="476" y="1583"/>
                  </a:lnTo>
                  <a:lnTo>
                    <a:pt x="478" y="1597"/>
                  </a:lnTo>
                  <a:lnTo>
                    <a:pt x="478" y="1597"/>
                  </a:lnTo>
                  <a:lnTo>
                    <a:pt x="481" y="1597"/>
                  </a:lnTo>
                  <a:lnTo>
                    <a:pt x="484" y="1594"/>
                  </a:lnTo>
                  <a:lnTo>
                    <a:pt x="487" y="1593"/>
                  </a:lnTo>
                  <a:lnTo>
                    <a:pt x="488" y="1594"/>
                  </a:lnTo>
                  <a:lnTo>
                    <a:pt x="488" y="1597"/>
                  </a:lnTo>
                  <a:lnTo>
                    <a:pt x="488" y="1597"/>
                  </a:lnTo>
                  <a:lnTo>
                    <a:pt x="486" y="1608"/>
                  </a:lnTo>
                  <a:lnTo>
                    <a:pt x="478" y="1626"/>
                  </a:lnTo>
                  <a:lnTo>
                    <a:pt x="473" y="1636"/>
                  </a:lnTo>
                  <a:lnTo>
                    <a:pt x="467" y="1646"/>
                  </a:lnTo>
                  <a:lnTo>
                    <a:pt x="461" y="1653"/>
                  </a:lnTo>
                  <a:lnTo>
                    <a:pt x="453" y="1661"/>
                  </a:lnTo>
                  <a:lnTo>
                    <a:pt x="453" y="1661"/>
                  </a:lnTo>
                  <a:lnTo>
                    <a:pt x="439" y="1671"/>
                  </a:lnTo>
                  <a:lnTo>
                    <a:pt x="426" y="1679"/>
                  </a:lnTo>
                  <a:lnTo>
                    <a:pt x="415" y="1687"/>
                  </a:lnTo>
                  <a:lnTo>
                    <a:pt x="412" y="1692"/>
                  </a:lnTo>
                  <a:lnTo>
                    <a:pt x="409" y="1695"/>
                  </a:lnTo>
                  <a:lnTo>
                    <a:pt x="409" y="1695"/>
                  </a:lnTo>
                  <a:lnTo>
                    <a:pt x="405" y="1705"/>
                  </a:lnTo>
                  <a:lnTo>
                    <a:pt x="405" y="1710"/>
                  </a:lnTo>
                  <a:lnTo>
                    <a:pt x="405" y="1715"/>
                  </a:lnTo>
                  <a:lnTo>
                    <a:pt x="407" y="1720"/>
                  </a:lnTo>
                  <a:lnTo>
                    <a:pt x="409" y="1725"/>
                  </a:lnTo>
                  <a:lnTo>
                    <a:pt x="413" y="1728"/>
                  </a:lnTo>
                  <a:lnTo>
                    <a:pt x="419" y="1730"/>
                  </a:lnTo>
                  <a:lnTo>
                    <a:pt x="419" y="1730"/>
                  </a:lnTo>
                  <a:lnTo>
                    <a:pt x="446" y="1734"/>
                  </a:lnTo>
                  <a:lnTo>
                    <a:pt x="460" y="1735"/>
                  </a:lnTo>
                  <a:lnTo>
                    <a:pt x="473" y="1735"/>
                  </a:lnTo>
                  <a:lnTo>
                    <a:pt x="473" y="1735"/>
                  </a:lnTo>
                  <a:lnTo>
                    <a:pt x="481" y="1734"/>
                  </a:lnTo>
                  <a:lnTo>
                    <a:pt x="487" y="1733"/>
                  </a:lnTo>
                  <a:lnTo>
                    <a:pt x="499" y="1726"/>
                  </a:lnTo>
                  <a:lnTo>
                    <a:pt x="509" y="1719"/>
                  </a:lnTo>
                  <a:lnTo>
                    <a:pt x="518" y="1710"/>
                  </a:lnTo>
                  <a:lnTo>
                    <a:pt x="518" y="1710"/>
                  </a:lnTo>
                  <a:lnTo>
                    <a:pt x="542" y="1681"/>
                  </a:lnTo>
                  <a:lnTo>
                    <a:pt x="542" y="1681"/>
                  </a:lnTo>
                  <a:lnTo>
                    <a:pt x="562" y="1666"/>
                  </a:lnTo>
                  <a:lnTo>
                    <a:pt x="562" y="1666"/>
                  </a:lnTo>
                  <a:lnTo>
                    <a:pt x="563" y="1663"/>
                  </a:lnTo>
                  <a:lnTo>
                    <a:pt x="566" y="1657"/>
                  </a:lnTo>
                  <a:lnTo>
                    <a:pt x="566" y="1652"/>
                  </a:lnTo>
                  <a:lnTo>
                    <a:pt x="566" y="1646"/>
                  </a:lnTo>
                  <a:lnTo>
                    <a:pt x="564" y="1640"/>
                  </a:lnTo>
                  <a:lnTo>
                    <a:pt x="562" y="1631"/>
                  </a:lnTo>
                  <a:lnTo>
                    <a:pt x="562" y="1631"/>
                  </a:lnTo>
                  <a:lnTo>
                    <a:pt x="560" y="1624"/>
                  </a:lnTo>
                  <a:lnTo>
                    <a:pt x="558" y="1618"/>
                  </a:lnTo>
                  <a:lnTo>
                    <a:pt x="558" y="1614"/>
                  </a:lnTo>
                  <a:lnTo>
                    <a:pt x="560" y="1611"/>
                  </a:lnTo>
                  <a:lnTo>
                    <a:pt x="562" y="1608"/>
                  </a:lnTo>
                  <a:lnTo>
                    <a:pt x="562" y="1608"/>
                  </a:lnTo>
                  <a:lnTo>
                    <a:pt x="562" y="1607"/>
                  </a:lnTo>
                  <a:lnTo>
                    <a:pt x="562" y="1607"/>
                  </a:lnTo>
                  <a:lnTo>
                    <a:pt x="561" y="1595"/>
                  </a:lnTo>
                  <a:lnTo>
                    <a:pt x="562" y="1572"/>
                  </a:lnTo>
                  <a:lnTo>
                    <a:pt x="562" y="1522"/>
                  </a:lnTo>
                  <a:lnTo>
                    <a:pt x="562" y="1522"/>
                  </a:lnTo>
                  <a:lnTo>
                    <a:pt x="568" y="1442"/>
                  </a:lnTo>
                  <a:lnTo>
                    <a:pt x="581" y="1288"/>
                  </a:lnTo>
                  <a:lnTo>
                    <a:pt x="594" y="1136"/>
                  </a:lnTo>
                  <a:lnTo>
                    <a:pt x="601" y="1063"/>
                  </a:lnTo>
                  <a:lnTo>
                    <a:pt x="601" y="1063"/>
                  </a:lnTo>
                  <a:lnTo>
                    <a:pt x="604" y="1054"/>
                  </a:lnTo>
                  <a:lnTo>
                    <a:pt x="606" y="1048"/>
                  </a:lnTo>
                  <a:lnTo>
                    <a:pt x="609" y="1046"/>
                  </a:lnTo>
                  <a:lnTo>
                    <a:pt x="611" y="1046"/>
                  </a:lnTo>
                  <a:lnTo>
                    <a:pt x="614" y="1048"/>
                  </a:lnTo>
                  <a:lnTo>
                    <a:pt x="616" y="1053"/>
                  </a:lnTo>
                  <a:lnTo>
                    <a:pt x="616" y="1053"/>
                  </a:lnTo>
                  <a:lnTo>
                    <a:pt x="620" y="1067"/>
                  </a:lnTo>
                  <a:lnTo>
                    <a:pt x="625" y="1091"/>
                  </a:lnTo>
                  <a:lnTo>
                    <a:pt x="637" y="1159"/>
                  </a:lnTo>
                  <a:lnTo>
                    <a:pt x="647" y="1228"/>
                  </a:lnTo>
                  <a:lnTo>
                    <a:pt x="650" y="1253"/>
                  </a:lnTo>
                  <a:lnTo>
                    <a:pt x="651" y="1265"/>
                  </a:lnTo>
                  <a:lnTo>
                    <a:pt x="651" y="1265"/>
                  </a:lnTo>
                  <a:lnTo>
                    <a:pt x="616" y="1522"/>
                  </a:lnTo>
                  <a:lnTo>
                    <a:pt x="616" y="1522"/>
                  </a:lnTo>
                  <a:lnTo>
                    <a:pt x="613" y="1561"/>
                  </a:lnTo>
                  <a:lnTo>
                    <a:pt x="610" y="1582"/>
                  </a:lnTo>
                  <a:lnTo>
                    <a:pt x="606" y="1597"/>
                  </a:lnTo>
                  <a:lnTo>
                    <a:pt x="606" y="1597"/>
                  </a:lnTo>
                  <a:lnTo>
                    <a:pt x="605" y="1603"/>
                  </a:lnTo>
                  <a:lnTo>
                    <a:pt x="604" y="1610"/>
                  </a:lnTo>
                  <a:lnTo>
                    <a:pt x="605" y="1628"/>
                  </a:lnTo>
                  <a:lnTo>
                    <a:pt x="606" y="1642"/>
                  </a:lnTo>
                  <a:lnTo>
                    <a:pt x="606" y="1651"/>
                  </a:lnTo>
                  <a:lnTo>
                    <a:pt x="606" y="1651"/>
                  </a:lnTo>
                  <a:lnTo>
                    <a:pt x="608" y="1653"/>
                  </a:lnTo>
                  <a:lnTo>
                    <a:pt x="610" y="1656"/>
                  </a:lnTo>
                  <a:lnTo>
                    <a:pt x="615" y="1657"/>
                  </a:lnTo>
                  <a:lnTo>
                    <a:pt x="620" y="1660"/>
                  </a:lnTo>
                  <a:lnTo>
                    <a:pt x="635" y="1661"/>
                  </a:lnTo>
                  <a:lnTo>
                    <a:pt x="651" y="1661"/>
                  </a:lnTo>
                  <a:lnTo>
                    <a:pt x="651" y="1661"/>
                  </a:lnTo>
                  <a:lnTo>
                    <a:pt x="661" y="1661"/>
                  </a:lnTo>
                  <a:lnTo>
                    <a:pt x="673" y="1661"/>
                  </a:lnTo>
                  <a:lnTo>
                    <a:pt x="704" y="1663"/>
                  </a:lnTo>
                  <a:lnTo>
                    <a:pt x="732" y="1667"/>
                  </a:lnTo>
                  <a:lnTo>
                    <a:pt x="749" y="1671"/>
                  </a:lnTo>
                  <a:lnTo>
                    <a:pt x="749" y="1671"/>
                  </a:lnTo>
                  <a:lnTo>
                    <a:pt x="763" y="1674"/>
                  </a:lnTo>
                  <a:lnTo>
                    <a:pt x="780" y="1679"/>
                  </a:lnTo>
                  <a:lnTo>
                    <a:pt x="800" y="1682"/>
                  </a:lnTo>
                  <a:lnTo>
                    <a:pt x="807" y="1682"/>
                  </a:lnTo>
                  <a:lnTo>
                    <a:pt x="814" y="1681"/>
                  </a:lnTo>
                  <a:lnTo>
                    <a:pt x="814" y="1681"/>
                  </a:lnTo>
                  <a:lnTo>
                    <a:pt x="825" y="1677"/>
                  </a:lnTo>
                  <a:lnTo>
                    <a:pt x="833" y="1674"/>
                  </a:lnTo>
                  <a:lnTo>
                    <a:pt x="837" y="1672"/>
                  </a:lnTo>
                  <a:lnTo>
                    <a:pt x="838" y="1670"/>
                  </a:lnTo>
                  <a:lnTo>
                    <a:pt x="837" y="1666"/>
                  </a:lnTo>
                  <a:lnTo>
                    <a:pt x="833" y="1661"/>
                  </a:lnTo>
                  <a:lnTo>
                    <a:pt x="833" y="1661"/>
                  </a:lnTo>
                  <a:lnTo>
                    <a:pt x="827" y="1656"/>
                  </a:lnTo>
                  <a:lnTo>
                    <a:pt x="819" y="1650"/>
                  </a:lnTo>
                  <a:lnTo>
                    <a:pt x="798" y="1640"/>
                  </a:lnTo>
                  <a:lnTo>
                    <a:pt x="777" y="1631"/>
                  </a:lnTo>
                  <a:lnTo>
                    <a:pt x="767" y="1626"/>
                  </a:lnTo>
                  <a:lnTo>
                    <a:pt x="759" y="1621"/>
                  </a:lnTo>
                  <a:lnTo>
                    <a:pt x="759" y="1621"/>
                  </a:lnTo>
                  <a:lnTo>
                    <a:pt x="746" y="1611"/>
                  </a:lnTo>
                  <a:lnTo>
                    <a:pt x="735" y="1602"/>
                  </a:lnTo>
                  <a:lnTo>
                    <a:pt x="725" y="1592"/>
                  </a:lnTo>
                  <a:lnTo>
                    <a:pt x="740" y="1587"/>
                  </a:lnTo>
                  <a:lnTo>
                    <a:pt x="740" y="1587"/>
                  </a:lnTo>
                  <a:lnTo>
                    <a:pt x="727" y="1576"/>
                  </a:lnTo>
                  <a:lnTo>
                    <a:pt x="720" y="1568"/>
                  </a:lnTo>
                  <a:lnTo>
                    <a:pt x="715" y="1562"/>
                  </a:lnTo>
                  <a:lnTo>
                    <a:pt x="715" y="1562"/>
                  </a:lnTo>
                  <a:lnTo>
                    <a:pt x="712" y="1558"/>
                  </a:lnTo>
                  <a:lnTo>
                    <a:pt x="711" y="1551"/>
                  </a:lnTo>
                  <a:lnTo>
                    <a:pt x="709" y="1539"/>
                  </a:lnTo>
                  <a:lnTo>
                    <a:pt x="710" y="1518"/>
                  </a:lnTo>
                  <a:lnTo>
                    <a:pt x="710" y="1518"/>
                  </a:lnTo>
                  <a:lnTo>
                    <a:pt x="714" y="1498"/>
                  </a:lnTo>
                  <a:lnTo>
                    <a:pt x="724" y="1466"/>
                  </a:lnTo>
                  <a:lnTo>
                    <a:pt x="751" y="1382"/>
                  </a:lnTo>
                  <a:lnTo>
                    <a:pt x="778" y="1298"/>
                  </a:lnTo>
                  <a:lnTo>
                    <a:pt x="788" y="1265"/>
                  </a:lnTo>
                  <a:lnTo>
                    <a:pt x="794" y="1246"/>
                  </a:lnTo>
                  <a:lnTo>
                    <a:pt x="794" y="1246"/>
                  </a:lnTo>
                  <a:lnTo>
                    <a:pt x="795" y="1236"/>
                  </a:lnTo>
                  <a:lnTo>
                    <a:pt x="796" y="1221"/>
                  </a:lnTo>
                  <a:lnTo>
                    <a:pt x="798" y="1176"/>
                  </a:lnTo>
                  <a:lnTo>
                    <a:pt x="799" y="1058"/>
                  </a:lnTo>
                  <a:lnTo>
                    <a:pt x="799" y="895"/>
                  </a:lnTo>
                  <a:lnTo>
                    <a:pt x="819" y="885"/>
                  </a:lnTo>
                  <a:lnTo>
                    <a:pt x="819" y="885"/>
                  </a:lnTo>
                  <a:lnTo>
                    <a:pt x="801" y="760"/>
                  </a:lnTo>
                  <a:lnTo>
                    <a:pt x="789" y="667"/>
                  </a:lnTo>
                  <a:lnTo>
                    <a:pt x="783" y="633"/>
                  </a:lnTo>
                  <a:lnTo>
                    <a:pt x="779" y="613"/>
                  </a:lnTo>
                  <a:lnTo>
                    <a:pt x="779" y="613"/>
                  </a:lnTo>
                  <a:lnTo>
                    <a:pt x="777" y="598"/>
                  </a:lnTo>
                  <a:lnTo>
                    <a:pt x="773" y="578"/>
                  </a:lnTo>
                  <a:lnTo>
                    <a:pt x="768" y="531"/>
                  </a:lnTo>
                  <a:lnTo>
                    <a:pt x="764" y="491"/>
                  </a:lnTo>
                  <a:lnTo>
                    <a:pt x="764" y="475"/>
                  </a:lnTo>
                  <a:lnTo>
                    <a:pt x="764" y="475"/>
                  </a:lnTo>
                  <a:lnTo>
                    <a:pt x="773" y="480"/>
                  </a:lnTo>
                  <a:lnTo>
                    <a:pt x="796" y="491"/>
                  </a:lnTo>
                  <a:lnTo>
                    <a:pt x="828" y="504"/>
                  </a:lnTo>
                  <a:lnTo>
                    <a:pt x="867" y="518"/>
                  </a:lnTo>
                  <a:lnTo>
                    <a:pt x="906" y="531"/>
                  </a:lnTo>
                  <a:lnTo>
                    <a:pt x="925" y="536"/>
                  </a:lnTo>
                  <a:lnTo>
                    <a:pt x="942" y="541"/>
                  </a:lnTo>
                  <a:lnTo>
                    <a:pt x="958" y="544"/>
                  </a:lnTo>
                  <a:lnTo>
                    <a:pt x="973" y="544"/>
                  </a:lnTo>
                  <a:lnTo>
                    <a:pt x="984" y="543"/>
                  </a:lnTo>
                  <a:lnTo>
                    <a:pt x="987" y="541"/>
                  </a:lnTo>
                  <a:lnTo>
                    <a:pt x="991" y="539"/>
                  </a:lnTo>
                  <a:lnTo>
                    <a:pt x="991" y="539"/>
                  </a:lnTo>
                  <a:lnTo>
                    <a:pt x="997" y="533"/>
                  </a:lnTo>
                  <a:lnTo>
                    <a:pt x="1002" y="523"/>
                  </a:lnTo>
                  <a:lnTo>
                    <a:pt x="1007" y="510"/>
                  </a:lnTo>
                  <a:lnTo>
                    <a:pt x="1012" y="496"/>
                  </a:lnTo>
                  <a:lnTo>
                    <a:pt x="1021" y="462"/>
                  </a:lnTo>
                  <a:lnTo>
                    <a:pt x="1028" y="428"/>
                  </a:lnTo>
                  <a:lnTo>
                    <a:pt x="1033" y="393"/>
                  </a:lnTo>
                  <a:lnTo>
                    <a:pt x="1037" y="365"/>
                  </a:lnTo>
                  <a:lnTo>
                    <a:pt x="1041" y="336"/>
                  </a:lnTo>
                  <a:lnTo>
                    <a:pt x="1050" y="282"/>
                  </a:lnTo>
                  <a:lnTo>
                    <a:pt x="1050" y="282"/>
                  </a:lnTo>
                  <a:lnTo>
                    <a:pt x="1058" y="272"/>
                  </a:lnTo>
                  <a:lnTo>
                    <a:pt x="1063" y="263"/>
                  </a:lnTo>
                  <a:lnTo>
                    <a:pt x="1065" y="257"/>
                  </a:lnTo>
                  <a:lnTo>
                    <a:pt x="1065" y="257"/>
                  </a:lnTo>
                  <a:lnTo>
                    <a:pt x="1065" y="247"/>
                  </a:lnTo>
                  <a:lnTo>
                    <a:pt x="1063" y="231"/>
                  </a:lnTo>
                  <a:lnTo>
                    <a:pt x="1060" y="216"/>
                  </a:lnTo>
                  <a:lnTo>
                    <a:pt x="1060" y="208"/>
                  </a:lnTo>
                  <a:lnTo>
                    <a:pt x="1060" y="208"/>
                  </a:lnTo>
                  <a:lnTo>
                    <a:pt x="1064" y="203"/>
                  </a:lnTo>
                  <a:lnTo>
                    <a:pt x="1071" y="195"/>
                  </a:lnTo>
                  <a:lnTo>
                    <a:pt x="1078" y="187"/>
                  </a:lnTo>
                  <a:lnTo>
                    <a:pt x="1080" y="182"/>
                  </a:lnTo>
                  <a:lnTo>
                    <a:pt x="1080" y="178"/>
                  </a:lnTo>
                  <a:lnTo>
                    <a:pt x="1080" y="178"/>
                  </a:lnTo>
                  <a:lnTo>
                    <a:pt x="1079" y="169"/>
                  </a:lnTo>
                  <a:lnTo>
                    <a:pt x="1075" y="162"/>
                  </a:lnTo>
                  <a:lnTo>
                    <a:pt x="1073" y="156"/>
                  </a:lnTo>
                  <a:lnTo>
                    <a:pt x="1070" y="153"/>
                  </a:lnTo>
                  <a:lnTo>
                    <a:pt x="1070" y="153"/>
                  </a:lnTo>
                  <a:lnTo>
                    <a:pt x="1070" y="155"/>
                  </a:lnTo>
                  <a:lnTo>
                    <a:pt x="1069" y="158"/>
                  </a:lnTo>
                  <a:lnTo>
                    <a:pt x="1068" y="163"/>
                  </a:lnTo>
                  <a:lnTo>
                    <a:pt x="1065" y="168"/>
                  </a:lnTo>
                  <a:lnTo>
                    <a:pt x="1065" y="168"/>
                  </a:lnTo>
                  <a:lnTo>
                    <a:pt x="1061" y="173"/>
                  </a:lnTo>
                  <a:lnTo>
                    <a:pt x="1059" y="177"/>
                  </a:lnTo>
                  <a:lnTo>
                    <a:pt x="1058" y="182"/>
                  </a:lnTo>
                  <a:lnTo>
                    <a:pt x="1055" y="183"/>
                  </a:lnTo>
                  <a:lnTo>
                    <a:pt x="1055" y="183"/>
                  </a:lnTo>
                  <a:lnTo>
                    <a:pt x="1049" y="185"/>
                  </a:lnTo>
                  <a:lnTo>
                    <a:pt x="1045" y="188"/>
                  </a:lnTo>
                  <a:lnTo>
                    <a:pt x="1045" y="188"/>
                  </a:lnTo>
                  <a:lnTo>
                    <a:pt x="1050" y="161"/>
                  </a:lnTo>
                  <a:lnTo>
                    <a:pt x="1052" y="140"/>
                  </a:lnTo>
                  <a:lnTo>
                    <a:pt x="1052" y="132"/>
                  </a:lnTo>
                  <a:lnTo>
                    <a:pt x="1050" y="129"/>
                  </a:lnTo>
                  <a:lnTo>
                    <a:pt x="1050" y="129"/>
                  </a:lnTo>
                  <a:lnTo>
                    <a:pt x="1047" y="125"/>
                  </a:lnTo>
                  <a:lnTo>
                    <a:pt x="1044" y="121"/>
                  </a:lnTo>
                  <a:lnTo>
                    <a:pt x="1044" y="120"/>
                  </a:lnTo>
                  <a:lnTo>
                    <a:pt x="1043" y="120"/>
                  </a:lnTo>
                  <a:lnTo>
                    <a:pt x="1041" y="124"/>
                  </a:lnTo>
                  <a:lnTo>
                    <a:pt x="1041" y="124"/>
                  </a:lnTo>
                  <a:lnTo>
                    <a:pt x="1037" y="136"/>
                  </a:lnTo>
                  <a:lnTo>
                    <a:pt x="1032" y="156"/>
                  </a:lnTo>
                  <a:lnTo>
                    <a:pt x="1028" y="173"/>
                  </a:lnTo>
                  <a:lnTo>
                    <a:pt x="1027" y="177"/>
                  </a:lnTo>
                  <a:lnTo>
                    <a:pt x="1026" y="178"/>
                  </a:lnTo>
                  <a:lnTo>
                    <a:pt x="1026" y="178"/>
                  </a:lnTo>
                  <a:lnTo>
                    <a:pt x="1024" y="145"/>
                  </a:lnTo>
                  <a:lnTo>
                    <a:pt x="1023" y="124"/>
                  </a:lnTo>
                  <a:lnTo>
                    <a:pt x="1022" y="118"/>
                  </a:lnTo>
                  <a:lnTo>
                    <a:pt x="1021" y="114"/>
                  </a:lnTo>
                  <a:lnTo>
                    <a:pt x="1021" y="114"/>
                  </a:lnTo>
                  <a:lnTo>
                    <a:pt x="1017" y="111"/>
                  </a:lnTo>
                  <a:lnTo>
                    <a:pt x="1015" y="111"/>
                  </a:lnTo>
                  <a:lnTo>
                    <a:pt x="1013" y="111"/>
                  </a:lnTo>
                  <a:lnTo>
                    <a:pt x="1012" y="113"/>
                  </a:lnTo>
                  <a:lnTo>
                    <a:pt x="1011" y="119"/>
                  </a:lnTo>
                  <a:lnTo>
                    <a:pt x="1011" y="119"/>
                  </a:lnTo>
                  <a:lnTo>
                    <a:pt x="1006" y="148"/>
                  </a:lnTo>
                  <a:lnTo>
                    <a:pt x="1004" y="163"/>
                  </a:lnTo>
                  <a:lnTo>
                    <a:pt x="1002" y="167"/>
                  </a:lnTo>
                  <a:lnTo>
                    <a:pt x="1001" y="168"/>
                  </a:lnTo>
                  <a:lnTo>
                    <a:pt x="1001" y="168"/>
                  </a:lnTo>
                  <a:lnTo>
                    <a:pt x="999" y="158"/>
                  </a:lnTo>
                  <a:lnTo>
                    <a:pt x="995" y="140"/>
                  </a:lnTo>
                  <a:lnTo>
                    <a:pt x="991" y="122"/>
                  </a:lnTo>
                  <a:lnTo>
                    <a:pt x="989" y="116"/>
                  </a:lnTo>
                  <a:lnTo>
                    <a:pt x="987" y="115"/>
                  </a:lnTo>
                  <a:lnTo>
                    <a:pt x="986" y="114"/>
                  </a:lnTo>
                  <a:lnTo>
                    <a:pt x="986" y="114"/>
                  </a:lnTo>
                  <a:lnTo>
                    <a:pt x="983" y="114"/>
                  </a:lnTo>
                  <a:lnTo>
                    <a:pt x="979" y="116"/>
                  </a:lnTo>
                  <a:lnTo>
                    <a:pt x="978" y="119"/>
                  </a:lnTo>
                  <a:lnTo>
                    <a:pt x="976" y="124"/>
                  </a:lnTo>
                  <a:lnTo>
                    <a:pt x="976" y="124"/>
                  </a:lnTo>
                  <a:lnTo>
                    <a:pt x="976" y="139"/>
                  </a:lnTo>
                  <a:lnTo>
                    <a:pt x="976" y="166"/>
                  </a:lnTo>
                  <a:lnTo>
                    <a:pt x="976" y="203"/>
                  </a:lnTo>
                  <a:lnTo>
                    <a:pt x="976" y="203"/>
                  </a:lnTo>
                  <a:lnTo>
                    <a:pt x="965" y="190"/>
                  </a:lnTo>
                  <a:lnTo>
                    <a:pt x="952" y="178"/>
                  </a:lnTo>
                  <a:lnTo>
                    <a:pt x="952" y="178"/>
                  </a:lnTo>
                  <a:lnTo>
                    <a:pt x="948" y="176"/>
                  </a:lnTo>
                  <a:lnTo>
                    <a:pt x="946" y="176"/>
                  </a:lnTo>
                  <a:lnTo>
                    <a:pt x="942" y="178"/>
                  </a:lnTo>
                  <a:lnTo>
                    <a:pt x="942" y="178"/>
                  </a:lnTo>
                  <a:lnTo>
                    <a:pt x="941" y="181"/>
                  </a:lnTo>
                  <a:lnTo>
                    <a:pt x="941" y="184"/>
                  </a:lnTo>
                  <a:lnTo>
                    <a:pt x="942" y="194"/>
                  </a:lnTo>
                  <a:lnTo>
                    <a:pt x="947" y="204"/>
                  </a:lnTo>
                  <a:lnTo>
                    <a:pt x="952" y="213"/>
                  </a:lnTo>
                  <a:lnTo>
                    <a:pt x="952" y="213"/>
                  </a:lnTo>
                  <a:lnTo>
                    <a:pt x="958" y="223"/>
                  </a:lnTo>
                  <a:lnTo>
                    <a:pt x="965" y="234"/>
                  </a:lnTo>
                  <a:lnTo>
                    <a:pt x="976" y="252"/>
                  </a:lnTo>
                  <a:lnTo>
                    <a:pt x="976" y="252"/>
                  </a:lnTo>
                  <a:lnTo>
                    <a:pt x="980" y="256"/>
                  </a:lnTo>
                  <a:lnTo>
                    <a:pt x="985" y="260"/>
                  </a:lnTo>
                  <a:lnTo>
                    <a:pt x="990" y="265"/>
                  </a:lnTo>
                  <a:lnTo>
                    <a:pt x="991" y="266"/>
                  </a:lnTo>
                  <a:lnTo>
                    <a:pt x="991" y="267"/>
                  </a:lnTo>
                  <a:lnTo>
                    <a:pt x="991" y="267"/>
                  </a:lnTo>
                  <a:lnTo>
                    <a:pt x="990" y="277"/>
                  </a:lnTo>
                  <a:lnTo>
                    <a:pt x="984" y="299"/>
                  </a:lnTo>
                  <a:lnTo>
                    <a:pt x="980" y="313"/>
                  </a:lnTo>
                  <a:lnTo>
                    <a:pt x="975" y="326"/>
                  </a:lnTo>
                  <a:lnTo>
                    <a:pt x="969" y="339"/>
                  </a:lnTo>
                  <a:lnTo>
                    <a:pt x="962" y="351"/>
                  </a:lnTo>
                  <a:lnTo>
                    <a:pt x="962" y="351"/>
                  </a:lnTo>
                  <a:lnTo>
                    <a:pt x="954" y="362"/>
                  </a:lnTo>
                  <a:lnTo>
                    <a:pt x="947" y="375"/>
                  </a:lnTo>
                  <a:lnTo>
                    <a:pt x="933" y="399"/>
                  </a:lnTo>
                  <a:lnTo>
                    <a:pt x="926" y="418"/>
                  </a:lnTo>
                  <a:lnTo>
                    <a:pt x="922" y="425"/>
                  </a:lnTo>
                  <a:lnTo>
                    <a:pt x="922" y="425"/>
                  </a:lnTo>
                  <a:lnTo>
                    <a:pt x="857" y="384"/>
                  </a:lnTo>
                  <a:lnTo>
                    <a:pt x="811" y="356"/>
                  </a:lnTo>
                  <a:lnTo>
                    <a:pt x="789" y="341"/>
                  </a:lnTo>
                  <a:lnTo>
                    <a:pt x="789" y="341"/>
                  </a:lnTo>
                  <a:lnTo>
                    <a:pt x="785" y="337"/>
                  </a:lnTo>
                  <a:lnTo>
                    <a:pt x="778" y="333"/>
                  </a:lnTo>
                  <a:lnTo>
                    <a:pt x="769" y="326"/>
                  </a:lnTo>
                  <a:lnTo>
                    <a:pt x="769" y="326"/>
                  </a:lnTo>
                  <a:lnTo>
                    <a:pt x="761" y="324"/>
                  </a:lnTo>
                  <a:lnTo>
                    <a:pt x="743" y="319"/>
                  </a:lnTo>
                  <a:lnTo>
                    <a:pt x="722" y="314"/>
                  </a:lnTo>
                  <a:lnTo>
                    <a:pt x="705" y="312"/>
                  </a:lnTo>
                  <a:lnTo>
                    <a:pt x="705" y="312"/>
                  </a:lnTo>
                  <a:lnTo>
                    <a:pt x="689" y="309"/>
                  </a:lnTo>
                  <a:lnTo>
                    <a:pt x="672" y="305"/>
                  </a:lnTo>
                  <a:lnTo>
                    <a:pt x="657" y="302"/>
                  </a:lnTo>
                  <a:lnTo>
                    <a:pt x="653" y="299"/>
                  </a:lnTo>
                  <a:lnTo>
                    <a:pt x="651" y="297"/>
                  </a:lnTo>
                  <a:lnTo>
                    <a:pt x="651" y="297"/>
                  </a:lnTo>
                  <a:lnTo>
                    <a:pt x="650" y="293"/>
                  </a:lnTo>
                  <a:lnTo>
                    <a:pt x="647" y="288"/>
                  </a:lnTo>
                  <a:lnTo>
                    <a:pt x="641" y="282"/>
                  </a:lnTo>
                  <a:lnTo>
                    <a:pt x="641" y="282"/>
                  </a:lnTo>
                  <a:lnTo>
                    <a:pt x="638" y="273"/>
                  </a:lnTo>
                  <a:lnTo>
                    <a:pt x="635" y="258"/>
                  </a:lnTo>
                  <a:lnTo>
                    <a:pt x="631" y="237"/>
                  </a:lnTo>
                  <a:lnTo>
                    <a:pt x="631" y="237"/>
                  </a:lnTo>
                  <a:lnTo>
                    <a:pt x="635" y="232"/>
                  </a:lnTo>
                  <a:lnTo>
                    <a:pt x="637" y="224"/>
                  </a:lnTo>
                  <a:lnTo>
                    <a:pt x="641" y="213"/>
                  </a:lnTo>
                  <a:lnTo>
                    <a:pt x="641" y="213"/>
                  </a:lnTo>
                  <a:lnTo>
                    <a:pt x="650" y="179"/>
                  </a:lnTo>
                  <a:lnTo>
                    <a:pt x="652" y="163"/>
                  </a:lnTo>
                  <a:lnTo>
                    <a:pt x="652" y="157"/>
                  </a:lnTo>
                  <a:lnTo>
                    <a:pt x="651" y="153"/>
                  </a:lnTo>
                  <a:lnTo>
                    <a:pt x="651" y="153"/>
                  </a:lnTo>
                  <a:lnTo>
                    <a:pt x="635" y="124"/>
                  </a:lnTo>
                  <a:lnTo>
                    <a:pt x="621" y="94"/>
                  </a:lnTo>
                  <a:lnTo>
                    <a:pt x="621" y="94"/>
                  </a:lnTo>
                  <a:lnTo>
                    <a:pt x="614" y="82"/>
                  </a:lnTo>
                  <a:lnTo>
                    <a:pt x="606" y="69"/>
                  </a:lnTo>
                  <a:lnTo>
                    <a:pt x="606" y="69"/>
                  </a:lnTo>
                  <a:lnTo>
                    <a:pt x="603" y="64"/>
                  </a:lnTo>
                  <a:lnTo>
                    <a:pt x="598" y="58"/>
                  </a:lnTo>
                  <a:lnTo>
                    <a:pt x="594" y="53"/>
                  </a:lnTo>
                  <a:lnTo>
                    <a:pt x="592" y="50"/>
                  </a:lnTo>
                  <a:lnTo>
                    <a:pt x="592" y="50"/>
                  </a:lnTo>
                  <a:lnTo>
                    <a:pt x="588" y="46"/>
                  </a:lnTo>
                  <a:lnTo>
                    <a:pt x="581" y="42"/>
                  </a:lnTo>
                  <a:lnTo>
                    <a:pt x="574" y="38"/>
                  </a:lnTo>
                  <a:lnTo>
                    <a:pt x="572" y="36"/>
                  </a:lnTo>
                  <a:lnTo>
                    <a:pt x="572" y="35"/>
                  </a:lnTo>
                  <a:lnTo>
                    <a:pt x="572" y="35"/>
                  </a:lnTo>
                  <a:lnTo>
                    <a:pt x="574" y="27"/>
                  </a:lnTo>
                  <a:lnTo>
                    <a:pt x="574" y="22"/>
                  </a:lnTo>
                  <a:lnTo>
                    <a:pt x="573" y="21"/>
                  </a:lnTo>
                  <a:lnTo>
                    <a:pt x="572" y="20"/>
                  </a:lnTo>
                  <a:lnTo>
                    <a:pt x="572" y="20"/>
                  </a:lnTo>
                  <a:lnTo>
                    <a:pt x="567" y="16"/>
                  </a:lnTo>
                  <a:lnTo>
                    <a:pt x="564" y="15"/>
                  </a:lnTo>
                  <a:lnTo>
                    <a:pt x="562" y="15"/>
                  </a:lnTo>
                  <a:lnTo>
                    <a:pt x="562" y="15"/>
                  </a:lnTo>
                  <a:lnTo>
                    <a:pt x="556" y="16"/>
                  </a:lnTo>
                  <a:lnTo>
                    <a:pt x="552" y="15"/>
                  </a:lnTo>
                  <a:lnTo>
                    <a:pt x="552" y="15"/>
                  </a:lnTo>
                  <a:lnTo>
                    <a:pt x="550" y="12"/>
                  </a:lnTo>
                  <a:lnTo>
                    <a:pt x="547" y="10"/>
                  </a:lnTo>
                  <a:lnTo>
                    <a:pt x="545" y="8"/>
                  </a:lnTo>
                  <a:lnTo>
                    <a:pt x="544" y="9"/>
                  </a:lnTo>
                  <a:lnTo>
                    <a:pt x="542" y="10"/>
                  </a:lnTo>
                  <a:lnTo>
                    <a:pt x="542" y="10"/>
                  </a:lnTo>
                  <a:lnTo>
                    <a:pt x="540" y="14"/>
                  </a:lnTo>
                  <a:lnTo>
                    <a:pt x="540" y="16"/>
                  </a:lnTo>
                  <a:lnTo>
                    <a:pt x="539" y="19"/>
                  </a:lnTo>
                  <a:lnTo>
                    <a:pt x="537" y="20"/>
                  </a:lnTo>
                  <a:lnTo>
                    <a:pt x="537" y="20"/>
                  </a:lnTo>
                  <a:lnTo>
                    <a:pt x="532" y="20"/>
                  </a:lnTo>
                  <a:lnTo>
                    <a:pt x="524" y="20"/>
                  </a:lnTo>
                  <a:lnTo>
                    <a:pt x="513" y="20"/>
                  </a:lnTo>
                  <a:lnTo>
                    <a:pt x="513" y="2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" name="Freeform 13">
              <a:extLst>
                <a:ext uri="{FF2B5EF4-FFF2-40B4-BE49-F238E27FC236}">
                  <a16:creationId xmlns:a16="http://schemas.microsoft.com/office/drawing/2014/main" id="{FEA7C87A-6FE4-1E50-9D32-B0E1B008F461}"/>
                </a:ext>
              </a:extLst>
            </p:cNvPr>
            <p:cNvSpPr>
              <a:spLocks/>
            </p:cNvSpPr>
            <p:nvPr/>
          </p:nvSpPr>
          <p:spPr bwMode="auto">
            <a:xfrm>
              <a:off x="7874001" y="479425"/>
              <a:ext cx="82550" cy="106363"/>
            </a:xfrm>
            <a:custGeom>
              <a:avLst/>
              <a:gdLst>
                <a:gd name="T0" fmla="*/ 35 w 52"/>
                <a:gd name="T1" fmla="*/ 0 h 67"/>
                <a:gd name="T2" fmla="*/ 35 w 52"/>
                <a:gd name="T3" fmla="*/ 0 h 67"/>
                <a:gd name="T4" fmla="*/ 25 w 52"/>
                <a:gd name="T5" fmla="*/ 2 h 67"/>
                <a:gd name="T6" fmla="*/ 17 w 52"/>
                <a:gd name="T7" fmla="*/ 4 h 67"/>
                <a:gd name="T8" fmla="*/ 11 w 52"/>
                <a:gd name="T9" fmla="*/ 8 h 67"/>
                <a:gd name="T10" fmla="*/ 5 w 52"/>
                <a:gd name="T11" fmla="*/ 14 h 67"/>
                <a:gd name="T12" fmla="*/ 5 w 52"/>
                <a:gd name="T13" fmla="*/ 14 h 67"/>
                <a:gd name="T14" fmla="*/ 2 w 52"/>
                <a:gd name="T15" fmla="*/ 19 h 67"/>
                <a:gd name="T16" fmla="*/ 1 w 52"/>
                <a:gd name="T17" fmla="*/ 25 h 67"/>
                <a:gd name="T18" fmla="*/ 0 w 52"/>
                <a:gd name="T19" fmla="*/ 32 h 67"/>
                <a:gd name="T20" fmla="*/ 0 w 52"/>
                <a:gd name="T21" fmla="*/ 39 h 67"/>
                <a:gd name="T22" fmla="*/ 1 w 52"/>
                <a:gd name="T23" fmla="*/ 54 h 67"/>
                <a:gd name="T24" fmla="*/ 5 w 52"/>
                <a:gd name="T25" fmla="*/ 64 h 67"/>
                <a:gd name="T26" fmla="*/ 5 w 52"/>
                <a:gd name="T27" fmla="*/ 64 h 67"/>
                <a:gd name="T28" fmla="*/ 9 w 52"/>
                <a:gd name="T29" fmla="*/ 66 h 67"/>
                <a:gd name="T30" fmla="*/ 14 w 52"/>
                <a:gd name="T31" fmla="*/ 67 h 67"/>
                <a:gd name="T32" fmla="*/ 20 w 52"/>
                <a:gd name="T33" fmla="*/ 67 h 67"/>
                <a:gd name="T34" fmla="*/ 27 w 52"/>
                <a:gd name="T35" fmla="*/ 67 h 67"/>
                <a:gd name="T36" fmla="*/ 41 w 52"/>
                <a:gd name="T37" fmla="*/ 64 h 67"/>
                <a:gd name="T38" fmla="*/ 46 w 52"/>
                <a:gd name="T39" fmla="*/ 61 h 67"/>
                <a:gd name="T40" fmla="*/ 49 w 52"/>
                <a:gd name="T41" fmla="*/ 59 h 67"/>
                <a:gd name="T42" fmla="*/ 49 w 52"/>
                <a:gd name="T43" fmla="*/ 59 h 67"/>
                <a:gd name="T44" fmla="*/ 51 w 52"/>
                <a:gd name="T45" fmla="*/ 54 h 67"/>
                <a:gd name="T46" fmla="*/ 52 w 52"/>
                <a:gd name="T47" fmla="*/ 46 h 67"/>
                <a:gd name="T48" fmla="*/ 51 w 52"/>
                <a:gd name="T49" fmla="*/ 35 h 67"/>
                <a:gd name="T50" fmla="*/ 49 w 52"/>
                <a:gd name="T51" fmla="*/ 25 h 67"/>
                <a:gd name="T52" fmla="*/ 47 w 52"/>
                <a:gd name="T53" fmla="*/ 14 h 67"/>
                <a:gd name="T54" fmla="*/ 44 w 52"/>
                <a:gd name="T55" fmla="*/ 6 h 67"/>
                <a:gd name="T56" fmla="*/ 42 w 52"/>
                <a:gd name="T57" fmla="*/ 3 h 67"/>
                <a:gd name="T58" fmla="*/ 39 w 52"/>
                <a:gd name="T59" fmla="*/ 1 h 67"/>
                <a:gd name="T60" fmla="*/ 37 w 52"/>
                <a:gd name="T61" fmla="*/ 0 h 67"/>
                <a:gd name="T62" fmla="*/ 35 w 52"/>
                <a:gd name="T63" fmla="*/ 0 h 67"/>
                <a:gd name="T64" fmla="*/ 35 w 52"/>
                <a:gd name="T65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2" h="67">
                  <a:moveTo>
                    <a:pt x="35" y="0"/>
                  </a:moveTo>
                  <a:lnTo>
                    <a:pt x="35" y="0"/>
                  </a:lnTo>
                  <a:lnTo>
                    <a:pt x="25" y="2"/>
                  </a:lnTo>
                  <a:lnTo>
                    <a:pt x="17" y="4"/>
                  </a:lnTo>
                  <a:lnTo>
                    <a:pt x="11" y="8"/>
                  </a:lnTo>
                  <a:lnTo>
                    <a:pt x="5" y="14"/>
                  </a:lnTo>
                  <a:lnTo>
                    <a:pt x="5" y="14"/>
                  </a:lnTo>
                  <a:lnTo>
                    <a:pt x="2" y="19"/>
                  </a:lnTo>
                  <a:lnTo>
                    <a:pt x="1" y="25"/>
                  </a:lnTo>
                  <a:lnTo>
                    <a:pt x="0" y="32"/>
                  </a:lnTo>
                  <a:lnTo>
                    <a:pt x="0" y="39"/>
                  </a:lnTo>
                  <a:lnTo>
                    <a:pt x="1" y="54"/>
                  </a:lnTo>
                  <a:lnTo>
                    <a:pt x="5" y="64"/>
                  </a:lnTo>
                  <a:lnTo>
                    <a:pt x="5" y="64"/>
                  </a:lnTo>
                  <a:lnTo>
                    <a:pt x="9" y="66"/>
                  </a:lnTo>
                  <a:lnTo>
                    <a:pt x="14" y="67"/>
                  </a:lnTo>
                  <a:lnTo>
                    <a:pt x="20" y="67"/>
                  </a:lnTo>
                  <a:lnTo>
                    <a:pt x="27" y="67"/>
                  </a:lnTo>
                  <a:lnTo>
                    <a:pt x="41" y="64"/>
                  </a:lnTo>
                  <a:lnTo>
                    <a:pt x="46" y="61"/>
                  </a:lnTo>
                  <a:lnTo>
                    <a:pt x="49" y="59"/>
                  </a:lnTo>
                  <a:lnTo>
                    <a:pt x="49" y="59"/>
                  </a:lnTo>
                  <a:lnTo>
                    <a:pt x="51" y="54"/>
                  </a:lnTo>
                  <a:lnTo>
                    <a:pt x="52" y="46"/>
                  </a:lnTo>
                  <a:lnTo>
                    <a:pt x="51" y="35"/>
                  </a:lnTo>
                  <a:lnTo>
                    <a:pt x="49" y="25"/>
                  </a:lnTo>
                  <a:lnTo>
                    <a:pt x="47" y="14"/>
                  </a:lnTo>
                  <a:lnTo>
                    <a:pt x="44" y="6"/>
                  </a:lnTo>
                  <a:lnTo>
                    <a:pt x="42" y="3"/>
                  </a:lnTo>
                  <a:lnTo>
                    <a:pt x="39" y="1"/>
                  </a:lnTo>
                  <a:lnTo>
                    <a:pt x="37" y="0"/>
                  </a:lnTo>
                  <a:lnTo>
                    <a:pt x="35" y="0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82029861-B579-6983-1466-F04DACD980F8}"/>
              </a:ext>
            </a:extLst>
          </p:cNvPr>
          <p:cNvGrpSpPr/>
          <p:nvPr/>
        </p:nvGrpSpPr>
        <p:grpSpPr>
          <a:xfrm>
            <a:off x="4451444" y="873393"/>
            <a:ext cx="1227462" cy="2555607"/>
            <a:chOff x="8343901" y="1789113"/>
            <a:chExt cx="1316038" cy="2740025"/>
          </a:xfrm>
        </p:grpSpPr>
        <p:sp>
          <p:nvSpPr>
            <p:cNvPr id="19" name="Freeform 14">
              <a:extLst>
                <a:ext uri="{FF2B5EF4-FFF2-40B4-BE49-F238E27FC236}">
                  <a16:creationId xmlns:a16="http://schemas.microsoft.com/office/drawing/2014/main" id="{FCA15D35-1EF4-5C83-4BBE-942D11F4E538}"/>
                </a:ext>
              </a:extLst>
            </p:cNvPr>
            <p:cNvSpPr>
              <a:spLocks/>
            </p:cNvSpPr>
            <p:nvPr/>
          </p:nvSpPr>
          <p:spPr bwMode="auto">
            <a:xfrm>
              <a:off x="8343901" y="1789113"/>
              <a:ext cx="1316038" cy="2740025"/>
            </a:xfrm>
            <a:custGeom>
              <a:avLst/>
              <a:gdLst>
                <a:gd name="T0" fmla="*/ 128 w 829"/>
                <a:gd name="T1" fmla="*/ 133 h 1726"/>
                <a:gd name="T2" fmla="*/ 136 w 829"/>
                <a:gd name="T3" fmla="*/ 120 h 1726"/>
                <a:gd name="T4" fmla="*/ 148 w 829"/>
                <a:gd name="T5" fmla="*/ 64 h 1726"/>
                <a:gd name="T6" fmla="*/ 118 w 829"/>
                <a:gd name="T7" fmla="*/ 74 h 1726"/>
                <a:gd name="T8" fmla="*/ 88 w 829"/>
                <a:gd name="T9" fmla="*/ 117 h 1726"/>
                <a:gd name="T10" fmla="*/ 79 w 829"/>
                <a:gd name="T11" fmla="*/ 99 h 1726"/>
                <a:gd name="T12" fmla="*/ 59 w 829"/>
                <a:gd name="T13" fmla="*/ 153 h 1726"/>
                <a:gd name="T14" fmla="*/ 39 w 829"/>
                <a:gd name="T15" fmla="*/ 208 h 1726"/>
                <a:gd name="T16" fmla="*/ 10 w 829"/>
                <a:gd name="T17" fmla="*/ 455 h 1726"/>
                <a:gd name="T18" fmla="*/ 192 w 829"/>
                <a:gd name="T19" fmla="*/ 568 h 1726"/>
                <a:gd name="T20" fmla="*/ 67 w 829"/>
                <a:gd name="T21" fmla="*/ 845 h 1726"/>
                <a:gd name="T22" fmla="*/ 74 w 829"/>
                <a:gd name="T23" fmla="*/ 890 h 1726"/>
                <a:gd name="T24" fmla="*/ 0 w 829"/>
                <a:gd name="T25" fmla="*/ 1296 h 1726"/>
                <a:gd name="T26" fmla="*/ 92 w 829"/>
                <a:gd name="T27" fmla="*/ 1454 h 1726"/>
                <a:gd name="T28" fmla="*/ 203 w 829"/>
                <a:gd name="T29" fmla="*/ 1563 h 1726"/>
                <a:gd name="T30" fmla="*/ 85 w 829"/>
                <a:gd name="T31" fmla="*/ 1621 h 1726"/>
                <a:gd name="T32" fmla="*/ 109 w 829"/>
                <a:gd name="T33" fmla="*/ 1666 h 1726"/>
                <a:gd name="T34" fmla="*/ 291 w 829"/>
                <a:gd name="T35" fmla="*/ 1631 h 1726"/>
                <a:gd name="T36" fmla="*/ 328 w 829"/>
                <a:gd name="T37" fmla="*/ 1609 h 1726"/>
                <a:gd name="T38" fmla="*/ 316 w 829"/>
                <a:gd name="T39" fmla="*/ 1551 h 1726"/>
                <a:gd name="T40" fmla="*/ 273 w 829"/>
                <a:gd name="T41" fmla="*/ 1487 h 1726"/>
                <a:gd name="T42" fmla="*/ 180 w 829"/>
                <a:gd name="T43" fmla="*/ 1276 h 1726"/>
                <a:gd name="T44" fmla="*/ 239 w 829"/>
                <a:gd name="T45" fmla="*/ 1152 h 1726"/>
                <a:gd name="T46" fmla="*/ 364 w 829"/>
                <a:gd name="T47" fmla="*/ 1531 h 1726"/>
                <a:gd name="T48" fmla="*/ 380 w 829"/>
                <a:gd name="T49" fmla="*/ 1656 h 1726"/>
                <a:gd name="T50" fmla="*/ 419 w 829"/>
                <a:gd name="T51" fmla="*/ 1725 h 1726"/>
                <a:gd name="T52" fmla="*/ 503 w 829"/>
                <a:gd name="T53" fmla="*/ 1695 h 1726"/>
                <a:gd name="T54" fmla="*/ 478 w 829"/>
                <a:gd name="T55" fmla="*/ 1582 h 1726"/>
                <a:gd name="T56" fmla="*/ 476 w 829"/>
                <a:gd name="T57" fmla="*/ 1457 h 1726"/>
                <a:gd name="T58" fmla="*/ 434 w 829"/>
                <a:gd name="T59" fmla="*/ 1332 h 1726"/>
                <a:gd name="T60" fmla="*/ 474 w 829"/>
                <a:gd name="T61" fmla="*/ 1018 h 1726"/>
                <a:gd name="T62" fmla="*/ 483 w 829"/>
                <a:gd name="T63" fmla="*/ 944 h 1726"/>
                <a:gd name="T64" fmla="*/ 582 w 829"/>
                <a:gd name="T65" fmla="*/ 554 h 1726"/>
                <a:gd name="T66" fmla="*/ 824 w 829"/>
                <a:gd name="T67" fmla="*/ 395 h 1726"/>
                <a:gd name="T68" fmla="*/ 803 w 829"/>
                <a:gd name="T69" fmla="*/ 191 h 1726"/>
                <a:gd name="T70" fmla="*/ 783 w 829"/>
                <a:gd name="T71" fmla="*/ 14 h 1726"/>
                <a:gd name="T72" fmla="*/ 751 w 829"/>
                <a:gd name="T73" fmla="*/ 21 h 1726"/>
                <a:gd name="T74" fmla="*/ 736 w 829"/>
                <a:gd name="T75" fmla="*/ 43 h 1726"/>
                <a:gd name="T76" fmla="*/ 720 w 829"/>
                <a:gd name="T77" fmla="*/ 0 h 1726"/>
                <a:gd name="T78" fmla="*/ 699 w 829"/>
                <a:gd name="T79" fmla="*/ 39 h 1726"/>
                <a:gd name="T80" fmla="*/ 666 w 829"/>
                <a:gd name="T81" fmla="*/ 15 h 1726"/>
                <a:gd name="T82" fmla="*/ 691 w 829"/>
                <a:gd name="T83" fmla="*/ 62 h 1726"/>
                <a:gd name="T84" fmla="*/ 676 w 829"/>
                <a:gd name="T85" fmla="*/ 79 h 1726"/>
                <a:gd name="T86" fmla="*/ 626 w 829"/>
                <a:gd name="T87" fmla="*/ 82 h 1726"/>
                <a:gd name="T88" fmla="*/ 688 w 829"/>
                <a:gd name="T89" fmla="*/ 114 h 1726"/>
                <a:gd name="T90" fmla="*/ 659 w 829"/>
                <a:gd name="T91" fmla="*/ 374 h 1726"/>
                <a:gd name="T92" fmla="*/ 488 w 829"/>
                <a:gd name="T93" fmla="*/ 361 h 1726"/>
                <a:gd name="T94" fmla="*/ 499 w 829"/>
                <a:gd name="T95" fmla="*/ 305 h 1726"/>
                <a:gd name="T96" fmla="*/ 506 w 829"/>
                <a:gd name="T97" fmla="*/ 201 h 1726"/>
                <a:gd name="T98" fmla="*/ 488 w 829"/>
                <a:gd name="T99" fmla="*/ 153 h 1726"/>
                <a:gd name="T100" fmla="*/ 400 w 829"/>
                <a:gd name="T101" fmla="*/ 119 h 1726"/>
                <a:gd name="T102" fmla="*/ 395 w 829"/>
                <a:gd name="T103" fmla="*/ 99 h 1726"/>
                <a:gd name="T104" fmla="*/ 349 w 829"/>
                <a:gd name="T105" fmla="*/ 111 h 1726"/>
                <a:gd name="T106" fmla="*/ 335 w 829"/>
                <a:gd name="T107" fmla="*/ 132 h 1726"/>
                <a:gd name="T108" fmla="*/ 306 w 829"/>
                <a:gd name="T109" fmla="*/ 188 h 1726"/>
                <a:gd name="T110" fmla="*/ 301 w 829"/>
                <a:gd name="T111" fmla="*/ 267 h 1726"/>
                <a:gd name="T112" fmla="*/ 331 w 829"/>
                <a:gd name="T113" fmla="*/ 376 h 1726"/>
                <a:gd name="T114" fmla="*/ 333 w 829"/>
                <a:gd name="T115" fmla="*/ 419 h 1726"/>
                <a:gd name="T116" fmla="*/ 178 w 829"/>
                <a:gd name="T117" fmla="*/ 440 h 1726"/>
                <a:gd name="T118" fmla="*/ 85 w 829"/>
                <a:gd name="T119" fmla="*/ 407 h 17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829" h="1726">
                  <a:moveTo>
                    <a:pt x="89" y="193"/>
                  </a:moveTo>
                  <a:lnTo>
                    <a:pt x="89" y="193"/>
                  </a:lnTo>
                  <a:lnTo>
                    <a:pt x="95" y="183"/>
                  </a:lnTo>
                  <a:lnTo>
                    <a:pt x="109" y="163"/>
                  </a:lnTo>
                  <a:lnTo>
                    <a:pt x="109" y="163"/>
                  </a:lnTo>
                  <a:lnTo>
                    <a:pt x="115" y="153"/>
                  </a:lnTo>
                  <a:lnTo>
                    <a:pt x="118" y="146"/>
                  </a:lnTo>
                  <a:lnTo>
                    <a:pt x="122" y="138"/>
                  </a:lnTo>
                  <a:lnTo>
                    <a:pt x="125" y="136"/>
                  </a:lnTo>
                  <a:lnTo>
                    <a:pt x="128" y="133"/>
                  </a:lnTo>
                  <a:lnTo>
                    <a:pt x="128" y="133"/>
                  </a:lnTo>
                  <a:lnTo>
                    <a:pt x="134" y="128"/>
                  </a:lnTo>
                  <a:lnTo>
                    <a:pt x="139" y="125"/>
                  </a:lnTo>
                  <a:lnTo>
                    <a:pt x="142" y="121"/>
                  </a:lnTo>
                  <a:lnTo>
                    <a:pt x="143" y="119"/>
                  </a:lnTo>
                  <a:lnTo>
                    <a:pt x="143" y="119"/>
                  </a:lnTo>
                  <a:lnTo>
                    <a:pt x="143" y="119"/>
                  </a:lnTo>
                  <a:lnTo>
                    <a:pt x="142" y="119"/>
                  </a:lnTo>
                  <a:lnTo>
                    <a:pt x="139" y="119"/>
                  </a:lnTo>
                  <a:lnTo>
                    <a:pt x="136" y="120"/>
                  </a:lnTo>
                  <a:lnTo>
                    <a:pt x="133" y="119"/>
                  </a:lnTo>
                  <a:lnTo>
                    <a:pt x="133" y="119"/>
                  </a:lnTo>
                  <a:lnTo>
                    <a:pt x="137" y="109"/>
                  </a:lnTo>
                  <a:lnTo>
                    <a:pt x="144" y="90"/>
                  </a:lnTo>
                  <a:lnTo>
                    <a:pt x="148" y="82"/>
                  </a:lnTo>
                  <a:lnTo>
                    <a:pt x="150" y="73"/>
                  </a:lnTo>
                  <a:lnTo>
                    <a:pt x="150" y="67"/>
                  </a:lnTo>
                  <a:lnTo>
                    <a:pt x="149" y="65"/>
                  </a:lnTo>
                  <a:lnTo>
                    <a:pt x="148" y="64"/>
                  </a:lnTo>
                  <a:lnTo>
                    <a:pt x="148" y="64"/>
                  </a:lnTo>
                  <a:lnTo>
                    <a:pt x="142" y="64"/>
                  </a:lnTo>
                  <a:lnTo>
                    <a:pt x="137" y="67"/>
                  </a:lnTo>
                  <a:lnTo>
                    <a:pt x="134" y="68"/>
                  </a:lnTo>
                  <a:lnTo>
                    <a:pt x="133" y="69"/>
                  </a:lnTo>
                  <a:lnTo>
                    <a:pt x="128" y="69"/>
                  </a:lnTo>
                  <a:lnTo>
                    <a:pt x="128" y="69"/>
                  </a:lnTo>
                  <a:lnTo>
                    <a:pt x="123" y="69"/>
                  </a:lnTo>
                  <a:lnTo>
                    <a:pt x="121" y="72"/>
                  </a:lnTo>
                  <a:lnTo>
                    <a:pt x="118" y="74"/>
                  </a:lnTo>
                  <a:lnTo>
                    <a:pt x="118" y="74"/>
                  </a:lnTo>
                  <a:lnTo>
                    <a:pt x="116" y="77"/>
                  </a:lnTo>
                  <a:lnTo>
                    <a:pt x="115" y="79"/>
                  </a:lnTo>
                  <a:lnTo>
                    <a:pt x="113" y="79"/>
                  </a:lnTo>
                  <a:lnTo>
                    <a:pt x="113" y="79"/>
                  </a:lnTo>
                  <a:lnTo>
                    <a:pt x="109" y="79"/>
                  </a:lnTo>
                  <a:lnTo>
                    <a:pt x="106" y="82"/>
                  </a:lnTo>
                  <a:lnTo>
                    <a:pt x="104" y="84"/>
                  </a:lnTo>
                  <a:lnTo>
                    <a:pt x="104" y="84"/>
                  </a:lnTo>
                  <a:lnTo>
                    <a:pt x="92" y="106"/>
                  </a:lnTo>
                  <a:lnTo>
                    <a:pt x="88" y="117"/>
                  </a:lnTo>
                  <a:lnTo>
                    <a:pt x="85" y="120"/>
                  </a:lnTo>
                  <a:lnTo>
                    <a:pt x="84" y="120"/>
                  </a:lnTo>
                  <a:lnTo>
                    <a:pt x="84" y="119"/>
                  </a:lnTo>
                  <a:lnTo>
                    <a:pt x="84" y="119"/>
                  </a:lnTo>
                  <a:lnTo>
                    <a:pt x="84" y="111"/>
                  </a:lnTo>
                  <a:lnTo>
                    <a:pt x="84" y="105"/>
                  </a:lnTo>
                  <a:lnTo>
                    <a:pt x="83" y="100"/>
                  </a:lnTo>
                  <a:lnTo>
                    <a:pt x="81" y="99"/>
                  </a:lnTo>
                  <a:lnTo>
                    <a:pt x="79" y="99"/>
                  </a:lnTo>
                  <a:lnTo>
                    <a:pt x="79" y="99"/>
                  </a:lnTo>
                  <a:lnTo>
                    <a:pt x="76" y="100"/>
                  </a:lnTo>
                  <a:lnTo>
                    <a:pt x="75" y="104"/>
                  </a:lnTo>
                  <a:lnTo>
                    <a:pt x="73" y="115"/>
                  </a:lnTo>
                  <a:lnTo>
                    <a:pt x="70" y="127"/>
                  </a:lnTo>
                  <a:lnTo>
                    <a:pt x="69" y="133"/>
                  </a:lnTo>
                  <a:lnTo>
                    <a:pt x="69" y="133"/>
                  </a:lnTo>
                  <a:lnTo>
                    <a:pt x="64" y="143"/>
                  </a:lnTo>
                  <a:lnTo>
                    <a:pt x="62" y="149"/>
                  </a:lnTo>
                  <a:lnTo>
                    <a:pt x="59" y="153"/>
                  </a:lnTo>
                  <a:lnTo>
                    <a:pt x="59" y="153"/>
                  </a:lnTo>
                  <a:lnTo>
                    <a:pt x="48" y="161"/>
                  </a:lnTo>
                  <a:lnTo>
                    <a:pt x="42" y="166"/>
                  </a:lnTo>
                  <a:lnTo>
                    <a:pt x="41" y="169"/>
                  </a:lnTo>
                  <a:lnTo>
                    <a:pt x="39" y="173"/>
                  </a:lnTo>
                  <a:lnTo>
                    <a:pt x="39" y="173"/>
                  </a:lnTo>
                  <a:lnTo>
                    <a:pt x="39" y="195"/>
                  </a:lnTo>
                  <a:lnTo>
                    <a:pt x="41" y="204"/>
                  </a:lnTo>
                  <a:lnTo>
                    <a:pt x="39" y="208"/>
                  </a:lnTo>
                  <a:lnTo>
                    <a:pt x="39" y="208"/>
                  </a:lnTo>
                  <a:lnTo>
                    <a:pt x="39" y="208"/>
                  </a:lnTo>
                  <a:lnTo>
                    <a:pt x="38" y="209"/>
                  </a:lnTo>
                  <a:lnTo>
                    <a:pt x="36" y="215"/>
                  </a:lnTo>
                  <a:lnTo>
                    <a:pt x="30" y="237"/>
                  </a:lnTo>
                  <a:lnTo>
                    <a:pt x="15" y="292"/>
                  </a:lnTo>
                  <a:lnTo>
                    <a:pt x="15" y="292"/>
                  </a:lnTo>
                  <a:lnTo>
                    <a:pt x="12" y="308"/>
                  </a:lnTo>
                  <a:lnTo>
                    <a:pt x="11" y="330"/>
                  </a:lnTo>
                  <a:lnTo>
                    <a:pt x="9" y="384"/>
                  </a:lnTo>
                  <a:lnTo>
                    <a:pt x="9" y="432"/>
                  </a:lnTo>
                  <a:lnTo>
                    <a:pt x="10" y="455"/>
                  </a:lnTo>
                  <a:lnTo>
                    <a:pt x="10" y="455"/>
                  </a:lnTo>
                  <a:lnTo>
                    <a:pt x="18" y="460"/>
                  </a:lnTo>
                  <a:lnTo>
                    <a:pt x="38" y="472"/>
                  </a:lnTo>
                  <a:lnTo>
                    <a:pt x="101" y="508"/>
                  </a:lnTo>
                  <a:lnTo>
                    <a:pt x="134" y="528"/>
                  </a:lnTo>
                  <a:lnTo>
                    <a:pt x="164" y="546"/>
                  </a:lnTo>
                  <a:lnTo>
                    <a:pt x="184" y="560"/>
                  </a:lnTo>
                  <a:lnTo>
                    <a:pt x="190" y="565"/>
                  </a:lnTo>
                  <a:lnTo>
                    <a:pt x="192" y="568"/>
                  </a:lnTo>
                  <a:lnTo>
                    <a:pt x="192" y="568"/>
                  </a:lnTo>
                  <a:lnTo>
                    <a:pt x="191" y="572"/>
                  </a:lnTo>
                  <a:lnTo>
                    <a:pt x="190" y="578"/>
                  </a:lnTo>
                  <a:lnTo>
                    <a:pt x="180" y="598"/>
                  </a:lnTo>
                  <a:lnTo>
                    <a:pt x="152" y="654"/>
                  </a:lnTo>
                  <a:lnTo>
                    <a:pt x="118" y="718"/>
                  </a:lnTo>
                  <a:lnTo>
                    <a:pt x="105" y="746"/>
                  </a:lnTo>
                  <a:lnTo>
                    <a:pt x="94" y="771"/>
                  </a:lnTo>
                  <a:lnTo>
                    <a:pt x="94" y="771"/>
                  </a:lnTo>
                  <a:lnTo>
                    <a:pt x="79" y="811"/>
                  </a:lnTo>
                  <a:lnTo>
                    <a:pt x="67" y="845"/>
                  </a:lnTo>
                  <a:lnTo>
                    <a:pt x="62" y="860"/>
                  </a:lnTo>
                  <a:lnTo>
                    <a:pt x="59" y="871"/>
                  </a:lnTo>
                  <a:lnTo>
                    <a:pt x="58" y="880"/>
                  </a:lnTo>
                  <a:lnTo>
                    <a:pt x="59" y="885"/>
                  </a:lnTo>
                  <a:lnTo>
                    <a:pt x="59" y="885"/>
                  </a:lnTo>
                  <a:lnTo>
                    <a:pt x="62" y="887"/>
                  </a:lnTo>
                  <a:lnTo>
                    <a:pt x="64" y="888"/>
                  </a:lnTo>
                  <a:lnTo>
                    <a:pt x="69" y="890"/>
                  </a:lnTo>
                  <a:lnTo>
                    <a:pt x="73" y="890"/>
                  </a:lnTo>
                  <a:lnTo>
                    <a:pt x="74" y="890"/>
                  </a:lnTo>
                  <a:lnTo>
                    <a:pt x="74" y="890"/>
                  </a:lnTo>
                  <a:lnTo>
                    <a:pt x="64" y="934"/>
                  </a:lnTo>
                  <a:lnTo>
                    <a:pt x="41" y="1042"/>
                  </a:lnTo>
                  <a:lnTo>
                    <a:pt x="27" y="1106"/>
                  </a:lnTo>
                  <a:lnTo>
                    <a:pt x="15" y="1171"/>
                  </a:lnTo>
                  <a:lnTo>
                    <a:pt x="6" y="1233"/>
                  </a:lnTo>
                  <a:lnTo>
                    <a:pt x="2" y="1260"/>
                  </a:lnTo>
                  <a:lnTo>
                    <a:pt x="0" y="1285"/>
                  </a:lnTo>
                  <a:lnTo>
                    <a:pt x="0" y="1285"/>
                  </a:lnTo>
                  <a:lnTo>
                    <a:pt x="0" y="1296"/>
                  </a:lnTo>
                  <a:lnTo>
                    <a:pt x="1" y="1309"/>
                  </a:lnTo>
                  <a:lnTo>
                    <a:pt x="2" y="1320"/>
                  </a:lnTo>
                  <a:lnTo>
                    <a:pt x="6" y="1331"/>
                  </a:lnTo>
                  <a:lnTo>
                    <a:pt x="10" y="1342"/>
                  </a:lnTo>
                  <a:lnTo>
                    <a:pt x="15" y="1353"/>
                  </a:lnTo>
                  <a:lnTo>
                    <a:pt x="26" y="1375"/>
                  </a:lnTo>
                  <a:lnTo>
                    <a:pt x="41" y="1396"/>
                  </a:lnTo>
                  <a:lnTo>
                    <a:pt x="57" y="1417"/>
                  </a:lnTo>
                  <a:lnTo>
                    <a:pt x="74" y="1436"/>
                  </a:lnTo>
                  <a:lnTo>
                    <a:pt x="92" y="1454"/>
                  </a:lnTo>
                  <a:lnTo>
                    <a:pt x="111" y="1472"/>
                  </a:lnTo>
                  <a:lnTo>
                    <a:pt x="129" y="1487"/>
                  </a:lnTo>
                  <a:lnTo>
                    <a:pt x="162" y="1511"/>
                  </a:lnTo>
                  <a:lnTo>
                    <a:pt x="184" y="1526"/>
                  </a:lnTo>
                  <a:lnTo>
                    <a:pt x="192" y="1532"/>
                  </a:lnTo>
                  <a:lnTo>
                    <a:pt x="217" y="1547"/>
                  </a:lnTo>
                  <a:lnTo>
                    <a:pt x="217" y="1547"/>
                  </a:lnTo>
                  <a:lnTo>
                    <a:pt x="215" y="1552"/>
                  </a:lnTo>
                  <a:lnTo>
                    <a:pt x="210" y="1557"/>
                  </a:lnTo>
                  <a:lnTo>
                    <a:pt x="203" y="1563"/>
                  </a:lnTo>
                  <a:lnTo>
                    <a:pt x="195" y="1571"/>
                  </a:lnTo>
                  <a:lnTo>
                    <a:pt x="184" y="1578"/>
                  </a:lnTo>
                  <a:lnTo>
                    <a:pt x="170" y="1585"/>
                  </a:lnTo>
                  <a:lnTo>
                    <a:pt x="153" y="1592"/>
                  </a:lnTo>
                  <a:lnTo>
                    <a:pt x="153" y="1592"/>
                  </a:lnTo>
                  <a:lnTo>
                    <a:pt x="121" y="1601"/>
                  </a:lnTo>
                  <a:lnTo>
                    <a:pt x="109" y="1605"/>
                  </a:lnTo>
                  <a:lnTo>
                    <a:pt x="99" y="1610"/>
                  </a:lnTo>
                  <a:lnTo>
                    <a:pt x="90" y="1615"/>
                  </a:lnTo>
                  <a:lnTo>
                    <a:pt x="85" y="1621"/>
                  </a:lnTo>
                  <a:lnTo>
                    <a:pt x="84" y="1624"/>
                  </a:lnTo>
                  <a:lnTo>
                    <a:pt x="84" y="1627"/>
                  </a:lnTo>
                  <a:lnTo>
                    <a:pt x="84" y="1636"/>
                  </a:lnTo>
                  <a:lnTo>
                    <a:pt x="84" y="1636"/>
                  </a:lnTo>
                  <a:lnTo>
                    <a:pt x="88" y="1651"/>
                  </a:lnTo>
                  <a:lnTo>
                    <a:pt x="89" y="1656"/>
                  </a:lnTo>
                  <a:lnTo>
                    <a:pt x="91" y="1659"/>
                  </a:lnTo>
                  <a:lnTo>
                    <a:pt x="94" y="1662"/>
                  </a:lnTo>
                  <a:lnTo>
                    <a:pt x="97" y="1663"/>
                  </a:lnTo>
                  <a:lnTo>
                    <a:pt x="109" y="1666"/>
                  </a:lnTo>
                  <a:lnTo>
                    <a:pt x="109" y="1666"/>
                  </a:lnTo>
                  <a:lnTo>
                    <a:pt x="123" y="1667"/>
                  </a:lnTo>
                  <a:lnTo>
                    <a:pt x="138" y="1668"/>
                  </a:lnTo>
                  <a:lnTo>
                    <a:pt x="158" y="1667"/>
                  </a:lnTo>
                  <a:lnTo>
                    <a:pt x="169" y="1664"/>
                  </a:lnTo>
                  <a:lnTo>
                    <a:pt x="183" y="1661"/>
                  </a:lnTo>
                  <a:lnTo>
                    <a:pt x="183" y="1661"/>
                  </a:lnTo>
                  <a:lnTo>
                    <a:pt x="244" y="1642"/>
                  </a:lnTo>
                  <a:lnTo>
                    <a:pt x="271" y="1635"/>
                  </a:lnTo>
                  <a:lnTo>
                    <a:pt x="291" y="1631"/>
                  </a:lnTo>
                  <a:lnTo>
                    <a:pt x="291" y="1631"/>
                  </a:lnTo>
                  <a:lnTo>
                    <a:pt x="303" y="1631"/>
                  </a:lnTo>
                  <a:lnTo>
                    <a:pt x="313" y="1631"/>
                  </a:lnTo>
                  <a:lnTo>
                    <a:pt x="317" y="1631"/>
                  </a:lnTo>
                  <a:lnTo>
                    <a:pt x="321" y="1629"/>
                  </a:lnTo>
                  <a:lnTo>
                    <a:pt x="323" y="1626"/>
                  </a:lnTo>
                  <a:lnTo>
                    <a:pt x="326" y="1621"/>
                  </a:lnTo>
                  <a:lnTo>
                    <a:pt x="326" y="1621"/>
                  </a:lnTo>
                  <a:lnTo>
                    <a:pt x="327" y="1615"/>
                  </a:lnTo>
                  <a:lnTo>
                    <a:pt x="328" y="1609"/>
                  </a:lnTo>
                  <a:lnTo>
                    <a:pt x="327" y="1595"/>
                  </a:lnTo>
                  <a:lnTo>
                    <a:pt x="324" y="1584"/>
                  </a:lnTo>
                  <a:lnTo>
                    <a:pt x="323" y="1580"/>
                  </a:lnTo>
                  <a:lnTo>
                    <a:pt x="321" y="1577"/>
                  </a:lnTo>
                  <a:lnTo>
                    <a:pt x="321" y="1577"/>
                  </a:lnTo>
                  <a:lnTo>
                    <a:pt x="317" y="1571"/>
                  </a:lnTo>
                  <a:lnTo>
                    <a:pt x="313" y="1562"/>
                  </a:lnTo>
                  <a:lnTo>
                    <a:pt x="311" y="1552"/>
                  </a:lnTo>
                  <a:lnTo>
                    <a:pt x="311" y="1552"/>
                  </a:lnTo>
                  <a:lnTo>
                    <a:pt x="316" y="1551"/>
                  </a:lnTo>
                  <a:lnTo>
                    <a:pt x="318" y="1548"/>
                  </a:lnTo>
                  <a:lnTo>
                    <a:pt x="321" y="1547"/>
                  </a:lnTo>
                  <a:lnTo>
                    <a:pt x="321" y="1547"/>
                  </a:lnTo>
                  <a:lnTo>
                    <a:pt x="321" y="1546"/>
                  </a:lnTo>
                  <a:lnTo>
                    <a:pt x="321" y="1543"/>
                  </a:lnTo>
                  <a:lnTo>
                    <a:pt x="316" y="1535"/>
                  </a:lnTo>
                  <a:lnTo>
                    <a:pt x="305" y="1521"/>
                  </a:lnTo>
                  <a:lnTo>
                    <a:pt x="286" y="1503"/>
                  </a:lnTo>
                  <a:lnTo>
                    <a:pt x="286" y="1503"/>
                  </a:lnTo>
                  <a:lnTo>
                    <a:pt x="273" y="1487"/>
                  </a:lnTo>
                  <a:lnTo>
                    <a:pt x="254" y="1463"/>
                  </a:lnTo>
                  <a:lnTo>
                    <a:pt x="234" y="1433"/>
                  </a:lnTo>
                  <a:lnTo>
                    <a:pt x="215" y="1402"/>
                  </a:lnTo>
                  <a:lnTo>
                    <a:pt x="196" y="1373"/>
                  </a:lnTo>
                  <a:lnTo>
                    <a:pt x="180" y="1346"/>
                  </a:lnTo>
                  <a:lnTo>
                    <a:pt x="170" y="1326"/>
                  </a:lnTo>
                  <a:lnTo>
                    <a:pt x="168" y="1318"/>
                  </a:lnTo>
                  <a:lnTo>
                    <a:pt x="168" y="1315"/>
                  </a:lnTo>
                  <a:lnTo>
                    <a:pt x="168" y="1315"/>
                  </a:lnTo>
                  <a:lnTo>
                    <a:pt x="180" y="1276"/>
                  </a:lnTo>
                  <a:lnTo>
                    <a:pt x="203" y="1206"/>
                  </a:lnTo>
                  <a:lnTo>
                    <a:pt x="215" y="1171"/>
                  </a:lnTo>
                  <a:lnTo>
                    <a:pt x="226" y="1144"/>
                  </a:lnTo>
                  <a:lnTo>
                    <a:pt x="231" y="1136"/>
                  </a:lnTo>
                  <a:lnTo>
                    <a:pt x="233" y="1129"/>
                  </a:lnTo>
                  <a:lnTo>
                    <a:pt x="234" y="1128"/>
                  </a:lnTo>
                  <a:lnTo>
                    <a:pt x="236" y="1128"/>
                  </a:lnTo>
                  <a:lnTo>
                    <a:pt x="237" y="1132"/>
                  </a:lnTo>
                  <a:lnTo>
                    <a:pt x="237" y="1132"/>
                  </a:lnTo>
                  <a:lnTo>
                    <a:pt x="239" y="1152"/>
                  </a:lnTo>
                  <a:lnTo>
                    <a:pt x="243" y="1184"/>
                  </a:lnTo>
                  <a:lnTo>
                    <a:pt x="257" y="1267"/>
                  </a:lnTo>
                  <a:lnTo>
                    <a:pt x="265" y="1309"/>
                  </a:lnTo>
                  <a:lnTo>
                    <a:pt x="273" y="1347"/>
                  </a:lnTo>
                  <a:lnTo>
                    <a:pt x="280" y="1377"/>
                  </a:lnTo>
                  <a:lnTo>
                    <a:pt x="284" y="1388"/>
                  </a:lnTo>
                  <a:lnTo>
                    <a:pt x="286" y="1394"/>
                  </a:lnTo>
                  <a:lnTo>
                    <a:pt x="286" y="1394"/>
                  </a:lnTo>
                  <a:lnTo>
                    <a:pt x="337" y="1482"/>
                  </a:lnTo>
                  <a:lnTo>
                    <a:pt x="364" y="1531"/>
                  </a:lnTo>
                  <a:lnTo>
                    <a:pt x="375" y="1552"/>
                  </a:lnTo>
                  <a:lnTo>
                    <a:pt x="375" y="1552"/>
                  </a:lnTo>
                  <a:lnTo>
                    <a:pt x="375" y="1557"/>
                  </a:lnTo>
                  <a:lnTo>
                    <a:pt x="376" y="1568"/>
                  </a:lnTo>
                  <a:lnTo>
                    <a:pt x="377" y="1580"/>
                  </a:lnTo>
                  <a:lnTo>
                    <a:pt x="380" y="1587"/>
                  </a:lnTo>
                  <a:lnTo>
                    <a:pt x="385" y="1592"/>
                  </a:lnTo>
                  <a:lnTo>
                    <a:pt x="385" y="1592"/>
                  </a:lnTo>
                  <a:lnTo>
                    <a:pt x="385" y="1606"/>
                  </a:lnTo>
                  <a:lnTo>
                    <a:pt x="380" y="1656"/>
                  </a:lnTo>
                  <a:lnTo>
                    <a:pt x="380" y="1656"/>
                  </a:lnTo>
                  <a:lnTo>
                    <a:pt x="379" y="1672"/>
                  </a:lnTo>
                  <a:lnTo>
                    <a:pt x="379" y="1685"/>
                  </a:lnTo>
                  <a:lnTo>
                    <a:pt x="381" y="1697"/>
                  </a:lnTo>
                  <a:lnTo>
                    <a:pt x="385" y="1705"/>
                  </a:lnTo>
                  <a:lnTo>
                    <a:pt x="391" y="1713"/>
                  </a:lnTo>
                  <a:lnTo>
                    <a:pt x="398" y="1718"/>
                  </a:lnTo>
                  <a:lnTo>
                    <a:pt x="407" y="1723"/>
                  </a:lnTo>
                  <a:lnTo>
                    <a:pt x="419" y="1725"/>
                  </a:lnTo>
                  <a:lnTo>
                    <a:pt x="419" y="1725"/>
                  </a:lnTo>
                  <a:lnTo>
                    <a:pt x="433" y="1726"/>
                  </a:lnTo>
                  <a:lnTo>
                    <a:pt x="446" y="1726"/>
                  </a:lnTo>
                  <a:lnTo>
                    <a:pt x="460" y="1725"/>
                  </a:lnTo>
                  <a:lnTo>
                    <a:pt x="472" y="1723"/>
                  </a:lnTo>
                  <a:lnTo>
                    <a:pt x="483" y="1718"/>
                  </a:lnTo>
                  <a:lnTo>
                    <a:pt x="493" y="1711"/>
                  </a:lnTo>
                  <a:lnTo>
                    <a:pt x="497" y="1708"/>
                  </a:lnTo>
                  <a:lnTo>
                    <a:pt x="499" y="1704"/>
                  </a:lnTo>
                  <a:lnTo>
                    <a:pt x="502" y="1700"/>
                  </a:lnTo>
                  <a:lnTo>
                    <a:pt x="503" y="1695"/>
                  </a:lnTo>
                  <a:lnTo>
                    <a:pt x="503" y="1695"/>
                  </a:lnTo>
                  <a:lnTo>
                    <a:pt x="504" y="1684"/>
                  </a:lnTo>
                  <a:lnTo>
                    <a:pt x="502" y="1672"/>
                  </a:lnTo>
                  <a:lnTo>
                    <a:pt x="499" y="1658"/>
                  </a:lnTo>
                  <a:lnTo>
                    <a:pt x="496" y="1646"/>
                  </a:lnTo>
                  <a:lnTo>
                    <a:pt x="488" y="1622"/>
                  </a:lnTo>
                  <a:lnTo>
                    <a:pt x="483" y="1611"/>
                  </a:lnTo>
                  <a:lnTo>
                    <a:pt x="483" y="1611"/>
                  </a:lnTo>
                  <a:lnTo>
                    <a:pt x="474" y="1587"/>
                  </a:lnTo>
                  <a:lnTo>
                    <a:pt x="478" y="1582"/>
                  </a:lnTo>
                  <a:lnTo>
                    <a:pt x="478" y="1582"/>
                  </a:lnTo>
                  <a:lnTo>
                    <a:pt x="480" y="1585"/>
                  </a:lnTo>
                  <a:lnTo>
                    <a:pt x="481" y="1589"/>
                  </a:lnTo>
                  <a:lnTo>
                    <a:pt x="481" y="1590"/>
                  </a:lnTo>
                  <a:lnTo>
                    <a:pt x="482" y="1588"/>
                  </a:lnTo>
                  <a:lnTo>
                    <a:pt x="483" y="1572"/>
                  </a:lnTo>
                  <a:lnTo>
                    <a:pt x="483" y="1572"/>
                  </a:lnTo>
                  <a:lnTo>
                    <a:pt x="482" y="1538"/>
                  </a:lnTo>
                  <a:lnTo>
                    <a:pt x="480" y="1496"/>
                  </a:lnTo>
                  <a:lnTo>
                    <a:pt x="476" y="1457"/>
                  </a:lnTo>
                  <a:lnTo>
                    <a:pt x="474" y="1428"/>
                  </a:lnTo>
                  <a:lnTo>
                    <a:pt x="474" y="1428"/>
                  </a:lnTo>
                  <a:lnTo>
                    <a:pt x="471" y="1417"/>
                  </a:lnTo>
                  <a:lnTo>
                    <a:pt x="466" y="1404"/>
                  </a:lnTo>
                  <a:lnTo>
                    <a:pt x="454" y="1375"/>
                  </a:lnTo>
                  <a:lnTo>
                    <a:pt x="440" y="1351"/>
                  </a:lnTo>
                  <a:lnTo>
                    <a:pt x="434" y="1339"/>
                  </a:lnTo>
                  <a:lnTo>
                    <a:pt x="434" y="1339"/>
                  </a:lnTo>
                  <a:lnTo>
                    <a:pt x="434" y="1337"/>
                  </a:lnTo>
                  <a:lnTo>
                    <a:pt x="434" y="1332"/>
                  </a:lnTo>
                  <a:lnTo>
                    <a:pt x="437" y="1315"/>
                  </a:lnTo>
                  <a:lnTo>
                    <a:pt x="440" y="1291"/>
                  </a:lnTo>
                  <a:lnTo>
                    <a:pt x="444" y="1260"/>
                  </a:lnTo>
                  <a:lnTo>
                    <a:pt x="444" y="1260"/>
                  </a:lnTo>
                  <a:lnTo>
                    <a:pt x="450" y="1208"/>
                  </a:lnTo>
                  <a:lnTo>
                    <a:pt x="461" y="1134"/>
                  </a:lnTo>
                  <a:lnTo>
                    <a:pt x="471" y="1063"/>
                  </a:lnTo>
                  <a:lnTo>
                    <a:pt x="474" y="1035"/>
                  </a:lnTo>
                  <a:lnTo>
                    <a:pt x="474" y="1018"/>
                  </a:lnTo>
                  <a:lnTo>
                    <a:pt x="474" y="1018"/>
                  </a:lnTo>
                  <a:lnTo>
                    <a:pt x="472" y="993"/>
                  </a:lnTo>
                  <a:lnTo>
                    <a:pt x="474" y="969"/>
                  </a:lnTo>
                  <a:lnTo>
                    <a:pt x="475" y="950"/>
                  </a:lnTo>
                  <a:lnTo>
                    <a:pt x="474" y="945"/>
                  </a:lnTo>
                  <a:lnTo>
                    <a:pt x="474" y="944"/>
                  </a:lnTo>
                  <a:lnTo>
                    <a:pt x="474" y="944"/>
                  </a:lnTo>
                  <a:lnTo>
                    <a:pt x="474" y="944"/>
                  </a:lnTo>
                  <a:lnTo>
                    <a:pt x="474" y="945"/>
                  </a:lnTo>
                  <a:lnTo>
                    <a:pt x="477" y="944"/>
                  </a:lnTo>
                  <a:lnTo>
                    <a:pt x="483" y="944"/>
                  </a:lnTo>
                  <a:lnTo>
                    <a:pt x="483" y="944"/>
                  </a:lnTo>
                  <a:lnTo>
                    <a:pt x="492" y="872"/>
                  </a:lnTo>
                  <a:lnTo>
                    <a:pt x="499" y="816"/>
                  </a:lnTo>
                  <a:lnTo>
                    <a:pt x="504" y="792"/>
                  </a:lnTo>
                  <a:lnTo>
                    <a:pt x="508" y="776"/>
                  </a:lnTo>
                  <a:lnTo>
                    <a:pt x="508" y="776"/>
                  </a:lnTo>
                  <a:lnTo>
                    <a:pt x="548" y="655"/>
                  </a:lnTo>
                  <a:lnTo>
                    <a:pt x="570" y="587"/>
                  </a:lnTo>
                  <a:lnTo>
                    <a:pt x="578" y="563"/>
                  </a:lnTo>
                  <a:lnTo>
                    <a:pt x="582" y="554"/>
                  </a:lnTo>
                  <a:lnTo>
                    <a:pt x="582" y="554"/>
                  </a:lnTo>
                  <a:lnTo>
                    <a:pt x="593" y="546"/>
                  </a:lnTo>
                  <a:lnTo>
                    <a:pt x="619" y="531"/>
                  </a:lnTo>
                  <a:lnTo>
                    <a:pt x="696" y="487"/>
                  </a:lnTo>
                  <a:lnTo>
                    <a:pt x="737" y="462"/>
                  </a:lnTo>
                  <a:lnTo>
                    <a:pt x="777" y="436"/>
                  </a:lnTo>
                  <a:lnTo>
                    <a:pt x="793" y="425"/>
                  </a:lnTo>
                  <a:lnTo>
                    <a:pt x="807" y="414"/>
                  </a:lnTo>
                  <a:lnTo>
                    <a:pt x="818" y="404"/>
                  </a:lnTo>
                  <a:lnTo>
                    <a:pt x="824" y="395"/>
                  </a:lnTo>
                  <a:lnTo>
                    <a:pt x="824" y="395"/>
                  </a:lnTo>
                  <a:lnTo>
                    <a:pt x="826" y="390"/>
                  </a:lnTo>
                  <a:lnTo>
                    <a:pt x="828" y="385"/>
                  </a:lnTo>
                  <a:lnTo>
                    <a:pt x="829" y="372"/>
                  </a:lnTo>
                  <a:lnTo>
                    <a:pt x="829" y="355"/>
                  </a:lnTo>
                  <a:lnTo>
                    <a:pt x="828" y="334"/>
                  </a:lnTo>
                  <a:lnTo>
                    <a:pt x="825" y="311"/>
                  </a:lnTo>
                  <a:lnTo>
                    <a:pt x="823" y="288"/>
                  </a:lnTo>
                  <a:lnTo>
                    <a:pt x="814" y="240"/>
                  </a:lnTo>
                  <a:lnTo>
                    <a:pt x="803" y="191"/>
                  </a:lnTo>
                  <a:lnTo>
                    <a:pt x="794" y="152"/>
                  </a:lnTo>
                  <a:lnTo>
                    <a:pt x="784" y="114"/>
                  </a:lnTo>
                  <a:lnTo>
                    <a:pt x="784" y="114"/>
                  </a:lnTo>
                  <a:lnTo>
                    <a:pt x="782" y="100"/>
                  </a:lnTo>
                  <a:lnTo>
                    <a:pt x="781" y="85"/>
                  </a:lnTo>
                  <a:lnTo>
                    <a:pt x="779" y="69"/>
                  </a:lnTo>
                  <a:lnTo>
                    <a:pt x="779" y="39"/>
                  </a:lnTo>
                  <a:lnTo>
                    <a:pt x="779" y="39"/>
                  </a:lnTo>
                  <a:lnTo>
                    <a:pt x="782" y="25"/>
                  </a:lnTo>
                  <a:lnTo>
                    <a:pt x="783" y="14"/>
                  </a:lnTo>
                  <a:lnTo>
                    <a:pt x="782" y="11"/>
                  </a:lnTo>
                  <a:lnTo>
                    <a:pt x="781" y="10"/>
                  </a:lnTo>
                  <a:lnTo>
                    <a:pt x="779" y="10"/>
                  </a:lnTo>
                  <a:lnTo>
                    <a:pt x="779" y="10"/>
                  </a:lnTo>
                  <a:lnTo>
                    <a:pt x="776" y="11"/>
                  </a:lnTo>
                  <a:lnTo>
                    <a:pt x="772" y="15"/>
                  </a:lnTo>
                  <a:lnTo>
                    <a:pt x="765" y="25"/>
                  </a:lnTo>
                  <a:lnTo>
                    <a:pt x="755" y="39"/>
                  </a:lnTo>
                  <a:lnTo>
                    <a:pt x="755" y="39"/>
                  </a:lnTo>
                  <a:lnTo>
                    <a:pt x="751" y="21"/>
                  </a:lnTo>
                  <a:lnTo>
                    <a:pt x="746" y="7"/>
                  </a:lnTo>
                  <a:lnTo>
                    <a:pt x="742" y="2"/>
                  </a:lnTo>
                  <a:lnTo>
                    <a:pt x="740" y="0"/>
                  </a:lnTo>
                  <a:lnTo>
                    <a:pt x="740" y="0"/>
                  </a:lnTo>
                  <a:lnTo>
                    <a:pt x="739" y="0"/>
                  </a:lnTo>
                  <a:lnTo>
                    <a:pt x="737" y="1"/>
                  </a:lnTo>
                  <a:lnTo>
                    <a:pt x="736" y="6"/>
                  </a:lnTo>
                  <a:lnTo>
                    <a:pt x="736" y="22"/>
                  </a:lnTo>
                  <a:lnTo>
                    <a:pt x="736" y="37"/>
                  </a:lnTo>
                  <a:lnTo>
                    <a:pt x="736" y="43"/>
                  </a:lnTo>
                  <a:lnTo>
                    <a:pt x="735" y="44"/>
                  </a:lnTo>
                  <a:lnTo>
                    <a:pt x="735" y="44"/>
                  </a:lnTo>
                  <a:lnTo>
                    <a:pt x="734" y="42"/>
                  </a:lnTo>
                  <a:lnTo>
                    <a:pt x="733" y="37"/>
                  </a:lnTo>
                  <a:lnTo>
                    <a:pt x="730" y="22"/>
                  </a:lnTo>
                  <a:lnTo>
                    <a:pt x="729" y="15"/>
                  </a:lnTo>
                  <a:lnTo>
                    <a:pt x="726" y="7"/>
                  </a:lnTo>
                  <a:lnTo>
                    <a:pt x="724" y="2"/>
                  </a:lnTo>
                  <a:lnTo>
                    <a:pt x="721" y="1"/>
                  </a:lnTo>
                  <a:lnTo>
                    <a:pt x="720" y="0"/>
                  </a:lnTo>
                  <a:lnTo>
                    <a:pt x="720" y="0"/>
                  </a:lnTo>
                  <a:lnTo>
                    <a:pt x="719" y="0"/>
                  </a:lnTo>
                  <a:lnTo>
                    <a:pt x="717" y="1"/>
                  </a:lnTo>
                  <a:lnTo>
                    <a:pt x="714" y="6"/>
                  </a:lnTo>
                  <a:lnTo>
                    <a:pt x="713" y="14"/>
                  </a:lnTo>
                  <a:lnTo>
                    <a:pt x="712" y="22"/>
                  </a:lnTo>
                  <a:lnTo>
                    <a:pt x="710" y="37"/>
                  </a:lnTo>
                  <a:lnTo>
                    <a:pt x="710" y="44"/>
                  </a:lnTo>
                  <a:lnTo>
                    <a:pt x="710" y="44"/>
                  </a:lnTo>
                  <a:lnTo>
                    <a:pt x="699" y="39"/>
                  </a:lnTo>
                  <a:lnTo>
                    <a:pt x="691" y="36"/>
                  </a:lnTo>
                  <a:lnTo>
                    <a:pt x="686" y="35"/>
                  </a:lnTo>
                  <a:lnTo>
                    <a:pt x="686" y="35"/>
                  </a:lnTo>
                  <a:lnTo>
                    <a:pt x="684" y="33"/>
                  </a:lnTo>
                  <a:lnTo>
                    <a:pt x="682" y="32"/>
                  </a:lnTo>
                  <a:lnTo>
                    <a:pt x="677" y="25"/>
                  </a:lnTo>
                  <a:lnTo>
                    <a:pt x="671" y="17"/>
                  </a:lnTo>
                  <a:lnTo>
                    <a:pt x="668" y="15"/>
                  </a:lnTo>
                  <a:lnTo>
                    <a:pt x="666" y="15"/>
                  </a:lnTo>
                  <a:lnTo>
                    <a:pt x="666" y="15"/>
                  </a:lnTo>
                  <a:lnTo>
                    <a:pt x="665" y="16"/>
                  </a:lnTo>
                  <a:lnTo>
                    <a:pt x="663" y="20"/>
                  </a:lnTo>
                  <a:lnTo>
                    <a:pt x="666" y="28"/>
                  </a:lnTo>
                  <a:lnTo>
                    <a:pt x="671" y="39"/>
                  </a:lnTo>
                  <a:lnTo>
                    <a:pt x="671" y="39"/>
                  </a:lnTo>
                  <a:lnTo>
                    <a:pt x="681" y="54"/>
                  </a:lnTo>
                  <a:lnTo>
                    <a:pt x="681" y="54"/>
                  </a:lnTo>
                  <a:lnTo>
                    <a:pt x="684" y="57"/>
                  </a:lnTo>
                  <a:lnTo>
                    <a:pt x="689" y="61"/>
                  </a:lnTo>
                  <a:lnTo>
                    <a:pt x="691" y="62"/>
                  </a:lnTo>
                  <a:lnTo>
                    <a:pt x="692" y="64"/>
                  </a:lnTo>
                  <a:lnTo>
                    <a:pt x="692" y="67"/>
                  </a:lnTo>
                  <a:lnTo>
                    <a:pt x="691" y="69"/>
                  </a:lnTo>
                  <a:lnTo>
                    <a:pt x="691" y="69"/>
                  </a:lnTo>
                  <a:lnTo>
                    <a:pt x="688" y="74"/>
                  </a:lnTo>
                  <a:lnTo>
                    <a:pt x="686" y="78"/>
                  </a:lnTo>
                  <a:lnTo>
                    <a:pt x="683" y="79"/>
                  </a:lnTo>
                  <a:lnTo>
                    <a:pt x="682" y="80"/>
                  </a:lnTo>
                  <a:lnTo>
                    <a:pt x="676" y="79"/>
                  </a:lnTo>
                  <a:lnTo>
                    <a:pt x="676" y="79"/>
                  </a:lnTo>
                  <a:lnTo>
                    <a:pt x="646" y="69"/>
                  </a:lnTo>
                  <a:lnTo>
                    <a:pt x="646" y="69"/>
                  </a:lnTo>
                  <a:lnTo>
                    <a:pt x="640" y="69"/>
                  </a:lnTo>
                  <a:lnTo>
                    <a:pt x="631" y="69"/>
                  </a:lnTo>
                  <a:lnTo>
                    <a:pt x="624" y="72"/>
                  </a:lnTo>
                  <a:lnTo>
                    <a:pt x="623" y="73"/>
                  </a:lnTo>
                  <a:lnTo>
                    <a:pt x="622" y="74"/>
                  </a:lnTo>
                  <a:lnTo>
                    <a:pt x="622" y="74"/>
                  </a:lnTo>
                  <a:lnTo>
                    <a:pt x="623" y="78"/>
                  </a:lnTo>
                  <a:lnTo>
                    <a:pt x="626" y="82"/>
                  </a:lnTo>
                  <a:lnTo>
                    <a:pt x="631" y="86"/>
                  </a:lnTo>
                  <a:lnTo>
                    <a:pt x="636" y="89"/>
                  </a:lnTo>
                  <a:lnTo>
                    <a:pt x="636" y="89"/>
                  </a:lnTo>
                  <a:lnTo>
                    <a:pt x="641" y="93"/>
                  </a:lnTo>
                  <a:lnTo>
                    <a:pt x="646" y="96"/>
                  </a:lnTo>
                  <a:lnTo>
                    <a:pt x="651" y="100"/>
                  </a:lnTo>
                  <a:lnTo>
                    <a:pt x="656" y="104"/>
                  </a:lnTo>
                  <a:lnTo>
                    <a:pt x="656" y="104"/>
                  </a:lnTo>
                  <a:lnTo>
                    <a:pt x="667" y="107"/>
                  </a:lnTo>
                  <a:lnTo>
                    <a:pt x="688" y="114"/>
                  </a:lnTo>
                  <a:lnTo>
                    <a:pt x="707" y="120"/>
                  </a:lnTo>
                  <a:lnTo>
                    <a:pt x="713" y="122"/>
                  </a:lnTo>
                  <a:lnTo>
                    <a:pt x="715" y="124"/>
                  </a:lnTo>
                  <a:lnTo>
                    <a:pt x="715" y="124"/>
                  </a:lnTo>
                  <a:lnTo>
                    <a:pt x="725" y="235"/>
                  </a:lnTo>
                  <a:lnTo>
                    <a:pt x="735" y="346"/>
                  </a:lnTo>
                  <a:lnTo>
                    <a:pt x="735" y="346"/>
                  </a:lnTo>
                  <a:lnTo>
                    <a:pt x="729" y="348"/>
                  </a:lnTo>
                  <a:lnTo>
                    <a:pt x="712" y="356"/>
                  </a:lnTo>
                  <a:lnTo>
                    <a:pt x="659" y="374"/>
                  </a:lnTo>
                  <a:lnTo>
                    <a:pt x="582" y="400"/>
                  </a:lnTo>
                  <a:lnTo>
                    <a:pt x="582" y="400"/>
                  </a:lnTo>
                  <a:lnTo>
                    <a:pt x="566" y="400"/>
                  </a:lnTo>
                  <a:lnTo>
                    <a:pt x="548" y="400"/>
                  </a:lnTo>
                  <a:lnTo>
                    <a:pt x="548" y="400"/>
                  </a:lnTo>
                  <a:lnTo>
                    <a:pt x="535" y="400"/>
                  </a:lnTo>
                  <a:lnTo>
                    <a:pt x="512" y="398"/>
                  </a:lnTo>
                  <a:lnTo>
                    <a:pt x="478" y="395"/>
                  </a:lnTo>
                  <a:lnTo>
                    <a:pt x="478" y="356"/>
                  </a:lnTo>
                  <a:lnTo>
                    <a:pt x="488" y="361"/>
                  </a:lnTo>
                  <a:lnTo>
                    <a:pt x="488" y="341"/>
                  </a:lnTo>
                  <a:lnTo>
                    <a:pt x="488" y="341"/>
                  </a:lnTo>
                  <a:lnTo>
                    <a:pt x="488" y="341"/>
                  </a:lnTo>
                  <a:lnTo>
                    <a:pt x="490" y="341"/>
                  </a:lnTo>
                  <a:lnTo>
                    <a:pt x="493" y="340"/>
                  </a:lnTo>
                  <a:lnTo>
                    <a:pt x="498" y="336"/>
                  </a:lnTo>
                  <a:lnTo>
                    <a:pt x="498" y="306"/>
                  </a:lnTo>
                  <a:lnTo>
                    <a:pt x="498" y="306"/>
                  </a:lnTo>
                  <a:lnTo>
                    <a:pt x="498" y="305"/>
                  </a:lnTo>
                  <a:lnTo>
                    <a:pt x="499" y="305"/>
                  </a:lnTo>
                  <a:lnTo>
                    <a:pt x="501" y="303"/>
                  </a:lnTo>
                  <a:lnTo>
                    <a:pt x="503" y="297"/>
                  </a:lnTo>
                  <a:lnTo>
                    <a:pt x="503" y="297"/>
                  </a:lnTo>
                  <a:lnTo>
                    <a:pt x="506" y="284"/>
                  </a:lnTo>
                  <a:lnTo>
                    <a:pt x="508" y="269"/>
                  </a:lnTo>
                  <a:lnTo>
                    <a:pt x="508" y="253"/>
                  </a:lnTo>
                  <a:lnTo>
                    <a:pt x="508" y="237"/>
                  </a:lnTo>
                  <a:lnTo>
                    <a:pt x="508" y="237"/>
                  </a:lnTo>
                  <a:lnTo>
                    <a:pt x="507" y="211"/>
                  </a:lnTo>
                  <a:lnTo>
                    <a:pt x="506" y="201"/>
                  </a:lnTo>
                  <a:lnTo>
                    <a:pt x="503" y="193"/>
                  </a:lnTo>
                  <a:lnTo>
                    <a:pt x="503" y="193"/>
                  </a:lnTo>
                  <a:lnTo>
                    <a:pt x="502" y="188"/>
                  </a:lnTo>
                  <a:lnTo>
                    <a:pt x="501" y="183"/>
                  </a:lnTo>
                  <a:lnTo>
                    <a:pt x="499" y="170"/>
                  </a:lnTo>
                  <a:lnTo>
                    <a:pt x="498" y="166"/>
                  </a:lnTo>
                  <a:lnTo>
                    <a:pt x="496" y="161"/>
                  </a:lnTo>
                  <a:lnTo>
                    <a:pt x="493" y="157"/>
                  </a:lnTo>
                  <a:lnTo>
                    <a:pt x="488" y="153"/>
                  </a:lnTo>
                  <a:lnTo>
                    <a:pt x="488" y="153"/>
                  </a:lnTo>
                  <a:lnTo>
                    <a:pt x="476" y="148"/>
                  </a:lnTo>
                  <a:lnTo>
                    <a:pt x="464" y="143"/>
                  </a:lnTo>
                  <a:lnTo>
                    <a:pt x="449" y="138"/>
                  </a:lnTo>
                  <a:lnTo>
                    <a:pt x="424" y="128"/>
                  </a:lnTo>
                  <a:lnTo>
                    <a:pt x="424" y="128"/>
                  </a:lnTo>
                  <a:lnTo>
                    <a:pt x="418" y="125"/>
                  </a:lnTo>
                  <a:lnTo>
                    <a:pt x="412" y="121"/>
                  </a:lnTo>
                  <a:lnTo>
                    <a:pt x="404" y="119"/>
                  </a:lnTo>
                  <a:lnTo>
                    <a:pt x="404" y="119"/>
                  </a:lnTo>
                  <a:lnTo>
                    <a:pt x="400" y="119"/>
                  </a:lnTo>
                  <a:lnTo>
                    <a:pt x="393" y="119"/>
                  </a:lnTo>
                  <a:lnTo>
                    <a:pt x="379" y="120"/>
                  </a:lnTo>
                  <a:lnTo>
                    <a:pt x="360" y="124"/>
                  </a:lnTo>
                  <a:lnTo>
                    <a:pt x="360" y="124"/>
                  </a:lnTo>
                  <a:lnTo>
                    <a:pt x="366" y="117"/>
                  </a:lnTo>
                  <a:lnTo>
                    <a:pt x="375" y="109"/>
                  </a:lnTo>
                  <a:lnTo>
                    <a:pt x="375" y="109"/>
                  </a:lnTo>
                  <a:lnTo>
                    <a:pt x="387" y="103"/>
                  </a:lnTo>
                  <a:lnTo>
                    <a:pt x="395" y="99"/>
                  </a:lnTo>
                  <a:lnTo>
                    <a:pt x="395" y="99"/>
                  </a:lnTo>
                  <a:lnTo>
                    <a:pt x="386" y="98"/>
                  </a:lnTo>
                  <a:lnTo>
                    <a:pt x="377" y="98"/>
                  </a:lnTo>
                  <a:lnTo>
                    <a:pt x="370" y="99"/>
                  </a:lnTo>
                  <a:lnTo>
                    <a:pt x="370" y="99"/>
                  </a:lnTo>
                  <a:lnTo>
                    <a:pt x="366" y="100"/>
                  </a:lnTo>
                  <a:lnTo>
                    <a:pt x="363" y="103"/>
                  </a:lnTo>
                  <a:lnTo>
                    <a:pt x="356" y="110"/>
                  </a:lnTo>
                  <a:lnTo>
                    <a:pt x="350" y="119"/>
                  </a:lnTo>
                  <a:lnTo>
                    <a:pt x="350" y="119"/>
                  </a:lnTo>
                  <a:lnTo>
                    <a:pt x="349" y="111"/>
                  </a:lnTo>
                  <a:lnTo>
                    <a:pt x="348" y="106"/>
                  </a:lnTo>
                  <a:lnTo>
                    <a:pt x="347" y="104"/>
                  </a:lnTo>
                  <a:lnTo>
                    <a:pt x="345" y="104"/>
                  </a:lnTo>
                  <a:lnTo>
                    <a:pt x="345" y="104"/>
                  </a:lnTo>
                  <a:lnTo>
                    <a:pt x="342" y="105"/>
                  </a:lnTo>
                  <a:lnTo>
                    <a:pt x="339" y="107"/>
                  </a:lnTo>
                  <a:lnTo>
                    <a:pt x="337" y="112"/>
                  </a:lnTo>
                  <a:lnTo>
                    <a:pt x="335" y="119"/>
                  </a:lnTo>
                  <a:lnTo>
                    <a:pt x="335" y="119"/>
                  </a:lnTo>
                  <a:lnTo>
                    <a:pt x="335" y="132"/>
                  </a:lnTo>
                  <a:lnTo>
                    <a:pt x="335" y="138"/>
                  </a:lnTo>
                  <a:lnTo>
                    <a:pt x="335" y="138"/>
                  </a:lnTo>
                  <a:lnTo>
                    <a:pt x="329" y="143"/>
                  </a:lnTo>
                  <a:lnTo>
                    <a:pt x="323" y="152"/>
                  </a:lnTo>
                  <a:lnTo>
                    <a:pt x="316" y="163"/>
                  </a:lnTo>
                  <a:lnTo>
                    <a:pt x="316" y="163"/>
                  </a:lnTo>
                  <a:lnTo>
                    <a:pt x="310" y="174"/>
                  </a:lnTo>
                  <a:lnTo>
                    <a:pt x="306" y="180"/>
                  </a:lnTo>
                  <a:lnTo>
                    <a:pt x="303" y="184"/>
                  </a:lnTo>
                  <a:lnTo>
                    <a:pt x="306" y="188"/>
                  </a:lnTo>
                  <a:lnTo>
                    <a:pt x="306" y="188"/>
                  </a:lnTo>
                  <a:lnTo>
                    <a:pt x="310" y="193"/>
                  </a:lnTo>
                  <a:lnTo>
                    <a:pt x="312" y="198"/>
                  </a:lnTo>
                  <a:lnTo>
                    <a:pt x="312" y="204"/>
                  </a:lnTo>
                  <a:lnTo>
                    <a:pt x="311" y="212"/>
                  </a:lnTo>
                  <a:lnTo>
                    <a:pt x="311" y="212"/>
                  </a:lnTo>
                  <a:lnTo>
                    <a:pt x="308" y="226"/>
                  </a:lnTo>
                  <a:lnTo>
                    <a:pt x="306" y="242"/>
                  </a:lnTo>
                  <a:lnTo>
                    <a:pt x="303" y="257"/>
                  </a:lnTo>
                  <a:lnTo>
                    <a:pt x="301" y="267"/>
                  </a:lnTo>
                  <a:lnTo>
                    <a:pt x="301" y="267"/>
                  </a:lnTo>
                  <a:lnTo>
                    <a:pt x="301" y="272"/>
                  </a:lnTo>
                  <a:lnTo>
                    <a:pt x="301" y="279"/>
                  </a:lnTo>
                  <a:lnTo>
                    <a:pt x="305" y="300"/>
                  </a:lnTo>
                  <a:lnTo>
                    <a:pt x="311" y="322"/>
                  </a:lnTo>
                  <a:lnTo>
                    <a:pt x="316" y="341"/>
                  </a:lnTo>
                  <a:lnTo>
                    <a:pt x="316" y="341"/>
                  </a:lnTo>
                  <a:lnTo>
                    <a:pt x="324" y="362"/>
                  </a:lnTo>
                  <a:lnTo>
                    <a:pt x="331" y="376"/>
                  </a:lnTo>
                  <a:lnTo>
                    <a:pt x="331" y="376"/>
                  </a:lnTo>
                  <a:lnTo>
                    <a:pt x="333" y="379"/>
                  </a:lnTo>
                  <a:lnTo>
                    <a:pt x="337" y="383"/>
                  </a:lnTo>
                  <a:lnTo>
                    <a:pt x="339" y="384"/>
                  </a:lnTo>
                  <a:lnTo>
                    <a:pt x="340" y="385"/>
                  </a:lnTo>
                  <a:lnTo>
                    <a:pt x="340" y="385"/>
                  </a:lnTo>
                  <a:lnTo>
                    <a:pt x="342" y="390"/>
                  </a:lnTo>
                  <a:lnTo>
                    <a:pt x="340" y="400"/>
                  </a:lnTo>
                  <a:lnTo>
                    <a:pt x="340" y="415"/>
                  </a:lnTo>
                  <a:lnTo>
                    <a:pt x="340" y="415"/>
                  </a:lnTo>
                  <a:lnTo>
                    <a:pt x="333" y="419"/>
                  </a:lnTo>
                  <a:lnTo>
                    <a:pt x="316" y="425"/>
                  </a:lnTo>
                  <a:lnTo>
                    <a:pt x="316" y="425"/>
                  </a:lnTo>
                  <a:lnTo>
                    <a:pt x="279" y="435"/>
                  </a:lnTo>
                  <a:lnTo>
                    <a:pt x="258" y="439"/>
                  </a:lnTo>
                  <a:lnTo>
                    <a:pt x="250" y="440"/>
                  </a:lnTo>
                  <a:lnTo>
                    <a:pt x="247" y="440"/>
                  </a:lnTo>
                  <a:lnTo>
                    <a:pt x="247" y="440"/>
                  </a:lnTo>
                  <a:lnTo>
                    <a:pt x="233" y="439"/>
                  </a:lnTo>
                  <a:lnTo>
                    <a:pt x="210" y="440"/>
                  </a:lnTo>
                  <a:lnTo>
                    <a:pt x="178" y="440"/>
                  </a:lnTo>
                  <a:lnTo>
                    <a:pt x="178" y="440"/>
                  </a:lnTo>
                  <a:lnTo>
                    <a:pt x="166" y="436"/>
                  </a:lnTo>
                  <a:lnTo>
                    <a:pt x="155" y="431"/>
                  </a:lnTo>
                  <a:lnTo>
                    <a:pt x="143" y="425"/>
                  </a:lnTo>
                  <a:lnTo>
                    <a:pt x="143" y="425"/>
                  </a:lnTo>
                  <a:lnTo>
                    <a:pt x="136" y="421"/>
                  </a:lnTo>
                  <a:lnTo>
                    <a:pt x="126" y="419"/>
                  </a:lnTo>
                  <a:lnTo>
                    <a:pt x="106" y="413"/>
                  </a:lnTo>
                  <a:lnTo>
                    <a:pt x="90" y="409"/>
                  </a:lnTo>
                  <a:lnTo>
                    <a:pt x="85" y="407"/>
                  </a:lnTo>
                  <a:lnTo>
                    <a:pt x="84" y="405"/>
                  </a:lnTo>
                  <a:lnTo>
                    <a:pt x="84" y="405"/>
                  </a:lnTo>
                  <a:lnTo>
                    <a:pt x="85" y="373"/>
                  </a:lnTo>
                  <a:lnTo>
                    <a:pt x="86" y="305"/>
                  </a:lnTo>
                  <a:lnTo>
                    <a:pt x="89" y="208"/>
                  </a:lnTo>
                  <a:lnTo>
                    <a:pt x="89" y="193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" name="Freeform 15">
              <a:extLst>
                <a:ext uri="{FF2B5EF4-FFF2-40B4-BE49-F238E27FC236}">
                  <a16:creationId xmlns:a16="http://schemas.microsoft.com/office/drawing/2014/main" id="{43046066-B530-86A2-8709-C4D6AC1055C5}"/>
                </a:ext>
              </a:extLst>
            </p:cNvPr>
            <p:cNvSpPr>
              <a:spLocks/>
            </p:cNvSpPr>
            <p:nvPr/>
          </p:nvSpPr>
          <p:spPr bwMode="auto">
            <a:xfrm>
              <a:off x="8870951" y="2255838"/>
              <a:ext cx="92075" cy="77788"/>
            </a:xfrm>
            <a:custGeom>
              <a:avLst/>
              <a:gdLst>
                <a:gd name="T0" fmla="*/ 13 w 58"/>
                <a:gd name="T1" fmla="*/ 47 h 49"/>
                <a:gd name="T2" fmla="*/ 13 w 58"/>
                <a:gd name="T3" fmla="*/ 47 h 49"/>
                <a:gd name="T4" fmla="*/ 8 w 58"/>
                <a:gd name="T5" fmla="*/ 38 h 49"/>
                <a:gd name="T6" fmla="*/ 3 w 58"/>
                <a:gd name="T7" fmla="*/ 26 h 49"/>
                <a:gd name="T8" fmla="*/ 1 w 58"/>
                <a:gd name="T9" fmla="*/ 20 h 49"/>
                <a:gd name="T10" fmla="*/ 0 w 58"/>
                <a:gd name="T11" fmla="*/ 15 h 49"/>
                <a:gd name="T12" fmla="*/ 1 w 58"/>
                <a:gd name="T13" fmla="*/ 10 h 49"/>
                <a:gd name="T14" fmla="*/ 3 w 58"/>
                <a:gd name="T15" fmla="*/ 7 h 49"/>
                <a:gd name="T16" fmla="*/ 3 w 58"/>
                <a:gd name="T17" fmla="*/ 7 h 49"/>
                <a:gd name="T18" fmla="*/ 12 w 58"/>
                <a:gd name="T19" fmla="*/ 4 h 49"/>
                <a:gd name="T20" fmla="*/ 23 w 58"/>
                <a:gd name="T21" fmla="*/ 0 h 49"/>
                <a:gd name="T22" fmla="*/ 28 w 58"/>
                <a:gd name="T23" fmla="*/ 0 h 49"/>
                <a:gd name="T24" fmla="*/ 33 w 58"/>
                <a:gd name="T25" fmla="*/ 1 h 49"/>
                <a:gd name="T26" fmla="*/ 38 w 58"/>
                <a:gd name="T27" fmla="*/ 4 h 49"/>
                <a:gd name="T28" fmla="*/ 43 w 58"/>
                <a:gd name="T29" fmla="*/ 7 h 49"/>
                <a:gd name="T30" fmla="*/ 43 w 58"/>
                <a:gd name="T31" fmla="*/ 7 h 49"/>
                <a:gd name="T32" fmla="*/ 50 w 58"/>
                <a:gd name="T33" fmla="*/ 17 h 49"/>
                <a:gd name="T34" fmla="*/ 56 w 58"/>
                <a:gd name="T35" fmla="*/ 28 h 49"/>
                <a:gd name="T36" fmla="*/ 58 w 58"/>
                <a:gd name="T37" fmla="*/ 32 h 49"/>
                <a:gd name="T38" fmla="*/ 58 w 58"/>
                <a:gd name="T39" fmla="*/ 36 h 49"/>
                <a:gd name="T40" fmla="*/ 56 w 58"/>
                <a:gd name="T41" fmla="*/ 40 h 49"/>
                <a:gd name="T42" fmla="*/ 53 w 58"/>
                <a:gd name="T43" fmla="*/ 42 h 49"/>
                <a:gd name="T44" fmla="*/ 53 w 58"/>
                <a:gd name="T45" fmla="*/ 42 h 49"/>
                <a:gd name="T46" fmla="*/ 43 w 58"/>
                <a:gd name="T47" fmla="*/ 46 h 49"/>
                <a:gd name="T48" fmla="*/ 31 w 58"/>
                <a:gd name="T49" fmla="*/ 49 h 49"/>
                <a:gd name="T50" fmla="*/ 24 w 58"/>
                <a:gd name="T51" fmla="*/ 49 h 49"/>
                <a:gd name="T52" fmla="*/ 19 w 58"/>
                <a:gd name="T53" fmla="*/ 49 h 49"/>
                <a:gd name="T54" fmla="*/ 16 w 58"/>
                <a:gd name="T55" fmla="*/ 49 h 49"/>
                <a:gd name="T56" fmla="*/ 13 w 58"/>
                <a:gd name="T57" fmla="*/ 47 h 49"/>
                <a:gd name="T58" fmla="*/ 13 w 58"/>
                <a:gd name="T59" fmla="*/ 47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58" h="49">
                  <a:moveTo>
                    <a:pt x="13" y="47"/>
                  </a:moveTo>
                  <a:lnTo>
                    <a:pt x="13" y="47"/>
                  </a:lnTo>
                  <a:lnTo>
                    <a:pt x="8" y="38"/>
                  </a:lnTo>
                  <a:lnTo>
                    <a:pt x="3" y="26"/>
                  </a:lnTo>
                  <a:lnTo>
                    <a:pt x="1" y="20"/>
                  </a:lnTo>
                  <a:lnTo>
                    <a:pt x="0" y="15"/>
                  </a:lnTo>
                  <a:lnTo>
                    <a:pt x="1" y="10"/>
                  </a:lnTo>
                  <a:lnTo>
                    <a:pt x="3" y="7"/>
                  </a:lnTo>
                  <a:lnTo>
                    <a:pt x="3" y="7"/>
                  </a:lnTo>
                  <a:lnTo>
                    <a:pt x="12" y="4"/>
                  </a:lnTo>
                  <a:lnTo>
                    <a:pt x="23" y="0"/>
                  </a:lnTo>
                  <a:lnTo>
                    <a:pt x="28" y="0"/>
                  </a:lnTo>
                  <a:lnTo>
                    <a:pt x="33" y="1"/>
                  </a:lnTo>
                  <a:lnTo>
                    <a:pt x="38" y="4"/>
                  </a:lnTo>
                  <a:lnTo>
                    <a:pt x="43" y="7"/>
                  </a:lnTo>
                  <a:lnTo>
                    <a:pt x="43" y="7"/>
                  </a:lnTo>
                  <a:lnTo>
                    <a:pt x="50" y="17"/>
                  </a:lnTo>
                  <a:lnTo>
                    <a:pt x="56" y="28"/>
                  </a:lnTo>
                  <a:lnTo>
                    <a:pt x="58" y="32"/>
                  </a:lnTo>
                  <a:lnTo>
                    <a:pt x="58" y="36"/>
                  </a:lnTo>
                  <a:lnTo>
                    <a:pt x="56" y="40"/>
                  </a:lnTo>
                  <a:lnTo>
                    <a:pt x="53" y="42"/>
                  </a:lnTo>
                  <a:lnTo>
                    <a:pt x="53" y="42"/>
                  </a:lnTo>
                  <a:lnTo>
                    <a:pt x="43" y="46"/>
                  </a:lnTo>
                  <a:lnTo>
                    <a:pt x="31" y="49"/>
                  </a:lnTo>
                  <a:lnTo>
                    <a:pt x="24" y="49"/>
                  </a:lnTo>
                  <a:lnTo>
                    <a:pt x="19" y="49"/>
                  </a:lnTo>
                  <a:lnTo>
                    <a:pt x="16" y="49"/>
                  </a:lnTo>
                  <a:lnTo>
                    <a:pt x="13" y="47"/>
                  </a:lnTo>
                  <a:lnTo>
                    <a:pt x="13" y="47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sp>
        <p:nvSpPr>
          <p:cNvPr id="21" name="Freeform 6">
            <a:extLst>
              <a:ext uri="{FF2B5EF4-FFF2-40B4-BE49-F238E27FC236}">
                <a16:creationId xmlns:a16="http://schemas.microsoft.com/office/drawing/2014/main" id="{5946202F-3680-92E9-3C66-3F1D037B0BA4}"/>
              </a:ext>
            </a:extLst>
          </p:cNvPr>
          <p:cNvSpPr>
            <a:spLocks/>
          </p:cNvSpPr>
          <p:nvPr/>
        </p:nvSpPr>
        <p:spPr bwMode="auto">
          <a:xfrm>
            <a:off x="7487225" y="3862389"/>
            <a:ext cx="948631" cy="2516187"/>
          </a:xfrm>
          <a:custGeom>
            <a:avLst/>
            <a:gdLst>
              <a:gd name="T0" fmla="*/ 444 w 656"/>
              <a:gd name="T1" fmla="*/ 128 h 1740"/>
              <a:gd name="T2" fmla="*/ 409 w 656"/>
              <a:gd name="T3" fmla="*/ 158 h 1740"/>
              <a:gd name="T4" fmla="*/ 428 w 656"/>
              <a:gd name="T5" fmla="*/ 191 h 1740"/>
              <a:gd name="T6" fmla="*/ 416 w 656"/>
              <a:gd name="T7" fmla="*/ 225 h 1740"/>
              <a:gd name="T8" fmla="*/ 399 w 656"/>
              <a:gd name="T9" fmla="*/ 227 h 1740"/>
              <a:gd name="T10" fmla="*/ 401 w 656"/>
              <a:gd name="T11" fmla="*/ 239 h 1740"/>
              <a:gd name="T12" fmla="*/ 399 w 656"/>
              <a:gd name="T13" fmla="*/ 265 h 1740"/>
              <a:gd name="T14" fmla="*/ 422 w 656"/>
              <a:gd name="T15" fmla="*/ 296 h 1740"/>
              <a:gd name="T16" fmla="*/ 316 w 656"/>
              <a:gd name="T17" fmla="*/ 232 h 1740"/>
              <a:gd name="T18" fmla="*/ 153 w 656"/>
              <a:gd name="T19" fmla="*/ 123 h 1740"/>
              <a:gd name="T20" fmla="*/ 80 w 656"/>
              <a:gd name="T21" fmla="*/ 12 h 1740"/>
              <a:gd name="T22" fmla="*/ 65 w 656"/>
              <a:gd name="T23" fmla="*/ 5 h 1740"/>
              <a:gd name="T24" fmla="*/ 59 w 656"/>
              <a:gd name="T25" fmla="*/ 19 h 1740"/>
              <a:gd name="T26" fmla="*/ 104 w 656"/>
              <a:gd name="T27" fmla="*/ 107 h 1740"/>
              <a:gd name="T28" fmla="*/ 116 w 656"/>
              <a:gd name="T29" fmla="*/ 138 h 1740"/>
              <a:gd name="T30" fmla="*/ 94 w 656"/>
              <a:gd name="T31" fmla="*/ 138 h 1740"/>
              <a:gd name="T32" fmla="*/ 112 w 656"/>
              <a:gd name="T33" fmla="*/ 170 h 1740"/>
              <a:gd name="T34" fmla="*/ 144 w 656"/>
              <a:gd name="T35" fmla="*/ 188 h 1740"/>
              <a:gd name="T36" fmla="*/ 165 w 656"/>
              <a:gd name="T37" fmla="*/ 209 h 1740"/>
              <a:gd name="T38" fmla="*/ 192 w 656"/>
              <a:gd name="T39" fmla="*/ 247 h 1740"/>
              <a:gd name="T40" fmla="*/ 295 w 656"/>
              <a:gd name="T41" fmla="*/ 341 h 1740"/>
              <a:gd name="T42" fmla="*/ 232 w 656"/>
              <a:gd name="T43" fmla="*/ 365 h 1740"/>
              <a:gd name="T44" fmla="*/ 75 w 656"/>
              <a:gd name="T45" fmla="*/ 179 h 1740"/>
              <a:gd name="T46" fmla="*/ 33 w 656"/>
              <a:gd name="T47" fmla="*/ 59 h 1740"/>
              <a:gd name="T48" fmla="*/ 10 w 656"/>
              <a:gd name="T49" fmla="*/ 64 h 1740"/>
              <a:gd name="T50" fmla="*/ 6 w 656"/>
              <a:gd name="T51" fmla="*/ 75 h 1740"/>
              <a:gd name="T52" fmla="*/ 6 w 656"/>
              <a:gd name="T53" fmla="*/ 105 h 1740"/>
              <a:gd name="T54" fmla="*/ 10 w 656"/>
              <a:gd name="T55" fmla="*/ 131 h 1740"/>
              <a:gd name="T56" fmla="*/ 25 w 656"/>
              <a:gd name="T57" fmla="*/ 192 h 1740"/>
              <a:gd name="T58" fmla="*/ 43 w 656"/>
              <a:gd name="T59" fmla="*/ 230 h 1740"/>
              <a:gd name="T60" fmla="*/ 79 w 656"/>
              <a:gd name="T61" fmla="*/ 321 h 1740"/>
              <a:gd name="T62" fmla="*/ 149 w 656"/>
              <a:gd name="T63" fmla="*/ 432 h 1740"/>
              <a:gd name="T64" fmla="*/ 113 w 656"/>
              <a:gd name="T65" fmla="*/ 1235 h 1740"/>
              <a:gd name="T66" fmla="*/ 142 w 656"/>
              <a:gd name="T67" fmla="*/ 1340 h 1740"/>
              <a:gd name="T68" fmla="*/ 142 w 656"/>
              <a:gd name="T69" fmla="*/ 1633 h 1740"/>
              <a:gd name="T70" fmla="*/ 94 w 656"/>
              <a:gd name="T71" fmla="*/ 1656 h 1740"/>
              <a:gd name="T72" fmla="*/ 59 w 656"/>
              <a:gd name="T73" fmla="*/ 1674 h 1740"/>
              <a:gd name="T74" fmla="*/ 69 w 656"/>
              <a:gd name="T75" fmla="*/ 1698 h 1740"/>
              <a:gd name="T76" fmla="*/ 194 w 656"/>
              <a:gd name="T77" fmla="*/ 1674 h 1740"/>
              <a:gd name="T78" fmla="*/ 279 w 656"/>
              <a:gd name="T79" fmla="*/ 1615 h 1740"/>
              <a:gd name="T80" fmla="*/ 291 w 656"/>
              <a:gd name="T81" fmla="*/ 1601 h 1740"/>
              <a:gd name="T82" fmla="*/ 375 w 656"/>
              <a:gd name="T83" fmla="*/ 1141 h 1740"/>
              <a:gd name="T84" fmla="*/ 439 w 656"/>
              <a:gd name="T85" fmla="*/ 1700 h 1740"/>
              <a:gd name="T86" fmla="*/ 434 w 656"/>
              <a:gd name="T87" fmla="*/ 1735 h 1740"/>
              <a:gd name="T88" fmla="*/ 529 w 656"/>
              <a:gd name="T89" fmla="*/ 1738 h 1740"/>
              <a:gd name="T90" fmla="*/ 578 w 656"/>
              <a:gd name="T91" fmla="*/ 1693 h 1740"/>
              <a:gd name="T92" fmla="*/ 612 w 656"/>
              <a:gd name="T93" fmla="*/ 1646 h 1740"/>
              <a:gd name="T94" fmla="*/ 617 w 656"/>
              <a:gd name="T95" fmla="*/ 1621 h 1740"/>
              <a:gd name="T96" fmla="*/ 602 w 656"/>
              <a:gd name="T97" fmla="*/ 1087 h 1740"/>
              <a:gd name="T98" fmla="*/ 631 w 656"/>
              <a:gd name="T99" fmla="*/ 944 h 1740"/>
              <a:gd name="T100" fmla="*/ 636 w 656"/>
              <a:gd name="T101" fmla="*/ 365 h 1740"/>
              <a:gd name="T102" fmla="*/ 636 w 656"/>
              <a:gd name="T103" fmla="*/ 222 h 1740"/>
              <a:gd name="T104" fmla="*/ 639 w 656"/>
              <a:gd name="T105" fmla="*/ 128 h 1740"/>
              <a:gd name="T106" fmla="*/ 593 w 656"/>
              <a:gd name="T107" fmla="*/ 87 h 1740"/>
              <a:gd name="T108" fmla="*/ 533 w 656"/>
              <a:gd name="T109" fmla="*/ 34 h 1740"/>
              <a:gd name="T110" fmla="*/ 510 w 656"/>
              <a:gd name="T111" fmla="*/ 54 h 1740"/>
              <a:gd name="T112" fmla="*/ 490 w 656"/>
              <a:gd name="T113" fmla="*/ 61 h 1740"/>
              <a:gd name="T114" fmla="*/ 480 w 656"/>
              <a:gd name="T115" fmla="*/ 60 h 1740"/>
              <a:gd name="T116" fmla="*/ 464 w 656"/>
              <a:gd name="T117" fmla="*/ 84 h 1740"/>
              <a:gd name="T118" fmla="*/ 459 w 656"/>
              <a:gd name="T119" fmla="*/ 108 h 17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656" h="1740">
                <a:moveTo>
                  <a:pt x="459" y="108"/>
                </a:moveTo>
                <a:lnTo>
                  <a:pt x="459" y="108"/>
                </a:lnTo>
                <a:lnTo>
                  <a:pt x="454" y="118"/>
                </a:lnTo>
                <a:lnTo>
                  <a:pt x="449" y="124"/>
                </a:lnTo>
                <a:lnTo>
                  <a:pt x="446" y="127"/>
                </a:lnTo>
                <a:lnTo>
                  <a:pt x="444" y="128"/>
                </a:lnTo>
                <a:lnTo>
                  <a:pt x="444" y="128"/>
                </a:lnTo>
                <a:lnTo>
                  <a:pt x="420" y="129"/>
                </a:lnTo>
                <a:lnTo>
                  <a:pt x="414" y="131"/>
                </a:lnTo>
                <a:lnTo>
                  <a:pt x="408" y="133"/>
                </a:lnTo>
                <a:lnTo>
                  <a:pt x="406" y="134"/>
                </a:lnTo>
                <a:lnTo>
                  <a:pt x="404" y="137"/>
                </a:lnTo>
                <a:lnTo>
                  <a:pt x="404" y="138"/>
                </a:lnTo>
                <a:lnTo>
                  <a:pt x="409" y="158"/>
                </a:lnTo>
                <a:lnTo>
                  <a:pt x="404" y="173"/>
                </a:lnTo>
                <a:lnTo>
                  <a:pt x="404" y="173"/>
                </a:lnTo>
                <a:lnTo>
                  <a:pt x="413" y="178"/>
                </a:lnTo>
                <a:lnTo>
                  <a:pt x="419" y="183"/>
                </a:lnTo>
                <a:lnTo>
                  <a:pt x="424" y="188"/>
                </a:lnTo>
                <a:lnTo>
                  <a:pt x="424" y="188"/>
                </a:lnTo>
                <a:lnTo>
                  <a:pt x="428" y="191"/>
                </a:lnTo>
                <a:lnTo>
                  <a:pt x="433" y="195"/>
                </a:lnTo>
                <a:lnTo>
                  <a:pt x="435" y="199"/>
                </a:lnTo>
                <a:lnTo>
                  <a:pt x="435" y="201"/>
                </a:lnTo>
                <a:lnTo>
                  <a:pt x="434" y="202"/>
                </a:lnTo>
                <a:lnTo>
                  <a:pt x="434" y="202"/>
                </a:lnTo>
                <a:lnTo>
                  <a:pt x="423" y="217"/>
                </a:lnTo>
                <a:lnTo>
                  <a:pt x="416" y="225"/>
                </a:lnTo>
                <a:lnTo>
                  <a:pt x="412" y="227"/>
                </a:lnTo>
                <a:lnTo>
                  <a:pt x="409" y="227"/>
                </a:lnTo>
                <a:lnTo>
                  <a:pt x="409" y="227"/>
                </a:lnTo>
                <a:lnTo>
                  <a:pt x="402" y="225"/>
                </a:lnTo>
                <a:lnTo>
                  <a:pt x="399" y="226"/>
                </a:lnTo>
                <a:lnTo>
                  <a:pt x="399" y="227"/>
                </a:lnTo>
                <a:lnTo>
                  <a:pt x="399" y="227"/>
                </a:lnTo>
                <a:lnTo>
                  <a:pt x="401" y="230"/>
                </a:lnTo>
                <a:lnTo>
                  <a:pt x="403" y="232"/>
                </a:lnTo>
                <a:lnTo>
                  <a:pt x="404" y="234"/>
                </a:lnTo>
                <a:lnTo>
                  <a:pt x="404" y="237"/>
                </a:lnTo>
                <a:lnTo>
                  <a:pt x="404" y="237"/>
                </a:lnTo>
                <a:lnTo>
                  <a:pt x="403" y="238"/>
                </a:lnTo>
                <a:lnTo>
                  <a:pt x="401" y="239"/>
                </a:lnTo>
                <a:lnTo>
                  <a:pt x="396" y="243"/>
                </a:lnTo>
                <a:lnTo>
                  <a:pt x="393" y="244"/>
                </a:lnTo>
                <a:lnTo>
                  <a:pt x="392" y="248"/>
                </a:lnTo>
                <a:lnTo>
                  <a:pt x="392" y="252"/>
                </a:lnTo>
                <a:lnTo>
                  <a:pt x="395" y="257"/>
                </a:lnTo>
                <a:lnTo>
                  <a:pt x="395" y="257"/>
                </a:lnTo>
                <a:lnTo>
                  <a:pt x="399" y="265"/>
                </a:lnTo>
                <a:lnTo>
                  <a:pt x="404" y="269"/>
                </a:lnTo>
                <a:lnTo>
                  <a:pt x="407" y="270"/>
                </a:lnTo>
                <a:lnTo>
                  <a:pt x="409" y="272"/>
                </a:lnTo>
                <a:lnTo>
                  <a:pt x="424" y="276"/>
                </a:lnTo>
                <a:lnTo>
                  <a:pt x="439" y="306"/>
                </a:lnTo>
                <a:lnTo>
                  <a:pt x="439" y="306"/>
                </a:lnTo>
                <a:lnTo>
                  <a:pt x="422" y="296"/>
                </a:lnTo>
                <a:lnTo>
                  <a:pt x="395" y="281"/>
                </a:lnTo>
                <a:lnTo>
                  <a:pt x="395" y="281"/>
                </a:lnTo>
                <a:lnTo>
                  <a:pt x="379" y="273"/>
                </a:lnTo>
                <a:lnTo>
                  <a:pt x="358" y="260"/>
                </a:lnTo>
                <a:lnTo>
                  <a:pt x="334" y="246"/>
                </a:lnTo>
                <a:lnTo>
                  <a:pt x="316" y="232"/>
                </a:lnTo>
                <a:lnTo>
                  <a:pt x="316" y="232"/>
                </a:lnTo>
                <a:lnTo>
                  <a:pt x="271" y="197"/>
                </a:lnTo>
                <a:lnTo>
                  <a:pt x="245" y="180"/>
                </a:lnTo>
                <a:lnTo>
                  <a:pt x="227" y="168"/>
                </a:lnTo>
                <a:lnTo>
                  <a:pt x="227" y="168"/>
                </a:lnTo>
                <a:lnTo>
                  <a:pt x="184" y="143"/>
                </a:lnTo>
                <a:lnTo>
                  <a:pt x="163" y="129"/>
                </a:lnTo>
                <a:lnTo>
                  <a:pt x="153" y="123"/>
                </a:lnTo>
                <a:lnTo>
                  <a:pt x="153" y="123"/>
                </a:lnTo>
                <a:lnTo>
                  <a:pt x="120" y="68"/>
                </a:lnTo>
                <a:lnTo>
                  <a:pt x="96" y="31"/>
                </a:lnTo>
                <a:lnTo>
                  <a:pt x="87" y="19"/>
                </a:lnTo>
                <a:lnTo>
                  <a:pt x="84" y="15"/>
                </a:lnTo>
                <a:lnTo>
                  <a:pt x="84" y="15"/>
                </a:lnTo>
                <a:lnTo>
                  <a:pt x="80" y="12"/>
                </a:lnTo>
                <a:lnTo>
                  <a:pt x="76" y="8"/>
                </a:lnTo>
                <a:lnTo>
                  <a:pt x="73" y="3"/>
                </a:lnTo>
                <a:lnTo>
                  <a:pt x="69" y="0"/>
                </a:lnTo>
                <a:lnTo>
                  <a:pt x="69" y="0"/>
                </a:lnTo>
                <a:lnTo>
                  <a:pt x="67" y="0"/>
                </a:lnTo>
                <a:lnTo>
                  <a:pt x="65" y="1"/>
                </a:lnTo>
                <a:lnTo>
                  <a:pt x="65" y="5"/>
                </a:lnTo>
                <a:lnTo>
                  <a:pt x="64" y="10"/>
                </a:lnTo>
                <a:lnTo>
                  <a:pt x="64" y="10"/>
                </a:lnTo>
                <a:lnTo>
                  <a:pt x="63" y="13"/>
                </a:lnTo>
                <a:lnTo>
                  <a:pt x="60" y="15"/>
                </a:lnTo>
                <a:lnTo>
                  <a:pt x="59" y="16"/>
                </a:lnTo>
                <a:lnTo>
                  <a:pt x="59" y="19"/>
                </a:lnTo>
                <a:lnTo>
                  <a:pt x="59" y="19"/>
                </a:lnTo>
                <a:lnTo>
                  <a:pt x="60" y="23"/>
                </a:lnTo>
                <a:lnTo>
                  <a:pt x="63" y="29"/>
                </a:lnTo>
                <a:lnTo>
                  <a:pt x="70" y="44"/>
                </a:lnTo>
                <a:lnTo>
                  <a:pt x="84" y="69"/>
                </a:lnTo>
                <a:lnTo>
                  <a:pt x="84" y="69"/>
                </a:lnTo>
                <a:lnTo>
                  <a:pt x="96" y="91"/>
                </a:lnTo>
                <a:lnTo>
                  <a:pt x="104" y="107"/>
                </a:lnTo>
                <a:lnTo>
                  <a:pt x="108" y="118"/>
                </a:lnTo>
                <a:lnTo>
                  <a:pt x="108" y="118"/>
                </a:lnTo>
                <a:lnTo>
                  <a:pt x="112" y="126"/>
                </a:lnTo>
                <a:lnTo>
                  <a:pt x="116" y="132"/>
                </a:lnTo>
                <a:lnTo>
                  <a:pt x="117" y="134"/>
                </a:lnTo>
                <a:lnTo>
                  <a:pt x="117" y="137"/>
                </a:lnTo>
                <a:lnTo>
                  <a:pt x="116" y="138"/>
                </a:lnTo>
                <a:lnTo>
                  <a:pt x="113" y="138"/>
                </a:lnTo>
                <a:lnTo>
                  <a:pt x="113" y="138"/>
                </a:lnTo>
                <a:lnTo>
                  <a:pt x="106" y="137"/>
                </a:lnTo>
                <a:lnTo>
                  <a:pt x="100" y="136"/>
                </a:lnTo>
                <a:lnTo>
                  <a:pt x="95" y="136"/>
                </a:lnTo>
                <a:lnTo>
                  <a:pt x="94" y="137"/>
                </a:lnTo>
                <a:lnTo>
                  <a:pt x="94" y="138"/>
                </a:lnTo>
                <a:lnTo>
                  <a:pt x="94" y="138"/>
                </a:lnTo>
                <a:lnTo>
                  <a:pt x="92" y="150"/>
                </a:lnTo>
                <a:lnTo>
                  <a:pt x="94" y="158"/>
                </a:lnTo>
                <a:lnTo>
                  <a:pt x="96" y="160"/>
                </a:lnTo>
                <a:lnTo>
                  <a:pt x="99" y="163"/>
                </a:lnTo>
                <a:lnTo>
                  <a:pt x="99" y="163"/>
                </a:lnTo>
                <a:lnTo>
                  <a:pt x="112" y="170"/>
                </a:lnTo>
                <a:lnTo>
                  <a:pt x="120" y="176"/>
                </a:lnTo>
                <a:lnTo>
                  <a:pt x="128" y="183"/>
                </a:lnTo>
                <a:lnTo>
                  <a:pt x="128" y="183"/>
                </a:lnTo>
                <a:lnTo>
                  <a:pt x="132" y="185"/>
                </a:lnTo>
                <a:lnTo>
                  <a:pt x="136" y="186"/>
                </a:lnTo>
                <a:lnTo>
                  <a:pt x="141" y="188"/>
                </a:lnTo>
                <a:lnTo>
                  <a:pt x="144" y="188"/>
                </a:lnTo>
                <a:lnTo>
                  <a:pt x="147" y="190"/>
                </a:lnTo>
                <a:lnTo>
                  <a:pt x="148" y="192"/>
                </a:lnTo>
                <a:lnTo>
                  <a:pt x="148" y="192"/>
                </a:lnTo>
                <a:lnTo>
                  <a:pt x="150" y="196"/>
                </a:lnTo>
                <a:lnTo>
                  <a:pt x="153" y="199"/>
                </a:lnTo>
                <a:lnTo>
                  <a:pt x="160" y="204"/>
                </a:lnTo>
                <a:lnTo>
                  <a:pt x="165" y="209"/>
                </a:lnTo>
                <a:lnTo>
                  <a:pt x="166" y="210"/>
                </a:lnTo>
                <a:lnTo>
                  <a:pt x="168" y="212"/>
                </a:lnTo>
                <a:lnTo>
                  <a:pt x="168" y="212"/>
                </a:lnTo>
                <a:lnTo>
                  <a:pt x="169" y="218"/>
                </a:lnTo>
                <a:lnTo>
                  <a:pt x="175" y="227"/>
                </a:lnTo>
                <a:lnTo>
                  <a:pt x="182" y="237"/>
                </a:lnTo>
                <a:lnTo>
                  <a:pt x="192" y="247"/>
                </a:lnTo>
                <a:lnTo>
                  <a:pt x="192" y="247"/>
                </a:lnTo>
                <a:lnTo>
                  <a:pt x="231" y="278"/>
                </a:lnTo>
                <a:lnTo>
                  <a:pt x="251" y="296"/>
                </a:lnTo>
                <a:lnTo>
                  <a:pt x="261" y="306"/>
                </a:lnTo>
                <a:lnTo>
                  <a:pt x="261" y="306"/>
                </a:lnTo>
                <a:lnTo>
                  <a:pt x="272" y="318"/>
                </a:lnTo>
                <a:lnTo>
                  <a:pt x="295" y="341"/>
                </a:lnTo>
                <a:lnTo>
                  <a:pt x="325" y="370"/>
                </a:lnTo>
                <a:lnTo>
                  <a:pt x="325" y="370"/>
                </a:lnTo>
                <a:lnTo>
                  <a:pt x="280" y="369"/>
                </a:lnTo>
                <a:lnTo>
                  <a:pt x="248" y="367"/>
                </a:lnTo>
                <a:lnTo>
                  <a:pt x="237" y="367"/>
                </a:lnTo>
                <a:lnTo>
                  <a:pt x="232" y="365"/>
                </a:lnTo>
                <a:lnTo>
                  <a:pt x="232" y="365"/>
                </a:lnTo>
                <a:lnTo>
                  <a:pt x="155" y="275"/>
                </a:lnTo>
                <a:lnTo>
                  <a:pt x="104" y="215"/>
                </a:lnTo>
                <a:lnTo>
                  <a:pt x="86" y="195"/>
                </a:lnTo>
                <a:lnTo>
                  <a:pt x="79" y="188"/>
                </a:lnTo>
                <a:lnTo>
                  <a:pt x="79" y="188"/>
                </a:lnTo>
                <a:lnTo>
                  <a:pt x="78" y="185"/>
                </a:lnTo>
                <a:lnTo>
                  <a:pt x="75" y="179"/>
                </a:lnTo>
                <a:lnTo>
                  <a:pt x="70" y="157"/>
                </a:lnTo>
                <a:lnTo>
                  <a:pt x="64" y="132"/>
                </a:lnTo>
                <a:lnTo>
                  <a:pt x="59" y="113"/>
                </a:lnTo>
                <a:lnTo>
                  <a:pt x="59" y="113"/>
                </a:lnTo>
                <a:lnTo>
                  <a:pt x="52" y="95"/>
                </a:lnTo>
                <a:lnTo>
                  <a:pt x="39" y="70"/>
                </a:lnTo>
                <a:lnTo>
                  <a:pt x="33" y="59"/>
                </a:lnTo>
                <a:lnTo>
                  <a:pt x="27" y="50"/>
                </a:lnTo>
                <a:lnTo>
                  <a:pt x="22" y="44"/>
                </a:lnTo>
                <a:lnTo>
                  <a:pt x="21" y="44"/>
                </a:lnTo>
                <a:lnTo>
                  <a:pt x="20" y="44"/>
                </a:lnTo>
                <a:lnTo>
                  <a:pt x="20" y="44"/>
                </a:lnTo>
                <a:lnTo>
                  <a:pt x="13" y="57"/>
                </a:lnTo>
                <a:lnTo>
                  <a:pt x="10" y="64"/>
                </a:lnTo>
                <a:lnTo>
                  <a:pt x="10" y="64"/>
                </a:lnTo>
                <a:lnTo>
                  <a:pt x="9" y="63"/>
                </a:lnTo>
                <a:lnTo>
                  <a:pt x="6" y="63"/>
                </a:lnTo>
                <a:lnTo>
                  <a:pt x="5" y="64"/>
                </a:lnTo>
                <a:lnTo>
                  <a:pt x="5" y="64"/>
                </a:lnTo>
                <a:lnTo>
                  <a:pt x="5" y="68"/>
                </a:lnTo>
                <a:lnTo>
                  <a:pt x="6" y="75"/>
                </a:lnTo>
                <a:lnTo>
                  <a:pt x="12" y="94"/>
                </a:lnTo>
                <a:lnTo>
                  <a:pt x="18" y="112"/>
                </a:lnTo>
                <a:lnTo>
                  <a:pt x="20" y="118"/>
                </a:lnTo>
                <a:lnTo>
                  <a:pt x="20" y="118"/>
                </a:lnTo>
                <a:lnTo>
                  <a:pt x="16" y="113"/>
                </a:lnTo>
                <a:lnTo>
                  <a:pt x="9" y="107"/>
                </a:lnTo>
                <a:lnTo>
                  <a:pt x="6" y="105"/>
                </a:lnTo>
                <a:lnTo>
                  <a:pt x="2" y="103"/>
                </a:lnTo>
                <a:lnTo>
                  <a:pt x="1" y="105"/>
                </a:lnTo>
                <a:lnTo>
                  <a:pt x="0" y="108"/>
                </a:lnTo>
                <a:lnTo>
                  <a:pt x="0" y="108"/>
                </a:lnTo>
                <a:lnTo>
                  <a:pt x="1" y="113"/>
                </a:lnTo>
                <a:lnTo>
                  <a:pt x="4" y="120"/>
                </a:lnTo>
                <a:lnTo>
                  <a:pt x="10" y="131"/>
                </a:lnTo>
                <a:lnTo>
                  <a:pt x="17" y="141"/>
                </a:lnTo>
                <a:lnTo>
                  <a:pt x="18" y="145"/>
                </a:lnTo>
                <a:lnTo>
                  <a:pt x="20" y="148"/>
                </a:lnTo>
                <a:lnTo>
                  <a:pt x="20" y="148"/>
                </a:lnTo>
                <a:lnTo>
                  <a:pt x="22" y="168"/>
                </a:lnTo>
                <a:lnTo>
                  <a:pt x="25" y="192"/>
                </a:lnTo>
                <a:lnTo>
                  <a:pt x="25" y="192"/>
                </a:lnTo>
                <a:lnTo>
                  <a:pt x="27" y="202"/>
                </a:lnTo>
                <a:lnTo>
                  <a:pt x="31" y="213"/>
                </a:lnTo>
                <a:lnTo>
                  <a:pt x="36" y="222"/>
                </a:lnTo>
                <a:lnTo>
                  <a:pt x="37" y="226"/>
                </a:lnTo>
                <a:lnTo>
                  <a:pt x="39" y="227"/>
                </a:lnTo>
                <a:lnTo>
                  <a:pt x="39" y="227"/>
                </a:lnTo>
                <a:lnTo>
                  <a:pt x="43" y="230"/>
                </a:lnTo>
                <a:lnTo>
                  <a:pt x="48" y="234"/>
                </a:lnTo>
                <a:lnTo>
                  <a:pt x="54" y="242"/>
                </a:lnTo>
                <a:lnTo>
                  <a:pt x="54" y="242"/>
                </a:lnTo>
                <a:lnTo>
                  <a:pt x="59" y="254"/>
                </a:lnTo>
                <a:lnTo>
                  <a:pt x="67" y="278"/>
                </a:lnTo>
                <a:lnTo>
                  <a:pt x="79" y="321"/>
                </a:lnTo>
                <a:lnTo>
                  <a:pt x="79" y="321"/>
                </a:lnTo>
                <a:lnTo>
                  <a:pt x="83" y="328"/>
                </a:lnTo>
                <a:lnTo>
                  <a:pt x="90" y="343"/>
                </a:lnTo>
                <a:lnTo>
                  <a:pt x="111" y="380"/>
                </a:lnTo>
                <a:lnTo>
                  <a:pt x="123" y="400"/>
                </a:lnTo>
                <a:lnTo>
                  <a:pt x="136" y="416"/>
                </a:lnTo>
                <a:lnTo>
                  <a:pt x="145" y="428"/>
                </a:lnTo>
                <a:lnTo>
                  <a:pt x="149" y="432"/>
                </a:lnTo>
                <a:lnTo>
                  <a:pt x="153" y="435"/>
                </a:lnTo>
                <a:lnTo>
                  <a:pt x="153" y="435"/>
                </a:lnTo>
                <a:lnTo>
                  <a:pt x="250" y="463"/>
                </a:lnTo>
                <a:lnTo>
                  <a:pt x="335" y="489"/>
                </a:lnTo>
                <a:lnTo>
                  <a:pt x="202" y="865"/>
                </a:lnTo>
                <a:lnTo>
                  <a:pt x="251" y="875"/>
                </a:lnTo>
                <a:lnTo>
                  <a:pt x="113" y="1235"/>
                </a:lnTo>
                <a:lnTo>
                  <a:pt x="113" y="1235"/>
                </a:lnTo>
                <a:lnTo>
                  <a:pt x="123" y="1258"/>
                </a:lnTo>
                <a:lnTo>
                  <a:pt x="129" y="1275"/>
                </a:lnTo>
                <a:lnTo>
                  <a:pt x="132" y="1284"/>
                </a:lnTo>
                <a:lnTo>
                  <a:pt x="133" y="1290"/>
                </a:lnTo>
                <a:lnTo>
                  <a:pt x="133" y="1290"/>
                </a:lnTo>
                <a:lnTo>
                  <a:pt x="142" y="1340"/>
                </a:lnTo>
                <a:lnTo>
                  <a:pt x="161" y="1438"/>
                </a:lnTo>
                <a:lnTo>
                  <a:pt x="187" y="1576"/>
                </a:lnTo>
                <a:lnTo>
                  <a:pt x="187" y="1576"/>
                </a:lnTo>
                <a:lnTo>
                  <a:pt x="180" y="1585"/>
                </a:lnTo>
                <a:lnTo>
                  <a:pt x="164" y="1606"/>
                </a:lnTo>
                <a:lnTo>
                  <a:pt x="147" y="1627"/>
                </a:lnTo>
                <a:lnTo>
                  <a:pt x="142" y="1633"/>
                </a:lnTo>
                <a:lnTo>
                  <a:pt x="138" y="1636"/>
                </a:lnTo>
                <a:lnTo>
                  <a:pt x="138" y="1636"/>
                </a:lnTo>
                <a:lnTo>
                  <a:pt x="136" y="1636"/>
                </a:lnTo>
                <a:lnTo>
                  <a:pt x="131" y="1638"/>
                </a:lnTo>
                <a:lnTo>
                  <a:pt x="118" y="1644"/>
                </a:lnTo>
                <a:lnTo>
                  <a:pt x="104" y="1652"/>
                </a:lnTo>
                <a:lnTo>
                  <a:pt x="94" y="1656"/>
                </a:lnTo>
                <a:lnTo>
                  <a:pt x="94" y="1656"/>
                </a:lnTo>
                <a:lnTo>
                  <a:pt x="73" y="1663"/>
                </a:lnTo>
                <a:lnTo>
                  <a:pt x="63" y="1668"/>
                </a:lnTo>
                <a:lnTo>
                  <a:pt x="60" y="1669"/>
                </a:lnTo>
                <a:lnTo>
                  <a:pt x="59" y="1670"/>
                </a:lnTo>
                <a:lnTo>
                  <a:pt x="59" y="1670"/>
                </a:lnTo>
                <a:lnTo>
                  <a:pt x="59" y="1674"/>
                </a:lnTo>
                <a:lnTo>
                  <a:pt x="58" y="1680"/>
                </a:lnTo>
                <a:lnTo>
                  <a:pt x="59" y="1688"/>
                </a:lnTo>
                <a:lnTo>
                  <a:pt x="62" y="1691"/>
                </a:lnTo>
                <a:lnTo>
                  <a:pt x="64" y="1695"/>
                </a:lnTo>
                <a:lnTo>
                  <a:pt x="64" y="1695"/>
                </a:lnTo>
                <a:lnTo>
                  <a:pt x="67" y="1696"/>
                </a:lnTo>
                <a:lnTo>
                  <a:pt x="69" y="1698"/>
                </a:lnTo>
                <a:lnTo>
                  <a:pt x="79" y="1699"/>
                </a:lnTo>
                <a:lnTo>
                  <a:pt x="90" y="1699"/>
                </a:lnTo>
                <a:lnTo>
                  <a:pt x="102" y="1699"/>
                </a:lnTo>
                <a:lnTo>
                  <a:pt x="123" y="1696"/>
                </a:lnTo>
                <a:lnTo>
                  <a:pt x="133" y="1695"/>
                </a:lnTo>
                <a:lnTo>
                  <a:pt x="133" y="1695"/>
                </a:lnTo>
                <a:lnTo>
                  <a:pt x="194" y="1674"/>
                </a:lnTo>
                <a:lnTo>
                  <a:pt x="261" y="1651"/>
                </a:lnTo>
                <a:lnTo>
                  <a:pt x="261" y="1651"/>
                </a:lnTo>
                <a:lnTo>
                  <a:pt x="264" y="1648"/>
                </a:lnTo>
                <a:lnTo>
                  <a:pt x="268" y="1644"/>
                </a:lnTo>
                <a:lnTo>
                  <a:pt x="271" y="1632"/>
                </a:lnTo>
                <a:lnTo>
                  <a:pt x="276" y="1621"/>
                </a:lnTo>
                <a:lnTo>
                  <a:pt x="279" y="1615"/>
                </a:lnTo>
                <a:lnTo>
                  <a:pt x="281" y="1611"/>
                </a:lnTo>
                <a:lnTo>
                  <a:pt x="281" y="1611"/>
                </a:lnTo>
                <a:lnTo>
                  <a:pt x="284" y="1609"/>
                </a:lnTo>
                <a:lnTo>
                  <a:pt x="286" y="1607"/>
                </a:lnTo>
                <a:lnTo>
                  <a:pt x="291" y="1606"/>
                </a:lnTo>
                <a:lnTo>
                  <a:pt x="292" y="1605"/>
                </a:lnTo>
                <a:lnTo>
                  <a:pt x="291" y="1601"/>
                </a:lnTo>
                <a:lnTo>
                  <a:pt x="291" y="1601"/>
                </a:lnTo>
                <a:lnTo>
                  <a:pt x="286" y="1591"/>
                </a:lnTo>
                <a:lnTo>
                  <a:pt x="282" y="1576"/>
                </a:lnTo>
                <a:lnTo>
                  <a:pt x="276" y="1557"/>
                </a:lnTo>
                <a:lnTo>
                  <a:pt x="286" y="1542"/>
                </a:lnTo>
                <a:lnTo>
                  <a:pt x="276" y="1240"/>
                </a:lnTo>
                <a:lnTo>
                  <a:pt x="375" y="1141"/>
                </a:lnTo>
                <a:lnTo>
                  <a:pt x="375" y="1216"/>
                </a:lnTo>
                <a:lnTo>
                  <a:pt x="498" y="1611"/>
                </a:lnTo>
                <a:lnTo>
                  <a:pt x="508" y="1616"/>
                </a:lnTo>
                <a:lnTo>
                  <a:pt x="508" y="1616"/>
                </a:lnTo>
                <a:lnTo>
                  <a:pt x="476" y="1656"/>
                </a:lnTo>
                <a:lnTo>
                  <a:pt x="453" y="1684"/>
                </a:lnTo>
                <a:lnTo>
                  <a:pt x="439" y="1700"/>
                </a:lnTo>
                <a:lnTo>
                  <a:pt x="439" y="1700"/>
                </a:lnTo>
                <a:lnTo>
                  <a:pt x="436" y="1704"/>
                </a:lnTo>
                <a:lnTo>
                  <a:pt x="435" y="1707"/>
                </a:lnTo>
                <a:lnTo>
                  <a:pt x="433" y="1719"/>
                </a:lnTo>
                <a:lnTo>
                  <a:pt x="433" y="1728"/>
                </a:lnTo>
                <a:lnTo>
                  <a:pt x="434" y="1735"/>
                </a:lnTo>
                <a:lnTo>
                  <a:pt x="434" y="1735"/>
                </a:lnTo>
                <a:lnTo>
                  <a:pt x="438" y="1736"/>
                </a:lnTo>
                <a:lnTo>
                  <a:pt x="446" y="1737"/>
                </a:lnTo>
                <a:lnTo>
                  <a:pt x="473" y="1738"/>
                </a:lnTo>
                <a:lnTo>
                  <a:pt x="503" y="1740"/>
                </a:lnTo>
                <a:lnTo>
                  <a:pt x="523" y="1740"/>
                </a:lnTo>
                <a:lnTo>
                  <a:pt x="523" y="1740"/>
                </a:lnTo>
                <a:lnTo>
                  <a:pt x="529" y="1738"/>
                </a:lnTo>
                <a:lnTo>
                  <a:pt x="534" y="1736"/>
                </a:lnTo>
                <a:lnTo>
                  <a:pt x="545" y="1726"/>
                </a:lnTo>
                <a:lnTo>
                  <a:pt x="555" y="1717"/>
                </a:lnTo>
                <a:lnTo>
                  <a:pt x="562" y="1710"/>
                </a:lnTo>
                <a:lnTo>
                  <a:pt x="562" y="1710"/>
                </a:lnTo>
                <a:lnTo>
                  <a:pt x="570" y="1702"/>
                </a:lnTo>
                <a:lnTo>
                  <a:pt x="578" y="1693"/>
                </a:lnTo>
                <a:lnTo>
                  <a:pt x="592" y="1675"/>
                </a:lnTo>
                <a:lnTo>
                  <a:pt x="592" y="1675"/>
                </a:lnTo>
                <a:lnTo>
                  <a:pt x="604" y="1660"/>
                </a:lnTo>
                <a:lnTo>
                  <a:pt x="610" y="1651"/>
                </a:lnTo>
                <a:lnTo>
                  <a:pt x="612" y="1648"/>
                </a:lnTo>
                <a:lnTo>
                  <a:pt x="612" y="1646"/>
                </a:lnTo>
                <a:lnTo>
                  <a:pt x="612" y="1646"/>
                </a:lnTo>
                <a:lnTo>
                  <a:pt x="610" y="1642"/>
                </a:lnTo>
                <a:lnTo>
                  <a:pt x="610" y="1637"/>
                </a:lnTo>
                <a:lnTo>
                  <a:pt x="612" y="1631"/>
                </a:lnTo>
                <a:lnTo>
                  <a:pt x="612" y="1631"/>
                </a:lnTo>
                <a:lnTo>
                  <a:pt x="613" y="1626"/>
                </a:lnTo>
                <a:lnTo>
                  <a:pt x="615" y="1622"/>
                </a:lnTo>
                <a:lnTo>
                  <a:pt x="617" y="1621"/>
                </a:lnTo>
                <a:lnTo>
                  <a:pt x="617" y="1621"/>
                </a:lnTo>
                <a:lnTo>
                  <a:pt x="620" y="1620"/>
                </a:lnTo>
                <a:lnTo>
                  <a:pt x="625" y="1616"/>
                </a:lnTo>
                <a:lnTo>
                  <a:pt x="631" y="1611"/>
                </a:lnTo>
                <a:lnTo>
                  <a:pt x="557" y="1300"/>
                </a:lnTo>
                <a:lnTo>
                  <a:pt x="557" y="1300"/>
                </a:lnTo>
                <a:lnTo>
                  <a:pt x="602" y="1087"/>
                </a:lnTo>
                <a:lnTo>
                  <a:pt x="602" y="1087"/>
                </a:lnTo>
                <a:lnTo>
                  <a:pt x="605" y="1069"/>
                </a:lnTo>
                <a:lnTo>
                  <a:pt x="608" y="1046"/>
                </a:lnTo>
                <a:lnTo>
                  <a:pt x="610" y="1001"/>
                </a:lnTo>
                <a:lnTo>
                  <a:pt x="612" y="964"/>
                </a:lnTo>
                <a:lnTo>
                  <a:pt x="612" y="949"/>
                </a:lnTo>
                <a:lnTo>
                  <a:pt x="631" y="944"/>
                </a:lnTo>
                <a:lnTo>
                  <a:pt x="631" y="944"/>
                </a:lnTo>
                <a:lnTo>
                  <a:pt x="636" y="662"/>
                </a:lnTo>
                <a:lnTo>
                  <a:pt x="638" y="464"/>
                </a:lnTo>
                <a:lnTo>
                  <a:pt x="638" y="396"/>
                </a:lnTo>
                <a:lnTo>
                  <a:pt x="638" y="375"/>
                </a:lnTo>
                <a:lnTo>
                  <a:pt x="636" y="365"/>
                </a:lnTo>
                <a:lnTo>
                  <a:pt x="636" y="365"/>
                </a:lnTo>
                <a:lnTo>
                  <a:pt x="634" y="358"/>
                </a:lnTo>
                <a:lnTo>
                  <a:pt x="630" y="351"/>
                </a:lnTo>
                <a:lnTo>
                  <a:pt x="620" y="337"/>
                </a:lnTo>
                <a:lnTo>
                  <a:pt x="612" y="326"/>
                </a:lnTo>
                <a:lnTo>
                  <a:pt x="607" y="321"/>
                </a:lnTo>
                <a:lnTo>
                  <a:pt x="587" y="301"/>
                </a:lnTo>
                <a:lnTo>
                  <a:pt x="636" y="222"/>
                </a:lnTo>
                <a:lnTo>
                  <a:pt x="646" y="222"/>
                </a:lnTo>
                <a:lnTo>
                  <a:pt x="636" y="173"/>
                </a:lnTo>
                <a:lnTo>
                  <a:pt x="656" y="173"/>
                </a:lnTo>
                <a:lnTo>
                  <a:pt x="656" y="173"/>
                </a:lnTo>
                <a:lnTo>
                  <a:pt x="649" y="152"/>
                </a:lnTo>
                <a:lnTo>
                  <a:pt x="642" y="134"/>
                </a:lnTo>
                <a:lnTo>
                  <a:pt x="639" y="128"/>
                </a:lnTo>
                <a:lnTo>
                  <a:pt x="636" y="123"/>
                </a:lnTo>
                <a:lnTo>
                  <a:pt x="636" y="123"/>
                </a:lnTo>
                <a:lnTo>
                  <a:pt x="629" y="116"/>
                </a:lnTo>
                <a:lnTo>
                  <a:pt x="618" y="107"/>
                </a:lnTo>
                <a:lnTo>
                  <a:pt x="602" y="94"/>
                </a:lnTo>
                <a:lnTo>
                  <a:pt x="602" y="94"/>
                </a:lnTo>
                <a:lnTo>
                  <a:pt x="593" y="87"/>
                </a:lnTo>
                <a:lnTo>
                  <a:pt x="581" y="79"/>
                </a:lnTo>
                <a:lnTo>
                  <a:pt x="562" y="69"/>
                </a:lnTo>
                <a:lnTo>
                  <a:pt x="547" y="69"/>
                </a:lnTo>
                <a:lnTo>
                  <a:pt x="577" y="59"/>
                </a:lnTo>
                <a:lnTo>
                  <a:pt x="543" y="59"/>
                </a:lnTo>
                <a:lnTo>
                  <a:pt x="533" y="64"/>
                </a:lnTo>
                <a:lnTo>
                  <a:pt x="533" y="34"/>
                </a:lnTo>
                <a:lnTo>
                  <a:pt x="533" y="34"/>
                </a:lnTo>
                <a:lnTo>
                  <a:pt x="524" y="42"/>
                </a:lnTo>
                <a:lnTo>
                  <a:pt x="518" y="47"/>
                </a:lnTo>
                <a:lnTo>
                  <a:pt x="513" y="49"/>
                </a:lnTo>
                <a:lnTo>
                  <a:pt x="513" y="49"/>
                </a:lnTo>
                <a:lnTo>
                  <a:pt x="512" y="52"/>
                </a:lnTo>
                <a:lnTo>
                  <a:pt x="510" y="54"/>
                </a:lnTo>
                <a:lnTo>
                  <a:pt x="509" y="58"/>
                </a:lnTo>
                <a:lnTo>
                  <a:pt x="509" y="59"/>
                </a:lnTo>
                <a:lnTo>
                  <a:pt x="508" y="59"/>
                </a:lnTo>
                <a:lnTo>
                  <a:pt x="508" y="59"/>
                </a:lnTo>
                <a:lnTo>
                  <a:pt x="497" y="61"/>
                </a:lnTo>
                <a:lnTo>
                  <a:pt x="491" y="63"/>
                </a:lnTo>
                <a:lnTo>
                  <a:pt x="490" y="61"/>
                </a:lnTo>
                <a:lnTo>
                  <a:pt x="488" y="59"/>
                </a:lnTo>
                <a:lnTo>
                  <a:pt x="488" y="59"/>
                </a:lnTo>
                <a:lnTo>
                  <a:pt x="488" y="57"/>
                </a:lnTo>
                <a:lnTo>
                  <a:pt x="487" y="57"/>
                </a:lnTo>
                <a:lnTo>
                  <a:pt x="485" y="57"/>
                </a:lnTo>
                <a:lnTo>
                  <a:pt x="483" y="57"/>
                </a:lnTo>
                <a:lnTo>
                  <a:pt x="480" y="60"/>
                </a:lnTo>
                <a:lnTo>
                  <a:pt x="478" y="64"/>
                </a:lnTo>
                <a:lnTo>
                  <a:pt x="478" y="74"/>
                </a:lnTo>
                <a:lnTo>
                  <a:pt x="478" y="74"/>
                </a:lnTo>
                <a:lnTo>
                  <a:pt x="472" y="78"/>
                </a:lnTo>
                <a:lnTo>
                  <a:pt x="467" y="80"/>
                </a:lnTo>
                <a:lnTo>
                  <a:pt x="464" y="84"/>
                </a:lnTo>
                <a:lnTo>
                  <a:pt x="464" y="84"/>
                </a:lnTo>
                <a:lnTo>
                  <a:pt x="461" y="86"/>
                </a:lnTo>
                <a:lnTo>
                  <a:pt x="457" y="89"/>
                </a:lnTo>
                <a:lnTo>
                  <a:pt x="455" y="91"/>
                </a:lnTo>
                <a:lnTo>
                  <a:pt x="454" y="94"/>
                </a:lnTo>
                <a:lnTo>
                  <a:pt x="454" y="94"/>
                </a:lnTo>
                <a:lnTo>
                  <a:pt x="456" y="102"/>
                </a:lnTo>
                <a:lnTo>
                  <a:pt x="459" y="108"/>
                </a:lnTo>
                <a:lnTo>
                  <a:pt x="459" y="10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2" name="Freeform 8">
            <a:extLst>
              <a:ext uri="{FF2B5EF4-FFF2-40B4-BE49-F238E27FC236}">
                <a16:creationId xmlns:a16="http://schemas.microsoft.com/office/drawing/2014/main" id="{0F5D0503-5145-257E-E46F-30DA340A6B79}"/>
              </a:ext>
            </a:extLst>
          </p:cNvPr>
          <p:cNvSpPr>
            <a:spLocks/>
          </p:cNvSpPr>
          <p:nvPr/>
        </p:nvSpPr>
        <p:spPr bwMode="auto">
          <a:xfrm>
            <a:off x="4534316" y="3910263"/>
            <a:ext cx="802555" cy="2468313"/>
          </a:xfrm>
          <a:custGeom>
            <a:avLst/>
            <a:gdLst>
              <a:gd name="T0" fmla="*/ 307 w 569"/>
              <a:gd name="T1" fmla="*/ 233 h 1750"/>
              <a:gd name="T2" fmla="*/ 287 w 569"/>
              <a:gd name="T3" fmla="*/ 262 h 1750"/>
              <a:gd name="T4" fmla="*/ 299 w 569"/>
              <a:gd name="T5" fmla="*/ 283 h 1750"/>
              <a:gd name="T6" fmla="*/ 315 w 569"/>
              <a:gd name="T7" fmla="*/ 307 h 1750"/>
              <a:gd name="T8" fmla="*/ 322 w 569"/>
              <a:gd name="T9" fmla="*/ 332 h 1750"/>
              <a:gd name="T10" fmla="*/ 311 w 569"/>
              <a:gd name="T11" fmla="*/ 348 h 1750"/>
              <a:gd name="T12" fmla="*/ 311 w 569"/>
              <a:gd name="T13" fmla="*/ 364 h 1750"/>
              <a:gd name="T14" fmla="*/ 311 w 569"/>
              <a:gd name="T15" fmla="*/ 382 h 1750"/>
              <a:gd name="T16" fmla="*/ 218 w 569"/>
              <a:gd name="T17" fmla="*/ 366 h 1750"/>
              <a:gd name="T18" fmla="*/ 62 w 569"/>
              <a:gd name="T19" fmla="*/ 173 h 1750"/>
              <a:gd name="T20" fmla="*/ 45 w 569"/>
              <a:gd name="T21" fmla="*/ 42 h 1750"/>
              <a:gd name="T22" fmla="*/ 31 w 569"/>
              <a:gd name="T23" fmla="*/ 44 h 1750"/>
              <a:gd name="T24" fmla="*/ 16 w 569"/>
              <a:gd name="T25" fmla="*/ 41 h 1750"/>
              <a:gd name="T26" fmla="*/ 15 w 569"/>
              <a:gd name="T27" fmla="*/ 97 h 1750"/>
              <a:gd name="T28" fmla="*/ 4 w 569"/>
              <a:gd name="T29" fmla="*/ 100 h 1750"/>
              <a:gd name="T30" fmla="*/ 1 w 569"/>
              <a:gd name="T31" fmla="*/ 114 h 1750"/>
              <a:gd name="T32" fmla="*/ 12 w 569"/>
              <a:gd name="T33" fmla="*/ 205 h 1750"/>
              <a:gd name="T34" fmla="*/ 83 w 569"/>
              <a:gd name="T35" fmla="*/ 333 h 1750"/>
              <a:gd name="T36" fmla="*/ 263 w 569"/>
              <a:gd name="T37" fmla="*/ 495 h 1750"/>
              <a:gd name="T38" fmla="*/ 125 w 569"/>
              <a:gd name="T39" fmla="*/ 706 h 1750"/>
              <a:gd name="T40" fmla="*/ 38 w 569"/>
              <a:gd name="T41" fmla="*/ 880 h 1750"/>
              <a:gd name="T42" fmla="*/ 16 w 569"/>
              <a:gd name="T43" fmla="*/ 1117 h 1750"/>
              <a:gd name="T44" fmla="*/ 4 w 569"/>
              <a:gd name="T45" fmla="*/ 1344 h 1750"/>
              <a:gd name="T46" fmla="*/ 31 w 569"/>
              <a:gd name="T47" fmla="*/ 1394 h 1750"/>
              <a:gd name="T48" fmla="*/ 292 w 569"/>
              <a:gd name="T49" fmla="*/ 1622 h 1750"/>
              <a:gd name="T50" fmla="*/ 143 w 569"/>
              <a:gd name="T51" fmla="*/ 1717 h 1750"/>
              <a:gd name="T52" fmla="*/ 152 w 569"/>
              <a:gd name="T53" fmla="*/ 1748 h 1750"/>
              <a:gd name="T54" fmla="*/ 201 w 569"/>
              <a:gd name="T55" fmla="*/ 1750 h 1750"/>
              <a:gd name="T56" fmla="*/ 337 w 569"/>
              <a:gd name="T57" fmla="*/ 1730 h 1750"/>
              <a:gd name="T58" fmla="*/ 416 w 569"/>
              <a:gd name="T59" fmla="*/ 1717 h 1750"/>
              <a:gd name="T60" fmla="*/ 406 w 569"/>
              <a:gd name="T61" fmla="*/ 1641 h 1750"/>
              <a:gd name="T62" fmla="*/ 435 w 569"/>
              <a:gd name="T63" fmla="*/ 1602 h 1750"/>
              <a:gd name="T64" fmla="*/ 396 w 569"/>
              <a:gd name="T65" fmla="*/ 1514 h 1750"/>
              <a:gd name="T66" fmla="*/ 199 w 569"/>
              <a:gd name="T67" fmla="*/ 1236 h 1750"/>
              <a:gd name="T68" fmla="*/ 297 w 569"/>
              <a:gd name="T69" fmla="*/ 1068 h 1750"/>
              <a:gd name="T70" fmla="*/ 352 w 569"/>
              <a:gd name="T71" fmla="*/ 969 h 1750"/>
              <a:gd name="T72" fmla="*/ 381 w 569"/>
              <a:gd name="T73" fmla="*/ 846 h 1750"/>
              <a:gd name="T74" fmla="*/ 543 w 569"/>
              <a:gd name="T75" fmla="*/ 598 h 1750"/>
              <a:gd name="T76" fmla="*/ 566 w 569"/>
              <a:gd name="T77" fmla="*/ 490 h 1750"/>
              <a:gd name="T78" fmla="*/ 534 w 569"/>
              <a:gd name="T79" fmla="*/ 406 h 1750"/>
              <a:gd name="T80" fmla="*/ 508 w 569"/>
              <a:gd name="T81" fmla="*/ 330 h 1750"/>
              <a:gd name="T82" fmla="*/ 534 w 569"/>
              <a:gd name="T83" fmla="*/ 292 h 1750"/>
              <a:gd name="T84" fmla="*/ 542 w 569"/>
              <a:gd name="T85" fmla="*/ 166 h 1750"/>
              <a:gd name="T86" fmla="*/ 514 w 569"/>
              <a:gd name="T87" fmla="*/ 109 h 1750"/>
              <a:gd name="T88" fmla="*/ 460 w 569"/>
              <a:gd name="T89" fmla="*/ 74 h 1750"/>
              <a:gd name="T90" fmla="*/ 476 w 569"/>
              <a:gd name="T91" fmla="*/ 32 h 1750"/>
              <a:gd name="T92" fmla="*/ 463 w 569"/>
              <a:gd name="T93" fmla="*/ 7 h 1750"/>
              <a:gd name="T94" fmla="*/ 449 w 569"/>
              <a:gd name="T95" fmla="*/ 10 h 1750"/>
              <a:gd name="T96" fmla="*/ 435 w 569"/>
              <a:gd name="T97" fmla="*/ 10 h 1750"/>
              <a:gd name="T98" fmla="*/ 424 w 569"/>
              <a:gd name="T99" fmla="*/ 56 h 1750"/>
              <a:gd name="T100" fmla="*/ 417 w 569"/>
              <a:gd name="T101" fmla="*/ 19 h 1750"/>
              <a:gd name="T102" fmla="*/ 405 w 569"/>
              <a:gd name="T103" fmla="*/ 25 h 1750"/>
              <a:gd name="T104" fmla="*/ 396 w 569"/>
              <a:gd name="T105" fmla="*/ 55 h 1750"/>
              <a:gd name="T106" fmla="*/ 381 w 569"/>
              <a:gd name="T107" fmla="*/ 84 h 1750"/>
              <a:gd name="T108" fmla="*/ 358 w 569"/>
              <a:gd name="T109" fmla="*/ 45 h 1750"/>
              <a:gd name="T110" fmla="*/ 347 w 569"/>
              <a:gd name="T111" fmla="*/ 70 h 1750"/>
              <a:gd name="T112" fmla="*/ 332 w 569"/>
              <a:gd name="T113" fmla="*/ 55 h 1750"/>
              <a:gd name="T114" fmla="*/ 331 w 569"/>
              <a:gd name="T115" fmla="*/ 76 h 1750"/>
              <a:gd name="T116" fmla="*/ 322 w 569"/>
              <a:gd name="T117" fmla="*/ 79 h 1750"/>
              <a:gd name="T118" fmla="*/ 305 w 569"/>
              <a:gd name="T119" fmla="*/ 130 h 1750"/>
              <a:gd name="T120" fmla="*/ 292 w 569"/>
              <a:gd name="T121" fmla="*/ 149 h 1750"/>
              <a:gd name="T122" fmla="*/ 311 w 569"/>
              <a:gd name="T123" fmla="*/ 157 h 17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69" h="1750">
                <a:moveTo>
                  <a:pt x="312" y="159"/>
                </a:moveTo>
                <a:lnTo>
                  <a:pt x="312" y="159"/>
                </a:lnTo>
                <a:lnTo>
                  <a:pt x="310" y="180"/>
                </a:lnTo>
                <a:lnTo>
                  <a:pt x="307" y="208"/>
                </a:lnTo>
                <a:lnTo>
                  <a:pt x="307" y="208"/>
                </a:lnTo>
                <a:lnTo>
                  <a:pt x="308" y="220"/>
                </a:lnTo>
                <a:lnTo>
                  <a:pt x="308" y="225"/>
                </a:lnTo>
                <a:lnTo>
                  <a:pt x="307" y="233"/>
                </a:lnTo>
                <a:lnTo>
                  <a:pt x="307" y="233"/>
                </a:lnTo>
                <a:lnTo>
                  <a:pt x="306" y="238"/>
                </a:lnTo>
                <a:lnTo>
                  <a:pt x="302" y="241"/>
                </a:lnTo>
                <a:lnTo>
                  <a:pt x="295" y="250"/>
                </a:lnTo>
                <a:lnTo>
                  <a:pt x="289" y="256"/>
                </a:lnTo>
                <a:lnTo>
                  <a:pt x="287" y="260"/>
                </a:lnTo>
                <a:lnTo>
                  <a:pt x="287" y="262"/>
                </a:lnTo>
                <a:lnTo>
                  <a:pt x="287" y="262"/>
                </a:lnTo>
                <a:lnTo>
                  <a:pt x="291" y="267"/>
                </a:lnTo>
                <a:lnTo>
                  <a:pt x="297" y="271"/>
                </a:lnTo>
                <a:lnTo>
                  <a:pt x="301" y="275"/>
                </a:lnTo>
                <a:lnTo>
                  <a:pt x="302" y="276"/>
                </a:lnTo>
                <a:lnTo>
                  <a:pt x="302" y="277"/>
                </a:lnTo>
                <a:lnTo>
                  <a:pt x="302" y="277"/>
                </a:lnTo>
                <a:lnTo>
                  <a:pt x="300" y="280"/>
                </a:lnTo>
                <a:lnTo>
                  <a:pt x="299" y="283"/>
                </a:lnTo>
                <a:lnTo>
                  <a:pt x="297" y="288"/>
                </a:lnTo>
                <a:lnTo>
                  <a:pt x="297" y="292"/>
                </a:lnTo>
                <a:lnTo>
                  <a:pt x="297" y="292"/>
                </a:lnTo>
                <a:lnTo>
                  <a:pt x="301" y="294"/>
                </a:lnTo>
                <a:lnTo>
                  <a:pt x="306" y="297"/>
                </a:lnTo>
                <a:lnTo>
                  <a:pt x="310" y="299"/>
                </a:lnTo>
                <a:lnTo>
                  <a:pt x="312" y="303"/>
                </a:lnTo>
                <a:lnTo>
                  <a:pt x="315" y="307"/>
                </a:lnTo>
                <a:lnTo>
                  <a:pt x="317" y="312"/>
                </a:lnTo>
                <a:lnTo>
                  <a:pt x="317" y="312"/>
                </a:lnTo>
                <a:lnTo>
                  <a:pt x="318" y="317"/>
                </a:lnTo>
                <a:lnTo>
                  <a:pt x="321" y="320"/>
                </a:lnTo>
                <a:lnTo>
                  <a:pt x="324" y="325"/>
                </a:lnTo>
                <a:lnTo>
                  <a:pt x="326" y="328"/>
                </a:lnTo>
                <a:lnTo>
                  <a:pt x="326" y="329"/>
                </a:lnTo>
                <a:lnTo>
                  <a:pt x="322" y="332"/>
                </a:lnTo>
                <a:lnTo>
                  <a:pt x="322" y="332"/>
                </a:lnTo>
                <a:lnTo>
                  <a:pt x="316" y="335"/>
                </a:lnTo>
                <a:lnTo>
                  <a:pt x="310" y="340"/>
                </a:lnTo>
                <a:lnTo>
                  <a:pt x="307" y="344"/>
                </a:lnTo>
                <a:lnTo>
                  <a:pt x="306" y="345"/>
                </a:lnTo>
                <a:lnTo>
                  <a:pt x="307" y="346"/>
                </a:lnTo>
                <a:lnTo>
                  <a:pt x="307" y="346"/>
                </a:lnTo>
                <a:lnTo>
                  <a:pt x="311" y="348"/>
                </a:lnTo>
                <a:lnTo>
                  <a:pt x="315" y="348"/>
                </a:lnTo>
                <a:lnTo>
                  <a:pt x="317" y="349"/>
                </a:lnTo>
                <a:lnTo>
                  <a:pt x="317" y="350"/>
                </a:lnTo>
                <a:lnTo>
                  <a:pt x="317" y="351"/>
                </a:lnTo>
                <a:lnTo>
                  <a:pt x="317" y="351"/>
                </a:lnTo>
                <a:lnTo>
                  <a:pt x="315" y="355"/>
                </a:lnTo>
                <a:lnTo>
                  <a:pt x="311" y="361"/>
                </a:lnTo>
                <a:lnTo>
                  <a:pt x="311" y="364"/>
                </a:lnTo>
                <a:lnTo>
                  <a:pt x="311" y="366"/>
                </a:lnTo>
                <a:lnTo>
                  <a:pt x="313" y="369"/>
                </a:lnTo>
                <a:lnTo>
                  <a:pt x="317" y="371"/>
                </a:lnTo>
                <a:lnTo>
                  <a:pt x="317" y="371"/>
                </a:lnTo>
                <a:lnTo>
                  <a:pt x="342" y="381"/>
                </a:lnTo>
                <a:lnTo>
                  <a:pt x="342" y="381"/>
                </a:lnTo>
                <a:lnTo>
                  <a:pt x="327" y="382"/>
                </a:lnTo>
                <a:lnTo>
                  <a:pt x="311" y="382"/>
                </a:lnTo>
                <a:lnTo>
                  <a:pt x="291" y="382"/>
                </a:lnTo>
                <a:lnTo>
                  <a:pt x="270" y="381"/>
                </a:lnTo>
                <a:lnTo>
                  <a:pt x="250" y="378"/>
                </a:lnTo>
                <a:lnTo>
                  <a:pt x="241" y="376"/>
                </a:lnTo>
                <a:lnTo>
                  <a:pt x="232" y="374"/>
                </a:lnTo>
                <a:lnTo>
                  <a:pt x="225" y="370"/>
                </a:lnTo>
                <a:lnTo>
                  <a:pt x="218" y="366"/>
                </a:lnTo>
                <a:lnTo>
                  <a:pt x="218" y="366"/>
                </a:lnTo>
                <a:lnTo>
                  <a:pt x="204" y="353"/>
                </a:lnTo>
                <a:lnTo>
                  <a:pt x="183" y="330"/>
                </a:lnTo>
                <a:lnTo>
                  <a:pt x="133" y="273"/>
                </a:lnTo>
                <a:lnTo>
                  <a:pt x="88" y="220"/>
                </a:lnTo>
                <a:lnTo>
                  <a:pt x="66" y="193"/>
                </a:lnTo>
                <a:lnTo>
                  <a:pt x="66" y="193"/>
                </a:lnTo>
                <a:lnTo>
                  <a:pt x="64" y="186"/>
                </a:lnTo>
                <a:lnTo>
                  <a:pt x="62" y="173"/>
                </a:lnTo>
                <a:lnTo>
                  <a:pt x="61" y="136"/>
                </a:lnTo>
                <a:lnTo>
                  <a:pt x="58" y="98"/>
                </a:lnTo>
                <a:lnTo>
                  <a:pt x="57" y="84"/>
                </a:lnTo>
                <a:lnTo>
                  <a:pt x="56" y="74"/>
                </a:lnTo>
                <a:lnTo>
                  <a:pt x="56" y="74"/>
                </a:lnTo>
                <a:lnTo>
                  <a:pt x="52" y="61"/>
                </a:lnTo>
                <a:lnTo>
                  <a:pt x="47" y="49"/>
                </a:lnTo>
                <a:lnTo>
                  <a:pt x="45" y="42"/>
                </a:lnTo>
                <a:lnTo>
                  <a:pt x="42" y="39"/>
                </a:lnTo>
                <a:lnTo>
                  <a:pt x="40" y="35"/>
                </a:lnTo>
                <a:lnTo>
                  <a:pt x="36" y="35"/>
                </a:lnTo>
                <a:lnTo>
                  <a:pt x="36" y="35"/>
                </a:lnTo>
                <a:lnTo>
                  <a:pt x="33" y="36"/>
                </a:lnTo>
                <a:lnTo>
                  <a:pt x="31" y="37"/>
                </a:lnTo>
                <a:lnTo>
                  <a:pt x="30" y="41"/>
                </a:lnTo>
                <a:lnTo>
                  <a:pt x="31" y="44"/>
                </a:lnTo>
                <a:lnTo>
                  <a:pt x="31" y="45"/>
                </a:lnTo>
                <a:lnTo>
                  <a:pt x="31" y="45"/>
                </a:lnTo>
                <a:lnTo>
                  <a:pt x="24" y="37"/>
                </a:lnTo>
                <a:lnTo>
                  <a:pt x="19" y="35"/>
                </a:lnTo>
                <a:lnTo>
                  <a:pt x="17" y="34"/>
                </a:lnTo>
                <a:lnTo>
                  <a:pt x="16" y="35"/>
                </a:lnTo>
                <a:lnTo>
                  <a:pt x="16" y="35"/>
                </a:lnTo>
                <a:lnTo>
                  <a:pt x="16" y="41"/>
                </a:lnTo>
                <a:lnTo>
                  <a:pt x="16" y="44"/>
                </a:lnTo>
                <a:lnTo>
                  <a:pt x="16" y="45"/>
                </a:lnTo>
                <a:lnTo>
                  <a:pt x="16" y="45"/>
                </a:lnTo>
                <a:lnTo>
                  <a:pt x="14" y="47"/>
                </a:lnTo>
                <a:lnTo>
                  <a:pt x="11" y="50"/>
                </a:lnTo>
                <a:lnTo>
                  <a:pt x="11" y="55"/>
                </a:lnTo>
                <a:lnTo>
                  <a:pt x="11" y="55"/>
                </a:lnTo>
                <a:lnTo>
                  <a:pt x="15" y="97"/>
                </a:lnTo>
                <a:lnTo>
                  <a:pt x="16" y="119"/>
                </a:lnTo>
                <a:lnTo>
                  <a:pt x="17" y="125"/>
                </a:lnTo>
                <a:lnTo>
                  <a:pt x="16" y="125"/>
                </a:lnTo>
                <a:lnTo>
                  <a:pt x="16" y="124"/>
                </a:lnTo>
                <a:lnTo>
                  <a:pt x="16" y="124"/>
                </a:lnTo>
                <a:lnTo>
                  <a:pt x="12" y="114"/>
                </a:lnTo>
                <a:lnTo>
                  <a:pt x="9" y="105"/>
                </a:lnTo>
                <a:lnTo>
                  <a:pt x="4" y="100"/>
                </a:lnTo>
                <a:lnTo>
                  <a:pt x="3" y="99"/>
                </a:lnTo>
                <a:lnTo>
                  <a:pt x="1" y="99"/>
                </a:lnTo>
                <a:lnTo>
                  <a:pt x="1" y="99"/>
                </a:lnTo>
                <a:lnTo>
                  <a:pt x="1" y="100"/>
                </a:lnTo>
                <a:lnTo>
                  <a:pt x="1" y="102"/>
                </a:lnTo>
                <a:lnTo>
                  <a:pt x="3" y="105"/>
                </a:lnTo>
                <a:lnTo>
                  <a:pt x="1" y="114"/>
                </a:lnTo>
                <a:lnTo>
                  <a:pt x="1" y="114"/>
                </a:lnTo>
                <a:lnTo>
                  <a:pt x="0" y="130"/>
                </a:lnTo>
                <a:lnTo>
                  <a:pt x="0" y="152"/>
                </a:lnTo>
                <a:lnTo>
                  <a:pt x="3" y="176"/>
                </a:lnTo>
                <a:lnTo>
                  <a:pt x="4" y="186"/>
                </a:lnTo>
                <a:lnTo>
                  <a:pt x="6" y="193"/>
                </a:lnTo>
                <a:lnTo>
                  <a:pt x="6" y="193"/>
                </a:lnTo>
                <a:lnTo>
                  <a:pt x="9" y="199"/>
                </a:lnTo>
                <a:lnTo>
                  <a:pt x="12" y="205"/>
                </a:lnTo>
                <a:lnTo>
                  <a:pt x="21" y="215"/>
                </a:lnTo>
                <a:lnTo>
                  <a:pt x="27" y="223"/>
                </a:lnTo>
                <a:lnTo>
                  <a:pt x="30" y="225"/>
                </a:lnTo>
                <a:lnTo>
                  <a:pt x="31" y="228"/>
                </a:lnTo>
                <a:lnTo>
                  <a:pt x="31" y="228"/>
                </a:lnTo>
                <a:lnTo>
                  <a:pt x="40" y="247"/>
                </a:lnTo>
                <a:lnTo>
                  <a:pt x="59" y="288"/>
                </a:lnTo>
                <a:lnTo>
                  <a:pt x="83" y="333"/>
                </a:lnTo>
                <a:lnTo>
                  <a:pt x="93" y="350"/>
                </a:lnTo>
                <a:lnTo>
                  <a:pt x="100" y="361"/>
                </a:lnTo>
                <a:lnTo>
                  <a:pt x="100" y="361"/>
                </a:lnTo>
                <a:lnTo>
                  <a:pt x="132" y="399"/>
                </a:lnTo>
                <a:lnTo>
                  <a:pt x="154" y="425"/>
                </a:lnTo>
                <a:lnTo>
                  <a:pt x="154" y="425"/>
                </a:lnTo>
                <a:lnTo>
                  <a:pt x="210" y="461"/>
                </a:lnTo>
                <a:lnTo>
                  <a:pt x="263" y="495"/>
                </a:lnTo>
                <a:lnTo>
                  <a:pt x="263" y="495"/>
                </a:lnTo>
                <a:lnTo>
                  <a:pt x="222" y="563"/>
                </a:lnTo>
                <a:lnTo>
                  <a:pt x="189" y="617"/>
                </a:lnTo>
                <a:lnTo>
                  <a:pt x="173" y="640"/>
                </a:lnTo>
                <a:lnTo>
                  <a:pt x="159" y="658"/>
                </a:lnTo>
                <a:lnTo>
                  <a:pt x="159" y="658"/>
                </a:lnTo>
                <a:lnTo>
                  <a:pt x="144" y="678"/>
                </a:lnTo>
                <a:lnTo>
                  <a:pt x="125" y="706"/>
                </a:lnTo>
                <a:lnTo>
                  <a:pt x="79" y="776"/>
                </a:lnTo>
                <a:lnTo>
                  <a:pt x="57" y="811"/>
                </a:lnTo>
                <a:lnTo>
                  <a:pt x="40" y="839"/>
                </a:lnTo>
                <a:lnTo>
                  <a:pt x="29" y="862"/>
                </a:lnTo>
                <a:lnTo>
                  <a:pt x="26" y="868"/>
                </a:lnTo>
                <a:lnTo>
                  <a:pt x="26" y="870"/>
                </a:lnTo>
                <a:lnTo>
                  <a:pt x="26" y="870"/>
                </a:lnTo>
                <a:lnTo>
                  <a:pt x="38" y="880"/>
                </a:lnTo>
                <a:lnTo>
                  <a:pt x="46" y="885"/>
                </a:lnTo>
                <a:lnTo>
                  <a:pt x="46" y="885"/>
                </a:lnTo>
                <a:lnTo>
                  <a:pt x="43" y="917"/>
                </a:lnTo>
                <a:lnTo>
                  <a:pt x="36" y="989"/>
                </a:lnTo>
                <a:lnTo>
                  <a:pt x="26" y="1067"/>
                </a:lnTo>
                <a:lnTo>
                  <a:pt x="21" y="1098"/>
                </a:lnTo>
                <a:lnTo>
                  <a:pt x="16" y="1117"/>
                </a:lnTo>
                <a:lnTo>
                  <a:pt x="16" y="1117"/>
                </a:lnTo>
                <a:lnTo>
                  <a:pt x="14" y="1126"/>
                </a:lnTo>
                <a:lnTo>
                  <a:pt x="12" y="1137"/>
                </a:lnTo>
                <a:lnTo>
                  <a:pt x="9" y="1167"/>
                </a:lnTo>
                <a:lnTo>
                  <a:pt x="5" y="1203"/>
                </a:lnTo>
                <a:lnTo>
                  <a:pt x="3" y="1242"/>
                </a:lnTo>
                <a:lnTo>
                  <a:pt x="1" y="1282"/>
                </a:lnTo>
                <a:lnTo>
                  <a:pt x="1" y="1316"/>
                </a:lnTo>
                <a:lnTo>
                  <a:pt x="4" y="1344"/>
                </a:lnTo>
                <a:lnTo>
                  <a:pt x="5" y="1353"/>
                </a:lnTo>
                <a:lnTo>
                  <a:pt x="6" y="1360"/>
                </a:lnTo>
                <a:lnTo>
                  <a:pt x="6" y="1360"/>
                </a:lnTo>
                <a:lnTo>
                  <a:pt x="14" y="1373"/>
                </a:lnTo>
                <a:lnTo>
                  <a:pt x="19" y="1381"/>
                </a:lnTo>
                <a:lnTo>
                  <a:pt x="25" y="1387"/>
                </a:lnTo>
                <a:lnTo>
                  <a:pt x="31" y="1394"/>
                </a:lnTo>
                <a:lnTo>
                  <a:pt x="31" y="1394"/>
                </a:lnTo>
                <a:lnTo>
                  <a:pt x="70" y="1435"/>
                </a:lnTo>
                <a:lnTo>
                  <a:pt x="148" y="1513"/>
                </a:lnTo>
                <a:lnTo>
                  <a:pt x="258" y="1622"/>
                </a:lnTo>
                <a:lnTo>
                  <a:pt x="258" y="1622"/>
                </a:lnTo>
                <a:lnTo>
                  <a:pt x="276" y="1620"/>
                </a:lnTo>
                <a:lnTo>
                  <a:pt x="289" y="1620"/>
                </a:lnTo>
                <a:lnTo>
                  <a:pt x="292" y="1620"/>
                </a:lnTo>
                <a:lnTo>
                  <a:pt x="292" y="1622"/>
                </a:lnTo>
                <a:lnTo>
                  <a:pt x="292" y="1622"/>
                </a:lnTo>
                <a:lnTo>
                  <a:pt x="292" y="1622"/>
                </a:lnTo>
                <a:lnTo>
                  <a:pt x="267" y="1643"/>
                </a:lnTo>
                <a:lnTo>
                  <a:pt x="238" y="1666"/>
                </a:lnTo>
                <a:lnTo>
                  <a:pt x="238" y="1666"/>
                </a:lnTo>
                <a:lnTo>
                  <a:pt x="186" y="1693"/>
                </a:lnTo>
                <a:lnTo>
                  <a:pt x="154" y="1711"/>
                </a:lnTo>
                <a:lnTo>
                  <a:pt x="143" y="1717"/>
                </a:lnTo>
                <a:lnTo>
                  <a:pt x="140" y="1720"/>
                </a:lnTo>
                <a:lnTo>
                  <a:pt x="140" y="1720"/>
                </a:lnTo>
                <a:lnTo>
                  <a:pt x="140" y="1725"/>
                </a:lnTo>
                <a:lnTo>
                  <a:pt x="140" y="1730"/>
                </a:lnTo>
                <a:lnTo>
                  <a:pt x="141" y="1735"/>
                </a:lnTo>
                <a:lnTo>
                  <a:pt x="144" y="1740"/>
                </a:lnTo>
                <a:lnTo>
                  <a:pt x="144" y="1740"/>
                </a:lnTo>
                <a:lnTo>
                  <a:pt x="152" y="1748"/>
                </a:lnTo>
                <a:lnTo>
                  <a:pt x="156" y="1750"/>
                </a:lnTo>
                <a:lnTo>
                  <a:pt x="159" y="1750"/>
                </a:lnTo>
                <a:lnTo>
                  <a:pt x="159" y="1750"/>
                </a:lnTo>
                <a:lnTo>
                  <a:pt x="173" y="1749"/>
                </a:lnTo>
                <a:lnTo>
                  <a:pt x="183" y="1749"/>
                </a:lnTo>
                <a:lnTo>
                  <a:pt x="194" y="1750"/>
                </a:lnTo>
                <a:lnTo>
                  <a:pt x="194" y="1750"/>
                </a:lnTo>
                <a:lnTo>
                  <a:pt x="201" y="1750"/>
                </a:lnTo>
                <a:lnTo>
                  <a:pt x="212" y="1750"/>
                </a:lnTo>
                <a:lnTo>
                  <a:pt x="241" y="1746"/>
                </a:lnTo>
                <a:lnTo>
                  <a:pt x="287" y="1740"/>
                </a:lnTo>
                <a:lnTo>
                  <a:pt x="287" y="1740"/>
                </a:lnTo>
                <a:lnTo>
                  <a:pt x="300" y="1738"/>
                </a:lnTo>
                <a:lnTo>
                  <a:pt x="312" y="1735"/>
                </a:lnTo>
                <a:lnTo>
                  <a:pt x="337" y="1730"/>
                </a:lnTo>
                <a:lnTo>
                  <a:pt x="337" y="1730"/>
                </a:lnTo>
                <a:lnTo>
                  <a:pt x="353" y="1729"/>
                </a:lnTo>
                <a:lnTo>
                  <a:pt x="376" y="1729"/>
                </a:lnTo>
                <a:lnTo>
                  <a:pt x="398" y="1729"/>
                </a:lnTo>
                <a:lnTo>
                  <a:pt x="406" y="1728"/>
                </a:lnTo>
                <a:lnTo>
                  <a:pt x="411" y="1725"/>
                </a:lnTo>
                <a:lnTo>
                  <a:pt x="411" y="1725"/>
                </a:lnTo>
                <a:lnTo>
                  <a:pt x="413" y="1722"/>
                </a:lnTo>
                <a:lnTo>
                  <a:pt x="416" y="1717"/>
                </a:lnTo>
                <a:lnTo>
                  <a:pt x="422" y="1703"/>
                </a:lnTo>
                <a:lnTo>
                  <a:pt x="426" y="1692"/>
                </a:lnTo>
                <a:lnTo>
                  <a:pt x="426" y="1687"/>
                </a:lnTo>
                <a:lnTo>
                  <a:pt x="426" y="1686"/>
                </a:lnTo>
                <a:lnTo>
                  <a:pt x="426" y="1686"/>
                </a:lnTo>
                <a:lnTo>
                  <a:pt x="422" y="1678"/>
                </a:lnTo>
                <a:lnTo>
                  <a:pt x="415" y="1664"/>
                </a:lnTo>
                <a:lnTo>
                  <a:pt x="406" y="1641"/>
                </a:lnTo>
                <a:lnTo>
                  <a:pt x="406" y="1641"/>
                </a:lnTo>
                <a:lnTo>
                  <a:pt x="421" y="1635"/>
                </a:lnTo>
                <a:lnTo>
                  <a:pt x="431" y="1630"/>
                </a:lnTo>
                <a:lnTo>
                  <a:pt x="434" y="1629"/>
                </a:lnTo>
                <a:lnTo>
                  <a:pt x="435" y="1627"/>
                </a:lnTo>
                <a:lnTo>
                  <a:pt x="435" y="1627"/>
                </a:lnTo>
                <a:lnTo>
                  <a:pt x="435" y="1613"/>
                </a:lnTo>
                <a:lnTo>
                  <a:pt x="435" y="1602"/>
                </a:lnTo>
                <a:lnTo>
                  <a:pt x="435" y="1602"/>
                </a:lnTo>
                <a:lnTo>
                  <a:pt x="426" y="1591"/>
                </a:lnTo>
                <a:lnTo>
                  <a:pt x="416" y="1582"/>
                </a:lnTo>
                <a:lnTo>
                  <a:pt x="416" y="1582"/>
                </a:lnTo>
                <a:lnTo>
                  <a:pt x="423" y="1572"/>
                </a:lnTo>
                <a:lnTo>
                  <a:pt x="431" y="1562"/>
                </a:lnTo>
                <a:lnTo>
                  <a:pt x="431" y="1562"/>
                </a:lnTo>
                <a:lnTo>
                  <a:pt x="396" y="1514"/>
                </a:lnTo>
                <a:lnTo>
                  <a:pt x="320" y="1409"/>
                </a:lnTo>
                <a:lnTo>
                  <a:pt x="204" y="1251"/>
                </a:lnTo>
                <a:lnTo>
                  <a:pt x="204" y="1251"/>
                </a:lnTo>
                <a:lnTo>
                  <a:pt x="200" y="1247"/>
                </a:lnTo>
                <a:lnTo>
                  <a:pt x="196" y="1243"/>
                </a:lnTo>
                <a:lnTo>
                  <a:pt x="196" y="1242"/>
                </a:lnTo>
                <a:lnTo>
                  <a:pt x="196" y="1241"/>
                </a:lnTo>
                <a:lnTo>
                  <a:pt x="199" y="1236"/>
                </a:lnTo>
                <a:lnTo>
                  <a:pt x="199" y="1236"/>
                </a:lnTo>
                <a:lnTo>
                  <a:pt x="202" y="1229"/>
                </a:lnTo>
                <a:lnTo>
                  <a:pt x="210" y="1216"/>
                </a:lnTo>
                <a:lnTo>
                  <a:pt x="230" y="1174"/>
                </a:lnTo>
                <a:lnTo>
                  <a:pt x="243" y="1148"/>
                </a:lnTo>
                <a:lnTo>
                  <a:pt x="259" y="1121"/>
                </a:lnTo>
                <a:lnTo>
                  <a:pt x="278" y="1094"/>
                </a:lnTo>
                <a:lnTo>
                  <a:pt x="297" y="1068"/>
                </a:lnTo>
                <a:lnTo>
                  <a:pt x="297" y="1068"/>
                </a:lnTo>
                <a:lnTo>
                  <a:pt x="316" y="1045"/>
                </a:lnTo>
                <a:lnTo>
                  <a:pt x="329" y="1024"/>
                </a:lnTo>
                <a:lnTo>
                  <a:pt x="339" y="1007"/>
                </a:lnTo>
                <a:lnTo>
                  <a:pt x="345" y="993"/>
                </a:lnTo>
                <a:lnTo>
                  <a:pt x="349" y="983"/>
                </a:lnTo>
                <a:lnTo>
                  <a:pt x="350" y="975"/>
                </a:lnTo>
                <a:lnTo>
                  <a:pt x="352" y="969"/>
                </a:lnTo>
                <a:lnTo>
                  <a:pt x="366" y="964"/>
                </a:lnTo>
                <a:lnTo>
                  <a:pt x="366" y="964"/>
                </a:lnTo>
                <a:lnTo>
                  <a:pt x="366" y="949"/>
                </a:lnTo>
                <a:lnTo>
                  <a:pt x="369" y="916"/>
                </a:lnTo>
                <a:lnTo>
                  <a:pt x="370" y="896"/>
                </a:lnTo>
                <a:lnTo>
                  <a:pt x="373" y="876"/>
                </a:lnTo>
                <a:lnTo>
                  <a:pt x="376" y="859"/>
                </a:lnTo>
                <a:lnTo>
                  <a:pt x="381" y="846"/>
                </a:lnTo>
                <a:lnTo>
                  <a:pt x="381" y="846"/>
                </a:lnTo>
                <a:lnTo>
                  <a:pt x="390" y="829"/>
                </a:lnTo>
                <a:lnTo>
                  <a:pt x="405" y="806"/>
                </a:lnTo>
                <a:lnTo>
                  <a:pt x="444" y="745"/>
                </a:lnTo>
                <a:lnTo>
                  <a:pt x="514" y="643"/>
                </a:lnTo>
                <a:lnTo>
                  <a:pt x="514" y="643"/>
                </a:lnTo>
                <a:lnTo>
                  <a:pt x="533" y="613"/>
                </a:lnTo>
                <a:lnTo>
                  <a:pt x="543" y="598"/>
                </a:lnTo>
                <a:lnTo>
                  <a:pt x="551" y="582"/>
                </a:lnTo>
                <a:lnTo>
                  <a:pt x="558" y="566"/>
                </a:lnTo>
                <a:lnTo>
                  <a:pt x="564" y="551"/>
                </a:lnTo>
                <a:lnTo>
                  <a:pt x="567" y="537"/>
                </a:lnTo>
                <a:lnTo>
                  <a:pt x="569" y="524"/>
                </a:lnTo>
                <a:lnTo>
                  <a:pt x="569" y="524"/>
                </a:lnTo>
                <a:lnTo>
                  <a:pt x="567" y="505"/>
                </a:lnTo>
                <a:lnTo>
                  <a:pt x="566" y="490"/>
                </a:lnTo>
                <a:lnTo>
                  <a:pt x="564" y="480"/>
                </a:lnTo>
                <a:lnTo>
                  <a:pt x="564" y="475"/>
                </a:lnTo>
                <a:lnTo>
                  <a:pt x="564" y="475"/>
                </a:lnTo>
                <a:lnTo>
                  <a:pt x="560" y="464"/>
                </a:lnTo>
                <a:lnTo>
                  <a:pt x="551" y="441"/>
                </a:lnTo>
                <a:lnTo>
                  <a:pt x="540" y="418"/>
                </a:lnTo>
                <a:lnTo>
                  <a:pt x="534" y="406"/>
                </a:lnTo>
                <a:lnTo>
                  <a:pt x="534" y="406"/>
                </a:lnTo>
                <a:lnTo>
                  <a:pt x="529" y="399"/>
                </a:lnTo>
                <a:lnTo>
                  <a:pt x="522" y="390"/>
                </a:lnTo>
                <a:lnTo>
                  <a:pt x="514" y="377"/>
                </a:lnTo>
                <a:lnTo>
                  <a:pt x="512" y="370"/>
                </a:lnTo>
                <a:lnTo>
                  <a:pt x="509" y="361"/>
                </a:lnTo>
                <a:lnTo>
                  <a:pt x="509" y="361"/>
                </a:lnTo>
                <a:lnTo>
                  <a:pt x="508" y="345"/>
                </a:lnTo>
                <a:lnTo>
                  <a:pt x="508" y="330"/>
                </a:lnTo>
                <a:lnTo>
                  <a:pt x="509" y="317"/>
                </a:lnTo>
                <a:lnTo>
                  <a:pt x="509" y="317"/>
                </a:lnTo>
                <a:lnTo>
                  <a:pt x="513" y="315"/>
                </a:lnTo>
                <a:lnTo>
                  <a:pt x="521" y="311"/>
                </a:lnTo>
                <a:lnTo>
                  <a:pt x="528" y="302"/>
                </a:lnTo>
                <a:lnTo>
                  <a:pt x="532" y="297"/>
                </a:lnTo>
                <a:lnTo>
                  <a:pt x="534" y="292"/>
                </a:lnTo>
                <a:lnTo>
                  <a:pt x="534" y="292"/>
                </a:lnTo>
                <a:lnTo>
                  <a:pt x="539" y="275"/>
                </a:lnTo>
                <a:lnTo>
                  <a:pt x="544" y="249"/>
                </a:lnTo>
                <a:lnTo>
                  <a:pt x="548" y="224"/>
                </a:lnTo>
                <a:lnTo>
                  <a:pt x="549" y="214"/>
                </a:lnTo>
                <a:lnTo>
                  <a:pt x="549" y="208"/>
                </a:lnTo>
                <a:lnTo>
                  <a:pt x="549" y="208"/>
                </a:lnTo>
                <a:lnTo>
                  <a:pt x="544" y="180"/>
                </a:lnTo>
                <a:lnTo>
                  <a:pt x="542" y="166"/>
                </a:lnTo>
                <a:lnTo>
                  <a:pt x="539" y="159"/>
                </a:lnTo>
                <a:lnTo>
                  <a:pt x="539" y="159"/>
                </a:lnTo>
                <a:lnTo>
                  <a:pt x="532" y="145"/>
                </a:lnTo>
                <a:lnTo>
                  <a:pt x="524" y="129"/>
                </a:lnTo>
                <a:lnTo>
                  <a:pt x="524" y="129"/>
                </a:lnTo>
                <a:lnTo>
                  <a:pt x="521" y="119"/>
                </a:lnTo>
                <a:lnTo>
                  <a:pt x="514" y="109"/>
                </a:lnTo>
                <a:lnTo>
                  <a:pt x="514" y="109"/>
                </a:lnTo>
                <a:lnTo>
                  <a:pt x="505" y="97"/>
                </a:lnTo>
                <a:lnTo>
                  <a:pt x="498" y="92"/>
                </a:lnTo>
                <a:lnTo>
                  <a:pt x="495" y="89"/>
                </a:lnTo>
                <a:lnTo>
                  <a:pt x="495" y="89"/>
                </a:lnTo>
                <a:lnTo>
                  <a:pt x="487" y="87"/>
                </a:lnTo>
                <a:lnTo>
                  <a:pt x="476" y="82"/>
                </a:lnTo>
                <a:lnTo>
                  <a:pt x="460" y="74"/>
                </a:lnTo>
                <a:lnTo>
                  <a:pt x="460" y="74"/>
                </a:lnTo>
                <a:lnTo>
                  <a:pt x="476" y="55"/>
                </a:lnTo>
                <a:lnTo>
                  <a:pt x="486" y="40"/>
                </a:lnTo>
                <a:lnTo>
                  <a:pt x="490" y="34"/>
                </a:lnTo>
                <a:lnTo>
                  <a:pt x="490" y="30"/>
                </a:lnTo>
                <a:lnTo>
                  <a:pt x="490" y="30"/>
                </a:lnTo>
                <a:lnTo>
                  <a:pt x="487" y="29"/>
                </a:lnTo>
                <a:lnTo>
                  <a:pt x="485" y="29"/>
                </a:lnTo>
                <a:lnTo>
                  <a:pt x="476" y="32"/>
                </a:lnTo>
                <a:lnTo>
                  <a:pt x="465" y="40"/>
                </a:lnTo>
                <a:lnTo>
                  <a:pt x="465" y="40"/>
                </a:lnTo>
                <a:lnTo>
                  <a:pt x="466" y="28"/>
                </a:lnTo>
                <a:lnTo>
                  <a:pt x="466" y="18"/>
                </a:lnTo>
                <a:lnTo>
                  <a:pt x="466" y="14"/>
                </a:lnTo>
                <a:lnTo>
                  <a:pt x="465" y="10"/>
                </a:lnTo>
                <a:lnTo>
                  <a:pt x="465" y="10"/>
                </a:lnTo>
                <a:lnTo>
                  <a:pt x="463" y="7"/>
                </a:lnTo>
                <a:lnTo>
                  <a:pt x="460" y="5"/>
                </a:lnTo>
                <a:lnTo>
                  <a:pt x="458" y="8"/>
                </a:lnTo>
                <a:lnTo>
                  <a:pt x="455" y="10"/>
                </a:lnTo>
                <a:lnTo>
                  <a:pt x="455" y="10"/>
                </a:lnTo>
                <a:lnTo>
                  <a:pt x="452" y="16"/>
                </a:lnTo>
                <a:lnTo>
                  <a:pt x="450" y="20"/>
                </a:lnTo>
                <a:lnTo>
                  <a:pt x="450" y="20"/>
                </a:lnTo>
                <a:lnTo>
                  <a:pt x="449" y="10"/>
                </a:lnTo>
                <a:lnTo>
                  <a:pt x="448" y="4"/>
                </a:lnTo>
                <a:lnTo>
                  <a:pt x="447" y="2"/>
                </a:lnTo>
                <a:lnTo>
                  <a:pt x="445" y="0"/>
                </a:lnTo>
                <a:lnTo>
                  <a:pt x="445" y="0"/>
                </a:lnTo>
                <a:lnTo>
                  <a:pt x="442" y="2"/>
                </a:lnTo>
                <a:lnTo>
                  <a:pt x="439" y="4"/>
                </a:lnTo>
                <a:lnTo>
                  <a:pt x="437" y="8"/>
                </a:lnTo>
                <a:lnTo>
                  <a:pt x="435" y="10"/>
                </a:lnTo>
                <a:lnTo>
                  <a:pt x="435" y="10"/>
                </a:lnTo>
                <a:lnTo>
                  <a:pt x="437" y="16"/>
                </a:lnTo>
                <a:lnTo>
                  <a:pt x="437" y="21"/>
                </a:lnTo>
                <a:lnTo>
                  <a:pt x="435" y="25"/>
                </a:lnTo>
                <a:lnTo>
                  <a:pt x="435" y="25"/>
                </a:lnTo>
                <a:lnTo>
                  <a:pt x="432" y="32"/>
                </a:lnTo>
                <a:lnTo>
                  <a:pt x="428" y="45"/>
                </a:lnTo>
                <a:lnTo>
                  <a:pt x="424" y="56"/>
                </a:lnTo>
                <a:lnTo>
                  <a:pt x="422" y="60"/>
                </a:lnTo>
                <a:lnTo>
                  <a:pt x="421" y="60"/>
                </a:lnTo>
                <a:lnTo>
                  <a:pt x="421" y="60"/>
                </a:lnTo>
                <a:lnTo>
                  <a:pt x="419" y="57"/>
                </a:lnTo>
                <a:lnTo>
                  <a:pt x="419" y="52"/>
                </a:lnTo>
                <a:lnTo>
                  <a:pt x="419" y="39"/>
                </a:lnTo>
                <a:lnTo>
                  <a:pt x="418" y="24"/>
                </a:lnTo>
                <a:lnTo>
                  <a:pt x="417" y="19"/>
                </a:lnTo>
                <a:lnTo>
                  <a:pt x="416" y="15"/>
                </a:lnTo>
                <a:lnTo>
                  <a:pt x="416" y="15"/>
                </a:lnTo>
                <a:lnTo>
                  <a:pt x="412" y="13"/>
                </a:lnTo>
                <a:lnTo>
                  <a:pt x="410" y="11"/>
                </a:lnTo>
                <a:lnTo>
                  <a:pt x="407" y="13"/>
                </a:lnTo>
                <a:lnTo>
                  <a:pt x="406" y="15"/>
                </a:lnTo>
                <a:lnTo>
                  <a:pt x="406" y="15"/>
                </a:lnTo>
                <a:lnTo>
                  <a:pt x="405" y="25"/>
                </a:lnTo>
                <a:lnTo>
                  <a:pt x="403" y="32"/>
                </a:lnTo>
                <a:lnTo>
                  <a:pt x="401" y="40"/>
                </a:lnTo>
                <a:lnTo>
                  <a:pt x="401" y="40"/>
                </a:lnTo>
                <a:lnTo>
                  <a:pt x="398" y="45"/>
                </a:lnTo>
                <a:lnTo>
                  <a:pt x="397" y="47"/>
                </a:lnTo>
                <a:lnTo>
                  <a:pt x="396" y="50"/>
                </a:lnTo>
                <a:lnTo>
                  <a:pt x="396" y="55"/>
                </a:lnTo>
                <a:lnTo>
                  <a:pt x="396" y="55"/>
                </a:lnTo>
                <a:lnTo>
                  <a:pt x="395" y="67"/>
                </a:lnTo>
                <a:lnTo>
                  <a:pt x="394" y="71"/>
                </a:lnTo>
                <a:lnTo>
                  <a:pt x="391" y="74"/>
                </a:lnTo>
                <a:lnTo>
                  <a:pt x="391" y="74"/>
                </a:lnTo>
                <a:lnTo>
                  <a:pt x="387" y="82"/>
                </a:lnTo>
                <a:lnTo>
                  <a:pt x="385" y="84"/>
                </a:lnTo>
                <a:lnTo>
                  <a:pt x="381" y="84"/>
                </a:lnTo>
                <a:lnTo>
                  <a:pt x="381" y="84"/>
                </a:lnTo>
                <a:lnTo>
                  <a:pt x="369" y="83"/>
                </a:lnTo>
                <a:lnTo>
                  <a:pt x="364" y="82"/>
                </a:lnTo>
                <a:lnTo>
                  <a:pt x="363" y="81"/>
                </a:lnTo>
                <a:lnTo>
                  <a:pt x="361" y="79"/>
                </a:lnTo>
                <a:lnTo>
                  <a:pt x="361" y="79"/>
                </a:lnTo>
                <a:lnTo>
                  <a:pt x="360" y="58"/>
                </a:lnTo>
                <a:lnTo>
                  <a:pt x="359" y="47"/>
                </a:lnTo>
                <a:lnTo>
                  <a:pt x="358" y="45"/>
                </a:lnTo>
                <a:lnTo>
                  <a:pt x="358" y="45"/>
                </a:lnTo>
                <a:lnTo>
                  <a:pt x="357" y="45"/>
                </a:lnTo>
                <a:lnTo>
                  <a:pt x="357" y="45"/>
                </a:lnTo>
                <a:lnTo>
                  <a:pt x="353" y="51"/>
                </a:lnTo>
                <a:lnTo>
                  <a:pt x="349" y="58"/>
                </a:lnTo>
                <a:lnTo>
                  <a:pt x="347" y="66"/>
                </a:lnTo>
                <a:lnTo>
                  <a:pt x="347" y="70"/>
                </a:lnTo>
                <a:lnTo>
                  <a:pt x="347" y="70"/>
                </a:lnTo>
                <a:lnTo>
                  <a:pt x="342" y="63"/>
                </a:lnTo>
                <a:lnTo>
                  <a:pt x="338" y="58"/>
                </a:lnTo>
                <a:lnTo>
                  <a:pt x="337" y="55"/>
                </a:lnTo>
                <a:lnTo>
                  <a:pt x="337" y="55"/>
                </a:lnTo>
                <a:lnTo>
                  <a:pt x="337" y="52"/>
                </a:lnTo>
                <a:lnTo>
                  <a:pt x="336" y="52"/>
                </a:lnTo>
                <a:lnTo>
                  <a:pt x="333" y="52"/>
                </a:lnTo>
                <a:lnTo>
                  <a:pt x="332" y="55"/>
                </a:lnTo>
                <a:lnTo>
                  <a:pt x="332" y="55"/>
                </a:lnTo>
                <a:lnTo>
                  <a:pt x="331" y="60"/>
                </a:lnTo>
                <a:lnTo>
                  <a:pt x="332" y="66"/>
                </a:lnTo>
                <a:lnTo>
                  <a:pt x="333" y="72"/>
                </a:lnTo>
                <a:lnTo>
                  <a:pt x="332" y="73"/>
                </a:lnTo>
                <a:lnTo>
                  <a:pt x="332" y="74"/>
                </a:lnTo>
                <a:lnTo>
                  <a:pt x="332" y="74"/>
                </a:lnTo>
                <a:lnTo>
                  <a:pt x="331" y="76"/>
                </a:lnTo>
                <a:lnTo>
                  <a:pt x="331" y="77"/>
                </a:lnTo>
                <a:lnTo>
                  <a:pt x="331" y="82"/>
                </a:lnTo>
                <a:lnTo>
                  <a:pt x="332" y="89"/>
                </a:lnTo>
                <a:lnTo>
                  <a:pt x="332" y="89"/>
                </a:lnTo>
                <a:lnTo>
                  <a:pt x="327" y="83"/>
                </a:lnTo>
                <a:lnTo>
                  <a:pt x="324" y="79"/>
                </a:lnTo>
                <a:lnTo>
                  <a:pt x="323" y="79"/>
                </a:lnTo>
                <a:lnTo>
                  <a:pt x="322" y="79"/>
                </a:lnTo>
                <a:lnTo>
                  <a:pt x="322" y="79"/>
                </a:lnTo>
                <a:lnTo>
                  <a:pt x="312" y="94"/>
                </a:lnTo>
                <a:lnTo>
                  <a:pt x="312" y="94"/>
                </a:lnTo>
                <a:lnTo>
                  <a:pt x="315" y="104"/>
                </a:lnTo>
                <a:lnTo>
                  <a:pt x="317" y="114"/>
                </a:lnTo>
                <a:lnTo>
                  <a:pt x="317" y="114"/>
                </a:lnTo>
                <a:lnTo>
                  <a:pt x="311" y="123"/>
                </a:lnTo>
                <a:lnTo>
                  <a:pt x="305" y="130"/>
                </a:lnTo>
                <a:lnTo>
                  <a:pt x="301" y="133"/>
                </a:lnTo>
                <a:lnTo>
                  <a:pt x="297" y="134"/>
                </a:lnTo>
                <a:lnTo>
                  <a:pt x="283" y="139"/>
                </a:lnTo>
                <a:lnTo>
                  <a:pt x="283" y="139"/>
                </a:lnTo>
                <a:lnTo>
                  <a:pt x="286" y="145"/>
                </a:lnTo>
                <a:lnTo>
                  <a:pt x="290" y="147"/>
                </a:lnTo>
                <a:lnTo>
                  <a:pt x="291" y="149"/>
                </a:lnTo>
                <a:lnTo>
                  <a:pt x="292" y="149"/>
                </a:lnTo>
                <a:lnTo>
                  <a:pt x="292" y="149"/>
                </a:lnTo>
                <a:lnTo>
                  <a:pt x="287" y="154"/>
                </a:lnTo>
                <a:lnTo>
                  <a:pt x="284" y="157"/>
                </a:lnTo>
                <a:lnTo>
                  <a:pt x="283" y="159"/>
                </a:lnTo>
                <a:lnTo>
                  <a:pt x="283" y="159"/>
                </a:lnTo>
                <a:lnTo>
                  <a:pt x="299" y="157"/>
                </a:lnTo>
                <a:lnTo>
                  <a:pt x="308" y="157"/>
                </a:lnTo>
                <a:lnTo>
                  <a:pt x="311" y="157"/>
                </a:lnTo>
                <a:lnTo>
                  <a:pt x="312" y="159"/>
                </a:lnTo>
                <a:lnTo>
                  <a:pt x="312" y="15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3" name="Freeform 18">
            <a:extLst>
              <a:ext uri="{FF2B5EF4-FFF2-40B4-BE49-F238E27FC236}">
                <a16:creationId xmlns:a16="http://schemas.microsoft.com/office/drawing/2014/main" id="{0A8B53FA-8CB6-4B70-571D-B75E5078514F}"/>
              </a:ext>
            </a:extLst>
          </p:cNvPr>
          <p:cNvSpPr>
            <a:spLocks noEditPoints="1"/>
          </p:cNvSpPr>
          <p:nvPr/>
        </p:nvSpPr>
        <p:spPr bwMode="auto">
          <a:xfrm>
            <a:off x="1533760" y="3884613"/>
            <a:ext cx="930275" cy="2493963"/>
          </a:xfrm>
          <a:custGeom>
            <a:avLst/>
            <a:gdLst>
              <a:gd name="T0" fmla="*/ 139 w 586"/>
              <a:gd name="T1" fmla="*/ 1384 h 1571"/>
              <a:gd name="T2" fmla="*/ 134 w 586"/>
              <a:gd name="T3" fmla="*/ 1428 h 1571"/>
              <a:gd name="T4" fmla="*/ 140 w 586"/>
              <a:gd name="T5" fmla="*/ 1537 h 1571"/>
              <a:gd name="T6" fmla="*/ 203 w 586"/>
              <a:gd name="T7" fmla="*/ 1571 h 1571"/>
              <a:gd name="T8" fmla="*/ 253 w 586"/>
              <a:gd name="T9" fmla="*/ 1523 h 1571"/>
              <a:gd name="T10" fmla="*/ 256 w 586"/>
              <a:gd name="T11" fmla="*/ 1477 h 1571"/>
              <a:gd name="T12" fmla="*/ 356 w 586"/>
              <a:gd name="T13" fmla="*/ 1506 h 1571"/>
              <a:gd name="T14" fmla="*/ 420 w 586"/>
              <a:gd name="T15" fmla="*/ 1500 h 1571"/>
              <a:gd name="T16" fmla="*/ 371 w 586"/>
              <a:gd name="T17" fmla="*/ 1453 h 1571"/>
              <a:gd name="T18" fmla="*/ 312 w 586"/>
              <a:gd name="T19" fmla="*/ 1388 h 1571"/>
              <a:gd name="T20" fmla="*/ 331 w 586"/>
              <a:gd name="T21" fmla="*/ 1369 h 1571"/>
              <a:gd name="T22" fmla="*/ 442 w 586"/>
              <a:gd name="T23" fmla="*/ 1044 h 1571"/>
              <a:gd name="T24" fmla="*/ 410 w 586"/>
              <a:gd name="T25" fmla="*/ 855 h 1571"/>
              <a:gd name="T26" fmla="*/ 345 w 586"/>
              <a:gd name="T27" fmla="*/ 577 h 1571"/>
              <a:gd name="T28" fmla="*/ 441 w 586"/>
              <a:gd name="T29" fmla="*/ 709 h 1571"/>
              <a:gd name="T30" fmla="*/ 475 w 586"/>
              <a:gd name="T31" fmla="*/ 751 h 1571"/>
              <a:gd name="T32" fmla="*/ 487 w 586"/>
              <a:gd name="T33" fmla="*/ 763 h 1571"/>
              <a:gd name="T34" fmla="*/ 525 w 586"/>
              <a:gd name="T35" fmla="*/ 757 h 1571"/>
              <a:gd name="T36" fmla="*/ 551 w 586"/>
              <a:gd name="T37" fmla="*/ 799 h 1571"/>
              <a:gd name="T38" fmla="*/ 579 w 586"/>
              <a:gd name="T39" fmla="*/ 809 h 1571"/>
              <a:gd name="T40" fmla="*/ 541 w 586"/>
              <a:gd name="T41" fmla="*/ 731 h 1571"/>
              <a:gd name="T42" fmla="*/ 489 w 586"/>
              <a:gd name="T43" fmla="*/ 687 h 1571"/>
              <a:gd name="T44" fmla="*/ 463 w 586"/>
              <a:gd name="T45" fmla="*/ 614 h 1571"/>
              <a:gd name="T46" fmla="*/ 415 w 586"/>
              <a:gd name="T47" fmla="*/ 509 h 1571"/>
              <a:gd name="T48" fmla="*/ 419 w 586"/>
              <a:gd name="T49" fmla="*/ 360 h 1571"/>
              <a:gd name="T50" fmla="*/ 426 w 586"/>
              <a:gd name="T51" fmla="*/ 302 h 1571"/>
              <a:gd name="T52" fmla="*/ 415 w 586"/>
              <a:gd name="T53" fmla="*/ 284 h 1571"/>
              <a:gd name="T54" fmla="*/ 423 w 586"/>
              <a:gd name="T55" fmla="*/ 268 h 1571"/>
              <a:gd name="T56" fmla="*/ 435 w 586"/>
              <a:gd name="T57" fmla="*/ 227 h 1571"/>
              <a:gd name="T58" fmla="*/ 462 w 586"/>
              <a:gd name="T59" fmla="*/ 247 h 1571"/>
              <a:gd name="T60" fmla="*/ 495 w 586"/>
              <a:gd name="T61" fmla="*/ 233 h 1571"/>
              <a:gd name="T62" fmla="*/ 507 w 586"/>
              <a:gd name="T63" fmla="*/ 186 h 1571"/>
              <a:gd name="T64" fmla="*/ 519 w 586"/>
              <a:gd name="T65" fmla="*/ 192 h 1571"/>
              <a:gd name="T66" fmla="*/ 552 w 586"/>
              <a:gd name="T67" fmla="*/ 158 h 1571"/>
              <a:gd name="T68" fmla="*/ 569 w 586"/>
              <a:gd name="T69" fmla="*/ 93 h 1571"/>
              <a:gd name="T70" fmla="*/ 558 w 586"/>
              <a:gd name="T71" fmla="*/ 82 h 1571"/>
              <a:gd name="T72" fmla="*/ 544 w 586"/>
              <a:gd name="T73" fmla="*/ 43 h 1571"/>
              <a:gd name="T74" fmla="*/ 486 w 586"/>
              <a:gd name="T75" fmla="*/ 12 h 1571"/>
              <a:gd name="T76" fmla="*/ 401 w 586"/>
              <a:gd name="T77" fmla="*/ 0 h 1571"/>
              <a:gd name="T78" fmla="*/ 352 w 586"/>
              <a:gd name="T79" fmla="*/ 34 h 1571"/>
              <a:gd name="T80" fmla="*/ 343 w 586"/>
              <a:gd name="T81" fmla="*/ 53 h 1571"/>
              <a:gd name="T82" fmla="*/ 306 w 586"/>
              <a:gd name="T83" fmla="*/ 113 h 1571"/>
              <a:gd name="T84" fmla="*/ 307 w 586"/>
              <a:gd name="T85" fmla="*/ 133 h 1571"/>
              <a:gd name="T86" fmla="*/ 228 w 586"/>
              <a:gd name="T87" fmla="*/ 187 h 1571"/>
              <a:gd name="T88" fmla="*/ 170 w 586"/>
              <a:gd name="T89" fmla="*/ 200 h 1571"/>
              <a:gd name="T90" fmla="*/ 70 w 586"/>
              <a:gd name="T91" fmla="*/ 265 h 1571"/>
              <a:gd name="T92" fmla="*/ 27 w 586"/>
              <a:gd name="T93" fmla="*/ 458 h 1571"/>
              <a:gd name="T94" fmla="*/ 35 w 586"/>
              <a:gd name="T95" fmla="*/ 548 h 1571"/>
              <a:gd name="T96" fmla="*/ 0 w 586"/>
              <a:gd name="T97" fmla="*/ 701 h 1571"/>
              <a:gd name="T98" fmla="*/ 49 w 586"/>
              <a:gd name="T99" fmla="*/ 837 h 1571"/>
              <a:gd name="T100" fmla="*/ 90 w 586"/>
              <a:gd name="T101" fmla="*/ 1009 h 1571"/>
              <a:gd name="T102" fmla="*/ 106 w 586"/>
              <a:gd name="T103" fmla="*/ 1327 h 1571"/>
              <a:gd name="T104" fmla="*/ 301 w 586"/>
              <a:gd name="T105" fmla="*/ 1109 h 1571"/>
              <a:gd name="T106" fmla="*/ 245 w 586"/>
              <a:gd name="T107" fmla="*/ 1325 h 1571"/>
              <a:gd name="T108" fmla="*/ 223 w 586"/>
              <a:gd name="T109" fmla="*/ 1398 h 1571"/>
              <a:gd name="T110" fmla="*/ 203 w 586"/>
              <a:gd name="T111" fmla="*/ 1374 h 1571"/>
              <a:gd name="T112" fmla="*/ 213 w 586"/>
              <a:gd name="T113" fmla="*/ 1343 h 1571"/>
              <a:gd name="T114" fmla="*/ 250 w 586"/>
              <a:gd name="T115" fmla="*/ 1133 h 1571"/>
              <a:gd name="T116" fmla="*/ 270 w 586"/>
              <a:gd name="T117" fmla="*/ 979 h 15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586" h="1571">
                <a:moveTo>
                  <a:pt x="109" y="1374"/>
                </a:moveTo>
                <a:lnTo>
                  <a:pt x="109" y="1374"/>
                </a:lnTo>
                <a:lnTo>
                  <a:pt x="111" y="1374"/>
                </a:lnTo>
                <a:lnTo>
                  <a:pt x="114" y="1374"/>
                </a:lnTo>
                <a:lnTo>
                  <a:pt x="123" y="1377"/>
                </a:lnTo>
                <a:lnTo>
                  <a:pt x="133" y="1382"/>
                </a:lnTo>
                <a:lnTo>
                  <a:pt x="138" y="1384"/>
                </a:lnTo>
                <a:lnTo>
                  <a:pt x="138" y="1384"/>
                </a:lnTo>
                <a:lnTo>
                  <a:pt x="139" y="1384"/>
                </a:lnTo>
                <a:lnTo>
                  <a:pt x="139" y="1384"/>
                </a:lnTo>
                <a:lnTo>
                  <a:pt x="138" y="1384"/>
                </a:lnTo>
                <a:lnTo>
                  <a:pt x="138" y="1384"/>
                </a:lnTo>
                <a:lnTo>
                  <a:pt x="135" y="1388"/>
                </a:lnTo>
                <a:lnTo>
                  <a:pt x="133" y="1398"/>
                </a:lnTo>
                <a:lnTo>
                  <a:pt x="132" y="1405"/>
                </a:lnTo>
                <a:lnTo>
                  <a:pt x="132" y="1412"/>
                </a:lnTo>
                <a:lnTo>
                  <a:pt x="133" y="1419"/>
                </a:lnTo>
                <a:lnTo>
                  <a:pt x="134" y="1428"/>
                </a:lnTo>
                <a:lnTo>
                  <a:pt x="134" y="1428"/>
                </a:lnTo>
                <a:lnTo>
                  <a:pt x="137" y="1439"/>
                </a:lnTo>
                <a:lnTo>
                  <a:pt x="138" y="1453"/>
                </a:lnTo>
                <a:lnTo>
                  <a:pt x="140" y="1480"/>
                </a:lnTo>
                <a:lnTo>
                  <a:pt x="140" y="1505"/>
                </a:lnTo>
                <a:lnTo>
                  <a:pt x="139" y="1522"/>
                </a:lnTo>
                <a:lnTo>
                  <a:pt x="139" y="1522"/>
                </a:lnTo>
                <a:lnTo>
                  <a:pt x="139" y="1528"/>
                </a:lnTo>
                <a:lnTo>
                  <a:pt x="140" y="1537"/>
                </a:lnTo>
                <a:lnTo>
                  <a:pt x="142" y="1544"/>
                </a:lnTo>
                <a:lnTo>
                  <a:pt x="145" y="1552"/>
                </a:lnTo>
                <a:lnTo>
                  <a:pt x="150" y="1559"/>
                </a:lnTo>
                <a:lnTo>
                  <a:pt x="158" y="1565"/>
                </a:lnTo>
                <a:lnTo>
                  <a:pt x="167" y="1569"/>
                </a:lnTo>
                <a:lnTo>
                  <a:pt x="179" y="1571"/>
                </a:lnTo>
                <a:lnTo>
                  <a:pt x="179" y="1571"/>
                </a:lnTo>
                <a:lnTo>
                  <a:pt x="191" y="1571"/>
                </a:lnTo>
                <a:lnTo>
                  <a:pt x="203" y="1571"/>
                </a:lnTo>
                <a:lnTo>
                  <a:pt x="214" y="1571"/>
                </a:lnTo>
                <a:lnTo>
                  <a:pt x="224" y="1569"/>
                </a:lnTo>
                <a:lnTo>
                  <a:pt x="233" y="1566"/>
                </a:lnTo>
                <a:lnTo>
                  <a:pt x="240" y="1564"/>
                </a:lnTo>
                <a:lnTo>
                  <a:pt x="245" y="1560"/>
                </a:lnTo>
                <a:lnTo>
                  <a:pt x="248" y="1557"/>
                </a:lnTo>
                <a:lnTo>
                  <a:pt x="248" y="1557"/>
                </a:lnTo>
                <a:lnTo>
                  <a:pt x="250" y="1543"/>
                </a:lnTo>
                <a:lnTo>
                  <a:pt x="253" y="1523"/>
                </a:lnTo>
                <a:lnTo>
                  <a:pt x="254" y="1506"/>
                </a:lnTo>
                <a:lnTo>
                  <a:pt x="254" y="1500"/>
                </a:lnTo>
                <a:lnTo>
                  <a:pt x="253" y="1497"/>
                </a:lnTo>
                <a:lnTo>
                  <a:pt x="253" y="1497"/>
                </a:lnTo>
                <a:lnTo>
                  <a:pt x="251" y="1494"/>
                </a:lnTo>
                <a:lnTo>
                  <a:pt x="249" y="1487"/>
                </a:lnTo>
                <a:lnTo>
                  <a:pt x="248" y="1477"/>
                </a:lnTo>
                <a:lnTo>
                  <a:pt x="248" y="1477"/>
                </a:lnTo>
                <a:lnTo>
                  <a:pt x="256" y="1477"/>
                </a:lnTo>
                <a:lnTo>
                  <a:pt x="267" y="1479"/>
                </a:lnTo>
                <a:lnTo>
                  <a:pt x="282" y="1482"/>
                </a:lnTo>
                <a:lnTo>
                  <a:pt x="282" y="1482"/>
                </a:lnTo>
                <a:lnTo>
                  <a:pt x="309" y="1490"/>
                </a:lnTo>
                <a:lnTo>
                  <a:pt x="320" y="1492"/>
                </a:lnTo>
                <a:lnTo>
                  <a:pt x="331" y="1497"/>
                </a:lnTo>
                <a:lnTo>
                  <a:pt x="331" y="1497"/>
                </a:lnTo>
                <a:lnTo>
                  <a:pt x="344" y="1502"/>
                </a:lnTo>
                <a:lnTo>
                  <a:pt x="356" y="1506"/>
                </a:lnTo>
                <a:lnTo>
                  <a:pt x="366" y="1507"/>
                </a:lnTo>
                <a:lnTo>
                  <a:pt x="376" y="1507"/>
                </a:lnTo>
                <a:lnTo>
                  <a:pt x="376" y="1507"/>
                </a:lnTo>
                <a:lnTo>
                  <a:pt x="388" y="1507"/>
                </a:lnTo>
                <a:lnTo>
                  <a:pt x="404" y="1506"/>
                </a:lnTo>
                <a:lnTo>
                  <a:pt x="412" y="1505"/>
                </a:lnTo>
                <a:lnTo>
                  <a:pt x="417" y="1503"/>
                </a:lnTo>
                <a:lnTo>
                  <a:pt x="420" y="1501"/>
                </a:lnTo>
                <a:lnTo>
                  <a:pt x="420" y="1500"/>
                </a:lnTo>
                <a:lnTo>
                  <a:pt x="420" y="1497"/>
                </a:lnTo>
                <a:lnTo>
                  <a:pt x="420" y="1497"/>
                </a:lnTo>
                <a:lnTo>
                  <a:pt x="418" y="1490"/>
                </a:lnTo>
                <a:lnTo>
                  <a:pt x="418" y="1485"/>
                </a:lnTo>
                <a:lnTo>
                  <a:pt x="415" y="1481"/>
                </a:lnTo>
                <a:lnTo>
                  <a:pt x="410" y="1477"/>
                </a:lnTo>
                <a:lnTo>
                  <a:pt x="410" y="1477"/>
                </a:lnTo>
                <a:lnTo>
                  <a:pt x="391" y="1465"/>
                </a:lnTo>
                <a:lnTo>
                  <a:pt x="371" y="1453"/>
                </a:lnTo>
                <a:lnTo>
                  <a:pt x="371" y="1453"/>
                </a:lnTo>
                <a:lnTo>
                  <a:pt x="357" y="1442"/>
                </a:lnTo>
                <a:lnTo>
                  <a:pt x="338" y="1423"/>
                </a:lnTo>
                <a:lnTo>
                  <a:pt x="328" y="1413"/>
                </a:lnTo>
                <a:lnTo>
                  <a:pt x="319" y="1403"/>
                </a:lnTo>
                <a:lnTo>
                  <a:pt x="314" y="1395"/>
                </a:lnTo>
                <a:lnTo>
                  <a:pt x="312" y="1391"/>
                </a:lnTo>
                <a:lnTo>
                  <a:pt x="312" y="1388"/>
                </a:lnTo>
                <a:lnTo>
                  <a:pt x="312" y="1388"/>
                </a:lnTo>
                <a:lnTo>
                  <a:pt x="313" y="1380"/>
                </a:lnTo>
                <a:lnTo>
                  <a:pt x="314" y="1376"/>
                </a:lnTo>
                <a:lnTo>
                  <a:pt x="315" y="1374"/>
                </a:lnTo>
                <a:lnTo>
                  <a:pt x="317" y="1374"/>
                </a:lnTo>
                <a:lnTo>
                  <a:pt x="317" y="1374"/>
                </a:lnTo>
                <a:lnTo>
                  <a:pt x="324" y="1372"/>
                </a:lnTo>
                <a:lnTo>
                  <a:pt x="329" y="1370"/>
                </a:lnTo>
                <a:lnTo>
                  <a:pt x="331" y="1369"/>
                </a:lnTo>
                <a:lnTo>
                  <a:pt x="331" y="1369"/>
                </a:lnTo>
                <a:lnTo>
                  <a:pt x="377" y="1237"/>
                </a:lnTo>
                <a:lnTo>
                  <a:pt x="412" y="1139"/>
                </a:lnTo>
                <a:lnTo>
                  <a:pt x="425" y="1101"/>
                </a:lnTo>
                <a:lnTo>
                  <a:pt x="435" y="1077"/>
                </a:lnTo>
                <a:lnTo>
                  <a:pt x="435" y="1077"/>
                </a:lnTo>
                <a:lnTo>
                  <a:pt x="444" y="1059"/>
                </a:lnTo>
                <a:lnTo>
                  <a:pt x="445" y="1054"/>
                </a:lnTo>
                <a:lnTo>
                  <a:pt x="445" y="1051"/>
                </a:lnTo>
                <a:lnTo>
                  <a:pt x="442" y="1044"/>
                </a:lnTo>
                <a:lnTo>
                  <a:pt x="441" y="1035"/>
                </a:lnTo>
                <a:lnTo>
                  <a:pt x="440" y="1023"/>
                </a:lnTo>
                <a:lnTo>
                  <a:pt x="440" y="1023"/>
                </a:lnTo>
                <a:lnTo>
                  <a:pt x="439" y="1004"/>
                </a:lnTo>
                <a:lnTo>
                  <a:pt x="435" y="981"/>
                </a:lnTo>
                <a:lnTo>
                  <a:pt x="426" y="926"/>
                </a:lnTo>
                <a:lnTo>
                  <a:pt x="418" y="878"/>
                </a:lnTo>
                <a:lnTo>
                  <a:pt x="413" y="862"/>
                </a:lnTo>
                <a:lnTo>
                  <a:pt x="410" y="855"/>
                </a:lnTo>
                <a:lnTo>
                  <a:pt x="410" y="855"/>
                </a:lnTo>
                <a:lnTo>
                  <a:pt x="405" y="845"/>
                </a:lnTo>
                <a:lnTo>
                  <a:pt x="401" y="829"/>
                </a:lnTo>
                <a:lnTo>
                  <a:pt x="396" y="810"/>
                </a:lnTo>
                <a:lnTo>
                  <a:pt x="405" y="800"/>
                </a:lnTo>
                <a:lnTo>
                  <a:pt x="341" y="632"/>
                </a:lnTo>
                <a:lnTo>
                  <a:pt x="341" y="632"/>
                </a:lnTo>
                <a:lnTo>
                  <a:pt x="344" y="599"/>
                </a:lnTo>
                <a:lnTo>
                  <a:pt x="345" y="577"/>
                </a:lnTo>
                <a:lnTo>
                  <a:pt x="345" y="570"/>
                </a:lnTo>
                <a:lnTo>
                  <a:pt x="346" y="568"/>
                </a:lnTo>
                <a:lnTo>
                  <a:pt x="346" y="568"/>
                </a:lnTo>
                <a:lnTo>
                  <a:pt x="393" y="635"/>
                </a:lnTo>
                <a:lnTo>
                  <a:pt x="425" y="679"/>
                </a:lnTo>
                <a:lnTo>
                  <a:pt x="440" y="701"/>
                </a:lnTo>
                <a:lnTo>
                  <a:pt x="440" y="701"/>
                </a:lnTo>
                <a:lnTo>
                  <a:pt x="440" y="705"/>
                </a:lnTo>
                <a:lnTo>
                  <a:pt x="441" y="709"/>
                </a:lnTo>
                <a:lnTo>
                  <a:pt x="441" y="715"/>
                </a:lnTo>
                <a:lnTo>
                  <a:pt x="445" y="721"/>
                </a:lnTo>
                <a:lnTo>
                  <a:pt x="445" y="721"/>
                </a:lnTo>
                <a:lnTo>
                  <a:pt x="449" y="725"/>
                </a:lnTo>
                <a:lnTo>
                  <a:pt x="452" y="729"/>
                </a:lnTo>
                <a:lnTo>
                  <a:pt x="462" y="737"/>
                </a:lnTo>
                <a:lnTo>
                  <a:pt x="471" y="745"/>
                </a:lnTo>
                <a:lnTo>
                  <a:pt x="473" y="748"/>
                </a:lnTo>
                <a:lnTo>
                  <a:pt x="475" y="751"/>
                </a:lnTo>
                <a:lnTo>
                  <a:pt x="475" y="751"/>
                </a:lnTo>
                <a:lnTo>
                  <a:pt x="475" y="757"/>
                </a:lnTo>
                <a:lnTo>
                  <a:pt x="477" y="764"/>
                </a:lnTo>
                <a:lnTo>
                  <a:pt x="481" y="769"/>
                </a:lnTo>
                <a:lnTo>
                  <a:pt x="482" y="771"/>
                </a:lnTo>
                <a:lnTo>
                  <a:pt x="484" y="771"/>
                </a:lnTo>
                <a:lnTo>
                  <a:pt x="484" y="771"/>
                </a:lnTo>
                <a:lnTo>
                  <a:pt x="486" y="768"/>
                </a:lnTo>
                <a:lnTo>
                  <a:pt x="487" y="763"/>
                </a:lnTo>
                <a:lnTo>
                  <a:pt x="487" y="750"/>
                </a:lnTo>
                <a:lnTo>
                  <a:pt x="487" y="736"/>
                </a:lnTo>
                <a:lnTo>
                  <a:pt x="488" y="732"/>
                </a:lnTo>
                <a:lnTo>
                  <a:pt x="488" y="731"/>
                </a:lnTo>
                <a:lnTo>
                  <a:pt x="489" y="731"/>
                </a:lnTo>
                <a:lnTo>
                  <a:pt x="489" y="731"/>
                </a:lnTo>
                <a:lnTo>
                  <a:pt x="498" y="736"/>
                </a:lnTo>
                <a:lnTo>
                  <a:pt x="512" y="746"/>
                </a:lnTo>
                <a:lnTo>
                  <a:pt x="525" y="757"/>
                </a:lnTo>
                <a:lnTo>
                  <a:pt x="534" y="766"/>
                </a:lnTo>
                <a:lnTo>
                  <a:pt x="534" y="766"/>
                </a:lnTo>
                <a:lnTo>
                  <a:pt x="539" y="774"/>
                </a:lnTo>
                <a:lnTo>
                  <a:pt x="542" y="787"/>
                </a:lnTo>
                <a:lnTo>
                  <a:pt x="546" y="797"/>
                </a:lnTo>
                <a:lnTo>
                  <a:pt x="547" y="799"/>
                </a:lnTo>
                <a:lnTo>
                  <a:pt x="549" y="800"/>
                </a:lnTo>
                <a:lnTo>
                  <a:pt x="549" y="800"/>
                </a:lnTo>
                <a:lnTo>
                  <a:pt x="551" y="799"/>
                </a:lnTo>
                <a:lnTo>
                  <a:pt x="555" y="795"/>
                </a:lnTo>
                <a:lnTo>
                  <a:pt x="558" y="790"/>
                </a:lnTo>
                <a:lnTo>
                  <a:pt x="558" y="790"/>
                </a:lnTo>
                <a:lnTo>
                  <a:pt x="567" y="803"/>
                </a:lnTo>
                <a:lnTo>
                  <a:pt x="573" y="809"/>
                </a:lnTo>
                <a:lnTo>
                  <a:pt x="576" y="811"/>
                </a:lnTo>
                <a:lnTo>
                  <a:pt x="578" y="810"/>
                </a:lnTo>
                <a:lnTo>
                  <a:pt x="578" y="810"/>
                </a:lnTo>
                <a:lnTo>
                  <a:pt x="579" y="809"/>
                </a:lnTo>
                <a:lnTo>
                  <a:pt x="582" y="808"/>
                </a:lnTo>
                <a:lnTo>
                  <a:pt x="584" y="808"/>
                </a:lnTo>
                <a:lnTo>
                  <a:pt x="586" y="808"/>
                </a:lnTo>
                <a:lnTo>
                  <a:pt x="586" y="806"/>
                </a:lnTo>
                <a:lnTo>
                  <a:pt x="583" y="800"/>
                </a:lnTo>
                <a:lnTo>
                  <a:pt x="583" y="800"/>
                </a:lnTo>
                <a:lnTo>
                  <a:pt x="573" y="783"/>
                </a:lnTo>
                <a:lnTo>
                  <a:pt x="557" y="757"/>
                </a:lnTo>
                <a:lnTo>
                  <a:pt x="541" y="731"/>
                </a:lnTo>
                <a:lnTo>
                  <a:pt x="534" y="722"/>
                </a:lnTo>
                <a:lnTo>
                  <a:pt x="529" y="716"/>
                </a:lnTo>
                <a:lnTo>
                  <a:pt x="529" y="716"/>
                </a:lnTo>
                <a:lnTo>
                  <a:pt x="519" y="709"/>
                </a:lnTo>
                <a:lnTo>
                  <a:pt x="505" y="700"/>
                </a:lnTo>
                <a:lnTo>
                  <a:pt x="494" y="693"/>
                </a:lnTo>
                <a:lnTo>
                  <a:pt x="491" y="689"/>
                </a:lnTo>
                <a:lnTo>
                  <a:pt x="489" y="687"/>
                </a:lnTo>
                <a:lnTo>
                  <a:pt x="489" y="687"/>
                </a:lnTo>
                <a:lnTo>
                  <a:pt x="487" y="682"/>
                </a:lnTo>
                <a:lnTo>
                  <a:pt x="482" y="674"/>
                </a:lnTo>
                <a:lnTo>
                  <a:pt x="475" y="667"/>
                </a:lnTo>
                <a:lnTo>
                  <a:pt x="484" y="662"/>
                </a:lnTo>
                <a:lnTo>
                  <a:pt x="484" y="662"/>
                </a:lnTo>
                <a:lnTo>
                  <a:pt x="478" y="648"/>
                </a:lnTo>
                <a:lnTo>
                  <a:pt x="470" y="627"/>
                </a:lnTo>
                <a:lnTo>
                  <a:pt x="470" y="627"/>
                </a:lnTo>
                <a:lnTo>
                  <a:pt x="463" y="614"/>
                </a:lnTo>
                <a:lnTo>
                  <a:pt x="454" y="594"/>
                </a:lnTo>
                <a:lnTo>
                  <a:pt x="445" y="575"/>
                </a:lnTo>
                <a:lnTo>
                  <a:pt x="440" y="568"/>
                </a:lnTo>
                <a:lnTo>
                  <a:pt x="440" y="568"/>
                </a:lnTo>
                <a:lnTo>
                  <a:pt x="436" y="559"/>
                </a:lnTo>
                <a:lnTo>
                  <a:pt x="428" y="540"/>
                </a:lnTo>
                <a:lnTo>
                  <a:pt x="420" y="520"/>
                </a:lnTo>
                <a:lnTo>
                  <a:pt x="415" y="509"/>
                </a:lnTo>
                <a:lnTo>
                  <a:pt x="415" y="509"/>
                </a:lnTo>
                <a:lnTo>
                  <a:pt x="414" y="506"/>
                </a:lnTo>
                <a:lnTo>
                  <a:pt x="414" y="500"/>
                </a:lnTo>
                <a:lnTo>
                  <a:pt x="414" y="483"/>
                </a:lnTo>
                <a:lnTo>
                  <a:pt x="414" y="463"/>
                </a:lnTo>
                <a:lnTo>
                  <a:pt x="415" y="449"/>
                </a:lnTo>
                <a:lnTo>
                  <a:pt x="415" y="449"/>
                </a:lnTo>
                <a:lnTo>
                  <a:pt x="417" y="428"/>
                </a:lnTo>
                <a:lnTo>
                  <a:pt x="418" y="394"/>
                </a:lnTo>
                <a:lnTo>
                  <a:pt x="419" y="360"/>
                </a:lnTo>
                <a:lnTo>
                  <a:pt x="420" y="346"/>
                </a:lnTo>
                <a:lnTo>
                  <a:pt x="420" y="346"/>
                </a:lnTo>
                <a:lnTo>
                  <a:pt x="421" y="341"/>
                </a:lnTo>
                <a:lnTo>
                  <a:pt x="423" y="332"/>
                </a:lnTo>
                <a:lnTo>
                  <a:pt x="425" y="316"/>
                </a:lnTo>
                <a:lnTo>
                  <a:pt x="425" y="316"/>
                </a:lnTo>
                <a:lnTo>
                  <a:pt x="428" y="308"/>
                </a:lnTo>
                <a:lnTo>
                  <a:pt x="428" y="305"/>
                </a:lnTo>
                <a:lnTo>
                  <a:pt x="426" y="302"/>
                </a:lnTo>
                <a:lnTo>
                  <a:pt x="425" y="301"/>
                </a:lnTo>
                <a:lnTo>
                  <a:pt x="425" y="301"/>
                </a:lnTo>
                <a:lnTo>
                  <a:pt x="420" y="300"/>
                </a:lnTo>
                <a:lnTo>
                  <a:pt x="417" y="297"/>
                </a:lnTo>
                <a:lnTo>
                  <a:pt x="414" y="294"/>
                </a:lnTo>
                <a:lnTo>
                  <a:pt x="413" y="291"/>
                </a:lnTo>
                <a:lnTo>
                  <a:pt x="413" y="289"/>
                </a:lnTo>
                <a:lnTo>
                  <a:pt x="413" y="285"/>
                </a:lnTo>
                <a:lnTo>
                  <a:pt x="415" y="284"/>
                </a:lnTo>
                <a:lnTo>
                  <a:pt x="418" y="283"/>
                </a:lnTo>
                <a:lnTo>
                  <a:pt x="418" y="283"/>
                </a:lnTo>
                <a:lnTo>
                  <a:pt x="421" y="281"/>
                </a:lnTo>
                <a:lnTo>
                  <a:pt x="424" y="279"/>
                </a:lnTo>
                <a:lnTo>
                  <a:pt x="428" y="276"/>
                </a:lnTo>
                <a:lnTo>
                  <a:pt x="428" y="274"/>
                </a:lnTo>
                <a:lnTo>
                  <a:pt x="426" y="273"/>
                </a:lnTo>
                <a:lnTo>
                  <a:pt x="426" y="273"/>
                </a:lnTo>
                <a:lnTo>
                  <a:pt x="423" y="268"/>
                </a:lnTo>
                <a:lnTo>
                  <a:pt x="417" y="257"/>
                </a:lnTo>
                <a:lnTo>
                  <a:pt x="414" y="250"/>
                </a:lnTo>
                <a:lnTo>
                  <a:pt x="413" y="244"/>
                </a:lnTo>
                <a:lnTo>
                  <a:pt x="413" y="238"/>
                </a:lnTo>
                <a:lnTo>
                  <a:pt x="414" y="237"/>
                </a:lnTo>
                <a:lnTo>
                  <a:pt x="417" y="234"/>
                </a:lnTo>
                <a:lnTo>
                  <a:pt x="417" y="234"/>
                </a:lnTo>
                <a:lnTo>
                  <a:pt x="425" y="229"/>
                </a:lnTo>
                <a:lnTo>
                  <a:pt x="435" y="227"/>
                </a:lnTo>
                <a:lnTo>
                  <a:pt x="442" y="226"/>
                </a:lnTo>
                <a:lnTo>
                  <a:pt x="449" y="226"/>
                </a:lnTo>
                <a:lnTo>
                  <a:pt x="449" y="226"/>
                </a:lnTo>
                <a:lnTo>
                  <a:pt x="452" y="227"/>
                </a:lnTo>
                <a:lnTo>
                  <a:pt x="455" y="231"/>
                </a:lnTo>
                <a:lnTo>
                  <a:pt x="458" y="238"/>
                </a:lnTo>
                <a:lnTo>
                  <a:pt x="461" y="245"/>
                </a:lnTo>
                <a:lnTo>
                  <a:pt x="461" y="247"/>
                </a:lnTo>
                <a:lnTo>
                  <a:pt x="462" y="247"/>
                </a:lnTo>
                <a:lnTo>
                  <a:pt x="462" y="247"/>
                </a:lnTo>
                <a:lnTo>
                  <a:pt x="465" y="244"/>
                </a:lnTo>
                <a:lnTo>
                  <a:pt x="467" y="241"/>
                </a:lnTo>
                <a:lnTo>
                  <a:pt x="472" y="237"/>
                </a:lnTo>
                <a:lnTo>
                  <a:pt x="472" y="237"/>
                </a:lnTo>
                <a:lnTo>
                  <a:pt x="483" y="236"/>
                </a:lnTo>
                <a:lnTo>
                  <a:pt x="492" y="236"/>
                </a:lnTo>
                <a:lnTo>
                  <a:pt x="494" y="234"/>
                </a:lnTo>
                <a:lnTo>
                  <a:pt x="495" y="233"/>
                </a:lnTo>
                <a:lnTo>
                  <a:pt x="495" y="233"/>
                </a:lnTo>
                <a:lnTo>
                  <a:pt x="492" y="226"/>
                </a:lnTo>
                <a:lnTo>
                  <a:pt x="491" y="220"/>
                </a:lnTo>
                <a:lnTo>
                  <a:pt x="491" y="216"/>
                </a:lnTo>
                <a:lnTo>
                  <a:pt x="492" y="212"/>
                </a:lnTo>
                <a:lnTo>
                  <a:pt x="492" y="212"/>
                </a:lnTo>
                <a:lnTo>
                  <a:pt x="495" y="203"/>
                </a:lnTo>
                <a:lnTo>
                  <a:pt x="502" y="194"/>
                </a:lnTo>
                <a:lnTo>
                  <a:pt x="507" y="186"/>
                </a:lnTo>
                <a:lnTo>
                  <a:pt x="512" y="182"/>
                </a:lnTo>
                <a:lnTo>
                  <a:pt x="512" y="182"/>
                </a:lnTo>
                <a:lnTo>
                  <a:pt x="513" y="182"/>
                </a:lnTo>
                <a:lnTo>
                  <a:pt x="514" y="184"/>
                </a:lnTo>
                <a:lnTo>
                  <a:pt x="516" y="187"/>
                </a:lnTo>
                <a:lnTo>
                  <a:pt x="518" y="191"/>
                </a:lnTo>
                <a:lnTo>
                  <a:pt x="518" y="192"/>
                </a:lnTo>
                <a:lnTo>
                  <a:pt x="519" y="192"/>
                </a:lnTo>
                <a:lnTo>
                  <a:pt x="519" y="192"/>
                </a:lnTo>
                <a:lnTo>
                  <a:pt x="520" y="189"/>
                </a:lnTo>
                <a:lnTo>
                  <a:pt x="523" y="184"/>
                </a:lnTo>
                <a:lnTo>
                  <a:pt x="524" y="178"/>
                </a:lnTo>
                <a:lnTo>
                  <a:pt x="524" y="178"/>
                </a:lnTo>
                <a:lnTo>
                  <a:pt x="531" y="175"/>
                </a:lnTo>
                <a:lnTo>
                  <a:pt x="539" y="173"/>
                </a:lnTo>
                <a:lnTo>
                  <a:pt x="544" y="168"/>
                </a:lnTo>
                <a:lnTo>
                  <a:pt x="544" y="168"/>
                </a:lnTo>
                <a:lnTo>
                  <a:pt x="552" y="158"/>
                </a:lnTo>
                <a:lnTo>
                  <a:pt x="556" y="154"/>
                </a:lnTo>
                <a:lnTo>
                  <a:pt x="558" y="148"/>
                </a:lnTo>
                <a:lnTo>
                  <a:pt x="558" y="148"/>
                </a:lnTo>
                <a:lnTo>
                  <a:pt x="565" y="129"/>
                </a:lnTo>
                <a:lnTo>
                  <a:pt x="568" y="113"/>
                </a:lnTo>
                <a:lnTo>
                  <a:pt x="568" y="113"/>
                </a:lnTo>
                <a:lnTo>
                  <a:pt x="571" y="100"/>
                </a:lnTo>
                <a:lnTo>
                  <a:pt x="569" y="95"/>
                </a:lnTo>
                <a:lnTo>
                  <a:pt x="569" y="93"/>
                </a:lnTo>
                <a:lnTo>
                  <a:pt x="568" y="93"/>
                </a:lnTo>
                <a:lnTo>
                  <a:pt x="568" y="93"/>
                </a:lnTo>
                <a:lnTo>
                  <a:pt x="562" y="101"/>
                </a:lnTo>
                <a:lnTo>
                  <a:pt x="558" y="103"/>
                </a:lnTo>
                <a:lnTo>
                  <a:pt x="558" y="105"/>
                </a:lnTo>
                <a:lnTo>
                  <a:pt x="558" y="103"/>
                </a:lnTo>
                <a:lnTo>
                  <a:pt x="558" y="103"/>
                </a:lnTo>
                <a:lnTo>
                  <a:pt x="560" y="96"/>
                </a:lnTo>
                <a:lnTo>
                  <a:pt x="558" y="82"/>
                </a:lnTo>
                <a:lnTo>
                  <a:pt x="558" y="64"/>
                </a:lnTo>
                <a:lnTo>
                  <a:pt x="553" y="79"/>
                </a:lnTo>
                <a:lnTo>
                  <a:pt x="553" y="79"/>
                </a:lnTo>
                <a:lnTo>
                  <a:pt x="549" y="55"/>
                </a:lnTo>
                <a:lnTo>
                  <a:pt x="545" y="42"/>
                </a:lnTo>
                <a:lnTo>
                  <a:pt x="544" y="38"/>
                </a:lnTo>
                <a:lnTo>
                  <a:pt x="544" y="39"/>
                </a:lnTo>
                <a:lnTo>
                  <a:pt x="544" y="39"/>
                </a:lnTo>
                <a:lnTo>
                  <a:pt x="544" y="43"/>
                </a:lnTo>
                <a:lnTo>
                  <a:pt x="542" y="45"/>
                </a:lnTo>
                <a:lnTo>
                  <a:pt x="539" y="50"/>
                </a:lnTo>
                <a:lnTo>
                  <a:pt x="534" y="54"/>
                </a:lnTo>
                <a:lnTo>
                  <a:pt x="529" y="39"/>
                </a:lnTo>
                <a:lnTo>
                  <a:pt x="514" y="39"/>
                </a:lnTo>
                <a:lnTo>
                  <a:pt x="514" y="39"/>
                </a:lnTo>
                <a:lnTo>
                  <a:pt x="503" y="27"/>
                </a:lnTo>
                <a:lnTo>
                  <a:pt x="492" y="17"/>
                </a:lnTo>
                <a:lnTo>
                  <a:pt x="486" y="12"/>
                </a:lnTo>
                <a:lnTo>
                  <a:pt x="479" y="9"/>
                </a:lnTo>
                <a:lnTo>
                  <a:pt x="479" y="9"/>
                </a:lnTo>
                <a:lnTo>
                  <a:pt x="467" y="6"/>
                </a:lnTo>
                <a:lnTo>
                  <a:pt x="456" y="2"/>
                </a:lnTo>
                <a:lnTo>
                  <a:pt x="445" y="0"/>
                </a:lnTo>
                <a:lnTo>
                  <a:pt x="435" y="0"/>
                </a:lnTo>
                <a:lnTo>
                  <a:pt x="435" y="0"/>
                </a:lnTo>
                <a:lnTo>
                  <a:pt x="417" y="0"/>
                </a:lnTo>
                <a:lnTo>
                  <a:pt x="401" y="0"/>
                </a:lnTo>
                <a:lnTo>
                  <a:pt x="401" y="0"/>
                </a:lnTo>
                <a:lnTo>
                  <a:pt x="398" y="1"/>
                </a:lnTo>
                <a:lnTo>
                  <a:pt x="396" y="3"/>
                </a:lnTo>
                <a:lnTo>
                  <a:pt x="389" y="9"/>
                </a:lnTo>
                <a:lnTo>
                  <a:pt x="383" y="18"/>
                </a:lnTo>
                <a:lnTo>
                  <a:pt x="380" y="22"/>
                </a:lnTo>
                <a:lnTo>
                  <a:pt x="376" y="24"/>
                </a:lnTo>
                <a:lnTo>
                  <a:pt x="376" y="24"/>
                </a:lnTo>
                <a:lnTo>
                  <a:pt x="352" y="34"/>
                </a:lnTo>
                <a:lnTo>
                  <a:pt x="341" y="39"/>
                </a:lnTo>
                <a:lnTo>
                  <a:pt x="338" y="42"/>
                </a:lnTo>
                <a:lnTo>
                  <a:pt x="336" y="44"/>
                </a:lnTo>
                <a:lnTo>
                  <a:pt x="336" y="44"/>
                </a:lnTo>
                <a:lnTo>
                  <a:pt x="336" y="45"/>
                </a:lnTo>
                <a:lnTo>
                  <a:pt x="338" y="47"/>
                </a:lnTo>
                <a:lnTo>
                  <a:pt x="340" y="49"/>
                </a:lnTo>
                <a:lnTo>
                  <a:pt x="341" y="51"/>
                </a:lnTo>
                <a:lnTo>
                  <a:pt x="343" y="53"/>
                </a:lnTo>
                <a:lnTo>
                  <a:pt x="341" y="54"/>
                </a:lnTo>
                <a:lnTo>
                  <a:pt x="341" y="54"/>
                </a:lnTo>
                <a:lnTo>
                  <a:pt x="312" y="89"/>
                </a:lnTo>
                <a:lnTo>
                  <a:pt x="312" y="89"/>
                </a:lnTo>
                <a:lnTo>
                  <a:pt x="307" y="97"/>
                </a:lnTo>
                <a:lnTo>
                  <a:pt x="303" y="105"/>
                </a:lnTo>
                <a:lnTo>
                  <a:pt x="302" y="108"/>
                </a:lnTo>
                <a:lnTo>
                  <a:pt x="302" y="108"/>
                </a:lnTo>
                <a:lnTo>
                  <a:pt x="306" y="113"/>
                </a:lnTo>
                <a:lnTo>
                  <a:pt x="307" y="116"/>
                </a:lnTo>
                <a:lnTo>
                  <a:pt x="307" y="118"/>
                </a:lnTo>
                <a:lnTo>
                  <a:pt x="307" y="118"/>
                </a:lnTo>
                <a:lnTo>
                  <a:pt x="308" y="119"/>
                </a:lnTo>
                <a:lnTo>
                  <a:pt x="309" y="123"/>
                </a:lnTo>
                <a:lnTo>
                  <a:pt x="310" y="126"/>
                </a:lnTo>
                <a:lnTo>
                  <a:pt x="310" y="127"/>
                </a:lnTo>
                <a:lnTo>
                  <a:pt x="309" y="131"/>
                </a:lnTo>
                <a:lnTo>
                  <a:pt x="307" y="133"/>
                </a:lnTo>
                <a:lnTo>
                  <a:pt x="307" y="133"/>
                </a:lnTo>
                <a:lnTo>
                  <a:pt x="298" y="140"/>
                </a:lnTo>
                <a:lnTo>
                  <a:pt x="285" y="148"/>
                </a:lnTo>
                <a:lnTo>
                  <a:pt x="271" y="158"/>
                </a:lnTo>
                <a:lnTo>
                  <a:pt x="257" y="168"/>
                </a:lnTo>
                <a:lnTo>
                  <a:pt x="257" y="168"/>
                </a:lnTo>
                <a:lnTo>
                  <a:pt x="246" y="176"/>
                </a:lnTo>
                <a:lnTo>
                  <a:pt x="237" y="182"/>
                </a:lnTo>
                <a:lnTo>
                  <a:pt x="228" y="187"/>
                </a:lnTo>
                <a:lnTo>
                  <a:pt x="228" y="187"/>
                </a:lnTo>
                <a:lnTo>
                  <a:pt x="220" y="185"/>
                </a:lnTo>
                <a:lnTo>
                  <a:pt x="212" y="184"/>
                </a:lnTo>
                <a:lnTo>
                  <a:pt x="203" y="182"/>
                </a:lnTo>
                <a:lnTo>
                  <a:pt x="203" y="182"/>
                </a:lnTo>
                <a:lnTo>
                  <a:pt x="198" y="184"/>
                </a:lnTo>
                <a:lnTo>
                  <a:pt x="193" y="185"/>
                </a:lnTo>
                <a:lnTo>
                  <a:pt x="182" y="191"/>
                </a:lnTo>
                <a:lnTo>
                  <a:pt x="170" y="200"/>
                </a:lnTo>
                <a:lnTo>
                  <a:pt x="163" y="203"/>
                </a:lnTo>
                <a:lnTo>
                  <a:pt x="154" y="207"/>
                </a:lnTo>
                <a:lnTo>
                  <a:pt x="154" y="207"/>
                </a:lnTo>
                <a:lnTo>
                  <a:pt x="135" y="216"/>
                </a:lnTo>
                <a:lnTo>
                  <a:pt x="116" y="226"/>
                </a:lnTo>
                <a:lnTo>
                  <a:pt x="90" y="242"/>
                </a:lnTo>
                <a:lnTo>
                  <a:pt x="90" y="242"/>
                </a:lnTo>
                <a:lnTo>
                  <a:pt x="81" y="250"/>
                </a:lnTo>
                <a:lnTo>
                  <a:pt x="70" y="265"/>
                </a:lnTo>
                <a:lnTo>
                  <a:pt x="55" y="286"/>
                </a:lnTo>
                <a:lnTo>
                  <a:pt x="55" y="286"/>
                </a:lnTo>
                <a:lnTo>
                  <a:pt x="54" y="292"/>
                </a:lnTo>
                <a:lnTo>
                  <a:pt x="53" y="302"/>
                </a:lnTo>
                <a:lnTo>
                  <a:pt x="50" y="326"/>
                </a:lnTo>
                <a:lnTo>
                  <a:pt x="50" y="326"/>
                </a:lnTo>
                <a:lnTo>
                  <a:pt x="44" y="359"/>
                </a:lnTo>
                <a:lnTo>
                  <a:pt x="33" y="423"/>
                </a:lnTo>
                <a:lnTo>
                  <a:pt x="27" y="458"/>
                </a:lnTo>
                <a:lnTo>
                  <a:pt x="22" y="488"/>
                </a:lnTo>
                <a:lnTo>
                  <a:pt x="19" y="511"/>
                </a:lnTo>
                <a:lnTo>
                  <a:pt x="19" y="519"/>
                </a:lnTo>
                <a:lnTo>
                  <a:pt x="21" y="524"/>
                </a:lnTo>
                <a:lnTo>
                  <a:pt x="21" y="524"/>
                </a:lnTo>
                <a:lnTo>
                  <a:pt x="26" y="532"/>
                </a:lnTo>
                <a:lnTo>
                  <a:pt x="31" y="540"/>
                </a:lnTo>
                <a:lnTo>
                  <a:pt x="35" y="548"/>
                </a:lnTo>
                <a:lnTo>
                  <a:pt x="35" y="548"/>
                </a:lnTo>
                <a:lnTo>
                  <a:pt x="34" y="569"/>
                </a:lnTo>
                <a:lnTo>
                  <a:pt x="28" y="610"/>
                </a:lnTo>
                <a:lnTo>
                  <a:pt x="21" y="653"/>
                </a:lnTo>
                <a:lnTo>
                  <a:pt x="18" y="668"/>
                </a:lnTo>
                <a:lnTo>
                  <a:pt x="16" y="677"/>
                </a:lnTo>
                <a:lnTo>
                  <a:pt x="16" y="677"/>
                </a:lnTo>
                <a:lnTo>
                  <a:pt x="11" y="685"/>
                </a:lnTo>
                <a:lnTo>
                  <a:pt x="5" y="693"/>
                </a:lnTo>
                <a:lnTo>
                  <a:pt x="0" y="701"/>
                </a:lnTo>
                <a:lnTo>
                  <a:pt x="0" y="704"/>
                </a:lnTo>
                <a:lnTo>
                  <a:pt x="1" y="706"/>
                </a:lnTo>
                <a:lnTo>
                  <a:pt x="1" y="706"/>
                </a:lnTo>
                <a:lnTo>
                  <a:pt x="31" y="726"/>
                </a:lnTo>
                <a:lnTo>
                  <a:pt x="31" y="726"/>
                </a:lnTo>
                <a:lnTo>
                  <a:pt x="34" y="743"/>
                </a:lnTo>
                <a:lnTo>
                  <a:pt x="42" y="787"/>
                </a:lnTo>
                <a:lnTo>
                  <a:pt x="45" y="811"/>
                </a:lnTo>
                <a:lnTo>
                  <a:pt x="49" y="837"/>
                </a:lnTo>
                <a:lnTo>
                  <a:pt x="50" y="861"/>
                </a:lnTo>
                <a:lnTo>
                  <a:pt x="50" y="879"/>
                </a:lnTo>
                <a:lnTo>
                  <a:pt x="50" y="879"/>
                </a:lnTo>
                <a:lnTo>
                  <a:pt x="50" y="888"/>
                </a:lnTo>
                <a:lnTo>
                  <a:pt x="52" y="898"/>
                </a:lnTo>
                <a:lnTo>
                  <a:pt x="56" y="919"/>
                </a:lnTo>
                <a:lnTo>
                  <a:pt x="64" y="942"/>
                </a:lnTo>
                <a:lnTo>
                  <a:pt x="72" y="966"/>
                </a:lnTo>
                <a:lnTo>
                  <a:pt x="90" y="1009"/>
                </a:lnTo>
                <a:lnTo>
                  <a:pt x="96" y="1026"/>
                </a:lnTo>
                <a:lnTo>
                  <a:pt x="100" y="1038"/>
                </a:lnTo>
                <a:lnTo>
                  <a:pt x="100" y="1038"/>
                </a:lnTo>
                <a:lnTo>
                  <a:pt x="114" y="1127"/>
                </a:lnTo>
                <a:lnTo>
                  <a:pt x="114" y="1127"/>
                </a:lnTo>
                <a:lnTo>
                  <a:pt x="105" y="1260"/>
                </a:lnTo>
                <a:lnTo>
                  <a:pt x="105" y="1260"/>
                </a:lnTo>
                <a:lnTo>
                  <a:pt x="105" y="1288"/>
                </a:lnTo>
                <a:lnTo>
                  <a:pt x="106" y="1327"/>
                </a:lnTo>
                <a:lnTo>
                  <a:pt x="107" y="1360"/>
                </a:lnTo>
                <a:lnTo>
                  <a:pt x="108" y="1370"/>
                </a:lnTo>
                <a:lnTo>
                  <a:pt x="109" y="1374"/>
                </a:lnTo>
                <a:lnTo>
                  <a:pt x="109" y="1374"/>
                </a:lnTo>
                <a:close/>
                <a:moveTo>
                  <a:pt x="292" y="1013"/>
                </a:moveTo>
                <a:lnTo>
                  <a:pt x="292" y="1013"/>
                </a:lnTo>
                <a:lnTo>
                  <a:pt x="293" y="1031"/>
                </a:lnTo>
                <a:lnTo>
                  <a:pt x="297" y="1071"/>
                </a:lnTo>
                <a:lnTo>
                  <a:pt x="301" y="1109"/>
                </a:lnTo>
                <a:lnTo>
                  <a:pt x="302" y="1127"/>
                </a:lnTo>
                <a:lnTo>
                  <a:pt x="302" y="1127"/>
                </a:lnTo>
                <a:lnTo>
                  <a:pt x="293" y="1152"/>
                </a:lnTo>
                <a:lnTo>
                  <a:pt x="275" y="1211"/>
                </a:lnTo>
                <a:lnTo>
                  <a:pt x="256" y="1274"/>
                </a:lnTo>
                <a:lnTo>
                  <a:pt x="250" y="1297"/>
                </a:lnTo>
                <a:lnTo>
                  <a:pt x="248" y="1309"/>
                </a:lnTo>
                <a:lnTo>
                  <a:pt x="248" y="1309"/>
                </a:lnTo>
                <a:lnTo>
                  <a:pt x="245" y="1325"/>
                </a:lnTo>
                <a:lnTo>
                  <a:pt x="240" y="1345"/>
                </a:lnTo>
                <a:lnTo>
                  <a:pt x="233" y="1369"/>
                </a:lnTo>
                <a:lnTo>
                  <a:pt x="233" y="1369"/>
                </a:lnTo>
                <a:lnTo>
                  <a:pt x="235" y="1372"/>
                </a:lnTo>
                <a:lnTo>
                  <a:pt x="238" y="1379"/>
                </a:lnTo>
                <a:lnTo>
                  <a:pt x="238" y="1379"/>
                </a:lnTo>
                <a:lnTo>
                  <a:pt x="237" y="1384"/>
                </a:lnTo>
                <a:lnTo>
                  <a:pt x="233" y="1388"/>
                </a:lnTo>
                <a:lnTo>
                  <a:pt x="223" y="1398"/>
                </a:lnTo>
                <a:lnTo>
                  <a:pt x="223" y="1398"/>
                </a:lnTo>
                <a:lnTo>
                  <a:pt x="213" y="1395"/>
                </a:lnTo>
                <a:lnTo>
                  <a:pt x="207" y="1391"/>
                </a:lnTo>
                <a:lnTo>
                  <a:pt x="203" y="1388"/>
                </a:lnTo>
                <a:lnTo>
                  <a:pt x="203" y="1388"/>
                </a:lnTo>
                <a:lnTo>
                  <a:pt x="202" y="1380"/>
                </a:lnTo>
                <a:lnTo>
                  <a:pt x="202" y="1375"/>
                </a:lnTo>
                <a:lnTo>
                  <a:pt x="202" y="1374"/>
                </a:lnTo>
                <a:lnTo>
                  <a:pt x="203" y="1374"/>
                </a:lnTo>
                <a:lnTo>
                  <a:pt x="203" y="1374"/>
                </a:lnTo>
                <a:lnTo>
                  <a:pt x="207" y="1376"/>
                </a:lnTo>
                <a:lnTo>
                  <a:pt x="211" y="1381"/>
                </a:lnTo>
                <a:lnTo>
                  <a:pt x="212" y="1381"/>
                </a:lnTo>
                <a:lnTo>
                  <a:pt x="213" y="1381"/>
                </a:lnTo>
                <a:lnTo>
                  <a:pt x="213" y="1379"/>
                </a:lnTo>
                <a:lnTo>
                  <a:pt x="213" y="1374"/>
                </a:lnTo>
                <a:lnTo>
                  <a:pt x="213" y="1374"/>
                </a:lnTo>
                <a:lnTo>
                  <a:pt x="213" y="1343"/>
                </a:lnTo>
                <a:lnTo>
                  <a:pt x="214" y="1288"/>
                </a:lnTo>
                <a:lnTo>
                  <a:pt x="217" y="1259"/>
                </a:lnTo>
                <a:lnTo>
                  <a:pt x="219" y="1230"/>
                </a:lnTo>
                <a:lnTo>
                  <a:pt x="223" y="1207"/>
                </a:lnTo>
                <a:lnTo>
                  <a:pt x="225" y="1198"/>
                </a:lnTo>
                <a:lnTo>
                  <a:pt x="228" y="1191"/>
                </a:lnTo>
                <a:lnTo>
                  <a:pt x="228" y="1191"/>
                </a:lnTo>
                <a:lnTo>
                  <a:pt x="245" y="1148"/>
                </a:lnTo>
                <a:lnTo>
                  <a:pt x="250" y="1133"/>
                </a:lnTo>
                <a:lnTo>
                  <a:pt x="253" y="1122"/>
                </a:lnTo>
                <a:lnTo>
                  <a:pt x="253" y="1122"/>
                </a:lnTo>
                <a:lnTo>
                  <a:pt x="259" y="1045"/>
                </a:lnTo>
                <a:lnTo>
                  <a:pt x="264" y="999"/>
                </a:lnTo>
                <a:lnTo>
                  <a:pt x="265" y="983"/>
                </a:lnTo>
                <a:lnTo>
                  <a:pt x="266" y="979"/>
                </a:lnTo>
                <a:lnTo>
                  <a:pt x="267" y="978"/>
                </a:lnTo>
                <a:lnTo>
                  <a:pt x="267" y="978"/>
                </a:lnTo>
                <a:lnTo>
                  <a:pt x="270" y="979"/>
                </a:lnTo>
                <a:lnTo>
                  <a:pt x="273" y="983"/>
                </a:lnTo>
                <a:lnTo>
                  <a:pt x="282" y="993"/>
                </a:lnTo>
                <a:lnTo>
                  <a:pt x="292" y="1008"/>
                </a:lnTo>
                <a:lnTo>
                  <a:pt x="292" y="1008"/>
                </a:lnTo>
                <a:lnTo>
                  <a:pt x="292" y="1009"/>
                </a:lnTo>
                <a:lnTo>
                  <a:pt x="293" y="1012"/>
                </a:lnTo>
                <a:lnTo>
                  <a:pt x="292" y="1013"/>
                </a:lnTo>
                <a:lnTo>
                  <a:pt x="292" y="1013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8982094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E3105C37-F427-40C5-9112-7CC265ADB1CA}"/>
              </a:ext>
            </a:extLst>
          </p:cNvPr>
          <p:cNvSpPr txBox="1"/>
          <p:nvPr/>
        </p:nvSpPr>
        <p:spPr>
          <a:xfrm>
            <a:off x="276046" y="232912"/>
            <a:ext cx="3262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驚く男性のシルエット</a:t>
            </a:r>
          </a:p>
        </p:txBody>
      </p: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53FF5E7E-BA09-81B9-08C5-EE188FD217EA}"/>
              </a:ext>
            </a:extLst>
          </p:cNvPr>
          <p:cNvGrpSpPr/>
          <p:nvPr/>
        </p:nvGrpSpPr>
        <p:grpSpPr>
          <a:xfrm>
            <a:off x="6943309" y="841712"/>
            <a:ext cx="1784372" cy="2499810"/>
            <a:chOff x="2563813" y="423863"/>
            <a:chExt cx="2011363" cy="2817813"/>
          </a:xfrm>
        </p:grpSpPr>
        <p:sp>
          <p:nvSpPr>
            <p:cNvPr id="13" name="Freeform 7">
              <a:extLst>
                <a:ext uri="{FF2B5EF4-FFF2-40B4-BE49-F238E27FC236}">
                  <a16:creationId xmlns:a16="http://schemas.microsoft.com/office/drawing/2014/main" id="{88B19C18-8A82-CAEC-34F3-B1C0AF9C65EE}"/>
                </a:ext>
              </a:extLst>
            </p:cNvPr>
            <p:cNvSpPr>
              <a:spLocks/>
            </p:cNvSpPr>
            <p:nvPr/>
          </p:nvSpPr>
          <p:spPr bwMode="auto">
            <a:xfrm>
              <a:off x="2563813" y="423863"/>
              <a:ext cx="2011363" cy="2817813"/>
            </a:xfrm>
            <a:custGeom>
              <a:avLst/>
              <a:gdLst>
                <a:gd name="T0" fmla="*/ 513 w 1267"/>
                <a:gd name="T1" fmla="*/ 371 h 1775"/>
                <a:gd name="T2" fmla="*/ 427 w 1267"/>
                <a:gd name="T3" fmla="*/ 386 h 1775"/>
                <a:gd name="T4" fmla="*/ 292 w 1267"/>
                <a:gd name="T5" fmla="*/ 416 h 1775"/>
                <a:gd name="T6" fmla="*/ 114 w 1267"/>
                <a:gd name="T7" fmla="*/ 160 h 1775"/>
                <a:gd name="T8" fmla="*/ 115 w 1267"/>
                <a:gd name="T9" fmla="*/ 136 h 1775"/>
                <a:gd name="T10" fmla="*/ 80 w 1267"/>
                <a:gd name="T11" fmla="*/ 109 h 1775"/>
                <a:gd name="T12" fmla="*/ 61 w 1267"/>
                <a:gd name="T13" fmla="*/ 90 h 1775"/>
                <a:gd name="T14" fmla="*/ 41 w 1267"/>
                <a:gd name="T15" fmla="*/ 80 h 1775"/>
                <a:gd name="T16" fmla="*/ 33 w 1267"/>
                <a:gd name="T17" fmla="*/ 104 h 1775"/>
                <a:gd name="T18" fmla="*/ 16 w 1267"/>
                <a:gd name="T19" fmla="*/ 110 h 1775"/>
                <a:gd name="T20" fmla="*/ 9 w 1267"/>
                <a:gd name="T21" fmla="*/ 144 h 1775"/>
                <a:gd name="T22" fmla="*/ 26 w 1267"/>
                <a:gd name="T23" fmla="*/ 195 h 1775"/>
                <a:gd name="T24" fmla="*/ 48 w 1267"/>
                <a:gd name="T25" fmla="*/ 262 h 1775"/>
                <a:gd name="T26" fmla="*/ 205 w 1267"/>
                <a:gd name="T27" fmla="*/ 494 h 1775"/>
                <a:gd name="T28" fmla="*/ 272 w 1267"/>
                <a:gd name="T29" fmla="*/ 521 h 1775"/>
                <a:gd name="T30" fmla="*/ 524 w 1267"/>
                <a:gd name="T31" fmla="*/ 708 h 1775"/>
                <a:gd name="T32" fmla="*/ 563 w 1267"/>
                <a:gd name="T33" fmla="*/ 1281 h 1775"/>
                <a:gd name="T34" fmla="*/ 633 w 1267"/>
                <a:gd name="T35" fmla="*/ 1499 h 1775"/>
                <a:gd name="T36" fmla="*/ 631 w 1267"/>
                <a:gd name="T37" fmla="*/ 1718 h 1775"/>
                <a:gd name="T38" fmla="*/ 619 w 1267"/>
                <a:gd name="T39" fmla="*/ 1758 h 1775"/>
                <a:gd name="T40" fmla="*/ 682 w 1267"/>
                <a:gd name="T41" fmla="*/ 1770 h 1775"/>
                <a:gd name="T42" fmla="*/ 772 w 1267"/>
                <a:gd name="T43" fmla="*/ 1694 h 1775"/>
                <a:gd name="T44" fmla="*/ 787 w 1267"/>
                <a:gd name="T45" fmla="*/ 1614 h 1775"/>
                <a:gd name="T46" fmla="*/ 736 w 1267"/>
                <a:gd name="T47" fmla="*/ 1399 h 1775"/>
                <a:gd name="T48" fmla="*/ 738 w 1267"/>
                <a:gd name="T49" fmla="*/ 1108 h 1775"/>
                <a:gd name="T50" fmla="*/ 873 w 1267"/>
                <a:gd name="T51" fmla="*/ 1218 h 1775"/>
                <a:gd name="T52" fmla="*/ 1001 w 1267"/>
                <a:gd name="T53" fmla="*/ 1650 h 1775"/>
                <a:gd name="T54" fmla="*/ 1037 w 1267"/>
                <a:gd name="T55" fmla="*/ 1719 h 1775"/>
                <a:gd name="T56" fmla="*/ 1110 w 1267"/>
                <a:gd name="T57" fmla="*/ 1729 h 1775"/>
                <a:gd name="T58" fmla="*/ 1247 w 1267"/>
                <a:gd name="T59" fmla="*/ 1669 h 1775"/>
                <a:gd name="T60" fmla="*/ 1257 w 1267"/>
                <a:gd name="T61" fmla="*/ 1619 h 1775"/>
                <a:gd name="T62" fmla="*/ 1234 w 1267"/>
                <a:gd name="T63" fmla="*/ 1615 h 1775"/>
                <a:gd name="T64" fmla="*/ 1082 w 1267"/>
                <a:gd name="T65" fmla="*/ 1288 h 1775"/>
                <a:gd name="T66" fmla="*/ 957 w 1267"/>
                <a:gd name="T67" fmla="*/ 937 h 1775"/>
                <a:gd name="T68" fmla="*/ 1123 w 1267"/>
                <a:gd name="T69" fmla="*/ 453 h 1775"/>
                <a:gd name="T70" fmla="*/ 1234 w 1267"/>
                <a:gd name="T71" fmla="*/ 184 h 1775"/>
                <a:gd name="T72" fmla="*/ 1252 w 1267"/>
                <a:gd name="T73" fmla="*/ 81 h 1775"/>
                <a:gd name="T74" fmla="*/ 1242 w 1267"/>
                <a:gd name="T75" fmla="*/ 60 h 1775"/>
                <a:gd name="T76" fmla="*/ 1214 w 1267"/>
                <a:gd name="T77" fmla="*/ 5 h 1775"/>
                <a:gd name="T78" fmla="*/ 1202 w 1267"/>
                <a:gd name="T79" fmla="*/ 75 h 1775"/>
                <a:gd name="T80" fmla="*/ 1185 w 1267"/>
                <a:gd name="T81" fmla="*/ 1 h 1775"/>
                <a:gd name="T82" fmla="*/ 1166 w 1267"/>
                <a:gd name="T83" fmla="*/ 44 h 1775"/>
                <a:gd name="T84" fmla="*/ 1141 w 1267"/>
                <a:gd name="T85" fmla="*/ 22 h 1775"/>
                <a:gd name="T86" fmla="*/ 1143 w 1267"/>
                <a:gd name="T87" fmla="*/ 107 h 1775"/>
                <a:gd name="T88" fmla="*/ 1112 w 1267"/>
                <a:gd name="T89" fmla="*/ 95 h 1775"/>
                <a:gd name="T90" fmla="*/ 1157 w 1267"/>
                <a:gd name="T91" fmla="*/ 215 h 1775"/>
                <a:gd name="T92" fmla="*/ 1067 w 1267"/>
                <a:gd name="T93" fmla="*/ 367 h 1775"/>
                <a:gd name="T94" fmla="*/ 897 w 1267"/>
                <a:gd name="T95" fmla="*/ 356 h 1775"/>
                <a:gd name="T96" fmla="*/ 756 w 1267"/>
                <a:gd name="T97" fmla="*/ 342 h 1775"/>
                <a:gd name="T98" fmla="*/ 751 w 1267"/>
                <a:gd name="T99" fmla="*/ 268 h 1775"/>
                <a:gd name="T100" fmla="*/ 753 w 1267"/>
                <a:gd name="T101" fmla="*/ 205 h 1775"/>
                <a:gd name="T102" fmla="*/ 733 w 1267"/>
                <a:gd name="T103" fmla="*/ 175 h 1775"/>
                <a:gd name="T104" fmla="*/ 692 w 1267"/>
                <a:gd name="T105" fmla="*/ 92 h 1775"/>
                <a:gd name="T106" fmla="*/ 597 w 1267"/>
                <a:gd name="T107" fmla="*/ 75 h 1775"/>
                <a:gd name="T108" fmla="*/ 582 w 1267"/>
                <a:gd name="T109" fmla="*/ 70 h 1775"/>
                <a:gd name="T110" fmla="*/ 557 w 1267"/>
                <a:gd name="T111" fmla="*/ 95 h 1775"/>
                <a:gd name="T112" fmla="*/ 533 w 1267"/>
                <a:gd name="T113" fmla="*/ 135 h 1775"/>
                <a:gd name="T114" fmla="*/ 513 w 1267"/>
                <a:gd name="T115" fmla="*/ 131 h 1775"/>
                <a:gd name="T116" fmla="*/ 517 w 1267"/>
                <a:gd name="T117" fmla="*/ 205 h 1775"/>
                <a:gd name="T118" fmla="*/ 542 w 1267"/>
                <a:gd name="T119" fmla="*/ 280 h 1775"/>
                <a:gd name="T120" fmla="*/ 581 w 1267"/>
                <a:gd name="T121" fmla="*/ 303 h 17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267" h="1775">
                  <a:moveTo>
                    <a:pt x="602" y="321"/>
                  </a:moveTo>
                  <a:lnTo>
                    <a:pt x="607" y="361"/>
                  </a:lnTo>
                  <a:lnTo>
                    <a:pt x="607" y="361"/>
                  </a:lnTo>
                  <a:lnTo>
                    <a:pt x="589" y="361"/>
                  </a:lnTo>
                  <a:lnTo>
                    <a:pt x="572" y="363"/>
                  </a:lnTo>
                  <a:lnTo>
                    <a:pt x="552" y="366"/>
                  </a:lnTo>
                  <a:lnTo>
                    <a:pt x="552" y="366"/>
                  </a:lnTo>
                  <a:lnTo>
                    <a:pt x="532" y="369"/>
                  </a:lnTo>
                  <a:lnTo>
                    <a:pt x="513" y="371"/>
                  </a:lnTo>
                  <a:lnTo>
                    <a:pt x="498" y="373"/>
                  </a:lnTo>
                  <a:lnTo>
                    <a:pt x="487" y="376"/>
                  </a:lnTo>
                  <a:lnTo>
                    <a:pt x="487" y="376"/>
                  </a:lnTo>
                  <a:lnTo>
                    <a:pt x="475" y="378"/>
                  </a:lnTo>
                  <a:lnTo>
                    <a:pt x="459" y="379"/>
                  </a:lnTo>
                  <a:lnTo>
                    <a:pt x="442" y="382"/>
                  </a:lnTo>
                  <a:lnTo>
                    <a:pt x="434" y="383"/>
                  </a:lnTo>
                  <a:lnTo>
                    <a:pt x="427" y="386"/>
                  </a:lnTo>
                  <a:lnTo>
                    <a:pt x="427" y="386"/>
                  </a:lnTo>
                  <a:lnTo>
                    <a:pt x="408" y="391"/>
                  </a:lnTo>
                  <a:lnTo>
                    <a:pt x="384" y="396"/>
                  </a:lnTo>
                  <a:lnTo>
                    <a:pt x="359" y="402"/>
                  </a:lnTo>
                  <a:lnTo>
                    <a:pt x="342" y="406"/>
                  </a:lnTo>
                  <a:lnTo>
                    <a:pt x="342" y="406"/>
                  </a:lnTo>
                  <a:lnTo>
                    <a:pt x="328" y="410"/>
                  </a:lnTo>
                  <a:lnTo>
                    <a:pt x="312" y="412"/>
                  </a:lnTo>
                  <a:lnTo>
                    <a:pt x="292" y="416"/>
                  </a:lnTo>
                  <a:lnTo>
                    <a:pt x="292" y="416"/>
                  </a:lnTo>
                  <a:lnTo>
                    <a:pt x="268" y="402"/>
                  </a:lnTo>
                  <a:lnTo>
                    <a:pt x="250" y="391"/>
                  </a:lnTo>
                  <a:lnTo>
                    <a:pt x="243" y="386"/>
                  </a:lnTo>
                  <a:lnTo>
                    <a:pt x="236" y="381"/>
                  </a:lnTo>
                  <a:lnTo>
                    <a:pt x="101" y="245"/>
                  </a:lnTo>
                  <a:lnTo>
                    <a:pt x="111" y="190"/>
                  </a:lnTo>
                  <a:lnTo>
                    <a:pt x="111" y="165"/>
                  </a:lnTo>
                  <a:lnTo>
                    <a:pt x="111" y="165"/>
                  </a:lnTo>
                  <a:lnTo>
                    <a:pt x="114" y="160"/>
                  </a:lnTo>
                  <a:lnTo>
                    <a:pt x="120" y="150"/>
                  </a:lnTo>
                  <a:lnTo>
                    <a:pt x="121" y="145"/>
                  </a:lnTo>
                  <a:lnTo>
                    <a:pt x="124" y="140"/>
                  </a:lnTo>
                  <a:lnTo>
                    <a:pt x="124" y="136"/>
                  </a:lnTo>
                  <a:lnTo>
                    <a:pt x="123" y="135"/>
                  </a:lnTo>
                  <a:lnTo>
                    <a:pt x="121" y="135"/>
                  </a:lnTo>
                  <a:lnTo>
                    <a:pt x="121" y="135"/>
                  </a:lnTo>
                  <a:lnTo>
                    <a:pt x="118" y="135"/>
                  </a:lnTo>
                  <a:lnTo>
                    <a:pt x="115" y="136"/>
                  </a:lnTo>
                  <a:lnTo>
                    <a:pt x="108" y="140"/>
                  </a:lnTo>
                  <a:lnTo>
                    <a:pt x="101" y="145"/>
                  </a:lnTo>
                  <a:lnTo>
                    <a:pt x="101" y="145"/>
                  </a:lnTo>
                  <a:lnTo>
                    <a:pt x="91" y="131"/>
                  </a:lnTo>
                  <a:lnTo>
                    <a:pt x="85" y="121"/>
                  </a:lnTo>
                  <a:lnTo>
                    <a:pt x="83" y="117"/>
                  </a:lnTo>
                  <a:lnTo>
                    <a:pt x="81" y="115"/>
                  </a:lnTo>
                  <a:lnTo>
                    <a:pt x="81" y="115"/>
                  </a:lnTo>
                  <a:lnTo>
                    <a:pt x="80" y="109"/>
                  </a:lnTo>
                  <a:lnTo>
                    <a:pt x="79" y="100"/>
                  </a:lnTo>
                  <a:lnTo>
                    <a:pt x="75" y="91"/>
                  </a:lnTo>
                  <a:lnTo>
                    <a:pt x="74" y="87"/>
                  </a:lnTo>
                  <a:lnTo>
                    <a:pt x="71" y="85"/>
                  </a:lnTo>
                  <a:lnTo>
                    <a:pt x="71" y="85"/>
                  </a:lnTo>
                  <a:lnTo>
                    <a:pt x="68" y="82"/>
                  </a:lnTo>
                  <a:lnTo>
                    <a:pt x="64" y="84"/>
                  </a:lnTo>
                  <a:lnTo>
                    <a:pt x="63" y="86"/>
                  </a:lnTo>
                  <a:lnTo>
                    <a:pt x="61" y="90"/>
                  </a:lnTo>
                  <a:lnTo>
                    <a:pt x="61" y="120"/>
                  </a:lnTo>
                  <a:lnTo>
                    <a:pt x="61" y="120"/>
                  </a:lnTo>
                  <a:lnTo>
                    <a:pt x="60" y="112"/>
                  </a:lnTo>
                  <a:lnTo>
                    <a:pt x="55" y="97"/>
                  </a:lnTo>
                  <a:lnTo>
                    <a:pt x="53" y="90"/>
                  </a:lnTo>
                  <a:lnTo>
                    <a:pt x="49" y="84"/>
                  </a:lnTo>
                  <a:lnTo>
                    <a:pt x="45" y="80"/>
                  </a:lnTo>
                  <a:lnTo>
                    <a:pt x="43" y="80"/>
                  </a:lnTo>
                  <a:lnTo>
                    <a:pt x="41" y="80"/>
                  </a:lnTo>
                  <a:lnTo>
                    <a:pt x="41" y="80"/>
                  </a:lnTo>
                  <a:lnTo>
                    <a:pt x="38" y="81"/>
                  </a:lnTo>
                  <a:lnTo>
                    <a:pt x="35" y="81"/>
                  </a:lnTo>
                  <a:lnTo>
                    <a:pt x="33" y="80"/>
                  </a:lnTo>
                  <a:lnTo>
                    <a:pt x="31" y="80"/>
                  </a:lnTo>
                  <a:lnTo>
                    <a:pt x="31" y="81"/>
                  </a:lnTo>
                  <a:lnTo>
                    <a:pt x="31" y="90"/>
                  </a:lnTo>
                  <a:lnTo>
                    <a:pt x="31" y="90"/>
                  </a:lnTo>
                  <a:lnTo>
                    <a:pt x="33" y="104"/>
                  </a:lnTo>
                  <a:lnTo>
                    <a:pt x="34" y="117"/>
                  </a:lnTo>
                  <a:lnTo>
                    <a:pt x="36" y="130"/>
                  </a:lnTo>
                  <a:lnTo>
                    <a:pt x="36" y="130"/>
                  </a:lnTo>
                  <a:lnTo>
                    <a:pt x="26" y="117"/>
                  </a:lnTo>
                  <a:lnTo>
                    <a:pt x="20" y="110"/>
                  </a:lnTo>
                  <a:lnTo>
                    <a:pt x="18" y="109"/>
                  </a:lnTo>
                  <a:lnTo>
                    <a:pt x="16" y="109"/>
                  </a:lnTo>
                  <a:lnTo>
                    <a:pt x="16" y="110"/>
                  </a:lnTo>
                  <a:lnTo>
                    <a:pt x="16" y="110"/>
                  </a:lnTo>
                  <a:lnTo>
                    <a:pt x="15" y="117"/>
                  </a:lnTo>
                  <a:lnTo>
                    <a:pt x="16" y="125"/>
                  </a:lnTo>
                  <a:lnTo>
                    <a:pt x="16" y="125"/>
                  </a:lnTo>
                  <a:lnTo>
                    <a:pt x="19" y="135"/>
                  </a:lnTo>
                  <a:lnTo>
                    <a:pt x="24" y="150"/>
                  </a:lnTo>
                  <a:lnTo>
                    <a:pt x="31" y="170"/>
                  </a:lnTo>
                  <a:lnTo>
                    <a:pt x="31" y="170"/>
                  </a:lnTo>
                  <a:lnTo>
                    <a:pt x="19" y="154"/>
                  </a:lnTo>
                  <a:lnTo>
                    <a:pt x="9" y="144"/>
                  </a:lnTo>
                  <a:lnTo>
                    <a:pt x="4" y="140"/>
                  </a:lnTo>
                  <a:lnTo>
                    <a:pt x="1" y="140"/>
                  </a:lnTo>
                  <a:lnTo>
                    <a:pt x="1" y="140"/>
                  </a:lnTo>
                  <a:lnTo>
                    <a:pt x="0" y="141"/>
                  </a:lnTo>
                  <a:lnTo>
                    <a:pt x="1" y="143"/>
                  </a:lnTo>
                  <a:lnTo>
                    <a:pt x="3" y="150"/>
                  </a:lnTo>
                  <a:lnTo>
                    <a:pt x="11" y="169"/>
                  </a:lnTo>
                  <a:lnTo>
                    <a:pt x="26" y="195"/>
                  </a:lnTo>
                  <a:lnTo>
                    <a:pt x="26" y="195"/>
                  </a:lnTo>
                  <a:lnTo>
                    <a:pt x="26" y="200"/>
                  </a:lnTo>
                  <a:lnTo>
                    <a:pt x="26" y="211"/>
                  </a:lnTo>
                  <a:lnTo>
                    <a:pt x="28" y="219"/>
                  </a:lnTo>
                  <a:lnTo>
                    <a:pt x="30" y="228"/>
                  </a:lnTo>
                  <a:lnTo>
                    <a:pt x="33" y="237"/>
                  </a:lnTo>
                  <a:lnTo>
                    <a:pt x="36" y="245"/>
                  </a:lnTo>
                  <a:lnTo>
                    <a:pt x="36" y="245"/>
                  </a:lnTo>
                  <a:lnTo>
                    <a:pt x="41" y="254"/>
                  </a:lnTo>
                  <a:lnTo>
                    <a:pt x="48" y="262"/>
                  </a:lnTo>
                  <a:lnTo>
                    <a:pt x="61" y="274"/>
                  </a:lnTo>
                  <a:lnTo>
                    <a:pt x="71" y="283"/>
                  </a:lnTo>
                  <a:lnTo>
                    <a:pt x="76" y="285"/>
                  </a:lnTo>
                  <a:lnTo>
                    <a:pt x="76" y="285"/>
                  </a:lnTo>
                  <a:lnTo>
                    <a:pt x="95" y="318"/>
                  </a:lnTo>
                  <a:lnTo>
                    <a:pt x="139" y="391"/>
                  </a:lnTo>
                  <a:lnTo>
                    <a:pt x="164" y="431"/>
                  </a:lnTo>
                  <a:lnTo>
                    <a:pt x="186" y="466"/>
                  </a:lnTo>
                  <a:lnTo>
                    <a:pt x="205" y="494"/>
                  </a:lnTo>
                  <a:lnTo>
                    <a:pt x="211" y="501"/>
                  </a:lnTo>
                  <a:lnTo>
                    <a:pt x="216" y="506"/>
                  </a:lnTo>
                  <a:lnTo>
                    <a:pt x="216" y="506"/>
                  </a:lnTo>
                  <a:lnTo>
                    <a:pt x="224" y="510"/>
                  </a:lnTo>
                  <a:lnTo>
                    <a:pt x="231" y="514"/>
                  </a:lnTo>
                  <a:lnTo>
                    <a:pt x="248" y="519"/>
                  </a:lnTo>
                  <a:lnTo>
                    <a:pt x="263" y="521"/>
                  </a:lnTo>
                  <a:lnTo>
                    <a:pt x="272" y="521"/>
                  </a:lnTo>
                  <a:lnTo>
                    <a:pt x="272" y="521"/>
                  </a:lnTo>
                  <a:lnTo>
                    <a:pt x="380" y="510"/>
                  </a:lnTo>
                  <a:lnTo>
                    <a:pt x="450" y="502"/>
                  </a:lnTo>
                  <a:lnTo>
                    <a:pt x="473" y="501"/>
                  </a:lnTo>
                  <a:lnTo>
                    <a:pt x="482" y="501"/>
                  </a:lnTo>
                  <a:lnTo>
                    <a:pt x="482" y="501"/>
                  </a:lnTo>
                  <a:lnTo>
                    <a:pt x="483" y="512"/>
                  </a:lnTo>
                  <a:lnTo>
                    <a:pt x="489" y="540"/>
                  </a:lnTo>
                  <a:lnTo>
                    <a:pt x="507" y="624"/>
                  </a:lnTo>
                  <a:lnTo>
                    <a:pt x="524" y="708"/>
                  </a:lnTo>
                  <a:lnTo>
                    <a:pt x="529" y="738"/>
                  </a:lnTo>
                  <a:lnTo>
                    <a:pt x="532" y="752"/>
                  </a:lnTo>
                  <a:lnTo>
                    <a:pt x="532" y="752"/>
                  </a:lnTo>
                  <a:lnTo>
                    <a:pt x="512" y="977"/>
                  </a:lnTo>
                  <a:lnTo>
                    <a:pt x="532" y="977"/>
                  </a:lnTo>
                  <a:lnTo>
                    <a:pt x="532" y="977"/>
                  </a:lnTo>
                  <a:lnTo>
                    <a:pt x="545" y="1129"/>
                  </a:lnTo>
                  <a:lnTo>
                    <a:pt x="558" y="1239"/>
                  </a:lnTo>
                  <a:lnTo>
                    <a:pt x="563" y="1281"/>
                  </a:lnTo>
                  <a:lnTo>
                    <a:pt x="567" y="1303"/>
                  </a:lnTo>
                  <a:lnTo>
                    <a:pt x="567" y="1303"/>
                  </a:lnTo>
                  <a:lnTo>
                    <a:pt x="578" y="1341"/>
                  </a:lnTo>
                  <a:lnTo>
                    <a:pt x="594" y="1393"/>
                  </a:lnTo>
                  <a:lnTo>
                    <a:pt x="612" y="1447"/>
                  </a:lnTo>
                  <a:lnTo>
                    <a:pt x="621" y="1469"/>
                  </a:lnTo>
                  <a:lnTo>
                    <a:pt x="627" y="1484"/>
                  </a:lnTo>
                  <a:lnTo>
                    <a:pt x="627" y="1484"/>
                  </a:lnTo>
                  <a:lnTo>
                    <a:pt x="633" y="1499"/>
                  </a:lnTo>
                  <a:lnTo>
                    <a:pt x="641" y="1520"/>
                  </a:lnTo>
                  <a:lnTo>
                    <a:pt x="658" y="1573"/>
                  </a:lnTo>
                  <a:lnTo>
                    <a:pt x="677" y="1639"/>
                  </a:lnTo>
                  <a:lnTo>
                    <a:pt x="687" y="1659"/>
                  </a:lnTo>
                  <a:lnTo>
                    <a:pt x="687" y="1659"/>
                  </a:lnTo>
                  <a:lnTo>
                    <a:pt x="679" y="1668"/>
                  </a:lnTo>
                  <a:lnTo>
                    <a:pt x="662" y="1688"/>
                  </a:lnTo>
                  <a:lnTo>
                    <a:pt x="641" y="1709"/>
                  </a:lnTo>
                  <a:lnTo>
                    <a:pt x="631" y="1718"/>
                  </a:lnTo>
                  <a:lnTo>
                    <a:pt x="622" y="1724"/>
                  </a:lnTo>
                  <a:lnTo>
                    <a:pt x="622" y="1724"/>
                  </a:lnTo>
                  <a:lnTo>
                    <a:pt x="618" y="1727"/>
                  </a:lnTo>
                  <a:lnTo>
                    <a:pt x="616" y="1729"/>
                  </a:lnTo>
                  <a:lnTo>
                    <a:pt x="614" y="1733"/>
                  </a:lnTo>
                  <a:lnTo>
                    <a:pt x="613" y="1737"/>
                  </a:lnTo>
                  <a:lnTo>
                    <a:pt x="614" y="1743"/>
                  </a:lnTo>
                  <a:lnTo>
                    <a:pt x="617" y="1751"/>
                  </a:lnTo>
                  <a:lnTo>
                    <a:pt x="619" y="1758"/>
                  </a:lnTo>
                  <a:lnTo>
                    <a:pt x="623" y="1765"/>
                  </a:lnTo>
                  <a:lnTo>
                    <a:pt x="627" y="1770"/>
                  </a:lnTo>
                  <a:lnTo>
                    <a:pt x="627" y="1770"/>
                  </a:lnTo>
                  <a:lnTo>
                    <a:pt x="633" y="1771"/>
                  </a:lnTo>
                  <a:lnTo>
                    <a:pt x="647" y="1773"/>
                  </a:lnTo>
                  <a:lnTo>
                    <a:pt x="656" y="1775"/>
                  </a:lnTo>
                  <a:lnTo>
                    <a:pt x="664" y="1773"/>
                  </a:lnTo>
                  <a:lnTo>
                    <a:pt x="674" y="1772"/>
                  </a:lnTo>
                  <a:lnTo>
                    <a:pt x="682" y="1770"/>
                  </a:lnTo>
                  <a:lnTo>
                    <a:pt x="682" y="1770"/>
                  </a:lnTo>
                  <a:lnTo>
                    <a:pt x="696" y="1762"/>
                  </a:lnTo>
                  <a:lnTo>
                    <a:pt x="708" y="1753"/>
                  </a:lnTo>
                  <a:lnTo>
                    <a:pt x="727" y="1739"/>
                  </a:lnTo>
                  <a:lnTo>
                    <a:pt x="727" y="1739"/>
                  </a:lnTo>
                  <a:lnTo>
                    <a:pt x="737" y="1731"/>
                  </a:lnTo>
                  <a:lnTo>
                    <a:pt x="751" y="1717"/>
                  </a:lnTo>
                  <a:lnTo>
                    <a:pt x="772" y="1694"/>
                  </a:lnTo>
                  <a:lnTo>
                    <a:pt x="772" y="1694"/>
                  </a:lnTo>
                  <a:lnTo>
                    <a:pt x="774" y="1692"/>
                  </a:lnTo>
                  <a:lnTo>
                    <a:pt x="777" y="1691"/>
                  </a:lnTo>
                  <a:lnTo>
                    <a:pt x="777" y="1687"/>
                  </a:lnTo>
                  <a:lnTo>
                    <a:pt x="777" y="1679"/>
                  </a:lnTo>
                  <a:lnTo>
                    <a:pt x="777" y="1679"/>
                  </a:lnTo>
                  <a:lnTo>
                    <a:pt x="776" y="1665"/>
                  </a:lnTo>
                  <a:lnTo>
                    <a:pt x="774" y="1650"/>
                  </a:lnTo>
                  <a:lnTo>
                    <a:pt x="772" y="1634"/>
                  </a:lnTo>
                  <a:lnTo>
                    <a:pt x="787" y="1614"/>
                  </a:lnTo>
                  <a:lnTo>
                    <a:pt x="787" y="1614"/>
                  </a:lnTo>
                  <a:lnTo>
                    <a:pt x="773" y="1599"/>
                  </a:lnTo>
                  <a:lnTo>
                    <a:pt x="763" y="1587"/>
                  </a:lnTo>
                  <a:lnTo>
                    <a:pt x="759" y="1579"/>
                  </a:lnTo>
                  <a:lnTo>
                    <a:pt x="757" y="1574"/>
                  </a:lnTo>
                  <a:lnTo>
                    <a:pt x="757" y="1574"/>
                  </a:lnTo>
                  <a:lnTo>
                    <a:pt x="752" y="1539"/>
                  </a:lnTo>
                  <a:lnTo>
                    <a:pt x="743" y="1472"/>
                  </a:lnTo>
                  <a:lnTo>
                    <a:pt x="736" y="1399"/>
                  </a:lnTo>
                  <a:lnTo>
                    <a:pt x="733" y="1367"/>
                  </a:lnTo>
                  <a:lnTo>
                    <a:pt x="732" y="1343"/>
                  </a:lnTo>
                  <a:lnTo>
                    <a:pt x="732" y="1343"/>
                  </a:lnTo>
                  <a:lnTo>
                    <a:pt x="731" y="1282"/>
                  </a:lnTo>
                  <a:lnTo>
                    <a:pt x="731" y="1239"/>
                  </a:lnTo>
                  <a:lnTo>
                    <a:pt x="732" y="1195"/>
                  </a:lnTo>
                  <a:lnTo>
                    <a:pt x="733" y="1154"/>
                  </a:lnTo>
                  <a:lnTo>
                    <a:pt x="736" y="1120"/>
                  </a:lnTo>
                  <a:lnTo>
                    <a:pt x="738" y="1108"/>
                  </a:lnTo>
                  <a:lnTo>
                    <a:pt x="741" y="1098"/>
                  </a:lnTo>
                  <a:lnTo>
                    <a:pt x="743" y="1093"/>
                  </a:lnTo>
                  <a:lnTo>
                    <a:pt x="746" y="1093"/>
                  </a:lnTo>
                  <a:lnTo>
                    <a:pt x="747" y="1093"/>
                  </a:lnTo>
                  <a:lnTo>
                    <a:pt x="747" y="1093"/>
                  </a:lnTo>
                  <a:lnTo>
                    <a:pt x="759" y="1101"/>
                  </a:lnTo>
                  <a:lnTo>
                    <a:pt x="778" y="1119"/>
                  </a:lnTo>
                  <a:lnTo>
                    <a:pt x="827" y="1168"/>
                  </a:lnTo>
                  <a:lnTo>
                    <a:pt x="873" y="1218"/>
                  </a:lnTo>
                  <a:lnTo>
                    <a:pt x="890" y="1237"/>
                  </a:lnTo>
                  <a:lnTo>
                    <a:pt x="897" y="1248"/>
                  </a:lnTo>
                  <a:lnTo>
                    <a:pt x="897" y="1248"/>
                  </a:lnTo>
                  <a:lnTo>
                    <a:pt x="915" y="1312"/>
                  </a:lnTo>
                  <a:lnTo>
                    <a:pt x="947" y="1437"/>
                  </a:lnTo>
                  <a:lnTo>
                    <a:pt x="981" y="1565"/>
                  </a:lnTo>
                  <a:lnTo>
                    <a:pt x="997" y="1634"/>
                  </a:lnTo>
                  <a:lnTo>
                    <a:pt x="997" y="1634"/>
                  </a:lnTo>
                  <a:lnTo>
                    <a:pt x="1001" y="1650"/>
                  </a:lnTo>
                  <a:lnTo>
                    <a:pt x="1005" y="1662"/>
                  </a:lnTo>
                  <a:lnTo>
                    <a:pt x="1007" y="1669"/>
                  </a:lnTo>
                  <a:lnTo>
                    <a:pt x="1022" y="1664"/>
                  </a:lnTo>
                  <a:lnTo>
                    <a:pt x="1022" y="1664"/>
                  </a:lnTo>
                  <a:lnTo>
                    <a:pt x="1028" y="1689"/>
                  </a:lnTo>
                  <a:lnTo>
                    <a:pt x="1032" y="1708"/>
                  </a:lnTo>
                  <a:lnTo>
                    <a:pt x="1035" y="1716"/>
                  </a:lnTo>
                  <a:lnTo>
                    <a:pt x="1037" y="1719"/>
                  </a:lnTo>
                  <a:lnTo>
                    <a:pt x="1037" y="1719"/>
                  </a:lnTo>
                  <a:lnTo>
                    <a:pt x="1050" y="1731"/>
                  </a:lnTo>
                  <a:lnTo>
                    <a:pt x="1057" y="1737"/>
                  </a:lnTo>
                  <a:lnTo>
                    <a:pt x="1062" y="1739"/>
                  </a:lnTo>
                  <a:lnTo>
                    <a:pt x="1062" y="1739"/>
                  </a:lnTo>
                  <a:lnTo>
                    <a:pt x="1070" y="1739"/>
                  </a:lnTo>
                  <a:lnTo>
                    <a:pt x="1085" y="1738"/>
                  </a:lnTo>
                  <a:lnTo>
                    <a:pt x="1093" y="1736"/>
                  </a:lnTo>
                  <a:lnTo>
                    <a:pt x="1101" y="1733"/>
                  </a:lnTo>
                  <a:lnTo>
                    <a:pt x="1110" y="1729"/>
                  </a:lnTo>
                  <a:lnTo>
                    <a:pt x="1117" y="1724"/>
                  </a:lnTo>
                  <a:lnTo>
                    <a:pt x="1117" y="1724"/>
                  </a:lnTo>
                  <a:lnTo>
                    <a:pt x="1127" y="1718"/>
                  </a:lnTo>
                  <a:lnTo>
                    <a:pt x="1143" y="1712"/>
                  </a:lnTo>
                  <a:lnTo>
                    <a:pt x="1183" y="1697"/>
                  </a:lnTo>
                  <a:lnTo>
                    <a:pt x="1222" y="1682"/>
                  </a:lnTo>
                  <a:lnTo>
                    <a:pt x="1237" y="1674"/>
                  </a:lnTo>
                  <a:lnTo>
                    <a:pt x="1247" y="1669"/>
                  </a:lnTo>
                  <a:lnTo>
                    <a:pt x="1247" y="1669"/>
                  </a:lnTo>
                  <a:lnTo>
                    <a:pt x="1254" y="1664"/>
                  </a:lnTo>
                  <a:lnTo>
                    <a:pt x="1257" y="1659"/>
                  </a:lnTo>
                  <a:lnTo>
                    <a:pt x="1264" y="1648"/>
                  </a:lnTo>
                  <a:lnTo>
                    <a:pt x="1267" y="1640"/>
                  </a:lnTo>
                  <a:lnTo>
                    <a:pt x="1267" y="1634"/>
                  </a:lnTo>
                  <a:lnTo>
                    <a:pt x="1267" y="1634"/>
                  </a:lnTo>
                  <a:lnTo>
                    <a:pt x="1264" y="1627"/>
                  </a:lnTo>
                  <a:lnTo>
                    <a:pt x="1261" y="1622"/>
                  </a:lnTo>
                  <a:lnTo>
                    <a:pt x="1257" y="1619"/>
                  </a:lnTo>
                  <a:lnTo>
                    <a:pt x="1257" y="1619"/>
                  </a:lnTo>
                  <a:lnTo>
                    <a:pt x="1252" y="1617"/>
                  </a:lnTo>
                  <a:lnTo>
                    <a:pt x="1245" y="1615"/>
                  </a:lnTo>
                  <a:lnTo>
                    <a:pt x="1232" y="1614"/>
                  </a:lnTo>
                  <a:lnTo>
                    <a:pt x="1232" y="1614"/>
                  </a:lnTo>
                  <a:lnTo>
                    <a:pt x="1231" y="1614"/>
                  </a:lnTo>
                  <a:lnTo>
                    <a:pt x="1232" y="1615"/>
                  </a:lnTo>
                  <a:lnTo>
                    <a:pt x="1234" y="1615"/>
                  </a:lnTo>
                  <a:lnTo>
                    <a:pt x="1234" y="1615"/>
                  </a:lnTo>
                  <a:lnTo>
                    <a:pt x="1227" y="1617"/>
                  </a:lnTo>
                  <a:lnTo>
                    <a:pt x="1202" y="1614"/>
                  </a:lnTo>
                  <a:lnTo>
                    <a:pt x="1202" y="1614"/>
                  </a:lnTo>
                  <a:lnTo>
                    <a:pt x="1153" y="1609"/>
                  </a:lnTo>
                  <a:lnTo>
                    <a:pt x="1142" y="1609"/>
                  </a:lnTo>
                  <a:lnTo>
                    <a:pt x="1142" y="1609"/>
                  </a:lnTo>
                  <a:lnTo>
                    <a:pt x="1113" y="1460"/>
                  </a:lnTo>
                  <a:lnTo>
                    <a:pt x="1093" y="1351"/>
                  </a:lnTo>
                  <a:lnTo>
                    <a:pt x="1082" y="1288"/>
                  </a:lnTo>
                  <a:lnTo>
                    <a:pt x="1082" y="1288"/>
                  </a:lnTo>
                  <a:lnTo>
                    <a:pt x="1080" y="1279"/>
                  </a:lnTo>
                  <a:lnTo>
                    <a:pt x="1075" y="1264"/>
                  </a:lnTo>
                  <a:lnTo>
                    <a:pt x="1056" y="1222"/>
                  </a:lnTo>
                  <a:lnTo>
                    <a:pt x="1032" y="1167"/>
                  </a:lnTo>
                  <a:lnTo>
                    <a:pt x="1003" y="1106"/>
                  </a:lnTo>
                  <a:lnTo>
                    <a:pt x="951" y="996"/>
                  </a:lnTo>
                  <a:lnTo>
                    <a:pt x="927" y="947"/>
                  </a:lnTo>
                  <a:lnTo>
                    <a:pt x="957" y="937"/>
                  </a:lnTo>
                  <a:lnTo>
                    <a:pt x="877" y="677"/>
                  </a:lnTo>
                  <a:lnTo>
                    <a:pt x="897" y="486"/>
                  </a:lnTo>
                  <a:lnTo>
                    <a:pt x="897" y="486"/>
                  </a:lnTo>
                  <a:lnTo>
                    <a:pt x="932" y="482"/>
                  </a:lnTo>
                  <a:lnTo>
                    <a:pt x="1008" y="472"/>
                  </a:lnTo>
                  <a:lnTo>
                    <a:pt x="1050" y="467"/>
                  </a:lnTo>
                  <a:lnTo>
                    <a:pt x="1087" y="461"/>
                  </a:lnTo>
                  <a:lnTo>
                    <a:pt x="1115" y="456"/>
                  </a:lnTo>
                  <a:lnTo>
                    <a:pt x="1123" y="453"/>
                  </a:lnTo>
                  <a:lnTo>
                    <a:pt x="1127" y="451"/>
                  </a:lnTo>
                  <a:lnTo>
                    <a:pt x="1127" y="451"/>
                  </a:lnTo>
                  <a:lnTo>
                    <a:pt x="1136" y="442"/>
                  </a:lnTo>
                  <a:lnTo>
                    <a:pt x="1146" y="435"/>
                  </a:lnTo>
                  <a:lnTo>
                    <a:pt x="1157" y="426"/>
                  </a:lnTo>
                  <a:lnTo>
                    <a:pt x="1227" y="190"/>
                  </a:lnTo>
                  <a:lnTo>
                    <a:pt x="1227" y="190"/>
                  </a:lnTo>
                  <a:lnTo>
                    <a:pt x="1229" y="189"/>
                  </a:lnTo>
                  <a:lnTo>
                    <a:pt x="1234" y="184"/>
                  </a:lnTo>
                  <a:lnTo>
                    <a:pt x="1239" y="176"/>
                  </a:lnTo>
                  <a:lnTo>
                    <a:pt x="1241" y="171"/>
                  </a:lnTo>
                  <a:lnTo>
                    <a:pt x="1242" y="165"/>
                  </a:lnTo>
                  <a:lnTo>
                    <a:pt x="1242" y="165"/>
                  </a:lnTo>
                  <a:lnTo>
                    <a:pt x="1245" y="150"/>
                  </a:lnTo>
                  <a:lnTo>
                    <a:pt x="1246" y="131"/>
                  </a:lnTo>
                  <a:lnTo>
                    <a:pt x="1247" y="110"/>
                  </a:lnTo>
                  <a:lnTo>
                    <a:pt x="1247" y="110"/>
                  </a:lnTo>
                  <a:lnTo>
                    <a:pt x="1252" y="81"/>
                  </a:lnTo>
                  <a:lnTo>
                    <a:pt x="1255" y="61"/>
                  </a:lnTo>
                  <a:lnTo>
                    <a:pt x="1255" y="54"/>
                  </a:lnTo>
                  <a:lnTo>
                    <a:pt x="1254" y="51"/>
                  </a:lnTo>
                  <a:lnTo>
                    <a:pt x="1252" y="50"/>
                  </a:lnTo>
                  <a:lnTo>
                    <a:pt x="1252" y="50"/>
                  </a:lnTo>
                  <a:lnTo>
                    <a:pt x="1250" y="49"/>
                  </a:lnTo>
                  <a:lnTo>
                    <a:pt x="1249" y="49"/>
                  </a:lnTo>
                  <a:lnTo>
                    <a:pt x="1246" y="51"/>
                  </a:lnTo>
                  <a:lnTo>
                    <a:pt x="1242" y="60"/>
                  </a:lnTo>
                  <a:lnTo>
                    <a:pt x="1242" y="60"/>
                  </a:lnTo>
                  <a:lnTo>
                    <a:pt x="1240" y="67"/>
                  </a:lnTo>
                  <a:lnTo>
                    <a:pt x="1236" y="80"/>
                  </a:lnTo>
                  <a:lnTo>
                    <a:pt x="1232" y="95"/>
                  </a:lnTo>
                  <a:lnTo>
                    <a:pt x="1232" y="95"/>
                  </a:lnTo>
                  <a:lnTo>
                    <a:pt x="1225" y="47"/>
                  </a:lnTo>
                  <a:lnTo>
                    <a:pt x="1217" y="16"/>
                  </a:lnTo>
                  <a:lnTo>
                    <a:pt x="1215" y="7"/>
                  </a:lnTo>
                  <a:lnTo>
                    <a:pt x="1214" y="5"/>
                  </a:lnTo>
                  <a:lnTo>
                    <a:pt x="1212" y="5"/>
                  </a:lnTo>
                  <a:lnTo>
                    <a:pt x="1212" y="5"/>
                  </a:lnTo>
                  <a:lnTo>
                    <a:pt x="1211" y="10"/>
                  </a:lnTo>
                  <a:lnTo>
                    <a:pt x="1209" y="18"/>
                  </a:lnTo>
                  <a:lnTo>
                    <a:pt x="1206" y="44"/>
                  </a:lnTo>
                  <a:lnTo>
                    <a:pt x="1204" y="66"/>
                  </a:lnTo>
                  <a:lnTo>
                    <a:pt x="1204" y="74"/>
                  </a:lnTo>
                  <a:lnTo>
                    <a:pt x="1202" y="75"/>
                  </a:lnTo>
                  <a:lnTo>
                    <a:pt x="1202" y="75"/>
                  </a:lnTo>
                  <a:lnTo>
                    <a:pt x="1201" y="61"/>
                  </a:lnTo>
                  <a:lnTo>
                    <a:pt x="1199" y="35"/>
                  </a:lnTo>
                  <a:lnTo>
                    <a:pt x="1196" y="21"/>
                  </a:lnTo>
                  <a:lnTo>
                    <a:pt x="1194" y="10"/>
                  </a:lnTo>
                  <a:lnTo>
                    <a:pt x="1191" y="2"/>
                  </a:lnTo>
                  <a:lnTo>
                    <a:pt x="1190" y="0"/>
                  </a:lnTo>
                  <a:lnTo>
                    <a:pt x="1187" y="0"/>
                  </a:lnTo>
                  <a:lnTo>
                    <a:pt x="1187" y="0"/>
                  </a:lnTo>
                  <a:lnTo>
                    <a:pt x="1185" y="1"/>
                  </a:lnTo>
                  <a:lnTo>
                    <a:pt x="1183" y="5"/>
                  </a:lnTo>
                  <a:lnTo>
                    <a:pt x="1181" y="13"/>
                  </a:lnTo>
                  <a:lnTo>
                    <a:pt x="1180" y="26"/>
                  </a:lnTo>
                  <a:lnTo>
                    <a:pt x="1178" y="41"/>
                  </a:lnTo>
                  <a:lnTo>
                    <a:pt x="1177" y="67"/>
                  </a:lnTo>
                  <a:lnTo>
                    <a:pt x="1177" y="80"/>
                  </a:lnTo>
                  <a:lnTo>
                    <a:pt x="1177" y="80"/>
                  </a:lnTo>
                  <a:lnTo>
                    <a:pt x="1173" y="69"/>
                  </a:lnTo>
                  <a:lnTo>
                    <a:pt x="1166" y="44"/>
                  </a:lnTo>
                  <a:lnTo>
                    <a:pt x="1161" y="31"/>
                  </a:lnTo>
                  <a:lnTo>
                    <a:pt x="1156" y="20"/>
                  </a:lnTo>
                  <a:lnTo>
                    <a:pt x="1151" y="12"/>
                  </a:lnTo>
                  <a:lnTo>
                    <a:pt x="1148" y="10"/>
                  </a:lnTo>
                  <a:lnTo>
                    <a:pt x="1147" y="10"/>
                  </a:lnTo>
                  <a:lnTo>
                    <a:pt x="1147" y="10"/>
                  </a:lnTo>
                  <a:lnTo>
                    <a:pt x="1145" y="12"/>
                  </a:lnTo>
                  <a:lnTo>
                    <a:pt x="1142" y="16"/>
                  </a:lnTo>
                  <a:lnTo>
                    <a:pt x="1141" y="22"/>
                  </a:lnTo>
                  <a:lnTo>
                    <a:pt x="1141" y="28"/>
                  </a:lnTo>
                  <a:lnTo>
                    <a:pt x="1141" y="41"/>
                  </a:lnTo>
                  <a:lnTo>
                    <a:pt x="1142" y="50"/>
                  </a:lnTo>
                  <a:lnTo>
                    <a:pt x="1142" y="50"/>
                  </a:lnTo>
                  <a:lnTo>
                    <a:pt x="1145" y="62"/>
                  </a:lnTo>
                  <a:lnTo>
                    <a:pt x="1148" y="85"/>
                  </a:lnTo>
                  <a:lnTo>
                    <a:pt x="1152" y="115"/>
                  </a:lnTo>
                  <a:lnTo>
                    <a:pt x="1152" y="115"/>
                  </a:lnTo>
                  <a:lnTo>
                    <a:pt x="1143" y="107"/>
                  </a:lnTo>
                  <a:lnTo>
                    <a:pt x="1127" y="95"/>
                  </a:lnTo>
                  <a:lnTo>
                    <a:pt x="1127" y="95"/>
                  </a:lnTo>
                  <a:lnTo>
                    <a:pt x="1121" y="91"/>
                  </a:lnTo>
                  <a:lnTo>
                    <a:pt x="1116" y="90"/>
                  </a:lnTo>
                  <a:lnTo>
                    <a:pt x="1113" y="90"/>
                  </a:lnTo>
                  <a:lnTo>
                    <a:pt x="1112" y="91"/>
                  </a:lnTo>
                  <a:lnTo>
                    <a:pt x="1112" y="92"/>
                  </a:lnTo>
                  <a:lnTo>
                    <a:pt x="1112" y="95"/>
                  </a:lnTo>
                  <a:lnTo>
                    <a:pt x="1112" y="95"/>
                  </a:lnTo>
                  <a:lnTo>
                    <a:pt x="1117" y="112"/>
                  </a:lnTo>
                  <a:lnTo>
                    <a:pt x="1121" y="124"/>
                  </a:lnTo>
                  <a:lnTo>
                    <a:pt x="1127" y="135"/>
                  </a:lnTo>
                  <a:lnTo>
                    <a:pt x="1127" y="135"/>
                  </a:lnTo>
                  <a:lnTo>
                    <a:pt x="1140" y="154"/>
                  </a:lnTo>
                  <a:lnTo>
                    <a:pt x="1147" y="165"/>
                  </a:lnTo>
                  <a:lnTo>
                    <a:pt x="1147" y="165"/>
                  </a:lnTo>
                  <a:lnTo>
                    <a:pt x="1162" y="190"/>
                  </a:lnTo>
                  <a:lnTo>
                    <a:pt x="1157" y="215"/>
                  </a:lnTo>
                  <a:lnTo>
                    <a:pt x="1157" y="215"/>
                  </a:lnTo>
                  <a:lnTo>
                    <a:pt x="1123" y="279"/>
                  </a:lnTo>
                  <a:lnTo>
                    <a:pt x="1097" y="326"/>
                  </a:lnTo>
                  <a:lnTo>
                    <a:pt x="1082" y="351"/>
                  </a:lnTo>
                  <a:lnTo>
                    <a:pt x="1082" y="351"/>
                  </a:lnTo>
                  <a:lnTo>
                    <a:pt x="1073" y="362"/>
                  </a:lnTo>
                  <a:lnTo>
                    <a:pt x="1072" y="366"/>
                  </a:lnTo>
                  <a:lnTo>
                    <a:pt x="1072" y="366"/>
                  </a:lnTo>
                  <a:lnTo>
                    <a:pt x="1067" y="367"/>
                  </a:lnTo>
                  <a:lnTo>
                    <a:pt x="1052" y="369"/>
                  </a:lnTo>
                  <a:lnTo>
                    <a:pt x="1030" y="371"/>
                  </a:lnTo>
                  <a:lnTo>
                    <a:pt x="1016" y="371"/>
                  </a:lnTo>
                  <a:lnTo>
                    <a:pt x="1002" y="371"/>
                  </a:lnTo>
                  <a:lnTo>
                    <a:pt x="1002" y="371"/>
                  </a:lnTo>
                  <a:lnTo>
                    <a:pt x="970" y="367"/>
                  </a:lnTo>
                  <a:lnTo>
                    <a:pt x="935" y="362"/>
                  </a:lnTo>
                  <a:lnTo>
                    <a:pt x="897" y="356"/>
                  </a:lnTo>
                  <a:lnTo>
                    <a:pt x="897" y="356"/>
                  </a:lnTo>
                  <a:lnTo>
                    <a:pt x="868" y="356"/>
                  </a:lnTo>
                  <a:lnTo>
                    <a:pt x="846" y="357"/>
                  </a:lnTo>
                  <a:lnTo>
                    <a:pt x="827" y="356"/>
                  </a:lnTo>
                  <a:lnTo>
                    <a:pt x="827" y="356"/>
                  </a:lnTo>
                  <a:lnTo>
                    <a:pt x="798" y="352"/>
                  </a:lnTo>
                  <a:lnTo>
                    <a:pt x="782" y="349"/>
                  </a:lnTo>
                  <a:lnTo>
                    <a:pt x="767" y="346"/>
                  </a:lnTo>
                  <a:lnTo>
                    <a:pt x="767" y="346"/>
                  </a:lnTo>
                  <a:lnTo>
                    <a:pt x="756" y="342"/>
                  </a:lnTo>
                  <a:lnTo>
                    <a:pt x="752" y="338"/>
                  </a:lnTo>
                  <a:lnTo>
                    <a:pt x="752" y="337"/>
                  </a:lnTo>
                  <a:lnTo>
                    <a:pt x="752" y="336"/>
                  </a:lnTo>
                  <a:lnTo>
                    <a:pt x="747" y="321"/>
                  </a:lnTo>
                  <a:lnTo>
                    <a:pt x="747" y="321"/>
                  </a:lnTo>
                  <a:lnTo>
                    <a:pt x="748" y="313"/>
                  </a:lnTo>
                  <a:lnTo>
                    <a:pt x="751" y="294"/>
                  </a:lnTo>
                  <a:lnTo>
                    <a:pt x="751" y="282"/>
                  </a:lnTo>
                  <a:lnTo>
                    <a:pt x="751" y="268"/>
                  </a:lnTo>
                  <a:lnTo>
                    <a:pt x="749" y="254"/>
                  </a:lnTo>
                  <a:lnTo>
                    <a:pt x="747" y="240"/>
                  </a:lnTo>
                  <a:lnTo>
                    <a:pt x="747" y="240"/>
                  </a:lnTo>
                  <a:lnTo>
                    <a:pt x="744" y="229"/>
                  </a:lnTo>
                  <a:lnTo>
                    <a:pt x="744" y="220"/>
                  </a:lnTo>
                  <a:lnTo>
                    <a:pt x="746" y="215"/>
                  </a:lnTo>
                  <a:lnTo>
                    <a:pt x="748" y="213"/>
                  </a:lnTo>
                  <a:lnTo>
                    <a:pt x="752" y="208"/>
                  </a:lnTo>
                  <a:lnTo>
                    <a:pt x="753" y="205"/>
                  </a:lnTo>
                  <a:lnTo>
                    <a:pt x="752" y="200"/>
                  </a:lnTo>
                  <a:lnTo>
                    <a:pt x="752" y="200"/>
                  </a:lnTo>
                  <a:lnTo>
                    <a:pt x="748" y="190"/>
                  </a:lnTo>
                  <a:lnTo>
                    <a:pt x="743" y="183"/>
                  </a:lnTo>
                  <a:lnTo>
                    <a:pt x="739" y="178"/>
                  </a:lnTo>
                  <a:lnTo>
                    <a:pt x="737" y="175"/>
                  </a:lnTo>
                  <a:lnTo>
                    <a:pt x="737" y="175"/>
                  </a:lnTo>
                  <a:lnTo>
                    <a:pt x="736" y="174"/>
                  </a:lnTo>
                  <a:lnTo>
                    <a:pt x="733" y="175"/>
                  </a:lnTo>
                  <a:lnTo>
                    <a:pt x="732" y="175"/>
                  </a:lnTo>
                  <a:lnTo>
                    <a:pt x="732" y="175"/>
                  </a:lnTo>
                  <a:lnTo>
                    <a:pt x="724" y="153"/>
                  </a:lnTo>
                  <a:lnTo>
                    <a:pt x="717" y="133"/>
                  </a:lnTo>
                  <a:lnTo>
                    <a:pt x="712" y="122"/>
                  </a:lnTo>
                  <a:lnTo>
                    <a:pt x="707" y="115"/>
                  </a:lnTo>
                  <a:lnTo>
                    <a:pt x="707" y="115"/>
                  </a:lnTo>
                  <a:lnTo>
                    <a:pt x="694" y="96"/>
                  </a:lnTo>
                  <a:lnTo>
                    <a:pt x="692" y="92"/>
                  </a:lnTo>
                  <a:lnTo>
                    <a:pt x="687" y="90"/>
                  </a:lnTo>
                  <a:lnTo>
                    <a:pt x="687" y="90"/>
                  </a:lnTo>
                  <a:lnTo>
                    <a:pt x="677" y="86"/>
                  </a:lnTo>
                  <a:lnTo>
                    <a:pt x="659" y="82"/>
                  </a:lnTo>
                  <a:lnTo>
                    <a:pt x="632" y="75"/>
                  </a:lnTo>
                  <a:lnTo>
                    <a:pt x="632" y="75"/>
                  </a:lnTo>
                  <a:lnTo>
                    <a:pt x="623" y="74"/>
                  </a:lnTo>
                  <a:lnTo>
                    <a:pt x="611" y="74"/>
                  </a:lnTo>
                  <a:lnTo>
                    <a:pt x="597" y="75"/>
                  </a:lnTo>
                  <a:lnTo>
                    <a:pt x="597" y="75"/>
                  </a:lnTo>
                  <a:lnTo>
                    <a:pt x="602" y="60"/>
                  </a:lnTo>
                  <a:lnTo>
                    <a:pt x="604" y="51"/>
                  </a:lnTo>
                  <a:lnTo>
                    <a:pt x="603" y="50"/>
                  </a:lnTo>
                  <a:lnTo>
                    <a:pt x="602" y="50"/>
                  </a:lnTo>
                  <a:lnTo>
                    <a:pt x="602" y="50"/>
                  </a:lnTo>
                  <a:lnTo>
                    <a:pt x="591" y="60"/>
                  </a:lnTo>
                  <a:lnTo>
                    <a:pt x="582" y="70"/>
                  </a:lnTo>
                  <a:lnTo>
                    <a:pt x="582" y="70"/>
                  </a:lnTo>
                  <a:lnTo>
                    <a:pt x="581" y="71"/>
                  </a:lnTo>
                  <a:lnTo>
                    <a:pt x="579" y="71"/>
                  </a:lnTo>
                  <a:lnTo>
                    <a:pt x="577" y="67"/>
                  </a:lnTo>
                  <a:lnTo>
                    <a:pt x="572" y="60"/>
                  </a:lnTo>
                  <a:lnTo>
                    <a:pt x="572" y="60"/>
                  </a:lnTo>
                  <a:lnTo>
                    <a:pt x="571" y="61"/>
                  </a:lnTo>
                  <a:lnTo>
                    <a:pt x="568" y="65"/>
                  </a:lnTo>
                  <a:lnTo>
                    <a:pt x="563" y="76"/>
                  </a:lnTo>
                  <a:lnTo>
                    <a:pt x="557" y="95"/>
                  </a:lnTo>
                  <a:lnTo>
                    <a:pt x="547" y="85"/>
                  </a:lnTo>
                  <a:lnTo>
                    <a:pt x="547" y="85"/>
                  </a:lnTo>
                  <a:lnTo>
                    <a:pt x="545" y="85"/>
                  </a:lnTo>
                  <a:lnTo>
                    <a:pt x="544" y="89"/>
                  </a:lnTo>
                  <a:lnTo>
                    <a:pt x="542" y="97"/>
                  </a:lnTo>
                  <a:lnTo>
                    <a:pt x="537" y="115"/>
                  </a:lnTo>
                  <a:lnTo>
                    <a:pt x="537" y="115"/>
                  </a:lnTo>
                  <a:lnTo>
                    <a:pt x="534" y="131"/>
                  </a:lnTo>
                  <a:lnTo>
                    <a:pt x="533" y="135"/>
                  </a:lnTo>
                  <a:lnTo>
                    <a:pt x="532" y="138"/>
                  </a:lnTo>
                  <a:lnTo>
                    <a:pt x="529" y="138"/>
                  </a:lnTo>
                  <a:lnTo>
                    <a:pt x="527" y="135"/>
                  </a:lnTo>
                  <a:lnTo>
                    <a:pt x="527" y="135"/>
                  </a:lnTo>
                  <a:lnTo>
                    <a:pt x="524" y="131"/>
                  </a:lnTo>
                  <a:lnTo>
                    <a:pt x="520" y="130"/>
                  </a:lnTo>
                  <a:lnTo>
                    <a:pt x="518" y="129"/>
                  </a:lnTo>
                  <a:lnTo>
                    <a:pt x="515" y="129"/>
                  </a:lnTo>
                  <a:lnTo>
                    <a:pt x="513" y="131"/>
                  </a:lnTo>
                  <a:lnTo>
                    <a:pt x="512" y="135"/>
                  </a:lnTo>
                  <a:lnTo>
                    <a:pt x="512" y="135"/>
                  </a:lnTo>
                  <a:lnTo>
                    <a:pt x="514" y="155"/>
                  </a:lnTo>
                  <a:lnTo>
                    <a:pt x="517" y="175"/>
                  </a:lnTo>
                  <a:lnTo>
                    <a:pt x="517" y="175"/>
                  </a:lnTo>
                  <a:lnTo>
                    <a:pt x="514" y="184"/>
                  </a:lnTo>
                  <a:lnTo>
                    <a:pt x="514" y="193"/>
                  </a:lnTo>
                  <a:lnTo>
                    <a:pt x="517" y="205"/>
                  </a:lnTo>
                  <a:lnTo>
                    <a:pt x="517" y="205"/>
                  </a:lnTo>
                  <a:lnTo>
                    <a:pt x="527" y="235"/>
                  </a:lnTo>
                  <a:lnTo>
                    <a:pt x="532" y="250"/>
                  </a:lnTo>
                  <a:lnTo>
                    <a:pt x="552" y="265"/>
                  </a:lnTo>
                  <a:lnTo>
                    <a:pt x="552" y="265"/>
                  </a:lnTo>
                  <a:lnTo>
                    <a:pt x="549" y="267"/>
                  </a:lnTo>
                  <a:lnTo>
                    <a:pt x="543" y="270"/>
                  </a:lnTo>
                  <a:lnTo>
                    <a:pt x="540" y="274"/>
                  </a:lnTo>
                  <a:lnTo>
                    <a:pt x="540" y="277"/>
                  </a:lnTo>
                  <a:lnTo>
                    <a:pt x="542" y="280"/>
                  </a:lnTo>
                  <a:lnTo>
                    <a:pt x="547" y="285"/>
                  </a:lnTo>
                  <a:lnTo>
                    <a:pt x="547" y="285"/>
                  </a:lnTo>
                  <a:lnTo>
                    <a:pt x="558" y="293"/>
                  </a:lnTo>
                  <a:lnTo>
                    <a:pt x="567" y="298"/>
                  </a:lnTo>
                  <a:lnTo>
                    <a:pt x="573" y="300"/>
                  </a:lnTo>
                  <a:lnTo>
                    <a:pt x="577" y="300"/>
                  </a:lnTo>
                  <a:lnTo>
                    <a:pt x="577" y="300"/>
                  </a:lnTo>
                  <a:lnTo>
                    <a:pt x="578" y="300"/>
                  </a:lnTo>
                  <a:lnTo>
                    <a:pt x="581" y="303"/>
                  </a:lnTo>
                  <a:lnTo>
                    <a:pt x="582" y="305"/>
                  </a:lnTo>
                  <a:lnTo>
                    <a:pt x="602" y="321"/>
                  </a:lnTo>
                  <a:close/>
                </a:path>
              </a:pathLst>
            </a:custGeom>
            <a:gradFill>
              <a:gsLst>
                <a:gs pos="0">
                  <a:srgbClr val="0070C0"/>
                </a:gs>
                <a:gs pos="100000">
                  <a:srgbClr val="00B0F0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" name="Freeform 8">
              <a:extLst>
                <a:ext uri="{FF2B5EF4-FFF2-40B4-BE49-F238E27FC236}">
                  <a16:creationId xmlns:a16="http://schemas.microsoft.com/office/drawing/2014/main" id="{0372928D-27CC-E8AB-EAE6-EBEBB5A95C5E}"/>
                </a:ext>
              </a:extLst>
            </p:cNvPr>
            <p:cNvSpPr>
              <a:spLocks/>
            </p:cNvSpPr>
            <p:nvPr/>
          </p:nvSpPr>
          <p:spPr bwMode="auto">
            <a:xfrm>
              <a:off x="3622675" y="866776"/>
              <a:ext cx="88900" cy="76200"/>
            </a:xfrm>
            <a:custGeom>
              <a:avLst/>
              <a:gdLst>
                <a:gd name="T0" fmla="*/ 0 w 56"/>
                <a:gd name="T1" fmla="*/ 16 h 48"/>
                <a:gd name="T2" fmla="*/ 0 w 56"/>
                <a:gd name="T3" fmla="*/ 16 h 48"/>
                <a:gd name="T4" fmla="*/ 16 w 56"/>
                <a:gd name="T5" fmla="*/ 10 h 48"/>
                <a:gd name="T6" fmla="*/ 40 w 56"/>
                <a:gd name="T7" fmla="*/ 1 h 48"/>
                <a:gd name="T8" fmla="*/ 40 w 56"/>
                <a:gd name="T9" fmla="*/ 1 h 48"/>
                <a:gd name="T10" fmla="*/ 47 w 56"/>
                <a:gd name="T11" fmla="*/ 0 h 48"/>
                <a:gd name="T12" fmla="*/ 52 w 56"/>
                <a:gd name="T13" fmla="*/ 1 h 48"/>
                <a:gd name="T14" fmla="*/ 55 w 56"/>
                <a:gd name="T15" fmla="*/ 3 h 48"/>
                <a:gd name="T16" fmla="*/ 55 w 56"/>
                <a:gd name="T17" fmla="*/ 5 h 48"/>
                <a:gd name="T18" fmla="*/ 55 w 56"/>
                <a:gd name="T19" fmla="*/ 6 h 48"/>
                <a:gd name="T20" fmla="*/ 55 w 56"/>
                <a:gd name="T21" fmla="*/ 6 h 48"/>
                <a:gd name="T22" fmla="*/ 55 w 56"/>
                <a:gd name="T23" fmla="*/ 9 h 48"/>
                <a:gd name="T24" fmla="*/ 55 w 56"/>
                <a:gd name="T25" fmla="*/ 13 h 48"/>
                <a:gd name="T26" fmla="*/ 56 w 56"/>
                <a:gd name="T27" fmla="*/ 24 h 48"/>
                <a:gd name="T28" fmla="*/ 56 w 56"/>
                <a:gd name="T29" fmla="*/ 29 h 48"/>
                <a:gd name="T30" fmla="*/ 55 w 56"/>
                <a:gd name="T31" fmla="*/ 34 h 48"/>
                <a:gd name="T32" fmla="*/ 54 w 56"/>
                <a:gd name="T33" fmla="*/ 39 h 48"/>
                <a:gd name="T34" fmla="*/ 50 w 56"/>
                <a:gd name="T35" fmla="*/ 42 h 48"/>
                <a:gd name="T36" fmla="*/ 50 w 56"/>
                <a:gd name="T37" fmla="*/ 42 h 48"/>
                <a:gd name="T38" fmla="*/ 42 w 56"/>
                <a:gd name="T39" fmla="*/ 45 h 48"/>
                <a:gd name="T40" fmla="*/ 37 w 56"/>
                <a:gd name="T41" fmla="*/ 48 h 48"/>
                <a:gd name="T42" fmla="*/ 32 w 56"/>
                <a:gd name="T43" fmla="*/ 48 h 48"/>
                <a:gd name="T44" fmla="*/ 25 w 56"/>
                <a:gd name="T45" fmla="*/ 47 h 48"/>
                <a:gd name="T46" fmla="*/ 25 w 56"/>
                <a:gd name="T47" fmla="*/ 47 h 48"/>
                <a:gd name="T48" fmla="*/ 20 w 56"/>
                <a:gd name="T49" fmla="*/ 44 h 48"/>
                <a:gd name="T50" fmla="*/ 16 w 56"/>
                <a:gd name="T51" fmla="*/ 40 h 48"/>
                <a:gd name="T52" fmla="*/ 9 w 56"/>
                <a:gd name="T53" fmla="*/ 30 h 48"/>
                <a:gd name="T54" fmla="*/ 2 w 56"/>
                <a:gd name="T55" fmla="*/ 20 h 48"/>
                <a:gd name="T56" fmla="*/ 0 w 56"/>
                <a:gd name="T57" fmla="*/ 16 h 48"/>
                <a:gd name="T58" fmla="*/ 0 w 56"/>
                <a:gd name="T59" fmla="*/ 16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56" h="48">
                  <a:moveTo>
                    <a:pt x="0" y="16"/>
                  </a:moveTo>
                  <a:lnTo>
                    <a:pt x="0" y="16"/>
                  </a:lnTo>
                  <a:lnTo>
                    <a:pt x="16" y="10"/>
                  </a:lnTo>
                  <a:lnTo>
                    <a:pt x="40" y="1"/>
                  </a:lnTo>
                  <a:lnTo>
                    <a:pt x="40" y="1"/>
                  </a:lnTo>
                  <a:lnTo>
                    <a:pt x="47" y="0"/>
                  </a:lnTo>
                  <a:lnTo>
                    <a:pt x="52" y="1"/>
                  </a:lnTo>
                  <a:lnTo>
                    <a:pt x="55" y="3"/>
                  </a:lnTo>
                  <a:lnTo>
                    <a:pt x="55" y="5"/>
                  </a:lnTo>
                  <a:lnTo>
                    <a:pt x="55" y="6"/>
                  </a:lnTo>
                  <a:lnTo>
                    <a:pt x="55" y="6"/>
                  </a:lnTo>
                  <a:lnTo>
                    <a:pt x="55" y="9"/>
                  </a:lnTo>
                  <a:lnTo>
                    <a:pt x="55" y="13"/>
                  </a:lnTo>
                  <a:lnTo>
                    <a:pt x="56" y="24"/>
                  </a:lnTo>
                  <a:lnTo>
                    <a:pt x="56" y="29"/>
                  </a:lnTo>
                  <a:lnTo>
                    <a:pt x="55" y="34"/>
                  </a:lnTo>
                  <a:lnTo>
                    <a:pt x="54" y="39"/>
                  </a:lnTo>
                  <a:lnTo>
                    <a:pt x="50" y="42"/>
                  </a:lnTo>
                  <a:lnTo>
                    <a:pt x="50" y="42"/>
                  </a:lnTo>
                  <a:lnTo>
                    <a:pt x="42" y="45"/>
                  </a:lnTo>
                  <a:lnTo>
                    <a:pt x="37" y="48"/>
                  </a:lnTo>
                  <a:lnTo>
                    <a:pt x="32" y="48"/>
                  </a:lnTo>
                  <a:lnTo>
                    <a:pt x="25" y="47"/>
                  </a:lnTo>
                  <a:lnTo>
                    <a:pt x="25" y="47"/>
                  </a:lnTo>
                  <a:lnTo>
                    <a:pt x="20" y="44"/>
                  </a:lnTo>
                  <a:lnTo>
                    <a:pt x="16" y="40"/>
                  </a:lnTo>
                  <a:lnTo>
                    <a:pt x="9" y="30"/>
                  </a:lnTo>
                  <a:lnTo>
                    <a:pt x="2" y="20"/>
                  </a:lnTo>
                  <a:lnTo>
                    <a:pt x="0" y="16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36B9DAD4-B294-535C-49F8-B4C983A660FD}"/>
              </a:ext>
            </a:extLst>
          </p:cNvPr>
          <p:cNvGrpSpPr/>
          <p:nvPr/>
        </p:nvGrpSpPr>
        <p:grpSpPr>
          <a:xfrm>
            <a:off x="1178319" y="895718"/>
            <a:ext cx="1576913" cy="2533282"/>
            <a:chOff x="6981826" y="258763"/>
            <a:chExt cx="1714500" cy="2754313"/>
          </a:xfrm>
        </p:grpSpPr>
        <p:sp>
          <p:nvSpPr>
            <p:cNvPr id="16" name="Freeform 12">
              <a:extLst>
                <a:ext uri="{FF2B5EF4-FFF2-40B4-BE49-F238E27FC236}">
                  <a16:creationId xmlns:a16="http://schemas.microsoft.com/office/drawing/2014/main" id="{F946B0F6-77EE-35FF-E02A-0B2050F36A7C}"/>
                </a:ext>
              </a:extLst>
            </p:cNvPr>
            <p:cNvSpPr>
              <a:spLocks/>
            </p:cNvSpPr>
            <p:nvPr/>
          </p:nvSpPr>
          <p:spPr bwMode="auto">
            <a:xfrm>
              <a:off x="6981826" y="258763"/>
              <a:ext cx="1714500" cy="2754313"/>
            </a:xfrm>
            <a:custGeom>
              <a:avLst/>
              <a:gdLst>
                <a:gd name="T0" fmla="*/ 479 w 1080"/>
                <a:gd name="T1" fmla="*/ 8 h 1735"/>
                <a:gd name="T2" fmla="*/ 444 w 1080"/>
                <a:gd name="T3" fmla="*/ 40 h 1735"/>
                <a:gd name="T4" fmla="*/ 424 w 1080"/>
                <a:gd name="T5" fmla="*/ 124 h 1735"/>
                <a:gd name="T6" fmla="*/ 431 w 1080"/>
                <a:gd name="T7" fmla="*/ 179 h 1735"/>
                <a:gd name="T8" fmla="*/ 483 w 1080"/>
                <a:gd name="T9" fmla="*/ 232 h 1735"/>
                <a:gd name="T10" fmla="*/ 503 w 1080"/>
                <a:gd name="T11" fmla="*/ 262 h 1735"/>
                <a:gd name="T12" fmla="*/ 365 w 1080"/>
                <a:gd name="T13" fmla="*/ 334 h 1735"/>
                <a:gd name="T14" fmla="*/ 177 w 1080"/>
                <a:gd name="T15" fmla="*/ 203 h 1735"/>
                <a:gd name="T16" fmla="*/ 191 w 1080"/>
                <a:gd name="T17" fmla="*/ 152 h 1735"/>
                <a:gd name="T18" fmla="*/ 145 w 1080"/>
                <a:gd name="T19" fmla="*/ 188 h 1735"/>
                <a:gd name="T20" fmla="*/ 108 w 1080"/>
                <a:gd name="T21" fmla="*/ 101 h 1735"/>
                <a:gd name="T22" fmla="*/ 103 w 1080"/>
                <a:gd name="T23" fmla="*/ 173 h 1735"/>
                <a:gd name="T24" fmla="*/ 59 w 1080"/>
                <a:gd name="T25" fmla="*/ 114 h 1735"/>
                <a:gd name="T26" fmla="*/ 59 w 1080"/>
                <a:gd name="T27" fmla="*/ 153 h 1735"/>
                <a:gd name="T28" fmla="*/ 28 w 1080"/>
                <a:gd name="T29" fmla="*/ 132 h 1735"/>
                <a:gd name="T30" fmla="*/ 42 w 1080"/>
                <a:gd name="T31" fmla="*/ 173 h 1735"/>
                <a:gd name="T32" fmla="*/ 11 w 1080"/>
                <a:gd name="T33" fmla="*/ 174 h 1735"/>
                <a:gd name="T34" fmla="*/ 39 w 1080"/>
                <a:gd name="T35" fmla="*/ 229 h 1735"/>
                <a:gd name="T36" fmla="*/ 146 w 1080"/>
                <a:gd name="T37" fmla="*/ 404 h 1735"/>
                <a:gd name="T38" fmla="*/ 260 w 1080"/>
                <a:gd name="T39" fmla="*/ 554 h 1735"/>
                <a:gd name="T40" fmla="*/ 439 w 1080"/>
                <a:gd name="T41" fmla="*/ 618 h 1735"/>
                <a:gd name="T42" fmla="*/ 428 w 1080"/>
                <a:gd name="T43" fmla="*/ 779 h 1735"/>
                <a:gd name="T44" fmla="*/ 419 w 1080"/>
                <a:gd name="T45" fmla="*/ 860 h 1735"/>
                <a:gd name="T46" fmla="*/ 444 w 1080"/>
                <a:gd name="T47" fmla="*/ 1226 h 1735"/>
                <a:gd name="T48" fmla="*/ 478 w 1080"/>
                <a:gd name="T49" fmla="*/ 1597 h 1735"/>
                <a:gd name="T50" fmla="*/ 467 w 1080"/>
                <a:gd name="T51" fmla="*/ 1646 h 1735"/>
                <a:gd name="T52" fmla="*/ 405 w 1080"/>
                <a:gd name="T53" fmla="*/ 1710 h 1735"/>
                <a:gd name="T54" fmla="*/ 481 w 1080"/>
                <a:gd name="T55" fmla="*/ 1734 h 1735"/>
                <a:gd name="T56" fmla="*/ 566 w 1080"/>
                <a:gd name="T57" fmla="*/ 1657 h 1735"/>
                <a:gd name="T58" fmla="*/ 562 w 1080"/>
                <a:gd name="T59" fmla="*/ 1608 h 1735"/>
                <a:gd name="T60" fmla="*/ 601 w 1080"/>
                <a:gd name="T61" fmla="*/ 1063 h 1735"/>
                <a:gd name="T62" fmla="*/ 647 w 1080"/>
                <a:gd name="T63" fmla="*/ 1228 h 1735"/>
                <a:gd name="T64" fmla="*/ 604 w 1080"/>
                <a:gd name="T65" fmla="*/ 1610 h 1735"/>
                <a:gd name="T66" fmla="*/ 651 w 1080"/>
                <a:gd name="T67" fmla="*/ 1661 h 1735"/>
                <a:gd name="T68" fmla="*/ 814 w 1080"/>
                <a:gd name="T69" fmla="*/ 1681 h 1735"/>
                <a:gd name="T70" fmla="*/ 798 w 1080"/>
                <a:gd name="T71" fmla="*/ 1640 h 1735"/>
                <a:gd name="T72" fmla="*/ 720 w 1080"/>
                <a:gd name="T73" fmla="*/ 1568 h 1735"/>
                <a:gd name="T74" fmla="*/ 778 w 1080"/>
                <a:gd name="T75" fmla="*/ 1298 h 1735"/>
                <a:gd name="T76" fmla="*/ 801 w 1080"/>
                <a:gd name="T77" fmla="*/ 760 h 1735"/>
                <a:gd name="T78" fmla="*/ 773 w 1080"/>
                <a:gd name="T79" fmla="*/ 480 h 1735"/>
                <a:gd name="T80" fmla="*/ 991 w 1080"/>
                <a:gd name="T81" fmla="*/ 539 h 1735"/>
                <a:gd name="T82" fmla="*/ 1050 w 1080"/>
                <a:gd name="T83" fmla="*/ 282 h 1735"/>
                <a:gd name="T84" fmla="*/ 1064 w 1080"/>
                <a:gd name="T85" fmla="*/ 203 h 1735"/>
                <a:gd name="T86" fmla="*/ 1070 w 1080"/>
                <a:gd name="T87" fmla="*/ 155 h 1735"/>
                <a:gd name="T88" fmla="*/ 1045 w 1080"/>
                <a:gd name="T89" fmla="*/ 188 h 1735"/>
                <a:gd name="T90" fmla="*/ 1041 w 1080"/>
                <a:gd name="T91" fmla="*/ 124 h 1735"/>
                <a:gd name="T92" fmla="*/ 1021 w 1080"/>
                <a:gd name="T93" fmla="*/ 114 h 1735"/>
                <a:gd name="T94" fmla="*/ 1001 w 1080"/>
                <a:gd name="T95" fmla="*/ 168 h 1735"/>
                <a:gd name="T96" fmla="*/ 978 w 1080"/>
                <a:gd name="T97" fmla="*/ 119 h 1735"/>
                <a:gd name="T98" fmla="*/ 946 w 1080"/>
                <a:gd name="T99" fmla="*/ 176 h 1735"/>
                <a:gd name="T100" fmla="*/ 976 w 1080"/>
                <a:gd name="T101" fmla="*/ 252 h 1735"/>
                <a:gd name="T102" fmla="*/ 975 w 1080"/>
                <a:gd name="T103" fmla="*/ 326 h 1735"/>
                <a:gd name="T104" fmla="*/ 811 w 1080"/>
                <a:gd name="T105" fmla="*/ 356 h 1735"/>
                <a:gd name="T106" fmla="*/ 705 w 1080"/>
                <a:gd name="T107" fmla="*/ 312 h 1735"/>
                <a:gd name="T108" fmla="*/ 638 w 1080"/>
                <a:gd name="T109" fmla="*/ 273 h 1735"/>
                <a:gd name="T110" fmla="*/ 651 w 1080"/>
                <a:gd name="T111" fmla="*/ 153 h 1735"/>
                <a:gd name="T112" fmla="*/ 592 w 1080"/>
                <a:gd name="T113" fmla="*/ 50 h 1735"/>
                <a:gd name="T114" fmla="*/ 572 w 1080"/>
                <a:gd name="T115" fmla="*/ 20 h 1735"/>
                <a:gd name="T116" fmla="*/ 545 w 1080"/>
                <a:gd name="T117" fmla="*/ 8 h 1735"/>
                <a:gd name="T118" fmla="*/ 513 w 1080"/>
                <a:gd name="T119" fmla="*/ 20 h 17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080" h="1735">
                  <a:moveTo>
                    <a:pt x="513" y="20"/>
                  </a:moveTo>
                  <a:lnTo>
                    <a:pt x="513" y="20"/>
                  </a:lnTo>
                  <a:lnTo>
                    <a:pt x="527" y="0"/>
                  </a:lnTo>
                  <a:lnTo>
                    <a:pt x="527" y="0"/>
                  </a:lnTo>
                  <a:lnTo>
                    <a:pt x="526" y="0"/>
                  </a:lnTo>
                  <a:lnTo>
                    <a:pt x="520" y="4"/>
                  </a:lnTo>
                  <a:lnTo>
                    <a:pt x="504" y="14"/>
                  </a:lnTo>
                  <a:lnTo>
                    <a:pt x="478" y="30"/>
                  </a:lnTo>
                  <a:lnTo>
                    <a:pt x="478" y="30"/>
                  </a:lnTo>
                  <a:lnTo>
                    <a:pt x="479" y="16"/>
                  </a:lnTo>
                  <a:lnTo>
                    <a:pt x="479" y="8"/>
                  </a:lnTo>
                  <a:lnTo>
                    <a:pt x="478" y="5"/>
                  </a:lnTo>
                  <a:lnTo>
                    <a:pt x="478" y="5"/>
                  </a:lnTo>
                  <a:lnTo>
                    <a:pt x="478" y="5"/>
                  </a:lnTo>
                  <a:lnTo>
                    <a:pt x="471" y="24"/>
                  </a:lnTo>
                  <a:lnTo>
                    <a:pt x="466" y="37"/>
                  </a:lnTo>
                  <a:lnTo>
                    <a:pt x="463" y="45"/>
                  </a:lnTo>
                  <a:lnTo>
                    <a:pt x="463" y="45"/>
                  </a:lnTo>
                  <a:lnTo>
                    <a:pt x="462" y="46"/>
                  </a:lnTo>
                  <a:lnTo>
                    <a:pt x="460" y="46"/>
                  </a:lnTo>
                  <a:lnTo>
                    <a:pt x="453" y="43"/>
                  </a:lnTo>
                  <a:lnTo>
                    <a:pt x="444" y="40"/>
                  </a:lnTo>
                  <a:lnTo>
                    <a:pt x="444" y="40"/>
                  </a:lnTo>
                  <a:lnTo>
                    <a:pt x="444" y="42"/>
                  </a:lnTo>
                  <a:lnTo>
                    <a:pt x="444" y="48"/>
                  </a:lnTo>
                  <a:lnTo>
                    <a:pt x="442" y="56"/>
                  </a:lnTo>
                  <a:lnTo>
                    <a:pt x="441" y="61"/>
                  </a:lnTo>
                  <a:lnTo>
                    <a:pt x="439" y="64"/>
                  </a:lnTo>
                  <a:lnTo>
                    <a:pt x="439" y="64"/>
                  </a:lnTo>
                  <a:lnTo>
                    <a:pt x="436" y="69"/>
                  </a:lnTo>
                  <a:lnTo>
                    <a:pt x="434" y="77"/>
                  </a:lnTo>
                  <a:lnTo>
                    <a:pt x="429" y="93"/>
                  </a:lnTo>
                  <a:lnTo>
                    <a:pt x="424" y="124"/>
                  </a:lnTo>
                  <a:lnTo>
                    <a:pt x="424" y="124"/>
                  </a:lnTo>
                  <a:lnTo>
                    <a:pt x="424" y="130"/>
                  </a:lnTo>
                  <a:lnTo>
                    <a:pt x="426" y="136"/>
                  </a:lnTo>
                  <a:lnTo>
                    <a:pt x="433" y="153"/>
                  </a:lnTo>
                  <a:lnTo>
                    <a:pt x="440" y="167"/>
                  </a:lnTo>
                  <a:lnTo>
                    <a:pt x="444" y="173"/>
                  </a:lnTo>
                  <a:lnTo>
                    <a:pt x="444" y="173"/>
                  </a:lnTo>
                  <a:lnTo>
                    <a:pt x="441" y="173"/>
                  </a:lnTo>
                  <a:lnTo>
                    <a:pt x="435" y="176"/>
                  </a:lnTo>
                  <a:lnTo>
                    <a:pt x="433" y="177"/>
                  </a:lnTo>
                  <a:lnTo>
                    <a:pt x="431" y="179"/>
                  </a:lnTo>
                  <a:lnTo>
                    <a:pt x="431" y="183"/>
                  </a:lnTo>
                  <a:lnTo>
                    <a:pt x="434" y="188"/>
                  </a:lnTo>
                  <a:lnTo>
                    <a:pt x="434" y="188"/>
                  </a:lnTo>
                  <a:lnTo>
                    <a:pt x="444" y="198"/>
                  </a:lnTo>
                  <a:lnTo>
                    <a:pt x="455" y="208"/>
                  </a:lnTo>
                  <a:lnTo>
                    <a:pt x="465" y="215"/>
                  </a:lnTo>
                  <a:lnTo>
                    <a:pt x="468" y="218"/>
                  </a:lnTo>
                  <a:lnTo>
                    <a:pt x="468" y="218"/>
                  </a:lnTo>
                  <a:lnTo>
                    <a:pt x="476" y="224"/>
                  </a:lnTo>
                  <a:lnTo>
                    <a:pt x="481" y="229"/>
                  </a:lnTo>
                  <a:lnTo>
                    <a:pt x="483" y="232"/>
                  </a:lnTo>
                  <a:lnTo>
                    <a:pt x="483" y="232"/>
                  </a:lnTo>
                  <a:lnTo>
                    <a:pt x="483" y="234"/>
                  </a:lnTo>
                  <a:lnTo>
                    <a:pt x="486" y="234"/>
                  </a:lnTo>
                  <a:lnTo>
                    <a:pt x="487" y="235"/>
                  </a:lnTo>
                  <a:lnTo>
                    <a:pt x="488" y="237"/>
                  </a:lnTo>
                  <a:lnTo>
                    <a:pt x="488" y="237"/>
                  </a:lnTo>
                  <a:lnTo>
                    <a:pt x="490" y="242"/>
                  </a:lnTo>
                  <a:lnTo>
                    <a:pt x="497" y="248"/>
                  </a:lnTo>
                  <a:lnTo>
                    <a:pt x="502" y="255"/>
                  </a:lnTo>
                  <a:lnTo>
                    <a:pt x="503" y="258"/>
                  </a:lnTo>
                  <a:lnTo>
                    <a:pt x="503" y="262"/>
                  </a:lnTo>
                  <a:lnTo>
                    <a:pt x="503" y="262"/>
                  </a:lnTo>
                  <a:lnTo>
                    <a:pt x="498" y="287"/>
                  </a:lnTo>
                  <a:lnTo>
                    <a:pt x="498" y="287"/>
                  </a:lnTo>
                  <a:lnTo>
                    <a:pt x="483" y="293"/>
                  </a:lnTo>
                  <a:lnTo>
                    <a:pt x="449" y="305"/>
                  </a:lnTo>
                  <a:lnTo>
                    <a:pt x="412" y="319"/>
                  </a:lnTo>
                  <a:lnTo>
                    <a:pt x="384" y="326"/>
                  </a:lnTo>
                  <a:lnTo>
                    <a:pt x="384" y="326"/>
                  </a:lnTo>
                  <a:lnTo>
                    <a:pt x="377" y="329"/>
                  </a:lnTo>
                  <a:lnTo>
                    <a:pt x="371" y="331"/>
                  </a:lnTo>
                  <a:lnTo>
                    <a:pt x="365" y="334"/>
                  </a:lnTo>
                  <a:lnTo>
                    <a:pt x="360" y="337"/>
                  </a:lnTo>
                  <a:lnTo>
                    <a:pt x="349" y="347"/>
                  </a:lnTo>
                  <a:lnTo>
                    <a:pt x="335" y="361"/>
                  </a:lnTo>
                  <a:lnTo>
                    <a:pt x="335" y="361"/>
                  </a:lnTo>
                  <a:lnTo>
                    <a:pt x="288" y="408"/>
                  </a:lnTo>
                  <a:lnTo>
                    <a:pt x="256" y="440"/>
                  </a:lnTo>
                  <a:lnTo>
                    <a:pt x="153" y="257"/>
                  </a:lnTo>
                  <a:lnTo>
                    <a:pt x="153" y="257"/>
                  </a:lnTo>
                  <a:lnTo>
                    <a:pt x="164" y="234"/>
                  </a:lnTo>
                  <a:lnTo>
                    <a:pt x="177" y="203"/>
                  </a:lnTo>
                  <a:lnTo>
                    <a:pt x="177" y="203"/>
                  </a:lnTo>
                  <a:lnTo>
                    <a:pt x="180" y="195"/>
                  </a:lnTo>
                  <a:lnTo>
                    <a:pt x="180" y="190"/>
                  </a:lnTo>
                  <a:lnTo>
                    <a:pt x="181" y="185"/>
                  </a:lnTo>
                  <a:lnTo>
                    <a:pt x="182" y="183"/>
                  </a:lnTo>
                  <a:lnTo>
                    <a:pt x="182" y="183"/>
                  </a:lnTo>
                  <a:lnTo>
                    <a:pt x="193" y="171"/>
                  </a:lnTo>
                  <a:lnTo>
                    <a:pt x="197" y="163"/>
                  </a:lnTo>
                  <a:lnTo>
                    <a:pt x="198" y="161"/>
                  </a:lnTo>
                  <a:lnTo>
                    <a:pt x="197" y="158"/>
                  </a:lnTo>
                  <a:lnTo>
                    <a:pt x="197" y="158"/>
                  </a:lnTo>
                  <a:lnTo>
                    <a:pt x="191" y="152"/>
                  </a:lnTo>
                  <a:lnTo>
                    <a:pt x="187" y="152"/>
                  </a:lnTo>
                  <a:lnTo>
                    <a:pt x="182" y="153"/>
                  </a:lnTo>
                  <a:lnTo>
                    <a:pt x="182" y="153"/>
                  </a:lnTo>
                  <a:lnTo>
                    <a:pt x="178" y="156"/>
                  </a:lnTo>
                  <a:lnTo>
                    <a:pt x="174" y="161"/>
                  </a:lnTo>
                  <a:lnTo>
                    <a:pt x="162" y="172"/>
                  </a:lnTo>
                  <a:lnTo>
                    <a:pt x="153" y="183"/>
                  </a:lnTo>
                  <a:lnTo>
                    <a:pt x="148" y="188"/>
                  </a:lnTo>
                  <a:lnTo>
                    <a:pt x="148" y="188"/>
                  </a:lnTo>
                  <a:lnTo>
                    <a:pt x="146" y="188"/>
                  </a:lnTo>
                  <a:lnTo>
                    <a:pt x="145" y="188"/>
                  </a:lnTo>
                  <a:lnTo>
                    <a:pt x="143" y="187"/>
                  </a:lnTo>
                  <a:lnTo>
                    <a:pt x="138" y="183"/>
                  </a:lnTo>
                  <a:lnTo>
                    <a:pt x="138" y="183"/>
                  </a:lnTo>
                  <a:lnTo>
                    <a:pt x="135" y="177"/>
                  </a:lnTo>
                  <a:lnTo>
                    <a:pt x="132" y="168"/>
                  </a:lnTo>
                  <a:lnTo>
                    <a:pt x="125" y="142"/>
                  </a:lnTo>
                  <a:lnTo>
                    <a:pt x="119" y="118"/>
                  </a:lnTo>
                  <a:lnTo>
                    <a:pt x="116" y="109"/>
                  </a:lnTo>
                  <a:lnTo>
                    <a:pt x="113" y="104"/>
                  </a:lnTo>
                  <a:lnTo>
                    <a:pt x="113" y="104"/>
                  </a:lnTo>
                  <a:lnTo>
                    <a:pt x="108" y="101"/>
                  </a:lnTo>
                  <a:lnTo>
                    <a:pt x="106" y="101"/>
                  </a:lnTo>
                  <a:lnTo>
                    <a:pt x="104" y="104"/>
                  </a:lnTo>
                  <a:lnTo>
                    <a:pt x="103" y="109"/>
                  </a:lnTo>
                  <a:lnTo>
                    <a:pt x="103" y="109"/>
                  </a:lnTo>
                  <a:lnTo>
                    <a:pt x="104" y="124"/>
                  </a:lnTo>
                  <a:lnTo>
                    <a:pt x="107" y="147"/>
                  </a:lnTo>
                  <a:lnTo>
                    <a:pt x="108" y="158"/>
                  </a:lnTo>
                  <a:lnTo>
                    <a:pt x="108" y="167"/>
                  </a:lnTo>
                  <a:lnTo>
                    <a:pt x="107" y="173"/>
                  </a:lnTo>
                  <a:lnTo>
                    <a:pt x="106" y="173"/>
                  </a:lnTo>
                  <a:lnTo>
                    <a:pt x="103" y="173"/>
                  </a:lnTo>
                  <a:lnTo>
                    <a:pt x="103" y="173"/>
                  </a:lnTo>
                  <a:lnTo>
                    <a:pt x="98" y="171"/>
                  </a:lnTo>
                  <a:lnTo>
                    <a:pt x="95" y="166"/>
                  </a:lnTo>
                  <a:lnTo>
                    <a:pt x="87" y="157"/>
                  </a:lnTo>
                  <a:lnTo>
                    <a:pt x="74" y="139"/>
                  </a:lnTo>
                  <a:lnTo>
                    <a:pt x="74" y="139"/>
                  </a:lnTo>
                  <a:lnTo>
                    <a:pt x="70" y="131"/>
                  </a:lnTo>
                  <a:lnTo>
                    <a:pt x="66" y="125"/>
                  </a:lnTo>
                  <a:lnTo>
                    <a:pt x="64" y="119"/>
                  </a:lnTo>
                  <a:lnTo>
                    <a:pt x="61" y="116"/>
                  </a:lnTo>
                  <a:lnTo>
                    <a:pt x="59" y="114"/>
                  </a:lnTo>
                  <a:lnTo>
                    <a:pt x="59" y="114"/>
                  </a:lnTo>
                  <a:lnTo>
                    <a:pt x="50" y="108"/>
                  </a:lnTo>
                  <a:lnTo>
                    <a:pt x="47" y="108"/>
                  </a:lnTo>
                  <a:lnTo>
                    <a:pt x="44" y="109"/>
                  </a:lnTo>
                  <a:lnTo>
                    <a:pt x="44" y="109"/>
                  </a:lnTo>
                  <a:lnTo>
                    <a:pt x="44" y="111"/>
                  </a:lnTo>
                  <a:lnTo>
                    <a:pt x="44" y="116"/>
                  </a:lnTo>
                  <a:lnTo>
                    <a:pt x="49" y="131"/>
                  </a:lnTo>
                  <a:lnTo>
                    <a:pt x="54" y="145"/>
                  </a:lnTo>
                  <a:lnTo>
                    <a:pt x="59" y="153"/>
                  </a:lnTo>
                  <a:lnTo>
                    <a:pt x="59" y="153"/>
                  </a:lnTo>
                  <a:lnTo>
                    <a:pt x="70" y="167"/>
                  </a:lnTo>
                  <a:lnTo>
                    <a:pt x="75" y="174"/>
                  </a:lnTo>
                  <a:lnTo>
                    <a:pt x="75" y="177"/>
                  </a:lnTo>
                  <a:lnTo>
                    <a:pt x="74" y="178"/>
                  </a:lnTo>
                  <a:lnTo>
                    <a:pt x="74" y="178"/>
                  </a:lnTo>
                  <a:lnTo>
                    <a:pt x="70" y="177"/>
                  </a:lnTo>
                  <a:lnTo>
                    <a:pt x="64" y="172"/>
                  </a:lnTo>
                  <a:lnTo>
                    <a:pt x="49" y="156"/>
                  </a:lnTo>
                  <a:lnTo>
                    <a:pt x="29" y="134"/>
                  </a:lnTo>
                  <a:lnTo>
                    <a:pt x="29" y="134"/>
                  </a:lnTo>
                  <a:lnTo>
                    <a:pt x="28" y="132"/>
                  </a:lnTo>
                  <a:lnTo>
                    <a:pt x="24" y="131"/>
                  </a:lnTo>
                  <a:lnTo>
                    <a:pt x="23" y="131"/>
                  </a:lnTo>
                  <a:lnTo>
                    <a:pt x="22" y="132"/>
                  </a:lnTo>
                  <a:lnTo>
                    <a:pt x="21" y="135"/>
                  </a:lnTo>
                  <a:lnTo>
                    <a:pt x="19" y="139"/>
                  </a:lnTo>
                  <a:lnTo>
                    <a:pt x="19" y="139"/>
                  </a:lnTo>
                  <a:lnTo>
                    <a:pt x="19" y="143"/>
                  </a:lnTo>
                  <a:lnTo>
                    <a:pt x="22" y="148"/>
                  </a:lnTo>
                  <a:lnTo>
                    <a:pt x="29" y="158"/>
                  </a:lnTo>
                  <a:lnTo>
                    <a:pt x="38" y="168"/>
                  </a:lnTo>
                  <a:lnTo>
                    <a:pt x="42" y="173"/>
                  </a:lnTo>
                  <a:lnTo>
                    <a:pt x="44" y="178"/>
                  </a:lnTo>
                  <a:lnTo>
                    <a:pt x="44" y="178"/>
                  </a:lnTo>
                  <a:lnTo>
                    <a:pt x="51" y="192"/>
                  </a:lnTo>
                  <a:lnTo>
                    <a:pt x="54" y="198"/>
                  </a:lnTo>
                  <a:lnTo>
                    <a:pt x="54" y="198"/>
                  </a:lnTo>
                  <a:lnTo>
                    <a:pt x="42" y="192"/>
                  </a:lnTo>
                  <a:lnTo>
                    <a:pt x="30" y="188"/>
                  </a:lnTo>
                  <a:lnTo>
                    <a:pt x="24" y="183"/>
                  </a:lnTo>
                  <a:lnTo>
                    <a:pt x="24" y="183"/>
                  </a:lnTo>
                  <a:lnTo>
                    <a:pt x="18" y="179"/>
                  </a:lnTo>
                  <a:lnTo>
                    <a:pt x="11" y="174"/>
                  </a:lnTo>
                  <a:lnTo>
                    <a:pt x="3" y="172"/>
                  </a:lnTo>
                  <a:lnTo>
                    <a:pt x="1" y="172"/>
                  </a:lnTo>
                  <a:lnTo>
                    <a:pt x="0" y="173"/>
                  </a:lnTo>
                  <a:lnTo>
                    <a:pt x="0" y="173"/>
                  </a:lnTo>
                  <a:lnTo>
                    <a:pt x="0" y="176"/>
                  </a:lnTo>
                  <a:lnTo>
                    <a:pt x="2" y="179"/>
                  </a:lnTo>
                  <a:lnTo>
                    <a:pt x="10" y="190"/>
                  </a:lnTo>
                  <a:lnTo>
                    <a:pt x="24" y="213"/>
                  </a:lnTo>
                  <a:lnTo>
                    <a:pt x="24" y="213"/>
                  </a:lnTo>
                  <a:lnTo>
                    <a:pt x="30" y="221"/>
                  </a:lnTo>
                  <a:lnTo>
                    <a:pt x="39" y="229"/>
                  </a:lnTo>
                  <a:lnTo>
                    <a:pt x="49" y="237"/>
                  </a:lnTo>
                  <a:lnTo>
                    <a:pt x="49" y="237"/>
                  </a:lnTo>
                  <a:lnTo>
                    <a:pt x="60" y="252"/>
                  </a:lnTo>
                  <a:lnTo>
                    <a:pt x="70" y="265"/>
                  </a:lnTo>
                  <a:lnTo>
                    <a:pt x="75" y="268"/>
                  </a:lnTo>
                  <a:lnTo>
                    <a:pt x="79" y="272"/>
                  </a:lnTo>
                  <a:lnTo>
                    <a:pt x="79" y="272"/>
                  </a:lnTo>
                  <a:lnTo>
                    <a:pt x="92" y="282"/>
                  </a:lnTo>
                  <a:lnTo>
                    <a:pt x="98" y="287"/>
                  </a:lnTo>
                  <a:lnTo>
                    <a:pt x="98" y="287"/>
                  </a:lnTo>
                  <a:lnTo>
                    <a:pt x="146" y="404"/>
                  </a:lnTo>
                  <a:lnTo>
                    <a:pt x="182" y="488"/>
                  </a:lnTo>
                  <a:lnTo>
                    <a:pt x="202" y="534"/>
                  </a:lnTo>
                  <a:lnTo>
                    <a:pt x="202" y="534"/>
                  </a:lnTo>
                  <a:lnTo>
                    <a:pt x="207" y="544"/>
                  </a:lnTo>
                  <a:lnTo>
                    <a:pt x="211" y="549"/>
                  </a:lnTo>
                  <a:lnTo>
                    <a:pt x="217" y="552"/>
                  </a:lnTo>
                  <a:lnTo>
                    <a:pt x="227" y="559"/>
                  </a:lnTo>
                  <a:lnTo>
                    <a:pt x="227" y="559"/>
                  </a:lnTo>
                  <a:lnTo>
                    <a:pt x="232" y="560"/>
                  </a:lnTo>
                  <a:lnTo>
                    <a:pt x="239" y="559"/>
                  </a:lnTo>
                  <a:lnTo>
                    <a:pt x="260" y="554"/>
                  </a:lnTo>
                  <a:lnTo>
                    <a:pt x="287" y="546"/>
                  </a:lnTo>
                  <a:lnTo>
                    <a:pt x="317" y="535"/>
                  </a:lnTo>
                  <a:lnTo>
                    <a:pt x="370" y="515"/>
                  </a:lnTo>
                  <a:lnTo>
                    <a:pt x="387" y="510"/>
                  </a:lnTo>
                  <a:lnTo>
                    <a:pt x="392" y="509"/>
                  </a:lnTo>
                  <a:lnTo>
                    <a:pt x="394" y="509"/>
                  </a:lnTo>
                  <a:lnTo>
                    <a:pt x="394" y="509"/>
                  </a:lnTo>
                  <a:lnTo>
                    <a:pt x="413" y="554"/>
                  </a:lnTo>
                  <a:lnTo>
                    <a:pt x="428" y="588"/>
                  </a:lnTo>
                  <a:lnTo>
                    <a:pt x="439" y="618"/>
                  </a:lnTo>
                  <a:lnTo>
                    <a:pt x="439" y="618"/>
                  </a:lnTo>
                  <a:lnTo>
                    <a:pt x="442" y="633"/>
                  </a:lnTo>
                  <a:lnTo>
                    <a:pt x="445" y="653"/>
                  </a:lnTo>
                  <a:lnTo>
                    <a:pt x="446" y="675"/>
                  </a:lnTo>
                  <a:lnTo>
                    <a:pt x="446" y="697"/>
                  </a:lnTo>
                  <a:lnTo>
                    <a:pt x="446" y="719"/>
                  </a:lnTo>
                  <a:lnTo>
                    <a:pt x="444" y="738"/>
                  </a:lnTo>
                  <a:lnTo>
                    <a:pt x="441" y="753"/>
                  </a:lnTo>
                  <a:lnTo>
                    <a:pt x="440" y="758"/>
                  </a:lnTo>
                  <a:lnTo>
                    <a:pt x="439" y="761"/>
                  </a:lnTo>
                  <a:lnTo>
                    <a:pt x="439" y="761"/>
                  </a:lnTo>
                  <a:lnTo>
                    <a:pt x="428" y="779"/>
                  </a:lnTo>
                  <a:lnTo>
                    <a:pt x="413" y="805"/>
                  </a:lnTo>
                  <a:lnTo>
                    <a:pt x="407" y="818"/>
                  </a:lnTo>
                  <a:lnTo>
                    <a:pt x="400" y="831"/>
                  </a:lnTo>
                  <a:lnTo>
                    <a:pt x="398" y="840"/>
                  </a:lnTo>
                  <a:lnTo>
                    <a:pt x="398" y="843"/>
                  </a:lnTo>
                  <a:lnTo>
                    <a:pt x="399" y="845"/>
                  </a:lnTo>
                  <a:lnTo>
                    <a:pt x="399" y="845"/>
                  </a:lnTo>
                  <a:lnTo>
                    <a:pt x="405" y="852"/>
                  </a:lnTo>
                  <a:lnTo>
                    <a:pt x="412" y="856"/>
                  </a:lnTo>
                  <a:lnTo>
                    <a:pt x="419" y="860"/>
                  </a:lnTo>
                  <a:lnTo>
                    <a:pt x="419" y="860"/>
                  </a:lnTo>
                  <a:lnTo>
                    <a:pt x="420" y="891"/>
                  </a:lnTo>
                  <a:lnTo>
                    <a:pt x="423" y="964"/>
                  </a:lnTo>
                  <a:lnTo>
                    <a:pt x="424" y="1005"/>
                  </a:lnTo>
                  <a:lnTo>
                    <a:pt x="426" y="1043"/>
                  </a:lnTo>
                  <a:lnTo>
                    <a:pt x="430" y="1075"/>
                  </a:lnTo>
                  <a:lnTo>
                    <a:pt x="434" y="1097"/>
                  </a:lnTo>
                  <a:lnTo>
                    <a:pt x="434" y="1097"/>
                  </a:lnTo>
                  <a:lnTo>
                    <a:pt x="437" y="1118"/>
                  </a:lnTo>
                  <a:lnTo>
                    <a:pt x="440" y="1149"/>
                  </a:lnTo>
                  <a:lnTo>
                    <a:pt x="442" y="1186"/>
                  </a:lnTo>
                  <a:lnTo>
                    <a:pt x="444" y="1226"/>
                  </a:lnTo>
                  <a:lnTo>
                    <a:pt x="445" y="1296"/>
                  </a:lnTo>
                  <a:lnTo>
                    <a:pt x="445" y="1320"/>
                  </a:lnTo>
                  <a:lnTo>
                    <a:pt x="444" y="1330"/>
                  </a:lnTo>
                  <a:lnTo>
                    <a:pt x="444" y="1330"/>
                  </a:lnTo>
                  <a:lnTo>
                    <a:pt x="444" y="1341"/>
                  </a:lnTo>
                  <a:lnTo>
                    <a:pt x="447" y="1366"/>
                  </a:lnTo>
                  <a:lnTo>
                    <a:pt x="457" y="1440"/>
                  </a:lnTo>
                  <a:lnTo>
                    <a:pt x="473" y="1557"/>
                  </a:lnTo>
                  <a:lnTo>
                    <a:pt x="473" y="1557"/>
                  </a:lnTo>
                  <a:lnTo>
                    <a:pt x="476" y="1583"/>
                  </a:lnTo>
                  <a:lnTo>
                    <a:pt x="478" y="1597"/>
                  </a:lnTo>
                  <a:lnTo>
                    <a:pt x="478" y="1597"/>
                  </a:lnTo>
                  <a:lnTo>
                    <a:pt x="481" y="1597"/>
                  </a:lnTo>
                  <a:lnTo>
                    <a:pt x="484" y="1594"/>
                  </a:lnTo>
                  <a:lnTo>
                    <a:pt x="487" y="1593"/>
                  </a:lnTo>
                  <a:lnTo>
                    <a:pt x="488" y="1594"/>
                  </a:lnTo>
                  <a:lnTo>
                    <a:pt x="488" y="1597"/>
                  </a:lnTo>
                  <a:lnTo>
                    <a:pt x="488" y="1597"/>
                  </a:lnTo>
                  <a:lnTo>
                    <a:pt x="486" y="1608"/>
                  </a:lnTo>
                  <a:lnTo>
                    <a:pt x="478" y="1626"/>
                  </a:lnTo>
                  <a:lnTo>
                    <a:pt x="473" y="1636"/>
                  </a:lnTo>
                  <a:lnTo>
                    <a:pt x="467" y="1646"/>
                  </a:lnTo>
                  <a:lnTo>
                    <a:pt x="461" y="1653"/>
                  </a:lnTo>
                  <a:lnTo>
                    <a:pt x="453" y="1661"/>
                  </a:lnTo>
                  <a:lnTo>
                    <a:pt x="453" y="1661"/>
                  </a:lnTo>
                  <a:lnTo>
                    <a:pt x="439" y="1671"/>
                  </a:lnTo>
                  <a:lnTo>
                    <a:pt x="426" y="1679"/>
                  </a:lnTo>
                  <a:lnTo>
                    <a:pt x="415" y="1687"/>
                  </a:lnTo>
                  <a:lnTo>
                    <a:pt x="412" y="1692"/>
                  </a:lnTo>
                  <a:lnTo>
                    <a:pt x="409" y="1695"/>
                  </a:lnTo>
                  <a:lnTo>
                    <a:pt x="409" y="1695"/>
                  </a:lnTo>
                  <a:lnTo>
                    <a:pt x="405" y="1705"/>
                  </a:lnTo>
                  <a:lnTo>
                    <a:pt x="405" y="1710"/>
                  </a:lnTo>
                  <a:lnTo>
                    <a:pt x="405" y="1715"/>
                  </a:lnTo>
                  <a:lnTo>
                    <a:pt x="407" y="1720"/>
                  </a:lnTo>
                  <a:lnTo>
                    <a:pt x="409" y="1725"/>
                  </a:lnTo>
                  <a:lnTo>
                    <a:pt x="413" y="1728"/>
                  </a:lnTo>
                  <a:lnTo>
                    <a:pt x="419" y="1730"/>
                  </a:lnTo>
                  <a:lnTo>
                    <a:pt x="419" y="1730"/>
                  </a:lnTo>
                  <a:lnTo>
                    <a:pt x="446" y="1734"/>
                  </a:lnTo>
                  <a:lnTo>
                    <a:pt x="460" y="1735"/>
                  </a:lnTo>
                  <a:lnTo>
                    <a:pt x="473" y="1735"/>
                  </a:lnTo>
                  <a:lnTo>
                    <a:pt x="473" y="1735"/>
                  </a:lnTo>
                  <a:lnTo>
                    <a:pt x="481" y="1734"/>
                  </a:lnTo>
                  <a:lnTo>
                    <a:pt x="487" y="1733"/>
                  </a:lnTo>
                  <a:lnTo>
                    <a:pt x="499" y="1726"/>
                  </a:lnTo>
                  <a:lnTo>
                    <a:pt x="509" y="1719"/>
                  </a:lnTo>
                  <a:lnTo>
                    <a:pt x="518" y="1710"/>
                  </a:lnTo>
                  <a:lnTo>
                    <a:pt x="518" y="1710"/>
                  </a:lnTo>
                  <a:lnTo>
                    <a:pt x="542" y="1681"/>
                  </a:lnTo>
                  <a:lnTo>
                    <a:pt x="542" y="1681"/>
                  </a:lnTo>
                  <a:lnTo>
                    <a:pt x="562" y="1666"/>
                  </a:lnTo>
                  <a:lnTo>
                    <a:pt x="562" y="1666"/>
                  </a:lnTo>
                  <a:lnTo>
                    <a:pt x="563" y="1663"/>
                  </a:lnTo>
                  <a:lnTo>
                    <a:pt x="566" y="1657"/>
                  </a:lnTo>
                  <a:lnTo>
                    <a:pt x="566" y="1652"/>
                  </a:lnTo>
                  <a:lnTo>
                    <a:pt x="566" y="1646"/>
                  </a:lnTo>
                  <a:lnTo>
                    <a:pt x="564" y="1640"/>
                  </a:lnTo>
                  <a:lnTo>
                    <a:pt x="562" y="1631"/>
                  </a:lnTo>
                  <a:lnTo>
                    <a:pt x="562" y="1631"/>
                  </a:lnTo>
                  <a:lnTo>
                    <a:pt x="560" y="1624"/>
                  </a:lnTo>
                  <a:lnTo>
                    <a:pt x="558" y="1618"/>
                  </a:lnTo>
                  <a:lnTo>
                    <a:pt x="558" y="1614"/>
                  </a:lnTo>
                  <a:lnTo>
                    <a:pt x="560" y="1611"/>
                  </a:lnTo>
                  <a:lnTo>
                    <a:pt x="562" y="1608"/>
                  </a:lnTo>
                  <a:lnTo>
                    <a:pt x="562" y="1608"/>
                  </a:lnTo>
                  <a:lnTo>
                    <a:pt x="562" y="1607"/>
                  </a:lnTo>
                  <a:lnTo>
                    <a:pt x="562" y="1607"/>
                  </a:lnTo>
                  <a:lnTo>
                    <a:pt x="561" y="1595"/>
                  </a:lnTo>
                  <a:lnTo>
                    <a:pt x="562" y="1572"/>
                  </a:lnTo>
                  <a:lnTo>
                    <a:pt x="562" y="1522"/>
                  </a:lnTo>
                  <a:lnTo>
                    <a:pt x="562" y="1522"/>
                  </a:lnTo>
                  <a:lnTo>
                    <a:pt x="568" y="1442"/>
                  </a:lnTo>
                  <a:lnTo>
                    <a:pt x="581" y="1288"/>
                  </a:lnTo>
                  <a:lnTo>
                    <a:pt x="594" y="1136"/>
                  </a:lnTo>
                  <a:lnTo>
                    <a:pt x="601" y="1063"/>
                  </a:lnTo>
                  <a:lnTo>
                    <a:pt x="601" y="1063"/>
                  </a:lnTo>
                  <a:lnTo>
                    <a:pt x="604" y="1054"/>
                  </a:lnTo>
                  <a:lnTo>
                    <a:pt x="606" y="1048"/>
                  </a:lnTo>
                  <a:lnTo>
                    <a:pt x="609" y="1046"/>
                  </a:lnTo>
                  <a:lnTo>
                    <a:pt x="611" y="1046"/>
                  </a:lnTo>
                  <a:lnTo>
                    <a:pt x="614" y="1048"/>
                  </a:lnTo>
                  <a:lnTo>
                    <a:pt x="616" y="1053"/>
                  </a:lnTo>
                  <a:lnTo>
                    <a:pt x="616" y="1053"/>
                  </a:lnTo>
                  <a:lnTo>
                    <a:pt x="620" y="1067"/>
                  </a:lnTo>
                  <a:lnTo>
                    <a:pt x="625" y="1091"/>
                  </a:lnTo>
                  <a:lnTo>
                    <a:pt x="637" y="1159"/>
                  </a:lnTo>
                  <a:lnTo>
                    <a:pt x="647" y="1228"/>
                  </a:lnTo>
                  <a:lnTo>
                    <a:pt x="650" y="1253"/>
                  </a:lnTo>
                  <a:lnTo>
                    <a:pt x="651" y="1265"/>
                  </a:lnTo>
                  <a:lnTo>
                    <a:pt x="651" y="1265"/>
                  </a:lnTo>
                  <a:lnTo>
                    <a:pt x="616" y="1522"/>
                  </a:lnTo>
                  <a:lnTo>
                    <a:pt x="616" y="1522"/>
                  </a:lnTo>
                  <a:lnTo>
                    <a:pt x="613" y="1561"/>
                  </a:lnTo>
                  <a:lnTo>
                    <a:pt x="610" y="1582"/>
                  </a:lnTo>
                  <a:lnTo>
                    <a:pt x="606" y="1597"/>
                  </a:lnTo>
                  <a:lnTo>
                    <a:pt x="606" y="1597"/>
                  </a:lnTo>
                  <a:lnTo>
                    <a:pt x="605" y="1603"/>
                  </a:lnTo>
                  <a:lnTo>
                    <a:pt x="604" y="1610"/>
                  </a:lnTo>
                  <a:lnTo>
                    <a:pt x="605" y="1628"/>
                  </a:lnTo>
                  <a:lnTo>
                    <a:pt x="606" y="1642"/>
                  </a:lnTo>
                  <a:lnTo>
                    <a:pt x="606" y="1651"/>
                  </a:lnTo>
                  <a:lnTo>
                    <a:pt x="606" y="1651"/>
                  </a:lnTo>
                  <a:lnTo>
                    <a:pt x="608" y="1653"/>
                  </a:lnTo>
                  <a:lnTo>
                    <a:pt x="610" y="1656"/>
                  </a:lnTo>
                  <a:lnTo>
                    <a:pt x="615" y="1657"/>
                  </a:lnTo>
                  <a:lnTo>
                    <a:pt x="620" y="1660"/>
                  </a:lnTo>
                  <a:lnTo>
                    <a:pt x="635" y="1661"/>
                  </a:lnTo>
                  <a:lnTo>
                    <a:pt x="651" y="1661"/>
                  </a:lnTo>
                  <a:lnTo>
                    <a:pt x="651" y="1661"/>
                  </a:lnTo>
                  <a:lnTo>
                    <a:pt x="661" y="1661"/>
                  </a:lnTo>
                  <a:lnTo>
                    <a:pt x="673" y="1661"/>
                  </a:lnTo>
                  <a:lnTo>
                    <a:pt x="704" y="1663"/>
                  </a:lnTo>
                  <a:lnTo>
                    <a:pt x="732" y="1667"/>
                  </a:lnTo>
                  <a:lnTo>
                    <a:pt x="749" y="1671"/>
                  </a:lnTo>
                  <a:lnTo>
                    <a:pt x="749" y="1671"/>
                  </a:lnTo>
                  <a:lnTo>
                    <a:pt x="763" y="1674"/>
                  </a:lnTo>
                  <a:lnTo>
                    <a:pt x="780" y="1679"/>
                  </a:lnTo>
                  <a:lnTo>
                    <a:pt x="800" y="1682"/>
                  </a:lnTo>
                  <a:lnTo>
                    <a:pt x="807" y="1682"/>
                  </a:lnTo>
                  <a:lnTo>
                    <a:pt x="814" y="1681"/>
                  </a:lnTo>
                  <a:lnTo>
                    <a:pt x="814" y="1681"/>
                  </a:lnTo>
                  <a:lnTo>
                    <a:pt x="825" y="1677"/>
                  </a:lnTo>
                  <a:lnTo>
                    <a:pt x="833" y="1674"/>
                  </a:lnTo>
                  <a:lnTo>
                    <a:pt x="837" y="1672"/>
                  </a:lnTo>
                  <a:lnTo>
                    <a:pt x="838" y="1670"/>
                  </a:lnTo>
                  <a:lnTo>
                    <a:pt x="837" y="1666"/>
                  </a:lnTo>
                  <a:lnTo>
                    <a:pt x="833" y="1661"/>
                  </a:lnTo>
                  <a:lnTo>
                    <a:pt x="833" y="1661"/>
                  </a:lnTo>
                  <a:lnTo>
                    <a:pt x="827" y="1656"/>
                  </a:lnTo>
                  <a:lnTo>
                    <a:pt x="819" y="1650"/>
                  </a:lnTo>
                  <a:lnTo>
                    <a:pt x="798" y="1640"/>
                  </a:lnTo>
                  <a:lnTo>
                    <a:pt x="777" y="1631"/>
                  </a:lnTo>
                  <a:lnTo>
                    <a:pt x="767" y="1626"/>
                  </a:lnTo>
                  <a:lnTo>
                    <a:pt x="759" y="1621"/>
                  </a:lnTo>
                  <a:lnTo>
                    <a:pt x="759" y="1621"/>
                  </a:lnTo>
                  <a:lnTo>
                    <a:pt x="746" y="1611"/>
                  </a:lnTo>
                  <a:lnTo>
                    <a:pt x="735" y="1602"/>
                  </a:lnTo>
                  <a:lnTo>
                    <a:pt x="725" y="1592"/>
                  </a:lnTo>
                  <a:lnTo>
                    <a:pt x="740" y="1587"/>
                  </a:lnTo>
                  <a:lnTo>
                    <a:pt x="740" y="1587"/>
                  </a:lnTo>
                  <a:lnTo>
                    <a:pt x="727" y="1576"/>
                  </a:lnTo>
                  <a:lnTo>
                    <a:pt x="720" y="1568"/>
                  </a:lnTo>
                  <a:lnTo>
                    <a:pt x="715" y="1562"/>
                  </a:lnTo>
                  <a:lnTo>
                    <a:pt x="715" y="1562"/>
                  </a:lnTo>
                  <a:lnTo>
                    <a:pt x="712" y="1558"/>
                  </a:lnTo>
                  <a:lnTo>
                    <a:pt x="711" y="1551"/>
                  </a:lnTo>
                  <a:lnTo>
                    <a:pt x="709" y="1539"/>
                  </a:lnTo>
                  <a:lnTo>
                    <a:pt x="710" y="1518"/>
                  </a:lnTo>
                  <a:lnTo>
                    <a:pt x="710" y="1518"/>
                  </a:lnTo>
                  <a:lnTo>
                    <a:pt x="714" y="1498"/>
                  </a:lnTo>
                  <a:lnTo>
                    <a:pt x="724" y="1466"/>
                  </a:lnTo>
                  <a:lnTo>
                    <a:pt x="751" y="1382"/>
                  </a:lnTo>
                  <a:lnTo>
                    <a:pt x="778" y="1298"/>
                  </a:lnTo>
                  <a:lnTo>
                    <a:pt x="788" y="1265"/>
                  </a:lnTo>
                  <a:lnTo>
                    <a:pt x="794" y="1246"/>
                  </a:lnTo>
                  <a:lnTo>
                    <a:pt x="794" y="1246"/>
                  </a:lnTo>
                  <a:lnTo>
                    <a:pt x="795" y="1236"/>
                  </a:lnTo>
                  <a:lnTo>
                    <a:pt x="796" y="1221"/>
                  </a:lnTo>
                  <a:lnTo>
                    <a:pt x="798" y="1176"/>
                  </a:lnTo>
                  <a:lnTo>
                    <a:pt x="799" y="1058"/>
                  </a:lnTo>
                  <a:lnTo>
                    <a:pt x="799" y="895"/>
                  </a:lnTo>
                  <a:lnTo>
                    <a:pt x="819" y="885"/>
                  </a:lnTo>
                  <a:lnTo>
                    <a:pt x="819" y="885"/>
                  </a:lnTo>
                  <a:lnTo>
                    <a:pt x="801" y="760"/>
                  </a:lnTo>
                  <a:lnTo>
                    <a:pt x="789" y="667"/>
                  </a:lnTo>
                  <a:lnTo>
                    <a:pt x="783" y="633"/>
                  </a:lnTo>
                  <a:lnTo>
                    <a:pt x="779" y="613"/>
                  </a:lnTo>
                  <a:lnTo>
                    <a:pt x="779" y="613"/>
                  </a:lnTo>
                  <a:lnTo>
                    <a:pt x="777" y="598"/>
                  </a:lnTo>
                  <a:lnTo>
                    <a:pt x="773" y="578"/>
                  </a:lnTo>
                  <a:lnTo>
                    <a:pt x="768" y="531"/>
                  </a:lnTo>
                  <a:lnTo>
                    <a:pt x="764" y="491"/>
                  </a:lnTo>
                  <a:lnTo>
                    <a:pt x="764" y="475"/>
                  </a:lnTo>
                  <a:lnTo>
                    <a:pt x="764" y="475"/>
                  </a:lnTo>
                  <a:lnTo>
                    <a:pt x="773" y="480"/>
                  </a:lnTo>
                  <a:lnTo>
                    <a:pt x="796" y="491"/>
                  </a:lnTo>
                  <a:lnTo>
                    <a:pt x="828" y="504"/>
                  </a:lnTo>
                  <a:lnTo>
                    <a:pt x="867" y="518"/>
                  </a:lnTo>
                  <a:lnTo>
                    <a:pt x="906" y="531"/>
                  </a:lnTo>
                  <a:lnTo>
                    <a:pt x="925" y="536"/>
                  </a:lnTo>
                  <a:lnTo>
                    <a:pt x="942" y="541"/>
                  </a:lnTo>
                  <a:lnTo>
                    <a:pt x="958" y="544"/>
                  </a:lnTo>
                  <a:lnTo>
                    <a:pt x="973" y="544"/>
                  </a:lnTo>
                  <a:lnTo>
                    <a:pt x="984" y="543"/>
                  </a:lnTo>
                  <a:lnTo>
                    <a:pt x="987" y="541"/>
                  </a:lnTo>
                  <a:lnTo>
                    <a:pt x="991" y="539"/>
                  </a:lnTo>
                  <a:lnTo>
                    <a:pt x="991" y="539"/>
                  </a:lnTo>
                  <a:lnTo>
                    <a:pt x="997" y="533"/>
                  </a:lnTo>
                  <a:lnTo>
                    <a:pt x="1002" y="523"/>
                  </a:lnTo>
                  <a:lnTo>
                    <a:pt x="1007" y="510"/>
                  </a:lnTo>
                  <a:lnTo>
                    <a:pt x="1012" y="496"/>
                  </a:lnTo>
                  <a:lnTo>
                    <a:pt x="1021" y="462"/>
                  </a:lnTo>
                  <a:lnTo>
                    <a:pt x="1028" y="428"/>
                  </a:lnTo>
                  <a:lnTo>
                    <a:pt x="1033" y="393"/>
                  </a:lnTo>
                  <a:lnTo>
                    <a:pt x="1037" y="365"/>
                  </a:lnTo>
                  <a:lnTo>
                    <a:pt x="1041" y="336"/>
                  </a:lnTo>
                  <a:lnTo>
                    <a:pt x="1050" y="282"/>
                  </a:lnTo>
                  <a:lnTo>
                    <a:pt x="1050" y="282"/>
                  </a:lnTo>
                  <a:lnTo>
                    <a:pt x="1058" y="272"/>
                  </a:lnTo>
                  <a:lnTo>
                    <a:pt x="1063" y="263"/>
                  </a:lnTo>
                  <a:lnTo>
                    <a:pt x="1065" y="257"/>
                  </a:lnTo>
                  <a:lnTo>
                    <a:pt x="1065" y="257"/>
                  </a:lnTo>
                  <a:lnTo>
                    <a:pt x="1065" y="247"/>
                  </a:lnTo>
                  <a:lnTo>
                    <a:pt x="1063" y="231"/>
                  </a:lnTo>
                  <a:lnTo>
                    <a:pt x="1060" y="216"/>
                  </a:lnTo>
                  <a:lnTo>
                    <a:pt x="1060" y="208"/>
                  </a:lnTo>
                  <a:lnTo>
                    <a:pt x="1060" y="208"/>
                  </a:lnTo>
                  <a:lnTo>
                    <a:pt x="1064" y="203"/>
                  </a:lnTo>
                  <a:lnTo>
                    <a:pt x="1071" y="195"/>
                  </a:lnTo>
                  <a:lnTo>
                    <a:pt x="1078" y="187"/>
                  </a:lnTo>
                  <a:lnTo>
                    <a:pt x="1080" y="182"/>
                  </a:lnTo>
                  <a:lnTo>
                    <a:pt x="1080" y="178"/>
                  </a:lnTo>
                  <a:lnTo>
                    <a:pt x="1080" y="178"/>
                  </a:lnTo>
                  <a:lnTo>
                    <a:pt x="1079" y="169"/>
                  </a:lnTo>
                  <a:lnTo>
                    <a:pt x="1075" y="162"/>
                  </a:lnTo>
                  <a:lnTo>
                    <a:pt x="1073" y="156"/>
                  </a:lnTo>
                  <a:lnTo>
                    <a:pt x="1070" y="153"/>
                  </a:lnTo>
                  <a:lnTo>
                    <a:pt x="1070" y="153"/>
                  </a:lnTo>
                  <a:lnTo>
                    <a:pt x="1070" y="155"/>
                  </a:lnTo>
                  <a:lnTo>
                    <a:pt x="1069" y="158"/>
                  </a:lnTo>
                  <a:lnTo>
                    <a:pt x="1068" y="163"/>
                  </a:lnTo>
                  <a:lnTo>
                    <a:pt x="1065" y="168"/>
                  </a:lnTo>
                  <a:lnTo>
                    <a:pt x="1065" y="168"/>
                  </a:lnTo>
                  <a:lnTo>
                    <a:pt x="1061" y="173"/>
                  </a:lnTo>
                  <a:lnTo>
                    <a:pt x="1059" y="177"/>
                  </a:lnTo>
                  <a:lnTo>
                    <a:pt x="1058" y="182"/>
                  </a:lnTo>
                  <a:lnTo>
                    <a:pt x="1055" y="183"/>
                  </a:lnTo>
                  <a:lnTo>
                    <a:pt x="1055" y="183"/>
                  </a:lnTo>
                  <a:lnTo>
                    <a:pt x="1049" y="185"/>
                  </a:lnTo>
                  <a:lnTo>
                    <a:pt x="1045" y="188"/>
                  </a:lnTo>
                  <a:lnTo>
                    <a:pt x="1045" y="188"/>
                  </a:lnTo>
                  <a:lnTo>
                    <a:pt x="1050" y="161"/>
                  </a:lnTo>
                  <a:lnTo>
                    <a:pt x="1052" y="140"/>
                  </a:lnTo>
                  <a:lnTo>
                    <a:pt x="1052" y="132"/>
                  </a:lnTo>
                  <a:lnTo>
                    <a:pt x="1050" y="129"/>
                  </a:lnTo>
                  <a:lnTo>
                    <a:pt x="1050" y="129"/>
                  </a:lnTo>
                  <a:lnTo>
                    <a:pt x="1047" y="125"/>
                  </a:lnTo>
                  <a:lnTo>
                    <a:pt x="1044" y="121"/>
                  </a:lnTo>
                  <a:lnTo>
                    <a:pt x="1044" y="120"/>
                  </a:lnTo>
                  <a:lnTo>
                    <a:pt x="1043" y="120"/>
                  </a:lnTo>
                  <a:lnTo>
                    <a:pt x="1041" y="124"/>
                  </a:lnTo>
                  <a:lnTo>
                    <a:pt x="1041" y="124"/>
                  </a:lnTo>
                  <a:lnTo>
                    <a:pt x="1037" y="136"/>
                  </a:lnTo>
                  <a:lnTo>
                    <a:pt x="1032" y="156"/>
                  </a:lnTo>
                  <a:lnTo>
                    <a:pt x="1028" y="173"/>
                  </a:lnTo>
                  <a:lnTo>
                    <a:pt x="1027" y="177"/>
                  </a:lnTo>
                  <a:lnTo>
                    <a:pt x="1026" y="178"/>
                  </a:lnTo>
                  <a:lnTo>
                    <a:pt x="1026" y="178"/>
                  </a:lnTo>
                  <a:lnTo>
                    <a:pt x="1024" y="145"/>
                  </a:lnTo>
                  <a:lnTo>
                    <a:pt x="1023" y="124"/>
                  </a:lnTo>
                  <a:lnTo>
                    <a:pt x="1022" y="118"/>
                  </a:lnTo>
                  <a:lnTo>
                    <a:pt x="1021" y="114"/>
                  </a:lnTo>
                  <a:lnTo>
                    <a:pt x="1021" y="114"/>
                  </a:lnTo>
                  <a:lnTo>
                    <a:pt x="1017" y="111"/>
                  </a:lnTo>
                  <a:lnTo>
                    <a:pt x="1015" y="111"/>
                  </a:lnTo>
                  <a:lnTo>
                    <a:pt x="1013" y="111"/>
                  </a:lnTo>
                  <a:lnTo>
                    <a:pt x="1012" y="113"/>
                  </a:lnTo>
                  <a:lnTo>
                    <a:pt x="1011" y="119"/>
                  </a:lnTo>
                  <a:lnTo>
                    <a:pt x="1011" y="119"/>
                  </a:lnTo>
                  <a:lnTo>
                    <a:pt x="1006" y="148"/>
                  </a:lnTo>
                  <a:lnTo>
                    <a:pt x="1004" y="163"/>
                  </a:lnTo>
                  <a:lnTo>
                    <a:pt x="1002" y="167"/>
                  </a:lnTo>
                  <a:lnTo>
                    <a:pt x="1001" y="168"/>
                  </a:lnTo>
                  <a:lnTo>
                    <a:pt x="1001" y="168"/>
                  </a:lnTo>
                  <a:lnTo>
                    <a:pt x="999" y="158"/>
                  </a:lnTo>
                  <a:lnTo>
                    <a:pt x="995" y="140"/>
                  </a:lnTo>
                  <a:lnTo>
                    <a:pt x="991" y="122"/>
                  </a:lnTo>
                  <a:lnTo>
                    <a:pt x="989" y="116"/>
                  </a:lnTo>
                  <a:lnTo>
                    <a:pt x="987" y="115"/>
                  </a:lnTo>
                  <a:lnTo>
                    <a:pt x="986" y="114"/>
                  </a:lnTo>
                  <a:lnTo>
                    <a:pt x="986" y="114"/>
                  </a:lnTo>
                  <a:lnTo>
                    <a:pt x="983" y="114"/>
                  </a:lnTo>
                  <a:lnTo>
                    <a:pt x="979" y="116"/>
                  </a:lnTo>
                  <a:lnTo>
                    <a:pt x="978" y="119"/>
                  </a:lnTo>
                  <a:lnTo>
                    <a:pt x="976" y="124"/>
                  </a:lnTo>
                  <a:lnTo>
                    <a:pt x="976" y="124"/>
                  </a:lnTo>
                  <a:lnTo>
                    <a:pt x="976" y="139"/>
                  </a:lnTo>
                  <a:lnTo>
                    <a:pt x="976" y="166"/>
                  </a:lnTo>
                  <a:lnTo>
                    <a:pt x="976" y="203"/>
                  </a:lnTo>
                  <a:lnTo>
                    <a:pt x="976" y="203"/>
                  </a:lnTo>
                  <a:lnTo>
                    <a:pt x="965" y="190"/>
                  </a:lnTo>
                  <a:lnTo>
                    <a:pt x="952" y="178"/>
                  </a:lnTo>
                  <a:lnTo>
                    <a:pt x="952" y="178"/>
                  </a:lnTo>
                  <a:lnTo>
                    <a:pt x="948" y="176"/>
                  </a:lnTo>
                  <a:lnTo>
                    <a:pt x="946" y="176"/>
                  </a:lnTo>
                  <a:lnTo>
                    <a:pt x="942" y="178"/>
                  </a:lnTo>
                  <a:lnTo>
                    <a:pt x="942" y="178"/>
                  </a:lnTo>
                  <a:lnTo>
                    <a:pt x="941" y="181"/>
                  </a:lnTo>
                  <a:lnTo>
                    <a:pt x="941" y="184"/>
                  </a:lnTo>
                  <a:lnTo>
                    <a:pt x="942" y="194"/>
                  </a:lnTo>
                  <a:lnTo>
                    <a:pt x="947" y="204"/>
                  </a:lnTo>
                  <a:lnTo>
                    <a:pt x="952" y="213"/>
                  </a:lnTo>
                  <a:lnTo>
                    <a:pt x="952" y="213"/>
                  </a:lnTo>
                  <a:lnTo>
                    <a:pt x="958" y="223"/>
                  </a:lnTo>
                  <a:lnTo>
                    <a:pt x="965" y="234"/>
                  </a:lnTo>
                  <a:lnTo>
                    <a:pt x="976" y="252"/>
                  </a:lnTo>
                  <a:lnTo>
                    <a:pt x="976" y="252"/>
                  </a:lnTo>
                  <a:lnTo>
                    <a:pt x="980" y="256"/>
                  </a:lnTo>
                  <a:lnTo>
                    <a:pt x="985" y="260"/>
                  </a:lnTo>
                  <a:lnTo>
                    <a:pt x="990" y="265"/>
                  </a:lnTo>
                  <a:lnTo>
                    <a:pt x="991" y="266"/>
                  </a:lnTo>
                  <a:lnTo>
                    <a:pt x="991" y="267"/>
                  </a:lnTo>
                  <a:lnTo>
                    <a:pt x="991" y="267"/>
                  </a:lnTo>
                  <a:lnTo>
                    <a:pt x="990" y="277"/>
                  </a:lnTo>
                  <a:lnTo>
                    <a:pt x="984" y="299"/>
                  </a:lnTo>
                  <a:lnTo>
                    <a:pt x="980" y="313"/>
                  </a:lnTo>
                  <a:lnTo>
                    <a:pt x="975" y="326"/>
                  </a:lnTo>
                  <a:lnTo>
                    <a:pt x="969" y="339"/>
                  </a:lnTo>
                  <a:lnTo>
                    <a:pt x="962" y="351"/>
                  </a:lnTo>
                  <a:lnTo>
                    <a:pt x="962" y="351"/>
                  </a:lnTo>
                  <a:lnTo>
                    <a:pt x="954" y="362"/>
                  </a:lnTo>
                  <a:lnTo>
                    <a:pt x="947" y="375"/>
                  </a:lnTo>
                  <a:lnTo>
                    <a:pt x="933" y="399"/>
                  </a:lnTo>
                  <a:lnTo>
                    <a:pt x="926" y="418"/>
                  </a:lnTo>
                  <a:lnTo>
                    <a:pt x="922" y="425"/>
                  </a:lnTo>
                  <a:lnTo>
                    <a:pt x="922" y="425"/>
                  </a:lnTo>
                  <a:lnTo>
                    <a:pt x="857" y="384"/>
                  </a:lnTo>
                  <a:lnTo>
                    <a:pt x="811" y="356"/>
                  </a:lnTo>
                  <a:lnTo>
                    <a:pt x="789" y="341"/>
                  </a:lnTo>
                  <a:lnTo>
                    <a:pt x="789" y="341"/>
                  </a:lnTo>
                  <a:lnTo>
                    <a:pt x="785" y="337"/>
                  </a:lnTo>
                  <a:lnTo>
                    <a:pt x="778" y="333"/>
                  </a:lnTo>
                  <a:lnTo>
                    <a:pt x="769" y="326"/>
                  </a:lnTo>
                  <a:lnTo>
                    <a:pt x="769" y="326"/>
                  </a:lnTo>
                  <a:lnTo>
                    <a:pt x="761" y="324"/>
                  </a:lnTo>
                  <a:lnTo>
                    <a:pt x="743" y="319"/>
                  </a:lnTo>
                  <a:lnTo>
                    <a:pt x="722" y="314"/>
                  </a:lnTo>
                  <a:lnTo>
                    <a:pt x="705" y="312"/>
                  </a:lnTo>
                  <a:lnTo>
                    <a:pt x="705" y="312"/>
                  </a:lnTo>
                  <a:lnTo>
                    <a:pt x="689" y="309"/>
                  </a:lnTo>
                  <a:lnTo>
                    <a:pt x="672" y="305"/>
                  </a:lnTo>
                  <a:lnTo>
                    <a:pt x="657" y="302"/>
                  </a:lnTo>
                  <a:lnTo>
                    <a:pt x="653" y="299"/>
                  </a:lnTo>
                  <a:lnTo>
                    <a:pt x="651" y="297"/>
                  </a:lnTo>
                  <a:lnTo>
                    <a:pt x="651" y="297"/>
                  </a:lnTo>
                  <a:lnTo>
                    <a:pt x="650" y="293"/>
                  </a:lnTo>
                  <a:lnTo>
                    <a:pt x="647" y="288"/>
                  </a:lnTo>
                  <a:lnTo>
                    <a:pt x="641" y="282"/>
                  </a:lnTo>
                  <a:lnTo>
                    <a:pt x="641" y="282"/>
                  </a:lnTo>
                  <a:lnTo>
                    <a:pt x="638" y="273"/>
                  </a:lnTo>
                  <a:lnTo>
                    <a:pt x="635" y="258"/>
                  </a:lnTo>
                  <a:lnTo>
                    <a:pt x="631" y="237"/>
                  </a:lnTo>
                  <a:lnTo>
                    <a:pt x="631" y="237"/>
                  </a:lnTo>
                  <a:lnTo>
                    <a:pt x="635" y="232"/>
                  </a:lnTo>
                  <a:lnTo>
                    <a:pt x="637" y="224"/>
                  </a:lnTo>
                  <a:lnTo>
                    <a:pt x="641" y="213"/>
                  </a:lnTo>
                  <a:lnTo>
                    <a:pt x="641" y="213"/>
                  </a:lnTo>
                  <a:lnTo>
                    <a:pt x="650" y="179"/>
                  </a:lnTo>
                  <a:lnTo>
                    <a:pt x="652" y="163"/>
                  </a:lnTo>
                  <a:lnTo>
                    <a:pt x="652" y="157"/>
                  </a:lnTo>
                  <a:lnTo>
                    <a:pt x="651" y="153"/>
                  </a:lnTo>
                  <a:lnTo>
                    <a:pt x="651" y="153"/>
                  </a:lnTo>
                  <a:lnTo>
                    <a:pt x="635" y="124"/>
                  </a:lnTo>
                  <a:lnTo>
                    <a:pt x="621" y="94"/>
                  </a:lnTo>
                  <a:lnTo>
                    <a:pt x="621" y="94"/>
                  </a:lnTo>
                  <a:lnTo>
                    <a:pt x="614" y="82"/>
                  </a:lnTo>
                  <a:lnTo>
                    <a:pt x="606" y="69"/>
                  </a:lnTo>
                  <a:lnTo>
                    <a:pt x="606" y="69"/>
                  </a:lnTo>
                  <a:lnTo>
                    <a:pt x="603" y="64"/>
                  </a:lnTo>
                  <a:lnTo>
                    <a:pt x="598" y="58"/>
                  </a:lnTo>
                  <a:lnTo>
                    <a:pt x="594" y="53"/>
                  </a:lnTo>
                  <a:lnTo>
                    <a:pt x="592" y="50"/>
                  </a:lnTo>
                  <a:lnTo>
                    <a:pt x="592" y="50"/>
                  </a:lnTo>
                  <a:lnTo>
                    <a:pt x="588" y="46"/>
                  </a:lnTo>
                  <a:lnTo>
                    <a:pt x="581" y="42"/>
                  </a:lnTo>
                  <a:lnTo>
                    <a:pt x="574" y="38"/>
                  </a:lnTo>
                  <a:lnTo>
                    <a:pt x="572" y="36"/>
                  </a:lnTo>
                  <a:lnTo>
                    <a:pt x="572" y="35"/>
                  </a:lnTo>
                  <a:lnTo>
                    <a:pt x="572" y="35"/>
                  </a:lnTo>
                  <a:lnTo>
                    <a:pt x="574" y="27"/>
                  </a:lnTo>
                  <a:lnTo>
                    <a:pt x="574" y="22"/>
                  </a:lnTo>
                  <a:lnTo>
                    <a:pt x="573" y="21"/>
                  </a:lnTo>
                  <a:lnTo>
                    <a:pt x="572" y="20"/>
                  </a:lnTo>
                  <a:lnTo>
                    <a:pt x="572" y="20"/>
                  </a:lnTo>
                  <a:lnTo>
                    <a:pt x="567" y="16"/>
                  </a:lnTo>
                  <a:lnTo>
                    <a:pt x="564" y="15"/>
                  </a:lnTo>
                  <a:lnTo>
                    <a:pt x="562" y="15"/>
                  </a:lnTo>
                  <a:lnTo>
                    <a:pt x="562" y="15"/>
                  </a:lnTo>
                  <a:lnTo>
                    <a:pt x="556" y="16"/>
                  </a:lnTo>
                  <a:lnTo>
                    <a:pt x="552" y="15"/>
                  </a:lnTo>
                  <a:lnTo>
                    <a:pt x="552" y="15"/>
                  </a:lnTo>
                  <a:lnTo>
                    <a:pt x="550" y="12"/>
                  </a:lnTo>
                  <a:lnTo>
                    <a:pt x="547" y="10"/>
                  </a:lnTo>
                  <a:lnTo>
                    <a:pt x="545" y="8"/>
                  </a:lnTo>
                  <a:lnTo>
                    <a:pt x="544" y="9"/>
                  </a:lnTo>
                  <a:lnTo>
                    <a:pt x="542" y="10"/>
                  </a:lnTo>
                  <a:lnTo>
                    <a:pt x="542" y="10"/>
                  </a:lnTo>
                  <a:lnTo>
                    <a:pt x="540" y="14"/>
                  </a:lnTo>
                  <a:lnTo>
                    <a:pt x="540" y="16"/>
                  </a:lnTo>
                  <a:lnTo>
                    <a:pt x="539" y="19"/>
                  </a:lnTo>
                  <a:lnTo>
                    <a:pt x="537" y="20"/>
                  </a:lnTo>
                  <a:lnTo>
                    <a:pt x="537" y="20"/>
                  </a:lnTo>
                  <a:lnTo>
                    <a:pt x="532" y="20"/>
                  </a:lnTo>
                  <a:lnTo>
                    <a:pt x="524" y="20"/>
                  </a:lnTo>
                  <a:lnTo>
                    <a:pt x="513" y="20"/>
                  </a:lnTo>
                  <a:lnTo>
                    <a:pt x="513" y="20"/>
                  </a:lnTo>
                  <a:close/>
                </a:path>
              </a:pathLst>
            </a:custGeom>
            <a:gradFill>
              <a:gsLst>
                <a:gs pos="0">
                  <a:srgbClr val="0070C0"/>
                </a:gs>
                <a:gs pos="100000">
                  <a:srgbClr val="00B0F0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" name="Freeform 13">
              <a:extLst>
                <a:ext uri="{FF2B5EF4-FFF2-40B4-BE49-F238E27FC236}">
                  <a16:creationId xmlns:a16="http://schemas.microsoft.com/office/drawing/2014/main" id="{FEA7C87A-6FE4-1E50-9D32-B0E1B008F461}"/>
                </a:ext>
              </a:extLst>
            </p:cNvPr>
            <p:cNvSpPr>
              <a:spLocks/>
            </p:cNvSpPr>
            <p:nvPr/>
          </p:nvSpPr>
          <p:spPr bwMode="auto">
            <a:xfrm>
              <a:off x="7874001" y="479425"/>
              <a:ext cx="82550" cy="106363"/>
            </a:xfrm>
            <a:custGeom>
              <a:avLst/>
              <a:gdLst>
                <a:gd name="T0" fmla="*/ 35 w 52"/>
                <a:gd name="T1" fmla="*/ 0 h 67"/>
                <a:gd name="T2" fmla="*/ 35 w 52"/>
                <a:gd name="T3" fmla="*/ 0 h 67"/>
                <a:gd name="T4" fmla="*/ 25 w 52"/>
                <a:gd name="T5" fmla="*/ 2 h 67"/>
                <a:gd name="T6" fmla="*/ 17 w 52"/>
                <a:gd name="T7" fmla="*/ 4 h 67"/>
                <a:gd name="T8" fmla="*/ 11 w 52"/>
                <a:gd name="T9" fmla="*/ 8 h 67"/>
                <a:gd name="T10" fmla="*/ 5 w 52"/>
                <a:gd name="T11" fmla="*/ 14 h 67"/>
                <a:gd name="T12" fmla="*/ 5 w 52"/>
                <a:gd name="T13" fmla="*/ 14 h 67"/>
                <a:gd name="T14" fmla="*/ 2 w 52"/>
                <a:gd name="T15" fmla="*/ 19 h 67"/>
                <a:gd name="T16" fmla="*/ 1 w 52"/>
                <a:gd name="T17" fmla="*/ 25 h 67"/>
                <a:gd name="T18" fmla="*/ 0 w 52"/>
                <a:gd name="T19" fmla="*/ 32 h 67"/>
                <a:gd name="T20" fmla="*/ 0 w 52"/>
                <a:gd name="T21" fmla="*/ 39 h 67"/>
                <a:gd name="T22" fmla="*/ 1 w 52"/>
                <a:gd name="T23" fmla="*/ 54 h 67"/>
                <a:gd name="T24" fmla="*/ 5 w 52"/>
                <a:gd name="T25" fmla="*/ 64 h 67"/>
                <a:gd name="T26" fmla="*/ 5 w 52"/>
                <a:gd name="T27" fmla="*/ 64 h 67"/>
                <a:gd name="T28" fmla="*/ 9 w 52"/>
                <a:gd name="T29" fmla="*/ 66 h 67"/>
                <a:gd name="T30" fmla="*/ 14 w 52"/>
                <a:gd name="T31" fmla="*/ 67 h 67"/>
                <a:gd name="T32" fmla="*/ 20 w 52"/>
                <a:gd name="T33" fmla="*/ 67 h 67"/>
                <a:gd name="T34" fmla="*/ 27 w 52"/>
                <a:gd name="T35" fmla="*/ 67 h 67"/>
                <a:gd name="T36" fmla="*/ 41 w 52"/>
                <a:gd name="T37" fmla="*/ 64 h 67"/>
                <a:gd name="T38" fmla="*/ 46 w 52"/>
                <a:gd name="T39" fmla="*/ 61 h 67"/>
                <a:gd name="T40" fmla="*/ 49 w 52"/>
                <a:gd name="T41" fmla="*/ 59 h 67"/>
                <a:gd name="T42" fmla="*/ 49 w 52"/>
                <a:gd name="T43" fmla="*/ 59 h 67"/>
                <a:gd name="T44" fmla="*/ 51 w 52"/>
                <a:gd name="T45" fmla="*/ 54 h 67"/>
                <a:gd name="T46" fmla="*/ 52 w 52"/>
                <a:gd name="T47" fmla="*/ 46 h 67"/>
                <a:gd name="T48" fmla="*/ 51 w 52"/>
                <a:gd name="T49" fmla="*/ 35 h 67"/>
                <a:gd name="T50" fmla="*/ 49 w 52"/>
                <a:gd name="T51" fmla="*/ 25 h 67"/>
                <a:gd name="T52" fmla="*/ 47 w 52"/>
                <a:gd name="T53" fmla="*/ 14 h 67"/>
                <a:gd name="T54" fmla="*/ 44 w 52"/>
                <a:gd name="T55" fmla="*/ 6 h 67"/>
                <a:gd name="T56" fmla="*/ 42 w 52"/>
                <a:gd name="T57" fmla="*/ 3 h 67"/>
                <a:gd name="T58" fmla="*/ 39 w 52"/>
                <a:gd name="T59" fmla="*/ 1 h 67"/>
                <a:gd name="T60" fmla="*/ 37 w 52"/>
                <a:gd name="T61" fmla="*/ 0 h 67"/>
                <a:gd name="T62" fmla="*/ 35 w 52"/>
                <a:gd name="T63" fmla="*/ 0 h 67"/>
                <a:gd name="T64" fmla="*/ 35 w 52"/>
                <a:gd name="T65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2" h="67">
                  <a:moveTo>
                    <a:pt x="35" y="0"/>
                  </a:moveTo>
                  <a:lnTo>
                    <a:pt x="35" y="0"/>
                  </a:lnTo>
                  <a:lnTo>
                    <a:pt x="25" y="2"/>
                  </a:lnTo>
                  <a:lnTo>
                    <a:pt x="17" y="4"/>
                  </a:lnTo>
                  <a:lnTo>
                    <a:pt x="11" y="8"/>
                  </a:lnTo>
                  <a:lnTo>
                    <a:pt x="5" y="14"/>
                  </a:lnTo>
                  <a:lnTo>
                    <a:pt x="5" y="14"/>
                  </a:lnTo>
                  <a:lnTo>
                    <a:pt x="2" y="19"/>
                  </a:lnTo>
                  <a:lnTo>
                    <a:pt x="1" y="25"/>
                  </a:lnTo>
                  <a:lnTo>
                    <a:pt x="0" y="32"/>
                  </a:lnTo>
                  <a:lnTo>
                    <a:pt x="0" y="39"/>
                  </a:lnTo>
                  <a:lnTo>
                    <a:pt x="1" y="54"/>
                  </a:lnTo>
                  <a:lnTo>
                    <a:pt x="5" y="64"/>
                  </a:lnTo>
                  <a:lnTo>
                    <a:pt x="5" y="64"/>
                  </a:lnTo>
                  <a:lnTo>
                    <a:pt x="9" y="66"/>
                  </a:lnTo>
                  <a:lnTo>
                    <a:pt x="14" y="67"/>
                  </a:lnTo>
                  <a:lnTo>
                    <a:pt x="20" y="67"/>
                  </a:lnTo>
                  <a:lnTo>
                    <a:pt x="27" y="67"/>
                  </a:lnTo>
                  <a:lnTo>
                    <a:pt x="41" y="64"/>
                  </a:lnTo>
                  <a:lnTo>
                    <a:pt x="46" y="61"/>
                  </a:lnTo>
                  <a:lnTo>
                    <a:pt x="49" y="59"/>
                  </a:lnTo>
                  <a:lnTo>
                    <a:pt x="49" y="59"/>
                  </a:lnTo>
                  <a:lnTo>
                    <a:pt x="51" y="54"/>
                  </a:lnTo>
                  <a:lnTo>
                    <a:pt x="52" y="46"/>
                  </a:lnTo>
                  <a:lnTo>
                    <a:pt x="51" y="35"/>
                  </a:lnTo>
                  <a:lnTo>
                    <a:pt x="49" y="25"/>
                  </a:lnTo>
                  <a:lnTo>
                    <a:pt x="47" y="14"/>
                  </a:lnTo>
                  <a:lnTo>
                    <a:pt x="44" y="6"/>
                  </a:lnTo>
                  <a:lnTo>
                    <a:pt x="42" y="3"/>
                  </a:lnTo>
                  <a:lnTo>
                    <a:pt x="39" y="1"/>
                  </a:lnTo>
                  <a:lnTo>
                    <a:pt x="37" y="0"/>
                  </a:lnTo>
                  <a:lnTo>
                    <a:pt x="35" y="0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82029861-B579-6983-1466-F04DACD980F8}"/>
              </a:ext>
            </a:extLst>
          </p:cNvPr>
          <p:cNvGrpSpPr/>
          <p:nvPr/>
        </p:nvGrpSpPr>
        <p:grpSpPr>
          <a:xfrm>
            <a:off x="4451444" y="873393"/>
            <a:ext cx="1227462" cy="2555607"/>
            <a:chOff x="8343901" y="1789113"/>
            <a:chExt cx="1316038" cy="2740025"/>
          </a:xfrm>
        </p:grpSpPr>
        <p:sp>
          <p:nvSpPr>
            <p:cNvPr id="19" name="Freeform 14">
              <a:extLst>
                <a:ext uri="{FF2B5EF4-FFF2-40B4-BE49-F238E27FC236}">
                  <a16:creationId xmlns:a16="http://schemas.microsoft.com/office/drawing/2014/main" id="{FCA15D35-1EF4-5C83-4BBE-942D11F4E538}"/>
                </a:ext>
              </a:extLst>
            </p:cNvPr>
            <p:cNvSpPr>
              <a:spLocks/>
            </p:cNvSpPr>
            <p:nvPr/>
          </p:nvSpPr>
          <p:spPr bwMode="auto">
            <a:xfrm>
              <a:off x="8343901" y="1789113"/>
              <a:ext cx="1316038" cy="2740025"/>
            </a:xfrm>
            <a:custGeom>
              <a:avLst/>
              <a:gdLst>
                <a:gd name="T0" fmla="*/ 128 w 829"/>
                <a:gd name="T1" fmla="*/ 133 h 1726"/>
                <a:gd name="T2" fmla="*/ 136 w 829"/>
                <a:gd name="T3" fmla="*/ 120 h 1726"/>
                <a:gd name="T4" fmla="*/ 148 w 829"/>
                <a:gd name="T5" fmla="*/ 64 h 1726"/>
                <a:gd name="T6" fmla="*/ 118 w 829"/>
                <a:gd name="T7" fmla="*/ 74 h 1726"/>
                <a:gd name="T8" fmla="*/ 88 w 829"/>
                <a:gd name="T9" fmla="*/ 117 h 1726"/>
                <a:gd name="T10" fmla="*/ 79 w 829"/>
                <a:gd name="T11" fmla="*/ 99 h 1726"/>
                <a:gd name="T12" fmla="*/ 59 w 829"/>
                <a:gd name="T13" fmla="*/ 153 h 1726"/>
                <a:gd name="T14" fmla="*/ 39 w 829"/>
                <a:gd name="T15" fmla="*/ 208 h 1726"/>
                <a:gd name="T16" fmla="*/ 10 w 829"/>
                <a:gd name="T17" fmla="*/ 455 h 1726"/>
                <a:gd name="T18" fmla="*/ 192 w 829"/>
                <a:gd name="T19" fmla="*/ 568 h 1726"/>
                <a:gd name="T20" fmla="*/ 67 w 829"/>
                <a:gd name="T21" fmla="*/ 845 h 1726"/>
                <a:gd name="T22" fmla="*/ 74 w 829"/>
                <a:gd name="T23" fmla="*/ 890 h 1726"/>
                <a:gd name="T24" fmla="*/ 0 w 829"/>
                <a:gd name="T25" fmla="*/ 1296 h 1726"/>
                <a:gd name="T26" fmla="*/ 92 w 829"/>
                <a:gd name="T27" fmla="*/ 1454 h 1726"/>
                <a:gd name="T28" fmla="*/ 203 w 829"/>
                <a:gd name="T29" fmla="*/ 1563 h 1726"/>
                <a:gd name="T30" fmla="*/ 85 w 829"/>
                <a:gd name="T31" fmla="*/ 1621 h 1726"/>
                <a:gd name="T32" fmla="*/ 109 w 829"/>
                <a:gd name="T33" fmla="*/ 1666 h 1726"/>
                <a:gd name="T34" fmla="*/ 291 w 829"/>
                <a:gd name="T35" fmla="*/ 1631 h 1726"/>
                <a:gd name="T36" fmla="*/ 328 w 829"/>
                <a:gd name="T37" fmla="*/ 1609 h 1726"/>
                <a:gd name="T38" fmla="*/ 316 w 829"/>
                <a:gd name="T39" fmla="*/ 1551 h 1726"/>
                <a:gd name="T40" fmla="*/ 273 w 829"/>
                <a:gd name="T41" fmla="*/ 1487 h 1726"/>
                <a:gd name="T42" fmla="*/ 180 w 829"/>
                <a:gd name="T43" fmla="*/ 1276 h 1726"/>
                <a:gd name="T44" fmla="*/ 239 w 829"/>
                <a:gd name="T45" fmla="*/ 1152 h 1726"/>
                <a:gd name="T46" fmla="*/ 364 w 829"/>
                <a:gd name="T47" fmla="*/ 1531 h 1726"/>
                <a:gd name="T48" fmla="*/ 380 w 829"/>
                <a:gd name="T49" fmla="*/ 1656 h 1726"/>
                <a:gd name="T50" fmla="*/ 419 w 829"/>
                <a:gd name="T51" fmla="*/ 1725 h 1726"/>
                <a:gd name="T52" fmla="*/ 503 w 829"/>
                <a:gd name="T53" fmla="*/ 1695 h 1726"/>
                <a:gd name="T54" fmla="*/ 478 w 829"/>
                <a:gd name="T55" fmla="*/ 1582 h 1726"/>
                <a:gd name="T56" fmla="*/ 476 w 829"/>
                <a:gd name="T57" fmla="*/ 1457 h 1726"/>
                <a:gd name="T58" fmla="*/ 434 w 829"/>
                <a:gd name="T59" fmla="*/ 1332 h 1726"/>
                <a:gd name="T60" fmla="*/ 474 w 829"/>
                <a:gd name="T61" fmla="*/ 1018 h 1726"/>
                <a:gd name="T62" fmla="*/ 483 w 829"/>
                <a:gd name="T63" fmla="*/ 944 h 1726"/>
                <a:gd name="T64" fmla="*/ 582 w 829"/>
                <a:gd name="T65" fmla="*/ 554 h 1726"/>
                <a:gd name="T66" fmla="*/ 824 w 829"/>
                <a:gd name="T67" fmla="*/ 395 h 1726"/>
                <a:gd name="T68" fmla="*/ 803 w 829"/>
                <a:gd name="T69" fmla="*/ 191 h 1726"/>
                <a:gd name="T70" fmla="*/ 783 w 829"/>
                <a:gd name="T71" fmla="*/ 14 h 1726"/>
                <a:gd name="T72" fmla="*/ 751 w 829"/>
                <a:gd name="T73" fmla="*/ 21 h 1726"/>
                <a:gd name="T74" fmla="*/ 736 w 829"/>
                <a:gd name="T75" fmla="*/ 43 h 1726"/>
                <a:gd name="T76" fmla="*/ 720 w 829"/>
                <a:gd name="T77" fmla="*/ 0 h 1726"/>
                <a:gd name="T78" fmla="*/ 699 w 829"/>
                <a:gd name="T79" fmla="*/ 39 h 1726"/>
                <a:gd name="T80" fmla="*/ 666 w 829"/>
                <a:gd name="T81" fmla="*/ 15 h 1726"/>
                <a:gd name="T82" fmla="*/ 691 w 829"/>
                <a:gd name="T83" fmla="*/ 62 h 1726"/>
                <a:gd name="T84" fmla="*/ 676 w 829"/>
                <a:gd name="T85" fmla="*/ 79 h 1726"/>
                <a:gd name="T86" fmla="*/ 626 w 829"/>
                <a:gd name="T87" fmla="*/ 82 h 1726"/>
                <a:gd name="T88" fmla="*/ 688 w 829"/>
                <a:gd name="T89" fmla="*/ 114 h 1726"/>
                <a:gd name="T90" fmla="*/ 659 w 829"/>
                <a:gd name="T91" fmla="*/ 374 h 1726"/>
                <a:gd name="T92" fmla="*/ 488 w 829"/>
                <a:gd name="T93" fmla="*/ 361 h 1726"/>
                <a:gd name="T94" fmla="*/ 499 w 829"/>
                <a:gd name="T95" fmla="*/ 305 h 1726"/>
                <a:gd name="T96" fmla="*/ 506 w 829"/>
                <a:gd name="T97" fmla="*/ 201 h 1726"/>
                <a:gd name="T98" fmla="*/ 488 w 829"/>
                <a:gd name="T99" fmla="*/ 153 h 1726"/>
                <a:gd name="T100" fmla="*/ 400 w 829"/>
                <a:gd name="T101" fmla="*/ 119 h 1726"/>
                <a:gd name="T102" fmla="*/ 395 w 829"/>
                <a:gd name="T103" fmla="*/ 99 h 1726"/>
                <a:gd name="T104" fmla="*/ 349 w 829"/>
                <a:gd name="T105" fmla="*/ 111 h 1726"/>
                <a:gd name="T106" fmla="*/ 335 w 829"/>
                <a:gd name="T107" fmla="*/ 132 h 1726"/>
                <a:gd name="T108" fmla="*/ 306 w 829"/>
                <a:gd name="T109" fmla="*/ 188 h 1726"/>
                <a:gd name="T110" fmla="*/ 301 w 829"/>
                <a:gd name="T111" fmla="*/ 267 h 1726"/>
                <a:gd name="T112" fmla="*/ 331 w 829"/>
                <a:gd name="T113" fmla="*/ 376 h 1726"/>
                <a:gd name="T114" fmla="*/ 333 w 829"/>
                <a:gd name="T115" fmla="*/ 419 h 1726"/>
                <a:gd name="T116" fmla="*/ 178 w 829"/>
                <a:gd name="T117" fmla="*/ 440 h 1726"/>
                <a:gd name="T118" fmla="*/ 85 w 829"/>
                <a:gd name="T119" fmla="*/ 407 h 17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829" h="1726">
                  <a:moveTo>
                    <a:pt x="89" y="193"/>
                  </a:moveTo>
                  <a:lnTo>
                    <a:pt x="89" y="193"/>
                  </a:lnTo>
                  <a:lnTo>
                    <a:pt x="95" y="183"/>
                  </a:lnTo>
                  <a:lnTo>
                    <a:pt x="109" y="163"/>
                  </a:lnTo>
                  <a:lnTo>
                    <a:pt x="109" y="163"/>
                  </a:lnTo>
                  <a:lnTo>
                    <a:pt x="115" y="153"/>
                  </a:lnTo>
                  <a:lnTo>
                    <a:pt x="118" y="146"/>
                  </a:lnTo>
                  <a:lnTo>
                    <a:pt x="122" y="138"/>
                  </a:lnTo>
                  <a:lnTo>
                    <a:pt x="125" y="136"/>
                  </a:lnTo>
                  <a:lnTo>
                    <a:pt x="128" y="133"/>
                  </a:lnTo>
                  <a:lnTo>
                    <a:pt x="128" y="133"/>
                  </a:lnTo>
                  <a:lnTo>
                    <a:pt x="134" y="128"/>
                  </a:lnTo>
                  <a:lnTo>
                    <a:pt x="139" y="125"/>
                  </a:lnTo>
                  <a:lnTo>
                    <a:pt x="142" y="121"/>
                  </a:lnTo>
                  <a:lnTo>
                    <a:pt x="143" y="119"/>
                  </a:lnTo>
                  <a:lnTo>
                    <a:pt x="143" y="119"/>
                  </a:lnTo>
                  <a:lnTo>
                    <a:pt x="143" y="119"/>
                  </a:lnTo>
                  <a:lnTo>
                    <a:pt x="142" y="119"/>
                  </a:lnTo>
                  <a:lnTo>
                    <a:pt x="139" y="119"/>
                  </a:lnTo>
                  <a:lnTo>
                    <a:pt x="136" y="120"/>
                  </a:lnTo>
                  <a:lnTo>
                    <a:pt x="133" y="119"/>
                  </a:lnTo>
                  <a:lnTo>
                    <a:pt x="133" y="119"/>
                  </a:lnTo>
                  <a:lnTo>
                    <a:pt x="137" y="109"/>
                  </a:lnTo>
                  <a:lnTo>
                    <a:pt x="144" y="90"/>
                  </a:lnTo>
                  <a:lnTo>
                    <a:pt x="148" y="82"/>
                  </a:lnTo>
                  <a:lnTo>
                    <a:pt x="150" y="73"/>
                  </a:lnTo>
                  <a:lnTo>
                    <a:pt x="150" y="67"/>
                  </a:lnTo>
                  <a:lnTo>
                    <a:pt x="149" y="65"/>
                  </a:lnTo>
                  <a:lnTo>
                    <a:pt x="148" y="64"/>
                  </a:lnTo>
                  <a:lnTo>
                    <a:pt x="148" y="64"/>
                  </a:lnTo>
                  <a:lnTo>
                    <a:pt x="142" y="64"/>
                  </a:lnTo>
                  <a:lnTo>
                    <a:pt x="137" y="67"/>
                  </a:lnTo>
                  <a:lnTo>
                    <a:pt x="134" y="68"/>
                  </a:lnTo>
                  <a:lnTo>
                    <a:pt x="133" y="69"/>
                  </a:lnTo>
                  <a:lnTo>
                    <a:pt x="128" y="69"/>
                  </a:lnTo>
                  <a:lnTo>
                    <a:pt x="128" y="69"/>
                  </a:lnTo>
                  <a:lnTo>
                    <a:pt x="123" y="69"/>
                  </a:lnTo>
                  <a:lnTo>
                    <a:pt x="121" y="72"/>
                  </a:lnTo>
                  <a:lnTo>
                    <a:pt x="118" y="74"/>
                  </a:lnTo>
                  <a:lnTo>
                    <a:pt x="118" y="74"/>
                  </a:lnTo>
                  <a:lnTo>
                    <a:pt x="116" y="77"/>
                  </a:lnTo>
                  <a:lnTo>
                    <a:pt x="115" y="79"/>
                  </a:lnTo>
                  <a:lnTo>
                    <a:pt x="113" y="79"/>
                  </a:lnTo>
                  <a:lnTo>
                    <a:pt x="113" y="79"/>
                  </a:lnTo>
                  <a:lnTo>
                    <a:pt x="109" y="79"/>
                  </a:lnTo>
                  <a:lnTo>
                    <a:pt x="106" y="82"/>
                  </a:lnTo>
                  <a:lnTo>
                    <a:pt x="104" y="84"/>
                  </a:lnTo>
                  <a:lnTo>
                    <a:pt x="104" y="84"/>
                  </a:lnTo>
                  <a:lnTo>
                    <a:pt x="92" y="106"/>
                  </a:lnTo>
                  <a:lnTo>
                    <a:pt x="88" y="117"/>
                  </a:lnTo>
                  <a:lnTo>
                    <a:pt x="85" y="120"/>
                  </a:lnTo>
                  <a:lnTo>
                    <a:pt x="84" y="120"/>
                  </a:lnTo>
                  <a:lnTo>
                    <a:pt x="84" y="119"/>
                  </a:lnTo>
                  <a:lnTo>
                    <a:pt x="84" y="119"/>
                  </a:lnTo>
                  <a:lnTo>
                    <a:pt x="84" y="111"/>
                  </a:lnTo>
                  <a:lnTo>
                    <a:pt x="84" y="105"/>
                  </a:lnTo>
                  <a:lnTo>
                    <a:pt x="83" y="100"/>
                  </a:lnTo>
                  <a:lnTo>
                    <a:pt x="81" y="99"/>
                  </a:lnTo>
                  <a:lnTo>
                    <a:pt x="79" y="99"/>
                  </a:lnTo>
                  <a:lnTo>
                    <a:pt x="79" y="99"/>
                  </a:lnTo>
                  <a:lnTo>
                    <a:pt x="76" y="100"/>
                  </a:lnTo>
                  <a:lnTo>
                    <a:pt x="75" y="104"/>
                  </a:lnTo>
                  <a:lnTo>
                    <a:pt x="73" y="115"/>
                  </a:lnTo>
                  <a:lnTo>
                    <a:pt x="70" y="127"/>
                  </a:lnTo>
                  <a:lnTo>
                    <a:pt x="69" y="133"/>
                  </a:lnTo>
                  <a:lnTo>
                    <a:pt x="69" y="133"/>
                  </a:lnTo>
                  <a:lnTo>
                    <a:pt x="64" y="143"/>
                  </a:lnTo>
                  <a:lnTo>
                    <a:pt x="62" y="149"/>
                  </a:lnTo>
                  <a:lnTo>
                    <a:pt x="59" y="153"/>
                  </a:lnTo>
                  <a:lnTo>
                    <a:pt x="59" y="153"/>
                  </a:lnTo>
                  <a:lnTo>
                    <a:pt x="48" y="161"/>
                  </a:lnTo>
                  <a:lnTo>
                    <a:pt x="42" y="166"/>
                  </a:lnTo>
                  <a:lnTo>
                    <a:pt x="41" y="169"/>
                  </a:lnTo>
                  <a:lnTo>
                    <a:pt x="39" y="173"/>
                  </a:lnTo>
                  <a:lnTo>
                    <a:pt x="39" y="173"/>
                  </a:lnTo>
                  <a:lnTo>
                    <a:pt x="39" y="195"/>
                  </a:lnTo>
                  <a:lnTo>
                    <a:pt x="41" y="204"/>
                  </a:lnTo>
                  <a:lnTo>
                    <a:pt x="39" y="208"/>
                  </a:lnTo>
                  <a:lnTo>
                    <a:pt x="39" y="208"/>
                  </a:lnTo>
                  <a:lnTo>
                    <a:pt x="39" y="208"/>
                  </a:lnTo>
                  <a:lnTo>
                    <a:pt x="38" y="209"/>
                  </a:lnTo>
                  <a:lnTo>
                    <a:pt x="36" y="215"/>
                  </a:lnTo>
                  <a:lnTo>
                    <a:pt x="30" y="237"/>
                  </a:lnTo>
                  <a:lnTo>
                    <a:pt x="15" y="292"/>
                  </a:lnTo>
                  <a:lnTo>
                    <a:pt x="15" y="292"/>
                  </a:lnTo>
                  <a:lnTo>
                    <a:pt x="12" y="308"/>
                  </a:lnTo>
                  <a:lnTo>
                    <a:pt x="11" y="330"/>
                  </a:lnTo>
                  <a:lnTo>
                    <a:pt x="9" y="384"/>
                  </a:lnTo>
                  <a:lnTo>
                    <a:pt x="9" y="432"/>
                  </a:lnTo>
                  <a:lnTo>
                    <a:pt x="10" y="455"/>
                  </a:lnTo>
                  <a:lnTo>
                    <a:pt x="10" y="455"/>
                  </a:lnTo>
                  <a:lnTo>
                    <a:pt x="18" y="460"/>
                  </a:lnTo>
                  <a:lnTo>
                    <a:pt x="38" y="472"/>
                  </a:lnTo>
                  <a:lnTo>
                    <a:pt x="101" y="508"/>
                  </a:lnTo>
                  <a:lnTo>
                    <a:pt x="134" y="528"/>
                  </a:lnTo>
                  <a:lnTo>
                    <a:pt x="164" y="546"/>
                  </a:lnTo>
                  <a:lnTo>
                    <a:pt x="184" y="560"/>
                  </a:lnTo>
                  <a:lnTo>
                    <a:pt x="190" y="565"/>
                  </a:lnTo>
                  <a:lnTo>
                    <a:pt x="192" y="568"/>
                  </a:lnTo>
                  <a:lnTo>
                    <a:pt x="192" y="568"/>
                  </a:lnTo>
                  <a:lnTo>
                    <a:pt x="191" y="572"/>
                  </a:lnTo>
                  <a:lnTo>
                    <a:pt x="190" y="578"/>
                  </a:lnTo>
                  <a:lnTo>
                    <a:pt x="180" y="598"/>
                  </a:lnTo>
                  <a:lnTo>
                    <a:pt x="152" y="654"/>
                  </a:lnTo>
                  <a:lnTo>
                    <a:pt x="118" y="718"/>
                  </a:lnTo>
                  <a:lnTo>
                    <a:pt x="105" y="746"/>
                  </a:lnTo>
                  <a:lnTo>
                    <a:pt x="94" y="771"/>
                  </a:lnTo>
                  <a:lnTo>
                    <a:pt x="94" y="771"/>
                  </a:lnTo>
                  <a:lnTo>
                    <a:pt x="79" y="811"/>
                  </a:lnTo>
                  <a:lnTo>
                    <a:pt x="67" y="845"/>
                  </a:lnTo>
                  <a:lnTo>
                    <a:pt x="62" y="860"/>
                  </a:lnTo>
                  <a:lnTo>
                    <a:pt x="59" y="871"/>
                  </a:lnTo>
                  <a:lnTo>
                    <a:pt x="58" y="880"/>
                  </a:lnTo>
                  <a:lnTo>
                    <a:pt x="59" y="885"/>
                  </a:lnTo>
                  <a:lnTo>
                    <a:pt x="59" y="885"/>
                  </a:lnTo>
                  <a:lnTo>
                    <a:pt x="62" y="887"/>
                  </a:lnTo>
                  <a:lnTo>
                    <a:pt x="64" y="888"/>
                  </a:lnTo>
                  <a:lnTo>
                    <a:pt x="69" y="890"/>
                  </a:lnTo>
                  <a:lnTo>
                    <a:pt x="73" y="890"/>
                  </a:lnTo>
                  <a:lnTo>
                    <a:pt x="74" y="890"/>
                  </a:lnTo>
                  <a:lnTo>
                    <a:pt x="74" y="890"/>
                  </a:lnTo>
                  <a:lnTo>
                    <a:pt x="64" y="934"/>
                  </a:lnTo>
                  <a:lnTo>
                    <a:pt x="41" y="1042"/>
                  </a:lnTo>
                  <a:lnTo>
                    <a:pt x="27" y="1106"/>
                  </a:lnTo>
                  <a:lnTo>
                    <a:pt x="15" y="1171"/>
                  </a:lnTo>
                  <a:lnTo>
                    <a:pt x="6" y="1233"/>
                  </a:lnTo>
                  <a:lnTo>
                    <a:pt x="2" y="1260"/>
                  </a:lnTo>
                  <a:lnTo>
                    <a:pt x="0" y="1285"/>
                  </a:lnTo>
                  <a:lnTo>
                    <a:pt x="0" y="1285"/>
                  </a:lnTo>
                  <a:lnTo>
                    <a:pt x="0" y="1296"/>
                  </a:lnTo>
                  <a:lnTo>
                    <a:pt x="1" y="1309"/>
                  </a:lnTo>
                  <a:lnTo>
                    <a:pt x="2" y="1320"/>
                  </a:lnTo>
                  <a:lnTo>
                    <a:pt x="6" y="1331"/>
                  </a:lnTo>
                  <a:lnTo>
                    <a:pt x="10" y="1342"/>
                  </a:lnTo>
                  <a:lnTo>
                    <a:pt x="15" y="1353"/>
                  </a:lnTo>
                  <a:lnTo>
                    <a:pt x="26" y="1375"/>
                  </a:lnTo>
                  <a:lnTo>
                    <a:pt x="41" y="1396"/>
                  </a:lnTo>
                  <a:lnTo>
                    <a:pt x="57" y="1417"/>
                  </a:lnTo>
                  <a:lnTo>
                    <a:pt x="74" y="1436"/>
                  </a:lnTo>
                  <a:lnTo>
                    <a:pt x="92" y="1454"/>
                  </a:lnTo>
                  <a:lnTo>
                    <a:pt x="111" y="1472"/>
                  </a:lnTo>
                  <a:lnTo>
                    <a:pt x="129" y="1487"/>
                  </a:lnTo>
                  <a:lnTo>
                    <a:pt x="162" y="1511"/>
                  </a:lnTo>
                  <a:lnTo>
                    <a:pt x="184" y="1526"/>
                  </a:lnTo>
                  <a:lnTo>
                    <a:pt x="192" y="1532"/>
                  </a:lnTo>
                  <a:lnTo>
                    <a:pt x="217" y="1547"/>
                  </a:lnTo>
                  <a:lnTo>
                    <a:pt x="217" y="1547"/>
                  </a:lnTo>
                  <a:lnTo>
                    <a:pt x="215" y="1552"/>
                  </a:lnTo>
                  <a:lnTo>
                    <a:pt x="210" y="1557"/>
                  </a:lnTo>
                  <a:lnTo>
                    <a:pt x="203" y="1563"/>
                  </a:lnTo>
                  <a:lnTo>
                    <a:pt x="195" y="1571"/>
                  </a:lnTo>
                  <a:lnTo>
                    <a:pt x="184" y="1578"/>
                  </a:lnTo>
                  <a:lnTo>
                    <a:pt x="170" y="1585"/>
                  </a:lnTo>
                  <a:lnTo>
                    <a:pt x="153" y="1592"/>
                  </a:lnTo>
                  <a:lnTo>
                    <a:pt x="153" y="1592"/>
                  </a:lnTo>
                  <a:lnTo>
                    <a:pt x="121" y="1601"/>
                  </a:lnTo>
                  <a:lnTo>
                    <a:pt x="109" y="1605"/>
                  </a:lnTo>
                  <a:lnTo>
                    <a:pt x="99" y="1610"/>
                  </a:lnTo>
                  <a:lnTo>
                    <a:pt x="90" y="1615"/>
                  </a:lnTo>
                  <a:lnTo>
                    <a:pt x="85" y="1621"/>
                  </a:lnTo>
                  <a:lnTo>
                    <a:pt x="84" y="1624"/>
                  </a:lnTo>
                  <a:lnTo>
                    <a:pt x="84" y="1627"/>
                  </a:lnTo>
                  <a:lnTo>
                    <a:pt x="84" y="1636"/>
                  </a:lnTo>
                  <a:lnTo>
                    <a:pt x="84" y="1636"/>
                  </a:lnTo>
                  <a:lnTo>
                    <a:pt x="88" y="1651"/>
                  </a:lnTo>
                  <a:lnTo>
                    <a:pt x="89" y="1656"/>
                  </a:lnTo>
                  <a:lnTo>
                    <a:pt x="91" y="1659"/>
                  </a:lnTo>
                  <a:lnTo>
                    <a:pt x="94" y="1662"/>
                  </a:lnTo>
                  <a:lnTo>
                    <a:pt x="97" y="1663"/>
                  </a:lnTo>
                  <a:lnTo>
                    <a:pt x="109" y="1666"/>
                  </a:lnTo>
                  <a:lnTo>
                    <a:pt x="109" y="1666"/>
                  </a:lnTo>
                  <a:lnTo>
                    <a:pt x="123" y="1667"/>
                  </a:lnTo>
                  <a:lnTo>
                    <a:pt x="138" y="1668"/>
                  </a:lnTo>
                  <a:lnTo>
                    <a:pt x="158" y="1667"/>
                  </a:lnTo>
                  <a:lnTo>
                    <a:pt x="169" y="1664"/>
                  </a:lnTo>
                  <a:lnTo>
                    <a:pt x="183" y="1661"/>
                  </a:lnTo>
                  <a:lnTo>
                    <a:pt x="183" y="1661"/>
                  </a:lnTo>
                  <a:lnTo>
                    <a:pt x="244" y="1642"/>
                  </a:lnTo>
                  <a:lnTo>
                    <a:pt x="271" y="1635"/>
                  </a:lnTo>
                  <a:lnTo>
                    <a:pt x="291" y="1631"/>
                  </a:lnTo>
                  <a:lnTo>
                    <a:pt x="291" y="1631"/>
                  </a:lnTo>
                  <a:lnTo>
                    <a:pt x="303" y="1631"/>
                  </a:lnTo>
                  <a:lnTo>
                    <a:pt x="313" y="1631"/>
                  </a:lnTo>
                  <a:lnTo>
                    <a:pt x="317" y="1631"/>
                  </a:lnTo>
                  <a:lnTo>
                    <a:pt x="321" y="1629"/>
                  </a:lnTo>
                  <a:lnTo>
                    <a:pt x="323" y="1626"/>
                  </a:lnTo>
                  <a:lnTo>
                    <a:pt x="326" y="1621"/>
                  </a:lnTo>
                  <a:lnTo>
                    <a:pt x="326" y="1621"/>
                  </a:lnTo>
                  <a:lnTo>
                    <a:pt x="327" y="1615"/>
                  </a:lnTo>
                  <a:lnTo>
                    <a:pt x="328" y="1609"/>
                  </a:lnTo>
                  <a:lnTo>
                    <a:pt x="327" y="1595"/>
                  </a:lnTo>
                  <a:lnTo>
                    <a:pt x="324" y="1584"/>
                  </a:lnTo>
                  <a:lnTo>
                    <a:pt x="323" y="1580"/>
                  </a:lnTo>
                  <a:lnTo>
                    <a:pt x="321" y="1577"/>
                  </a:lnTo>
                  <a:lnTo>
                    <a:pt x="321" y="1577"/>
                  </a:lnTo>
                  <a:lnTo>
                    <a:pt x="317" y="1571"/>
                  </a:lnTo>
                  <a:lnTo>
                    <a:pt x="313" y="1562"/>
                  </a:lnTo>
                  <a:lnTo>
                    <a:pt x="311" y="1552"/>
                  </a:lnTo>
                  <a:lnTo>
                    <a:pt x="311" y="1552"/>
                  </a:lnTo>
                  <a:lnTo>
                    <a:pt x="316" y="1551"/>
                  </a:lnTo>
                  <a:lnTo>
                    <a:pt x="318" y="1548"/>
                  </a:lnTo>
                  <a:lnTo>
                    <a:pt x="321" y="1547"/>
                  </a:lnTo>
                  <a:lnTo>
                    <a:pt x="321" y="1547"/>
                  </a:lnTo>
                  <a:lnTo>
                    <a:pt x="321" y="1546"/>
                  </a:lnTo>
                  <a:lnTo>
                    <a:pt x="321" y="1543"/>
                  </a:lnTo>
                  <a:lnTo>
                    <a:pt x="316" y="1535"/>
                  </a:lnTo>
                  <a:lnTo>
                    <a:pt x="305" y="1521"/>
                  </a:lnTo>
                  <a:lnTo>
                    <a:pt x="286" y="1503"/>
                  </a:lnTo>
                  <a:lnTo>
                    <a:pt x="286" y="1503"/>
                  </a:lnTo>
                  <a:lnTo>
                    <a:pt x="273" y="1487"/>
                  </a:lnTo>
                  <a:lnTo>
                    <a:pt x="254" y="1463"/>
                  </a:lnTo>
                  <a:lnTo>
                    <a:pt x="234" y="1433"/>
                  </a:lnTo>
                  <a:lnTo>
                    <a:pt x="215" y="1402"/>
                  </a:lnTo>
                  <a:lnTo>
                    <a:pt x="196" y="1373"/>
                  </a:lnTo>
                  <a:lnTo>
                    <a:pt x="180" y="1346"/>
                  </a:lnTo>
                  <a:lnTo>
                    <a:pt x="170" y="1326"/>
                  </a:lnTo>
                  <a:lnTo>
                    <a:pt x="168" y="1318"/>
                  </a:lnTo>
                  <a:lnTo>
                    <a:pt x="168" y="1315"/>
                  </a:lnTo>
                  <a:lnTo>
                    <a:pt x="168" y="1315"/>
                  </a:lnTo>
                  <a:lnTo>
                    <a:pt x="180" y="1276"/>
                  </a:lnTo>
                  <a:lnTo>
                    <a:pt x="203" y="1206"/>
                  </a:lnTo>
                  <a:lnTo>
                    <a:pt x="215" y="1171"/>
                  </a:lnTo>
                  <a:lnTo>
                    <a:pt x="226" y="1144"/>
                  </a:lnTo>
                  <a:lnTo>
                    <a:pt x="231" y="1136"/>
                  </a:lnTo>
                  <a:lnTo>
                    <a:pt x="233" y="1129"/>
                  </a:lnTo>
                  <a:lnTo>
                    <a:pt x="234" y="1128"/>
                  </a:lnTo>
                  <a:lnTo>
                    <a:pt x="236" y="1128"/>
                  </a:lnTo>
                  <a:lnTo>
                    <a:pt x="237" y="1132"/>
                  </a:lnTo>
                  <a:lnTo>
                    <a:pt x="237" y="1132"/>
                  </a:lnTo>
                  <a:lnTo>
                    <a:pt x="239" y="1152"/>
                  </a:lnTo>
                  <a:lnTo>
                    <a:pt x="243" y="1184"/>
                  </a:lnTo>
                  <a:lnTo>
                    <a:pt x="257" y="1267"/>
                  </a:lnTo>
                  <a:lnTo>
                    <a:pt x="265" y="1309"/>
                  </a:lnTo>
                  <a:lnTo>
                    <a:pt x="273" y="1347"/>
                  </a:lnTo>
                  <a:lnTo>
                    <a:pt x="280" y="1377"/>
                  </a:lnTo>
                  <a:lnTo>
                    <a:pt x="284" y="1388"/>
                  </a:lnTo>
                  <a:lnTo>
                    <a:pt x="286" y="1394"/>
                  </a:lnTo>
                  <a:lnTo>
                    <a:pt x="286" y="1394"/>
                  </a:lnTo>
                  <a:lnTo>
                    <a:pt x="337" y="1482"/>
                  </a:lnTo>
                  <a:lnTo>
                    <a:pt x="364" y="1531"/>
                  </a:lnTo>
                  <a:lnTo>
                    <a:pt x="375" y="1552"/>
                  </a:lnTo>
                  <a:lnTo>
                    <a:pt x="375" y="1552"/>
                  </a:lnTo>
                  <a:lnTo>
                    <a:pt x="375" y="1557"/>
                  </a:lnTo>
                  <a:lnTo>
                    <a:pt x="376" y="1568"/>
                  </a:lnTo>
                  <a:lnTo>
                    <a:pt x="377" y="1580"/>
                  </a:lnTo>
                  <a:lnTo>
                    <a:pt x="380" y="1587"/>
                  </a:lnTo>
                  <a:lnTo>
                    <a:pt x="385" y="1592"/>
                  </a:lnTo>
                  <a:lnTo>
                    <a:pt x="385" y="1592"/>
                  </a:lnTo>
                  <a:lnTo>
                    <a:pt x="385" y="1606"/>
                  </a:lnTo>
                  <a:lnTo>
                    <a:pt x="380" y="1656"/>
                  </a:lnTo>
                  <a:lnTo>
                    <a:pt x="380" y="1656"/>
                  </a:lnTo>
                  <a:lnTo>
                    <a:pt x="379" y="1672"/>
                  </a:lnTo>
                  <a:lnTo>
                    <a:pt x="379" y="1685"/>
                  </a:lnTo>
                  <a:lnTo>
                    <a:pt x="381" y="1697"/>
                  </a:lnTo>
                  <a:lnTo>
                    <a:pt x="385" y="1705"/>
                  </a:lnTo>
                  <a:lnTo>
                    <a:pt x="391" y="1713"/>
                  </a:lnTo>
                  <a:lnTo>
                    <a:pt x="398" y="1718"/>
                  </a:lnTo>
                  <a:lnTo>
                    <a:pt x="407" y="1723"/>
                  </a:lnTo>
                  <a:lnTo>
                    <a:pt x="419" y="1725"/>
                  </a:lnTo>
                  <a:lnTo>
                    <a:pt x="419" y="1725"/>
                  </a:lnTo>
                  <a:lnTo>
                    <a:pt x="433" y="1726"/>
                  </a:lnTo>
                  <a:lnTo>
                    <a:pt x="446" y="1726"/>
                  </a:lnTo>
                  <a:lnTo>
                    <a:pt x="460" y="1725"/>
                  </a:lnTo>
                  <a:lnTo>
                    <a:pt x="472" y="1723"/>
                  </a:lnTo>
                  <a:lnTo>
                    <a:pt x="483" y="1718"/>
                  </a:lnTo>
                  <a:lnTo>
                    <a:pt x="493" y="1711"/>
                  </a:lnTo>
                  <a:lnTo>
                    <a:pt x="497" y="1708"/>
                  </a:lnTo>
                  <a:lnTo>
                    <a:pt x="499" y="1704"/>
                  </a:lnTo>
                  <a:lnTo>
                    <a:pt x="502" y="1700"/>
                  </a:lnTo>
                  <a:lnTo>
                    <a:pt x="503" y="1695"/>
                  </a:lnTo>
                  <a:lnTo>
                    <a:pt x="503" y="1695"/>
                  </a:lnTo>
                  <a:lnTo>
                    <a:pt x="504" y="1684"/>
                  </a:lnTo>
                  <a:lnTo>
                    <a:pt x="502" y="1672"/>
                  </a:lnTo>
                  <a:lnTo>
                    <a:pt x="499" y="1658"/>
                  </a:lnTo>
                  <a:lnTo>
                    <a:pt x="496" y="1646"/>
                  </a:lnTo>
                  <a:lnTo>
                    <a:pt x="488" y="1622"/>
                  </a:lnTo>
                  <a:lnTo>
                    <a:pt x="483" y="1611"/>
                  </a:lnTo>
                  <a:lnTo>
                    <a:pt x="483" y="1611"/>
                  </a:lnTo>
                  <a:lnTo>
                    <a:pt x="474" y="1587"/>
                  </a:lnTo>
                  <a:lnTo>
                    <a:pt x="478" y="1582"/>
                  </a:lnTo>
                  <a:lnTo>
                    <a:pt x="478" y="1582"/>
                  </a:lnTo>
                  <a:lnTo>
                    <a:pt x="480" y="1585"/>
                  </a:lnTo>
                  <a:lnTo>
                    <a:pt x="481" y="1589"/>
                  </a:lnTo>
                  <a:lnTo>
                    <a:pt x="481" y="1590"/>
                  </a:lnTo>
                  <a:lnTo>
                    <a:pt x="482" y="1588"/>
                  </a:lnTo>
                  <a:lnTo>
                    <a:pt x="483" y="1572"/>
                  </a:lnTo>
                  <a:lnTo>
                    <a:pt x="483" y="1572"/>
                  </a:lnTo>
                  <a:lnTo>
                    <a:pt x="482" y="1538"/>
                  </a:lnTo>
                  <a:lnTo>
                    <a:pt x="480" y="1496"/>
                  </a:lnTo>
                  <a:lnTo>
                    <a:pt x="476" y="1457"/>
                  </a:lnTo>
                  <a:lnTo>
                    <a:pt x="474" y="1428"/>
                  </a:lnTo>
                  <a:lnTo>
                    <a:pt x="474" y="1428"/>
                  </a:lnTo>
                  <a:lnTo>
                    <a:pt x="471" y="1417"/>
                  </a:lnTo>
                  <a:lnTo>
                    <a:pt x="466" y="1404"/>
                  </a:lnTo>
                  <a:lnTo>
                    <a:pt x="454" y="1375"/>
                  </a:lnTo>
                  <a:lnTo>
                    <a:pt x="440" y="1351"/>
                  </a:lnTo>
                  <a:lnTo>
                    <a:pt x="434" y="1339"/>
                  </a:lnTo>
                  <a:lnTo>
                    <a:pt x="434" y="1339"/>
                  </a:lnTo>
                  <a:lnTo>
                    <a:pt x="434" y="1337"/>
                  </a:lnTo>
                  <a:lnTo>
                    <a:pt x="434" y="1332"/>
                  </a:lnTo>
                  <a:lnTo>
                    <a:pt x="437" y="1315"/>
                  </a:lnTo>
                  <a:lnTo>
                    <a:pt x="440" y="1291"/>
                  </a:lnTo>
                  <a:lnTo>
                    <a:pt x="444" y="1260"/>
                  </a:lnTo>
                  <a:lnTo>
                    <a:pt x="444" y="1260"/>
                  </a:lnTo>
                  <a:lnTo>
                    <a:pt x="450" y="1208"/>
                  </a:lnTo>
                  <a:lnTo>
                    <a:pt x="461" y="1134"/>
                  </a:lnTo>
                  <a:lnTo>
                    <a:pt x="471" y="1063"/>
                  </a:lnTo>
                  <a:lnTo>
                    <a:pt x="474" y="1035"/>
                  </a:lnTo>
                  <a:lnTo>
                    <a:pt x="474" y="1018"/>
                  </a:lnTo>
                  <a:lnTo>
                    <a:pt x="474" y="1018"/>
                  </a:lnTo>
                  <a:lnTo>
                    <a:pt x="472" y="993"/>
                  </a:lnTo>
                  <a:lnTo>
                    <a:pt x="474" y="969"/>
                  </a:lnTo>
                  <a:lnTo>
                    <a:pt x="475" y="950"/>
                  </a:lnTo>
                  <a:lnTo>
                    <a:pt x="474" y="945"/>
                  </a:lnTo>
                  <a:lnTo>
                    <a:pt x="474" y="944"/>
                  </a:lnTo>
                  <a:lnTo>
                    <a:pt x="474" y="944"/>
                  </a:lnTo>
                  <a:lnTo>
                    <a:pt x="474" y="944"/>
                  </a:lnTo>
                  <a:lnTo>
                    <a:pt x="474" y="945"/>
                  </a:lnTo>
                  <a:lnTo>
                    <a:pt x="477" y="944"/>
                  </a:lnTo>
                  <a:lnTo>
                    <a:pt x="483" y="944"/>
                  </a:lnTo>
                  <a:lnTo>
                    <a:pt x="483" y="944"/>
                  </a:lnTo>
                  <a:lnTo>
                    <a:pt x="492" y="872"/>
                  </a:lnTo>
                  <a:lnTo>
                    <a:pt x="499" y="816"/>
                  </a:lnTo>
                  <a:lnTo>
                    <a:pt x="504" y="792"/>
                  </a:lnTo>
                  <a:lnTo>
                    <a:pt x="508" y="776"/>
                  </a:lnTo>
                  <a:lnTo>
                    <a:pt x="508" y="776"/>
                  </a:lnTo>
                  <a:lnTo>
                    <a:pt x="548" y="655"/>
                  </a:lnTo>
                  <a:lnTo>
                    <a:pt x="570" y="587"/>
                  </a:lnTo>
                  <a:lnTo>
                    <a:pt x="578" y="563"/>
                  </a:lnTo>
                  <a:lnTo>
                    <a:pt x="582" y="554"/>
                  </a:lnTo>
                  <a:lnTo>
                    <a:pt x="582" y="554"/>
                  </a:lnTo>
                  <a:lnTo>
                    <a:pt x="593" y="546"/>
                  </a:lnTo>
                  <a:lnTo>
                    <a:pt x="619" y="531"/>
                  </a:lnTo>
                  <a:lnTo>
                    <a:pt x="696" y="487"/>
                  </a:lnTo>
                  <a:lnTo>
                    <a:pt x="737" y="462"/>
                  </a:lnTo>
                  <a:lnTo>
                    <a:pt x="777" y="436"/>
                  </a:lnTo>
                  <a:lnTo>
                    <a:pt x="793" y="425"/>
                  </a:lnTo>
                  <a:lnTo>
                    <a:pt x="807" y="414"/>
                  </a:lnTo>
                  <a:lnTo>
                    <a:pt x="818" y="404"/>
                  </a:lnTo>
                  <a:lnTo>
                    <a:pt x="824" y="395"/>
                  </a:lnTo>
                  <a:lnTo>
                    <a:pt x="824" y="395"/>
                  </a:lnTo>
                  <a:lnTo>
                    <a:pt x="826" y="390"/>
                  </a:lnTo>
                  <a:lnTo>
                    <a:pt x="828" y="385"/>
                  </a:lnTo>
                  <a:lnTo>
                    <a:pt x="829" y="372"/>
                  </a:lnTo>
                  <a:lnTo>
                    <a:pt x="829" y="355"/>
                  </a:lnTo>
                  <a:lnTo>
                    <a:pt x="828" y="334"/>
                  </a:lnTo>
                  <a:lnTo>
                    <a:pt x="825" y="311"/>
                  </a:lnTo>
                  <a:lnTo>
                    <a:pt x="823" y="288"/>
                  </a:lnTo>
                  <a:lnTo>
                    <a:pt x="814" y="240"/>
                  </a:lnTo>
                  <a:lnTo>
                    <a:pt x="803" y="191"/>
                  </a:lnTo>
                  <a:lnTo>
                    <a:pt x="794" y="152"/>
                  </a:lnTo>
                  <a:lnTo>
                    <a:pt x="784" y="114"/>
                  </a:lnTo>
                  <a:lnTo>
                    <a:pt x="784" y="114"/>
                  </a:lnTo>
                  <a:lnTo>
                    <a:pt x="782" y="100"/>
                  </a:lnTo>
                  <a:lnTo>
                    <a:pt x="781" y="85"/>
                  </a:lnTo>
                  <a:lnTo>
                    <a:pt x="779" y="69"/>
                  </a:lnTo>
                  <a:lnTo>
                    <a:pt x="779" y="39"/>
                  </a:lnTo>
                  <a:lnTo>
                    <a:pt x="779" y="39"/>
                  </a:lnTo>
                  <a:lnTo>
                    <a:pt x="782" y="25"/>
                  </a:lnTo>
                  <a:lnTo>
                    <a:pt x="783" y="14"/>
                  </a:lnTo>
                  <a:lnTo>
                    <a:pt x="782" y="11"/>
                  </a:lnTo>
                  <a:lnTo>
                    <a:pt x="781" y="10"/>
                  </a:lnTo>
                  <a:lnTo>
                    <a:pt x="779" y="10"/>
                  </a:lnTo>
                  <a:lnTo>
                    <a:pt x="779" y="10"/>
                  </a:lnTo>
                  <a:lnTo>
                    <a:pt x="776" y="11"/>
                  </a:lnTo>
                  <a:lnTo>
                    <a:pt x="772" y="15"/>
                  </a:lnTo>
                  <a:lnTo>
                    <a:pt x="765" y="25"/>
                  </a:lnTo>
                  <a:lnTo>
                    <a:pt x="755" y="39"/>
                  </a:lnTo>
                  <a:lnTo>
                    <a:pt x="755" y="39"/>
                  </a:lnTo>
                  <a:lnTo>
                    <a:pt x="751" y="21"/>
                  </a:lnTo>
                  <a:lnTo>
                    <a:pt x="746" y="7"/>
                  </a:lnTo>
                  <a:lnTo>
                    <a:pt x="742" y="2"/>
                  </a:lnTo>
                  <a:lnTo>
                    <a:pt x="740" y="0"/>
                  </a:lnTo>
                  <a:lnTo>
                    <a:pt x="740" y="0"/>
                  </a:lnTo>
                  <a:lnTo>
                    <a:pt x="739" y="0"/>
                  </a:lnTo>
                  <a:lnTo>
                    <a:pt x="737" y="1"/>
                  </a:lnTo>
                  <a:lnTo>
                    <a:pt x="736" y="6"/>
                  </a:lnTo>
                  <a:lnTo>
                    <a:pt x="736" y="22"/>
                  </a:lnTo>
                  <a:lnTo>
                    <a:pt x="736" y="37"/>
                  </a:lnTo>
                  <a:lnTo>
                    <a:pt x="736" y="43"/>
                  </a:lnTo>
                  <a:lnTo>
                    <a:pt x="735" y="44"/>
                  </a:lnTo>
                  <a:lnTo>
                    <a:pt x="735" y="44"/>
                  </a:lnTo>
                  <a:lnTo>
                    <a:pt x="734" y="42"/>
                  </a:lnTo>
                  <a:lnTo>
                    <a:pt x="733" y="37"/>
                  </a:lnTo>
                  <a:lnTo>
                    <a:pt x="730" y="22"/>
                  </a:lnTo>
                  <a:lnTo>
                    <a:pt x="729" y="15"/>
                  </a:lnTo>
                  <a:lnTo>
                    <a:pt x="726" y="7"/>
                  </a:lnTo>
                  <a:lnTo>
                    <a:pt x="724" y="2"/>
                  </a:lnTo>
                  <a:lnTo>
                    <a:pt x="721" y="1"/>
                  </a:lnTo>
                  <a:lnTo>
                    <a:pt x="720" y="0"/>
                  </a:lnTo>
                  <a:lnTo>
                    <a:pt x="720" y="0"/>
                  </a:lnTo>
                  <a:lnTo>
                    <a:pt x="719" y="0"/>
                  </a:lnTo>
                  <a:lnTo>
                    <a:pt x="717" y="1"/>
                  </a:lnTo>
                  <a:lnTo>
                    <a:pt x="714" y="6"/>
                  </a:lnTo>
                  <a:lnTo>
                    <a:pt x="713" y="14"/>
                  </a:lnTo>
                  <a:lnTo>
                    <a:pt x="712" y="22"/>
                  </a:lnTo>
                  <a:lnTo>
                    <a:pt x="710" y="37"/>
                  </a:lnTo>
                  <a:lnTo>
                    <a:pt x="710" y="44"/>
                  </a:lnTo>
                  <a:lnTo>
                    <a:pt x="710" y="44"/>
                  </a:lnTo>
                  <a:lnTo>
                    <a:pt x="699" y="39"/>
                  </a:lnTo>
                  <a:lnTo>
                    <a:pt x="691" y="36"/>
                  </a:lnTo>
                  <a:lnTo>
                    <a:pt x="686" y="35"/>
                  </a:lnTo>
                  <a:lnTo>
                    <a:pt x="686" y="35"/>
                  </a:lnTo>
                  <a:lnTo>
                    <a:pt x="684" y="33"/>
                  </a:lnTo>
                  <a:lnTo>
                    <a:pt x="682" y="32"/>
                  </a:lnTo>
                  <a:lnTo>
                    <a:pt x="677" y="25"/>
                  </a:lnTo>
                  <a:lnTo>
                    <a:pt x="671" y="17"/>
                  </a:lnTo>
                  <a:lnTo>
                    <a:pt x="668" y="15"/>
                  </a:lnTo>
                  <a:lnTo>
                    <a:pt x="666" y="15"/>
                  </a:lnTo>
                  <a:lnTo>
                    <a:pt x="666" y="15"/>
                  </a:lnTo>
                  <a:lnTo>
                    <a:pt x="665" y="16"/>
                  </a:lnTo>
                  <a:lnTo>
                    <a:pt x="663" y="20"/>
                  </a:lnTo>
                  <a:lnTo>
                    <a:pt x="666" y="28"/>
                  </a:lnTo>
                  <a:lnTo>
                    <a:pt x="671" y="39"/>
                  </a:lnTo>
                  <a:lnTo>
                    <a:pt x="671" y="39"/>
                  </a:lnTo>
                  <a:lnTo>
                    <a:pt x="681" y="54"/>
                  </a:lnTo>
                  <a:lnTo>
                    <a:pt x="681" y="54"/>
                  </a:lnTo>
                  <a:lnTo>
                    <a:pt x="684" y="57"/>
                  </a:lnTo>
                  <a:lnTo>
                    <a:pt x="689" y="61"/>
                  </a:lnTo>
                  <a:lnTo>
                    <a:pt x="691" y="62"/>
                  </a:lnTo>
                  <a:lnTo>
                    <a:pt x="692" y="64"/>
                  </a:lnTo>
                  <a:lnTo>
                    <a:pt x="692" y="67"/>
                  </a:lnTo>
                  <a:lnTo>
                    <a:pt x="691" y="69"/>
                  </a:lnTo>
                  <a:lnTo>
                    <a:pt x="691" y="69"/>
                  </a:lnTo>
                  <a:lnTo>
                    <a:pt x="688" y="74"/>
                  </a:lnTo>
                  <a:lnTo>
                    <a:pt x="686" y="78"/>
                  </a:lnTo>
                  <a:lnTo>
                    <a:pt x="683" y="79"/>
                  </a:lnTo>
                  <a:lnTo>
                    <a:pt x="682" y="80"/>
                  </a:lnTo>
                  <a:lnTo>
                    <a:pt x="676" y="79"/>
                  </a:lnTo>
                  <a:lnTo>
                    <a:pt x="676" y="79"/>
                  </a:lnTo>
                  <a:lnTo>
                    <a:pt x="646" y="69"/>
                  </a:lnTo>
                  <a:lnTo>
                    <a:pt x="646" y="69"/>
                  </a:lnTo>
                  <a:lnTo>
                    <a:pt x="640" y="69"/>
                  </a:lnTo>
                  <a:lnTo>
                    <a:pt x="631" y="69"/>
                  </a:lnTo>
                  <a:lnTo>
                    <a:pt x="624" y="72"/>
                  </a:lnTo>
                  <a:lnTo>
                    <a:pt x="623" y="73"/>
                  </a:lnTo>
                  <a:lnTo>
                    <a:pt x="622" y="74"/>
                  </a:lnTo>
                  <a:lnTo>
                    <a:pt x="622" y="74"/>
                  </a:lnTo>
                  <a:lnTo>
                    <a:pt x="623" y="78"/>
                  </a:lnTo>
                  <a:lnTo>
                    <a:pt x="626" y="82"/>
                  </a:lnTo>
                  <a:lnTo>
                    <a:pt x="631" y="86"/>
                  </a:lnTo>
                  <a:lnTo>
                    <a:pt x="636" y="89"/>
                  </a:lnTo>
                  <a:lnTo>
                    <a:pt x="636" y="89"/>
                  </a:lnTo>
                  <a:lnTo>
                    <a:pt x="641" y="93"/>
                  </a:lnTo>
                  <a:lnTo>
                    <a:pt x="646" y="96"/>
                  </a:lnTo>
                  <a:lnTo>
                    <a:pt x="651" y="100"/>
                  </a:lnTo>
                  <a:lnTo>
                    <a:pt x="656" y="104"/>
                  </a:lnTo>
                  <a:lnTo>
                    <a:pt x="656" y="104"/>
                  </a:lnTo>
                  <a:lnTo>
                    <a:pt x="667" y="107"/>
                  </a:lnTo>
                  <a:lnTo>
                    <a:pt x="688" y="114"/>
                  </a:lnTo>
                  <a:lnTo>
                    <a:pt x="707" y="120"/>
                  </a:lnTo>
                  <a:lnTo>
                    <a:pt x="713" y="122"/>
                  </a:lnTo>
                  <a:lnTo>
                    <a:pt x="715" y="124"/>
                  </a:lnTo>
                  <a:lnTo>
                    <a:pt x="715" y="124"/>
                  </a:lnTo>
                  <a:lnTo>
                    <a:pt x="725" y="235"/>
                  </a:lnTo>
                  <a:lnTo>
                    <a:pt x="735" y="346"/>
                  </a:lnTo>
                  <a:lnTo>
                    <a:pt x="735" y="346"/>
                  </a:lnTo>
                  <a:lnTo>
                    <a:pt x="729" y="348"/>
                  </a:lnTo>
                  <a:lnTo>
                    <a:pt x="712" y="356"/>
                  </a:lnTo>
                  <a:lnTo>
                    <a:pt x="659" y="374"/>
                  </a:lnTo>
                  <a:lnTo>
                    <a:pt x="582" y="400"/>
                  </a:lnTo>
                  <a:lnTo>
                    <a:pt x="582" y="400"/>
                  </a:lnTo>
                  <a:lnTo>
                    <a:pt x="566" y="400"/>
                  </a:lnTo>
                  <a:lnTo>
                    <a:pt x="548" y="400"/>
                  </a:lnTo>
                  <a:lnTo>
                    <a:pt x="548" y="400"/>
                  </a:lnTo>
                  <a:lnTo>
                    <a:pt x="535" y="400"/>
                  </a:lnTo>
                  <a:lnTo>
                    <a:pt x="512" y="398"/>
                  </a:lnTo>
                  <a:lnTo>
                    <a:pt x="478" y="395"/>
                  </a:lnTo>
                  <a:lnTo>
                    <a:pt x="478" y="356"/>
                  </a:lnTo>
                  <a:lnTo>
                    <a:pt x="488" y="361"/>
                  </a:lnTo>
                  <a:lnTo>
                    <a:pt x="488" y="341"/>
                  </a:lnTo>
                  <a:lnTo>
                    <a:pt x="488" y="341"/>
                  </a:lnTo>
                  <a:lnTo>
                    <a:pt x="488" y="341"/>
                  </a:lnTo>
                  <a:lnTo>
                    <a:pt x="490" y="341"/>
                  </a:lnTo>
                  <a:lnTo>
                    <a:pt x="493" y="340"/>
                  </a:lnTo>
                  <a:lnTo>
                    <a:pt x="498" y="336"/>
                  </a:lnTo>
                  <a:lnTo>
                    <a:pt x="498" y="306"/>
                  </a:lnTo>
                  <a:lnTo>
                    <a:pt x="498" y="306"/>
                  </a:lnTo>
                  <a:lnTo>
                    <a:pt x="498" y="305"/>
                  </a:lnTo>
                  <a:lnTo>
                    <a:pt x="499" y="305"/>
                  </a:lnTo>
                  <a:lnTo>
                    <a:pt x="501" y="303"/>
                  </a:lnTo>
                  <a:lnTo>
                    <a:pt x="503" y="297"/>
                  </a:lnTo>
                  <a:lnTo>
                    <a:pt x="503" y="297"/>
                  </a:lnTo>
                  <a:lnTo>
                    <a:pt x="506" y="284"/>
                  </a:lnTo>
                  <a:lnTo>
                    <a:pt x="508" y="269"/>
                  </a:lnTo>
                  <a:lnTo>
                    <a:pt x="508" y="253"/>
                  </a:lnTo>
                  <a:lnTo>
                    <a:pt x="508" y="237"/>
                  </a:lnTo>
                  <a:lnTo>
                    <a:pt x="508" y="237"/>
                  </a:lnTo>
                  <a:lnTo>
                    <a:pt x="507" y="211"/>
                  </a:lnTo>
                  <a:lnTo>
                    <a:pt x="506" y="201"/>
                  </a:lnTo>
                  <a:lnTo>
                    <a:pt x="503" y="193"/>
                  </a:lnTo>
                  <a:lnTo>
                    <a:pt x="503" y="193"/>
                  </a:lnTo>
                  <a:lnTo>
                    <a:pt x="502" y="188"/>
                  </a:lnTo>
                  <a:lnTo>
                    <a:pt x="501" y="183"/>
                  </a:lnTo>
                  <a:lnTo>
                    <a:pt x="499" y="170"/>
                  </a:lnTo>
                  <a:lnTo>
                    <a:pt x="498" y="166"/>
                  </a:lnTo>
                  <a:lnTo>
                    <a:pt x="496" y="161"/>
                  </a:lnTo>
                  <a:lnTo>
                    <a:pt x="493" y="157"/>
                  </a:lnTo>
                  <a:lnTo>
                    <a:pt x="488" y="153"/>
                  </a:lnTo>
                  <a:lnTo>
                    <a:pt x="488" y="153"/>
                  </a:lnTo>
                  <a:lnTo>
                    <a:pt x="476" y="148"/>
                  </a:lnTo>
                  <a:lnTo>
                    <a:pt x="464" y="143"/>
                  </a:lnTo>
                  <a:lnTo>
                    <a:pt x="449" y="138"/>
                  </a:lnTo>
                  <a:lnTo>
                    <a:pt x="424" y="128"/>
                  </a:lnTo>
                  <a:lnTo>
                    <a:pt x="424" y="128"/>
                  </a:lnTo>
                  <a:lnTo>
                    <a:pt x="418" y="125"/>
                  </a:lnTo>
                  <a:lnTo>
                    <a:pt x="412" y="121"/>
                  </a:lnTo>
                  <a:lnTo>
                    <a:pt x="404" y="119"/>
                  </a:lnTo>
                  <a:lnTo>
                    <a:pt x="404" y="119"/>
                  </a:lnTo>
                  <a:lnTo>
                    <a:pt x="400" y="119"/>
                  </a:lnTo>
                  <a:lnTo>
                    <a:pt x="393" y="119"/>
                  </a:lnTo>
                  <a:lnTo>
                    <a:pt x="379" y="120"/>
                  </a:lnTo>
                  <a:lnTo>
                    <a:pt x="360" y="124"/>
                  </a:lnTo>
                  <a:lnTo>
                    <a:pt x="360" y="124"/>
                  </a:lnTo>
                  <a:lnTo>
                    <a:pt x="366" y="117"/>
                  </a:lnTo>
                  <a:lnTo>
                    <a:pt x="375" y="109"/>
                  </a:lnTo>
                  <a:lnTo>
                    <a:pt x="375" y="109"/>
                  </a:lnTo>
                  <a:lnTo>
                    <a:pt x="387" y="103"/>
                  </a:lnTo>
                  <a:lnTo>
                    <a:pt x="395" y="99"/>
                  </a:lnTo>
                  <a:lnTo>
                    <a:pt x="395" y="99"/>
                  </a:lnTo>
                  <a:lnTo>
                    <a:pt x="386" y="98"/>
                  </a:lnTo>
                  <a:lnTo>
                    <a:pt x="377" y="98"/>
                  </a:lnTo>
                  <a:lnTo>
                    <a:pt x="370" y="99"/>
                  </a:lnTo>
                  <a:lnTo>
                    <a:pt x="370" y="99"/>
                  </a:lnTo>
                  <a:lnTo>
                    <a:pt x="366" y="100"/>
                  </a:lnTo>
                  <a:lnTo>
                    <a:pt x="363" y="103"/>
                  </a:lnTo>
                  <a:lnTo>
                    <a:pt x="356" y="110"/>
                  </a:lnTo>
                  <a:lnTo>
                    <a:pt x="350" y="119"/>
                  </a:lnTo>
                  <a:lnTo>
                    <a:pt x="350" y="119"/>
                  </a:lnTo>
                  <a:lnTo>
                    <a:pt x="349" y="111"/>
                  </a:lnTo>
                  <a:lnTo>
                    <a:pt x="348" y="106"/>
                  </a:lnTo>
                  <a:lnTo>
                    <a:pt x="347" y="104"/>
                  </a:lnTo>
                  <a:lnTo>
                    <a:pt x="345" y="104"/>
                  </a:lnTo>
                  <a:lnTo>
                    <a:pt x="345" y="104"/>
                  </a:lnTo>
                  <a:lnTo>
                    <a:pt x="342" y="105"/>
                  </a:lnTo>
                  <a:lnTo>
                    <a:pt x="339" y="107"/>
                  </a:lnTo>
                  <a:lnTo>
                    <a:pt x="337" y="112"/>
                  </a:lnTo>
                  <a:lnTo>
                    <a:pt x="335" y="119"/>
                  </a:lnTo>
                  <a:lnTo>
                    <a:pt x="335" y="119"/>
                  </a:lnTo>
                  <a:lnTo>
                    <a:pt x="335" y="132"/>
                  </a:lnTo>
                  <a:lnTo>
                    <a:pt x="335" y="138"/>
                  </a:lnTo>
                  <a:lnTo>
                    <a:pt x="335" y="138"/>
                  </a:lnTo>
                  <a:lnTo>
                    <a:pt x="329" y="143"/>
                  </a:lnTo>
                  <a:lnTo>
                    <a:pt x="323" y="152"/>
                  </a:lnTo>
                  <a:lnTo>
                    <a:pt x="316" y="163"/>
                  </a:lnTo>
                  <a:lnTo>
                    <a:pt x="316" y="163"/>
                  </a:lnTo>
                  <a:lnTo>
                    <a:pt x="310" y="174"/>
                  </a:lnTo>
                  <a:lnTo>
                    <a:pt x="306" y="180"/>
                  </a:lnTo>
                  <a:lnTo>
                    <a:pt x="303" y="184"/>
                  </a:lnTo>
                  <a:lnTo>
                    <a:pt x="306" y="188"/>
                  </a:lnTo>
                  <a:lnTo>
                    <a:pt x="306" y="188"/>
                  </a:lnTo>
                  <a:lnTo>
                    <a:pt x="310" y="193"/>
                  </a:lnTo>
                  <a:lnTo>
                    <a:pt x="312" y="198"/>
                  </a:lnTo>
                  <a:lnTo>
                    <a:pt x="312" y="204"/>
                  </a:lnTo>
                  <a:lnTo>
                    <a:pt x="311" y="212"/>
                  </a:lnTo>
                  <a:lnTo>
                    <a:pt x="311" y="212"/>
                  </a:lnTo>
                  <a:lnTo>
                    <a:pt x="308" y="226"/>
                  </a:lnTo>
                  <a:lnTo>
                    <a:pt x="306" y="242"/>
                  </a:lnTo>
                  <a:lnTo>
                    <a:pt x="303" y="257"/>
                  </a:lnTo>
                  <a:lnTo>
                    <a:pt x="301" y="267"/>
                  </a:lnTo>
                  <a:lnTo>
                    <a:pt x="301" y="267"/>
                  </a:lnTo>
                  <a:lnTo>
                    <a:pt x="301" y="272"/>
                  </a:lnTo>
                  <a:lnTo>
                    <a:pt x="301" y="279"/>
                  </a:lnTo>
                  <a:lnTo>
                    <a:pt x="305" y="300"/>
                  </a:lnTo>
                  <a:lnTo>
                    <a:pt x="311" y="322"/>
                  </a:lnTo>
                  <a:lnTo>
                    <a:pt x="316" y="341"/>
                  </a:lnTo>
                  <a:lnTo>
                    <a:pt x="316" y="341"/>
                  </a:lnTo>
                  <a:lnTo>
                    <a:pt x="324" y="362"/>
                  </a:lnTo>
                  <a:lnTo>
                    <a:pt x="331" y="376"/>
                  </a:lnTo>
                  <a:lnTo>
                    <a:pt x="331" y="376"/>
                  </a:lnTo>
                  <a:lnTo>
                    <a:pt x="333" y="379"/>
                  </a:lnTo>
                  <a:lnTo>
                    <a:pt x="337" y="383"/>
                  </a:lnTo>
                  <a:lnTo>
                    <a:pt x="339" y="384"/>
                  </a:lnTo>
                  <a:lnTo>
                    <a:pt x="340" y="385"/>
                  </a:lnTo>
                  <a:lnTo>
                    <a:pt x="340" y="385"/>
                  </a:lnTo>
                  <a:lnTo>
                    <a:pt x="342" y="390"/>
                  </a:lnTo>
                  <a:lnTo>
                    <a:pt x="340" y="400"/>
                  </a:lnTo>
                  <a:lnTo>
                    <a:pt x="340" y="415"/>
                  </a:lnTo>
                  <a:lnTo>
                    <a:pt x="340" y="415"/>
                  </a:lnTo>
                  <a:lnTo>
                    <a:pt x="333" y="419"/>
                  </a:lnTo>
                  <a:lnTo>
                    <a:pt x="316" y="425"/>
                  </a:lnTo>
                  <a:lnTo>
                    <a:pt x="316" y="425"/>
                  </a:lnTo>
                  <a:lnTo>
                    <a:pt x="279" y="435"/>
                  </a:lnTo>
                  <a:lnTo>
                    <a:pt x="258" y="439"/>
                  </a:lnTo>
                  <a:lnTo>
                    <a:pt x="250" y="440"/>
                  </a:lnTo>
                  <a:lnTo>
                    <a:pt x="247" y="440"/>
                  </a:lnTo>
                  <a:lnTo>
                    <a:pt x="247" y="440"/>
                  </a:lnTo>
                  <a:lnTo>
                    <a:pt x="233" y="439"/>
                  </a:lnTo>
                  <a:lnTo>
                    <a:pt x="210" y="440"/>
                  </a:lnTo>
                  <a:lnTo>
                    <a:pt x="178" y="440"/>
                  </a:lnTo>
                  <a:lnTo>
                    <a:pt x="178" y="440"/>
                  </a:lnTo>
                  <a:lnTo>
                    <a:pt x="166" y="436"/>
                  </a:lnTo>
                  <a:lnTo>
                    <a:pt x="155" y="431"/>
                  </a:lnTo>
                  <a:lnTo>
                    <a:pt x="143" y="425"/>
                  </a:lnTo>
                  <a:lnTo>
                    <a:pt x="143" y="425"/>
                  </a:lnTo>
                  <a:lnTo>
                    <a:pt x="136" y="421"/>
                  </a:lnTo>
                  <a:lnTo>
                    <a:pt x="126" y="419"/>
                  </a:lnTo>
                  <a:lnTo>
                    <a:pt x="106" y="413"/>
                  </a:lnTo>
                  <a:lnTo>
                    <a:pt x="90" y="409"/>
                  </a:lnTo>
                  <a:lnTo>
                    <a:pt x="85" y="407"/>
                  </a:lnTo>
                  <a:lnTo>
                    <a:pt x="84" y="405"/>
                  </a:lnTo>
                  <a:lnTo>
                    <a:pt x="84" y="405"/>
                  </a:lnTo>
                  <a:lnTo>
                    <a:pt x="85" y="373"/>
                  </a:lnTo>
                  <a:lnTo>
                    <a:pt x="86" y="305"/>
                  </a:lnTo>
                  <a:lnTo>
                    <a:pt x="89" y="208"/>
                  </a:lnTo>
                  <a:lnTo>
                    <a:pt x="89" y="193"/>
                  </a:lnTo>
                  <a:close/>
                </a:path>
              </a:pathLst>
            </a:custGeom>
            <a:gradFill>
              <a:gsLst>
                <a:gs pos="0">
                  <a:srgbClr val="0070C0"/>
                </a:gs>
                <a:gs pos="100000">
                  <a:srgbClr val="00B0F0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" name="Freeform 15">
              <a:extLst>
                <a:ext uri="{FF2B5EF4-FFF2-40B4-BE49-F238E27FC236}">
                  <a16:creationId xmlns:a16="http://schemas.microsoft.com/office/drawing/2014/main" id="{43046066-B530-86A2-8709-C4D6AC1055C5}"/>
                </a:ext>
              </a:extLst>
            </p:cNvPr>
            <p:cNvSpPr>
              <a:spLocks/>
            </p:cNvSpPr>
            <p:nvPr/>
          </p:nvSpPr>
          <p:spPr bwMode="auto">
            <a:xfrm>
              <a:off x="8870951" y="2255838"/>
              <a:ext cx="92075" cy="77788"/>
            </a:xfrm>
            <a:custGeom>
              <a:avLst/>
              <a:gdLst>
                <a:gd name="T0" fmla="*/ 13 w 58"/>
                <a:gd name="T1" fmla="*/ 47 h 49"/>
                <a:gd name="T2" fmla="*/ 13 w 58"/>
                <a:gd name="T3" fmla="*/ 47 h 49"/>
                <a:gd name="T4" fmla="*/ 8 w 58"/>
                <a:gd name="T5" fmla="*/ 38 h 49"/>
                <a:gd name="T6" fmla="*/ 3 w 58"/>
                <a:gd name="T7" fmla="*/ 26 h 49"/>
                <a:gd name="T8" fmla="*/ 1 w 58"/>
                <a:gd name="T9" fmla="*/ 20 h 49"/>
                <a:gd name="T10" fmla="*/ 0 w 58"/>
                <a:gd name="T11" fmla="*/ 15 h 49"/>
                <a:gd name="T12" fmla="*/ 1 w 58"/>
                <a:gd name="T13" fmla="*/ 10 h 49"/>
                <a:gd name="T14" fmla="*/ 3 w 58"/>
                <a:gd name="T15" fmla="*/ 7 h 49"/>
                <a:gd name="T16" fmla="*/ 3 w 58"/>
                <a:gd name="T17" fmla="*/ 7 h 49"/>
                <a:gd name="T18" fmla="*/ 12 w 58"/>
                <a:gd name="T19" fmla="*/ 4 h 49"/>
                <a:gd name="T20" fmla="*/ 23 w 58"/>
                <a:gd name="T21" fmla="*/ 0 h 49"/>
                <a:gd name="T22" fmla="*/ 28 w 58"/>
                <a:gd name="T23" fmla="*/ 0 h 49"/>
                <a:gd name="T24" fmla="*/ 33 w 58"/>
                <a:gd name="T25" fmla="*/ 1 h 49"/>
                <a:gd name="T26" fmla="*/ 38 w 58"/>
                <a:gd name="T27" fmla="*/ 4 h 49"/>
                <a:gd name="T28" fmla="*/ 43 w 58"/>
                <a:gd name="T29" fmla="*/ 7 h 49"/>
                <a:gd name="T30" fmla="*/ 43 w 58"/>
                <a:gd name="T31" fmla="*/ 7 h 49"/>
                <a:gd name="T32" fmla="*/ 50 w 58"/>
                <a:gd name="T33" fmla="*/ 17 h 49"/>
                <a:gd name="T34" fmla="*/ 56 w 58"/>
                <a:gd name="T35" fmla="*/ 28 h 49"/>
                <a:gd name="T36" fmla="*/ 58 w 58"/>
                <a:gd name="T37" fmla="*/ 32 h 49"/>
                <a:gd name="T38" fmla="*/ 58 w 58"/>
                <a:gd name="T39" fmla="*/ 36 h 49"/>
                <a:gd name="T40" fmla="*/ 56 w 58"/>
                <a:gd name="T41" fmla="*/ 40 h 49"/>
                <a:gd name="T42" fmla="*/ 53 w 58"/>
                <a:gd name="T43" fmla="*/ 42 h 49"/>
                <a:gd name="T44" fmla="*/ 53 w 58"/>
                <a:gd name="T45" fmla="*/ 42 h 49"/>
                <a:gd name="T46" fmla="*/ 43 w 58"/>
                <a:gd name="T47" fmla="*/ 46 h 49"/>
                <a:gd name="T48" fmla="*/ 31 w 58"/>
                <a:gd name="T49" fmla="*/ 49 h 49"/>
                <a:gd name="T50" fmla="*/ 24 w 58"/>
                <a:gd name="T51" fmla="*/ 49 h 49"/>
                <a:gd name="T52" fmla="*/ 19 w 58"/>
                <a:gd name="T53" fmla="*/ 49 h 49"/>
                <a:gd name="T54" fmla="*/ 16 w 58"/>
                <a:gd name="T55" fmla="*/ 49 h 49"/>
                <a:gd name="T56" fmla="*/ 13 w 58"/>
                <a:gd name="T57" fmla="*/ 47 h 49"/>
                <a:gd name="T58" fmla="*/ 13 w 58"/>
                <a:gd name="T59" fmla="*/ 47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58" h="49">
                  <a:moveTo>
                    <a:pt x="13" y="47"/>
                  </a:moveTo>
                  <a:lnTo>
                    <a:pt x="13" y="47"/>
                  </a:lnTo>
                  <a:lnTo>
                    <a:pt x="8" y="38"/>
                  </a:lnTo>
                  <a:lnTo>
                    <a:pt x="3" y="26"/>
                  </a:lnTo>
                  <a:lnTo>
                    <a:pt x="1" y="20"/>
                  </a:lnTo>
                  <a:lnTo>
                    <a:pt x="0" y="15"/>
                  </a:lnTo>
                  <a:lnTo>
                    <a:pt x="1" y="10"/>
                  </a:lnTo>
                  <a:lnTo>
                    <a:pt x="3" y="7"/>
                  </a:lnTo>
                  <a:lnTo>
                    <a:pt x="3" y="7"/>
                  </a:lnTo>
                  <a:lnTo>
                    <a:pt x="12" y="4"/>
                  </a:lnTo>
                  <a:lnTo>
                    <a:pt x="23" y="0"/>
                  </a:lnTo>
                  <a:lnTo>
                    <a:pt x="28" y="0"/>
                  </a:lnTo>
                  <a:lnTo>
                    <a:pt x="33" y="1"/>
                  </a:lnTo>
                  <a:lnTo>
                    <a:pt x="38" y="4"/>
                  </a:lnTo>
                  <a:lnTo>
                    <a:pt x="43" y="7"/>
                  </a:lnTo>
                  <a:lnTo>
                    <a:pt x="43" y="7"/>
                  </a:lnTo>
                  <a:lnTo>
                    <a:pt x="50" y="17"/>
                  </a:lnTo>
                  <a:lnTo>
                    <a:pt x="56" y="28"/>
                  </a:lnTo>
                  <a:lnTo>
                    <a:pt x="58" y="32"/>
                  </a:lnTo>
                  <a:lnTo>
                    <a:pt x="58" y="36"/>
                  </a:lnTo>
                  <a:lnTo>
                    <a:pt x="56" y="40"/>
                  </a:lnTo>
                  <a:lnTo>
                    <a:pt x="53" y="42"/>
                  </a:lnTo>
                  <a:lnTo>
                    <a:pt x="53" y="42"/>
                  </a:lnTo>
                  <a:lnTo>
                    <a:pt x="43" y="46"/>
                  </a:lnTo>
                  <a:lnTo>
                    <a:pt x="31" y="49"/>
                  </a:lnTo>
                  <a:lnTo>
                    <a:pt x="24" y="49"/>
                  </a:lnTo>
                  <a:lnTo>
                    <a:pt x="19" y="49"/>
                  </a:lnTo>
                  <a:lnTo>
                    <a:pt x="16" y="49"/>
                  </a:lnTo>
                  <a:lnTo>
                    <a:pt x="13" y="47"/>
                  </a:lnTo>
                  <a:lnTo>
                    <a:pt x="13" y="47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sp>
        <p:nvSpPr>
          <p:cNvPr id="21" name="Freeform 6">
            <a:extLst>
              <a:ext uri="{FF2B5EF4-FFF2-40B4-BE49-F238E27FC236}">
                <a16:creationId xmlns:a16="http://schemas.microsoft.com/office/drawing/2014/main" id="{5946202F-3680-92E9-3C66-3F1D037B0BA4}"/>
              </a:ext>
            </a:extLst>
          </p:cNvPr>
          <p:cNvSpPr>
            <a:spLocks/>
          </p:cNvSpPr>
          <p:nvPr/>
        </p:nvSpPr>
        <p:spPr bwMode="auto">
          <a:xfrm>
            <a:off x="7487225" y="3862389"/>
            <a:ext cx="948631" cy="2516187"/>
          </a:xfrm>
          <a:custGeom>
            <a:avLst/>
            <a:gdLst>
              <a:gd name="T0" fmla="*/ 444 w 656"/>
              <a:gd name="T1" fmla="*/ 128 h 1740"/>
              <a:gd name="T2" fmla="*/ 409 w 656"/>
              <a:gd name="T3" fmla="*/ 158 h 1740"/>
              <a:gd name="T4" fmla="*/ 428 w 656"/>
              <a:gd name="T5" fmla="*/ 191 h 1740"/>
              <a:gd name="T6" fmla="*/ 416 w 656"/>
              <a:gd name="T7" fmla="*/ 225 h 1740"/>
              <a:gd name="T8" fmla="*/ 399 w 656"/>
              <a:gd name="T9" fmla="*/ 227 h 1740"/>
              <a:gd name="T10" fmla="*/ 401 w 656"/>
              <a:gd name="T11" fmla="*/ 239 h 1740"/>
              <a:gd name="T12" fmla="*/ 399 w 656"/>
              <a:gd name="T13" fmla="*/ 265 h 1740"/>
              <a:gd name="T14" fmla="*/ 422 w 656"/>
              <a:gd name="T15" fmla="*/ 296 h 1740"/>
              <a:gd name="T16" fmla="*/ 316 w 656"/>
              <a:gd name="T17" fmla="*/ 232 h 1740"/>
              <a:gd name="T18" fmla="*/ 153 w 656"/>
              <a:gd name="T19" fmla="*/ 123 h 1740"/>
              <a:gd name="T20" fmla="*/ 80 w 656"/>
              <a:gd name="T21" fmla="*/ 12 h 1740"/>
              <a:gd name="T22" fmla="*/ 65 w 656"/>
              <a:gd name="T23" fmla="*/ 5 h 1740"/>
              <a:gd name="T24" fmla="*/ 59 w 656"/>
              <a:gd name="T25" fmla="*/ 19 h 1740"/>
              <a:gd name="T26" fmla="*/ 104 w 656"/>
              <a:gd name="T27" fmla="*/ 107 h 1740"/>
              <a:gd name="T28" fmla="*/ 116 w 656"/>
              <a:gd name="T29" fmla="*/ 138 h 1740"/>
              <a:gd name="T30" fmla="*/ 94 w 656"/>
              <a:gd name="T31" fmla="*/ 138 h 1740"/>
              <a:gd name="T32" fmla="*/ 112 w 656"/>
              <a:gd name="T33" fmla="*/ 170 h 1740"/>
              <a:gd name="T34" fmla="*/ 144 w 656"/>
              <a:gd name="T35" fmla="*/ 188 h 1740"/>
              <a:gd name="T36" fmla="*/ 165 w 656"/>
              <a:gd name="T37" fmla="*/ 209 h 1740"/>
              <a:gd name="T38" fmla="*/ 192 w 656"/>
              <a:gd name="T39" fmla="*/ 247 h 1740"/>
              <a:gd name="T40" fmla="*/ 295 w 656"/>
              <a:gd name="T41" fmla="*/ 341 h 1740"/>
              <a:gd name="T42" fmla="*/ 232 w 656"/>
              <a:gd name="T43" fmla="*/ 365 h 1740"/>
              <a:gd name="T44" fmla="*/ 75 w 656"/>
              <a:gd name="T45" fmla="*/ 179 h 1740"/>
              <a:gd name="T46" fmla="*/ 33 w 656"/>
              <a:gd name="T47" fmla="*/ 59 h 1740"/>
              <a:gd name="T48" fmla="*/ 10 w 656"/>
              <a:gd name="T49" fmla="*/ 64 h 1740"/>
              <a:gd name="T50" fmla="*/ 6 w 656"/>
              <a:gd name="T51" fmla="*/ 75 h 1740"/>
              <a:gd name="T52" fmla="*/ 6 w 656"/>
              <a:gd name="T53" fmla="*/ 105 h 1740"/>
              <a:gd name="T54" fmla="*/ 10 w 656"/>
              <a:gd name="T55" fmla="*/ 131 h 1740"/>
              <a:gd name="T56" fmla="*/ 25 w 656"/>
              <a:gd name="T57" fmla="*/ 192 h 1740"/>
              <a:gd name="T58" fmla="*/ 43 w 656"/>
              <a:gd name="T59" fmla="*/ 230 h 1740"/>
              <a:gd name="T60" fmla="*/ 79 w 656"/>
              <a:gd name="T61" fmla="*/ 321 h 1740"/>
              <a:gd name="T62" fmla="*/ 149 w 656"/>
              <a:gd name="T63" fmla="*/ 432 h 1740"/>
              <a:gd name="T64" fmla="*/ 113 w 656"/>
              <a:gd name="T65" fmla="*/ 1235 h 1740"/>
              <a:gd name="T66" fmla="*/ 142 w 656"/>
              <a:gd name="T67" fmla="*/ 1340 h 1740"/>
              <a:gd name="T68" fmla="*/ 142 w 656"/>
              <a:gd name="T69" fmla="*/ 1633 h 1740"/>
              <a:gd name="T70" fmla="*/ 94 w 656"/>
              <a:gd name="T71" fmla="*/ 1656 h 1740"/>
              <a:gd name="T72" fmla="*/ 59 w 656"/>
              <a:gd name="T73" fmla="*/ 1674 h 1740"/>
              <a:gd name="T74" fmla="*/ 69 w 656"/>
              <a:gd name="T75" fmla="*/ 1698 h 1740"/>
              <a:gd name="T76" fmla="*/ 194 w 656"/>
              <a:gd name="T77" fmla="*/ 1674 h 1740"/>
              <a:gd name="T78" fmla="*/ 279 w 656"/>
              <a:gd name="T79" fmla="*/ 1615 h 1740"/>
              <a:gd name="T80" fmla="*/ 291 w 656"/>
              <a:gd name="T81" fmla="*/ 1601 h 1740"/>
              <a:gd name="T82" fmla="*/ 375 w 656"/>
              <a:gd name="T83" fmla="*/ 1141 h 1740"/>
              <a:gd name="T84" fmla="*/ 439 w 656"/>
              <a:gd name="T85" fmla="*/ 1700 h 1740"/>
              <a:gd name="T86" fmla="*/ 434 w 656"/>
              <a:gd name="T87" fmla="*/ 1735 h 1740"/>
              <a:gd name="T88" fmla="*/ 529 w 656"/>
              <a:gd name="T89" fmla="*/ 1738 h 1740"/>
              <a:gd name="T90" fmla="*/ 578 w 656"/>
              <a:gd name="T91" fmla="*/ 1693 h 1740"/>
              <a:gd name="T92" fmla="*/ 612 w 656"/>
              <a:gd name="T93" fmla="*/ 1646 h 1740"/>
              <a:gd name="T94" fmla="*/ 617 w 656"/>
              <a:gd name="T95" fmla="*/ 1621 h 1740"/>
              <a:gd name="T96" fmla="*/ 602 w 656"/>
              <a:gd name="T97" fmla="*/ 1087 h 1740"/>
              <a:gd name="T98" fmla="*/ 631 w 656"/>
              <a:gd name="T99" fmla="*/ 944 h 1740"/>
              <a:gd name="T100" fmla="*/ 636 w 656"/>
              <a:gd name="T101" fmla="*/ 365 h 1740"/>
              <a:gd name="T102" fmla="*/ 636 w 656"/>
              <a:gd name="T103" fmla="*/ 222 h 1740"/>
              <a:gd name="T104" fmla="*/ 639 w 656"/>
              <a:gd name="T105" fmla="*/ 128 h 1740"/>
              <a:gd name="T106" fmla="*/ 593 w 656"/>
              <a:gd name="T107" fmla="*/ 87 h 1740"/>
              <a:gd name="T108" fmla="*/ 533 w 656"/>
              <a:gd name="T109" fmla="*/ 34 h 1740"/>
              <a:gd name="T110" fmla="*/ 510 w 656"/>
              <a:gd name="T111" fmla="*/ 54 h 1740"/>
              <a:gd name="T112" fmla="*/ 490 w 656"/>
              <a:gd name="T113" fmla="*/ 61 h 1740"/>
              <a:gd name="T114" fmla="*/ 480 w 656"/>
              <a:gd name="T115" fmla="*/ 60 h 1740"/>
              <a:gd name="T116" fmla="*/ 464 w 656"/>
              <a:gd name="T117" fmla="*/ 84 h 1740"/>
              <a:gd name="T118" fmla="*/ 459 w 656"/>
              <a:gd name="T119" fmla="*/ 108 h 17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656" h="1740">
                <a:moveTo>
                  <a:pt x="459" y="108"/>
                </a:moveTo>
                <a:lnTo>
                  <a:pt x="459" y="108"/>
                </a:lnTo>
                <a:lnTo>
                  <a:pt x="454" y="118"/>
                </a:lnTo>
                <a:lnTo>
                  <a:pt x="449" y="124"/>
                </a:lnTo>
                <a:lnTo>
                  <a:pt x="446" y="127"/>
                </a:lnTo>
                <a:lnTo>
                  <a:pt x="444" y="128"/>
                </a:lnTo>
                <a:lnTo>
                  <a:pt x="444" y="128"/>
                </a:lnTo>
                <a:lnTo>
                  <a:pt x="420" y="129"/>
                </a:lnTo>
                <a:lnTo>
                  <a:pt x="414" y="131"/>
                </a:lnTo>
                <a:lnTo>
                  <a:pt x="408" y="133"/>
                </a:lnTo>
                <a:lnTo>
                  <a:pt x="406" y="134"/>
                </a:lnTo>
                <a:lnTo>
                  <a:pt x="404" y="137"/>
                </a:lnTo>
                <a:lnTo>
                  <a:pt x="404" y="138"/>
                </a:lnTo>
                <a:lnTo>
                  <a:pt x="409" y="158"/>
                </a:lnTo>
                <a:lnTo>
                  <a:pt x="404" y="173"/>
                </a:lnTo>
                <a:lnTo>
                  <a:pt x="404" y="173"/>
                </a:lnTo>
                <a:lnTo>
                  <a:pt x="413" y="178"/>
                </a:lnTo>
                <a:lnTo>
                  <a:pt x="419" y="183"/>
                </a:lnTo>
                <a:lnTo>
                  <a:pt x="424" y="188"/>
                </a:lnTo>
                <a:lnTo>
                  <a:pt x="424" y="188"/>
                </a:lnTo>
                <a:lnTo>
                  <a:pt x="428" y="191"/>
                </a:lnTo>
                <a:lnTo>
                  <a:pt x="433" y="195"/>
                </a:lnTo>
                <a:lnTo>
                  <a:pt x="435" y="199"/>
                </a:lnTo>
                <a:lnTo>
                  <a:pt x="435" y="201"/>
                </a:lnTo>
                <a:lnTo>
                  <a:pt x="434" y="202"/>
                </a:lnTo>
                <a:lnTo>
                  <a:pt x="434" y="202"/>
                </a:lnTo>
                <a:lnTo>
                  <a:pt x="423" y="217"/>
                </a:lnTo>
                <a:lnTo>
                  <a:pt x="416" y="225"/>
                </a:lnTo>
                <a:lnTo>
                  <a:pt x="412" y="227"/>
                </a:lnTo>
                <a:lnTo>
                  <a:pt x="409" y="227"/>
                </a:lnTo>
                <a:lnTo>
                  <a:pt x="409" y="227"/>
                </a:lnTo>
                <a:lnTo>
                  <a:pt x="402" y="225"/>
                </a:lnTo>
                <a:lnTo>
                  <a:pt x="399" y="226"/>
                </a:lnTo>
                <a:lnTo>
                  <a:pt x="399" y="227"/>
                </a:lnTo>
                <a:lnTo>
                  <a:pt x="399" y="227"/>
                </a:lnTo>
                <a:lnTo>
                  <a:pt x="401" y="230"/>
                </a:lnTo>
                <a:lnTo>
                  <a:pt x="403" y="232"/>
                </a:lnTo>
                <a:lnTo>
                  <a:pt x="404" y="234"/>
                </a:lnTo>
                <a:lnTo>
                  <a:pt x="404" y="237"/>
                </a:lnTo>
                <a:lnTo>
                  <a:pt x="404" y="237"/>
                </a:lnTo>
                <a:lnTo>
                  <a:pt x="403" y="238"/>
                </a:lnTo>
                <a:lnTo>
                  <a:pt x="401" y="239"/>
                </a:lnTo>
                <a:lnTo>
                  <a:pt x="396" y="243"/>
                </a:lnTo>
                <a:lnTo>
                  <a:pt x="393" y="244"/>
                </a:lnTo>
                <a:lnTo>
                  <a:pt x="392" y="248"/>
                </a:lnTo>
                <a:lnTo>
                  <a:pt x="392" y="252"/>
                </a:lnTo>
                <a:lnTo>
                  <a:pt x="395" y="257"/>
                </a:lnTo>
                <a:lnTo>
                  <a:pt x="395" y="257"/>
                </a:lnTo>
                <a:lnTo>
                  <a:pt x="399" y="265"/>
                </a:lnTo>
                <a:lnTo>
                  <a:pt x="404" y="269"/>
                </a:lnTo>
                <a:lnTo>
                  <a:pt x="407" y="270"/>
                </a:lnTo>
                <a:lnTo>
                  <a:pt x="409" y="272"/>
                </a:lnTo>
                <a:lnTo>
                  <a:pt x="424" y="276"/>
                </a:lnTo>
                <a:lnTo>
                  <a:pt x="439" y="306"/>
                </a:lnTo>
                <a:lnTo>
                  <a:pt x="439" y="306"/>
                </a:lnTo>
                <a:lnTo>
                  <a:pt x="422" y="296"/>
                </a:lnTo>
                <a:lnTo>
                  <a:pt x="395" y="281"/>
                </a:lnTo>
                <a:lnTo>
                  <a:pt x="395" y="281"/>
                </a:lnTo>
                <a:lnTo>
                  <a:pt x="379" y="273"/>
                </a:lnTo>
                <a:lnTo>
                  <a:pt x="358" y="260"/>
                </a:lnTo>
                <a:lnTo>
                  <a:pt x="334" y="246"/>
                </a:lnTo>
                <a:lnTo>
                  <a:pt x="316" y="232"/>
                </a:lnTo>
                <a:lnTo>
                  <a:pt x="316" y="232"/>
                </a:lnTo>
                <a:lnTo>
                  <a:pt x="271" y="197"/>
                </a:lnTo>
                <a:lnTo>
                  <a:pt x="245" y="180"/>
                </a:lnTo>
                <a:lnTo>
                  <a:pt x="227" y="168"/>
                </a:lnTo>
                <a:lnTo>
                  <a:pt x="227" y="168"/>
                </a:lnTo>
                <a:lnTo>
                  <a:pt x="184" y="143"/>
                </a:lnTo>
                <a:lnTo>
                  <a:pt x="163" y="129"/>
                </a:lnTo>
                <a:lnTo>
                  <a:pt x="153" y="123"/>
                </a:lnTo>
                <a:lnTo>
                  <a:pt x="153" y="123"/>
                </a:lnTo>
                <a:lnTo>
                  <a:pt x="120" y="68"/>
                </a:lnTo>
                <a:lnTo>
                  <a:pt x="96" y="31"/>
                </a:lnTo>
                <a:lnTo>
                  <a:pt x="87" y="19"/>
                </a:lnTo>
                <a:lnTo>
                  <a:pt x="84" y="15"/>
                </a:lnTo>
                <a:lnTo>
                  <a:pt x="84" y="15"/>
                </a:lnTo>
                <a:lnTo>
                  <a:pt x="80" y="12"/>
                </a:lnTo>
                <a:lnTo>
                  <a:pt x="76" y="8"/>
                </a:lnTo>
                <a:lnTo>
                  <a:pt x="73" y="3"/>
                </a:lnTo>
                <a:lnTo>
                  <a:pt x="69" y="0"/>
                </a:lnTo>
                <a:lnTo>
                  <a:pt x="69" y="0"/>
                </a:lnTo>
                <a:lnTo>
                  <a:pt x="67" y="0"/>
                </a:lnTo>
                <a:lnTo>
                  <a:pt x="65" y="1"/>
                </a:lnTo>
                <a:lnTo>
                  <a:pt x="65" y="5"/>
                </a:lnTo>
                <a:lnTo>
                  <a:pt x="64" y="10"/>
                </a:lnTo>
                <a:lnTo>
                  <a:pt x="64" y="10"/>
                </a:lnTo>
                <a:lnTo>
                  <a:pt x="63" y="13"/>
                </a:lnTo>
                <a:lnTo>
                  <a:pt x="60" y="15"/>
                </a:lnTo>
                <a:lnTo>
                  <a:pt x="59" y="16"/>
                </a:lnTo>
                <a:lnTo>
                  <a:pt x="59" y="19"/>
                </a:lnTo>
                <a:lnTo>
                  <a:pt x="59" y="19"/>
                </a:lnTo>
                <a:lnTo>
                  <a:pt x="60" y="23"/>
                </a:lnTo>
                <a:lnTo>
                  <a:pt x="63" y="29"/>
                </a:lnTo>
                <a:lnTo>
                  <a:pt x="70" y="44"/>
                </a:lnTo>
                <a:lnTo>
                  <a:pt x="84" y="69"/>
                </a:lnTo>
                <a:lnTo>
                  <a:pt x="84" y="69"/>
                </a:lnTo>
                <a:lnTo>
                  <a:pt x="96" y="91"/>
                </a:lnTo>
                <a:lnTo>
                  <a:pt x="104" y="107"/>
                </a:lnTo>
                <a:lnTo>
                  <a:pt x="108" y="118"/>
                </a:lnTo>
                <a:lnTo>
                  <a:pt x="108" y="118"/>
                </a:lnTo>
                <a:lnTo>
                  <a:pt x="112" y="126"/>
                </a:lnTo>
                <a:lnTo>
                  <a:pt x="116" y="132"/>
                </a:lnTo>
                <a:lnTo>
                  <a:pt x="117" y="134"/>
                </a:lnTo>
                <a:lnTo>
                  <a:pt x="117" y="137"/>
                </a:lnTo>
                <a:lnTo>
                  <a:pt x="116" y="138"/>
                </a:lnTo>
                <a:lnTo>
                  <a:pt x="113" y="138"/>
                </a:lnTo>
                <a:lnTo>
                  <a:pt x="113" y="138"/>
                </a:lnTo>
                <a:lnTo>
                  <a:pt x="106" y="137"/>
                </a:lnTo>
                <a:lnTo>
                  <a:pt x="100" y="136"/>
                </a:lnTo>
                <a:lnTo>
                  <a:pt x="95" y="136"/>
                </a:lnTo>
                <a:lnTo>
                  <a:pt x="94" y="137"/>
                </a:lnTo>
                <a:lnTo>
                  <a:pt x="94" y="138"/>
                </a:lnTo>
                <a:lnTo>
                  <a:pt x="94" y="138"/>
                </a:lnTo>
                <a:lnTo>
                  <a:pt x="92" y="150"/>
                </a:lnTo>
                <a:lnTo>
                  <a:pt x="94" y="158"/>
                </a:lnTo>
                <a:lnTo>
                  <a:pt x="96" y="160"/>
                </a:lnTo>
                <a:lnTo>
                  <a:pt x="99" y="163"/>
                </a:lnTo>
                <a:lnTo>
                  <a:pt x="99" y="163"/>
                </a:lnTo>
                <a:lnTo>
                  <a:pt x="112" y="170"/>
                </a:lnTo>
                <a:lnTo>
                  <a:pt x="120" y="176"/>
                </a:lnTo>
                <a:lnTo>
                  <a:pt x="128" y="183"/>
                </a:lnTo>
                <a:lnTo>
                  <a:pt x="128" y="183"/>
                </a:lnTo>
                <a:lnTo>
                  <a:pt x="132" y="185"/>
                </a:lnTo>
                <a:lnTo>
                  <a:pt x="136" y="186"/>
                </a:lnTo>
                <a:lnTo>
                  <a:pt x="141" y="188"/>
                </a:lnTo>
                <a:lnTo>
                  <a:pt x="144" y="188"/>
                </a:lnTo>
                <a:lnTo>
                  <a:pt x="147" y="190"/>
                </a:lnTo>
                <a:lnTo>
                  <a:pt x="148" y="192"/>
                </a:lnTo>
                <a:lnTo>
                  <a:pt x="148" y="192"/>
                </a:lnTo>
                <a:lnTo>
                  <a:pt x="150" y="196"/>
                </a:lnTo>
                <a:lnTo>
                  <a:pt x="153" y="199"/>
                </a:lnTo>
                <a:lnTo>
                  <a:pt x="160" y="204"/>
                </a:lnTo>
                <a:lnTo>
                  <a:pt x="165" y="209"/>
                </a:lnTo>
                <a:lnTo>
                  <a:pt x="166" y="210"/>
                </a:lnTo>
                <a:lnTo>
                  <a:pt x="168" y="212"/>
                </a:lnTo>
                <a:lnTo>
                  <a:pt x="168" y="212"/>
                </a:lnTo>
                <a:lnTo>
                  <a:pt x="169" y="218"/>
                </a:lnTo>
                <a:lnTo>
                  <a:pt x="175" y="227"/>
                </a:lnTo>
                <a:lnTo>
                  <a:pt x="182" y="237"/>
                </a:lnTo>
                <a:lnTo>
                  <a:pt x="192" y="247"/>
                </a:lnTo>
                <a:lnTo>
                  <a:pt x="192" y="247"/>
                </a:lnTo>
                <a:lnTo>
                  <a:pt x="231" y="278"/>
                </a:lnTo>
                <a:lnTo>
                  <a:pt x="251" y="296"/>
                </a:lnTo>
                <a:lnTo>
                  <a:pt x="261" y="306"/>
                </a:lnTo>
                <a:lnTo>
                  <a:pt x="261" y="306"/>
                </a:lnTo>
                <a:lnTo>
                  <a:pt x="272" y="318"/>
                </a:lnTo>
                <a:lnTo>
                  <a:pt x="295" y="341"/>
                </a:lnTo>
                <a:lnTo>
                  <a:pt x="325" y="370"/>
                </a:lnTo>
                <a:lnTo>
                  <a:pt x="325" y="370"/>
                </a:lnTo>
                <a:lnTo>
                  <a:pt x="280" y="369"/>
                </a:lnTo>
                <a:lnTo>
                  <a:pt x="248" y="367"/>
                </a:lnTo>
                <a:lnTo>
                  <a:pt x="237" y="367"/>
                </a:lnTo>
                <a:lnTo>
                  <a:pt x="232" y="365"/>
                </a:lnTo>
                <a:lnTo>
                  <a:pt x="232" y="365"/>
                </a:lnTo>
                <a:lnTo>
                  <a:pt x="155" y="275"/>
                </a:lnTo>
                <a:lnTo>
                  <a:pt x="104" y="215"/>
                </a:lnTo>
                <a:lnTo>
                  <a:pt x="86" y="195"/>
                </a:lnTo>
                <a:lnTo>
                  <a:pt x="79" y="188"/>
                </a:lnTo>
                <a:lnTo>
                  <a:pt x="79" y="188"/>
                </a:lnTo>
                <a:lnTo>
                  <a:pt x="78" y="185"/>
                </a:lnTo>
                <a:lnTo>
                  <a:pt x="75" y="179"/>
                </a:lnTo>
                <a:lnTo>
                  <a:pt x="70" y="157"/>
                </a:lnTo>
                <a:lnTo>
                  <a:pt x="64" y="132"/>
                </a:lnTo>
                <a:lnTo>
                  <a:pt x="59" y="113"/>
                </a:lnTo>
                <a:lnTo>
                  <a:pt x="59" y="113"/>
                </a:lnTo>
                <a:lnTo>
                  <a:pt x="52" y="95"/>
                </a:lnTo>
                <a:lnTo>
                  <a:pt x="39" y="70"/>
                </a:lnTo>
                <a:lnTo>
                  <a:pt x="33" y="59"/>
                </a:lnTo>
                <a:lnTo>
                  <a:pt x="27" y="50"/>
                </a:lnTo>
                <a:lnTo>
                  <a:pt x="22" y="44"/>
                </a:lnTo>
                <a:lnTo>
                  <a:pt x="21" y="44"/>
                </a:lnTo>
                <a:lnTo>
                  <a:pt x="20" y="44"/>
                </a:lnTo>
                <a:lnTo>
                  <a:pt x="20" y="44"/>
                </a:lnTo>
                <a:lnTo>
                  <a:pt x="13" y="57"/>
                </a:lnTo>
                <a:lnTo>
                  <a:pt x="10" y="64"/>
                </a:lnTo>
                <a:lnTo>
                  <a:pt x="10" y="64"/>
                </a:lnTo>
                <a:lnTo>
                  <a:pt x="9" y="63"/>
                </a:lnTo>
                <a:lnTo>
                  <a:pt x="6" y="63"/>
                </a:lnTo>
                <a:lnTo>
                  <a:pt x="5" y="64"/>
                </a:lnTo>
                <a:lnTo>
                  <a:pt x="5" y="64"/>
                </a:lnTo>
                <a:lnTo>
                  <a:pt x="5" y="68"/>
                </a:lnTo>
                <a:lnTo>
                  <a:pt x="6" y="75"/>
                </a:lnTo>
                <a:lnTo>
                  <a:pt x="12" y="94"/>
                </a:lnTo>
                <a:lnTo>
                  <a:pt x="18" y="112"/>
                </a:lnTo>
                <a:lnTo>
                  <a:pt x="20" y="118"/>
                </a:lnTo>
                <a:lnTo>
                  <a:pt x="20" y="118"/>
                </a:lnTo>
                <a:lnTo>
                  <a:pt x="16" y="113"/>
                </a:lnTo>
                <a:lnTo>
                  <a:pt x="9" y="107"/>
                </a:lnTo>
                <a:lnTo>
                  <a:pt x="6" y="105"/>
                </a:lnTo>
                <a:lnTo>
                  <a:pt x="2" y="103"/>
                </a:lnTo>
                <a:lnTo>
                  <a:pt x="1" y="105"/>
                </a:lnTo>
                <a:lnTo>
                  <a:pt x="0" y="108"/>
                </a:lnTo>
                <a:lnTo>
                  <a:pt x="0" y="108"/>
                </a:lnTo>
                <a:lnTo>
                  <a:pt x="1" y="113"/>
                </a:lnTo>
                <a:lnTo>
                  <a:pt x="4" y="120"/>
                </a:lnTo>
                <a:lnTo>
                  <a:pt x="10" y="131"/>
                </a:lnTo>
                <a:lnTo>
                  <a:pt x="17" y="141"/>
                </a:lnTo>
                <a:lnTo>
                  <a:pt x="18" y="145"/>
                </a:lnTo>
                <a:lnTo>
                  <a:pt x="20" y="148"/>
                </a:lnTo>
                <a:lnTo>
                  <a:pt x="20" y="148"/>
                </a:lnTo>
                <a:lnTo>
                  <a:pt x="22" y="168"/>
                </a:lnTo>
                <a:lnTo>
                  <a:pt x="25" y="192"/>
                </a:lnTo>
                <a:lnTo>
                  <a:pt x="25" y="192"/>
                </a:lnTo>
                <a:lnTo>
                  <a:pt x="27" y="202"/>
                </a:lnTo>
                <a:lnTo>
                  <a:pt x="31" y="213"/>
                </a:lnTo>
                <a:lnTo>
                  <a:pt x="36" y="222"/>
                </a:lnTo>
                <a:lnTo>
                  <a:pt x="37" y="226"/>
                </a:lnTo>
                <a:lnTo>
                  <a:pt x="39" y="227"/>
                </a:lnTo>
                <a:lnTo>
                  <a:pt x="39" y="227"/>
                </a:lnTo>
                <a:lnTo>
                  <a:pt x="43" y="230"/>
                </a:lnTo>
                <a:lnTo>
                  <a:pt x="48" y="234"/>
                </a:lnTo>
                <a:lnTo>
                  <a:pt x="54" y="242"/>
                </a:lnTo>
                <a:lnTo>
                  <a:pt x="54" y="242"/>
                </a:lnTo>
                <a:lnTo>
                  <a:pt x="59" y="254"/>
                </a:lnTo>
                <a:lnTo>
                  <a:pt x="67" y="278"/>
                </a:lnTo>
                <a:lnTo>
                  <a:pt x="79" y="321"/>
                </a:lnTo>
                <a:lnTo>
                  <a:pt x="79" y="321"/>
                </a:lnTo>
                <a:lnTo>
                  <a:pt x="83" y="328"/>
                </a:lnTo>
                <a:lnTo>
                  <a:pt x="90" y="343"/>
                </a:lnTo>
                <a:lnTo>
                  <a:pt x="111" y="380"/>
                </a:lnTo>
                <a:lnTo>
                  <a:pt x="123" y="400"/>
                </a:lnTo>
                <a:lnTo>
                  <a:pt x="136" y="416"/>
                </a:lnTo>
                <a:lnTo>
                  <a:pt x="145" y="428"/>
                </a:lnTo>
                <a:lnTo>
                  <a:pt x="149" y="432"/>
                </a:lnTo>
                <a:lnTo>
                  <a:pt x="153" y="435"/>
                </a:lnTo>
                <a:lnTo>
                  <a:pt x="153" y="435"/>
                </a:lnTo>
                <a:lnTo>
                  <a:pt x="250" y="463"/>
                </a:lnTo>
                <a:lnTo>
                  <a:pt x="335" y="489"/>
                </a:lnTo>
                <a:lnTo>
                  <a:pt x="202" y="865"/>
                </a:lnTo>
                <a:lnTo>
                  <a:pt x="251" y="875"/>
                </a:lnTo>
                <a:lnTo>
                  <a:pt x="113" y="1235"/>
                </a:lnTo>
                <a:lnTo>
                  <a:pt x="113" y="1235"/>
                </a:lnTo>
                <a:lnTo>
                  <a:pt x="123" y="1258"/>
                </a:lnTo>
                <a:lnTo>
                  <a:pt x="129" y="1275"/>
                </a:lnTo>
                <a:lnTo>
                  <a:pt x="132" y="1284"/>
                </a:lnTo>
                <a:lnTo>
                  <a:pt x="133" y="1290"/>
                </a:lnTo>
                <a:lnTo>
                  <a:pt x="133" y="1290"/>
                </a:lnTo>
                <a:lnTo>
                  <a:pt x="142" y="1340"/>
                </a:lnTo>
                <a:lnTo>
                  <a:pt x="161" y="1438"/>
                </a:lnTo>
                <a:lnTo>
                  <a:pt x="187" y="1576"/>
                </a:lnTo>
                <a:lnTo>
                  <a:pt x="187" y="1576"/>
                </a:lnTo>
                <a:lnTo>
                  <a:pt x="180" y="1585"/>
                </a:lnTo>
                <a:lnTo>
                  <a:pt x="164" y="1606"/>
                </a:lnTo>
                <a:lnTo>
                  <a:pt x="147" y="1627"/>
                </a:lnTo>
                <a:lnTo>
                  <a:pt x="142" y="1633"/>
                </a:lnTo>
                <a:lnTo>
                  <a:pt x="138" y="1636"/>
                </a:lnTo>
                <a:lnTo>
                  <a:pt x="138" y="1636"/>
                </a:lnTo>
                <a:lnTo>
                  <a:pt x="136" y="1636"/>
                </a:lnTo>
                <a:lnTo>
                  <a:pt x="131" y="1638"/>
                </a:lnTo>
                <a:lnTo>
                  <a:pt x="118" y="1644"/>
                </a:lnTo>
                <a:lnTo>
                  <a:pt x="104" y="1652"/>
                </a:lnTo>
                <a:lnTo>
                  <a:pt x="94" y="1656"/>
                </a:lnTo>
                <a:lnTo>
                  <a:pt x="94" y="1656"/>
                </a:lnTo>
                <a:lnTo>
                  <a:pt x="73" y="1663"/>
                </a:lnTo>
                <a:lnTo>
                  <a:pt x="63" y="1668"/>
                </a:lnTo>
                <a:lnTo>
                  <a:pt x="60" y="1669"/>
                </a:lnTo>
                <a:lnTo>
                  <a:pt x="59" y="1670"/>
                </a:lnTo>
                <a:lnTo>
                  <a:pt x="59" y="1670"/>
                </a:lnTo>
                <a:lnTo>
                  <a:pt x="59" y="1674"/>
                </a:lnTo>
                <a:lnTo>
                  <a:pt x="58" y="1680"/>
                </a:lnTo>
                <a:lnTo>
                  <a:pt x="59" y="1688"/>
                </a:lnTo>
                <a:lnTo>
                  <a:pt x="62" y="1691"/>
                </a:lnTo>
                <a:lnTo>
                  <a:pt x="64" y="1695"/>
                </a:lnTo>
                <a:lnTo>
                  <a:pt x="64" y="1695"/>
                </a:lnTo>
                <a:lnTo>
                  <a:pt x="67" y="1696"/>
                </a:lnTo>
                <a:lnTo>
                  <a:pt x="69" y="1698"/>
                </a:lnTo>
                <a:lnTo>
                  <a:pt x="79" y="1699"/>
                </a:lnTo>
                <a:lnTo>
                  <a:pt x="90" y="1699"/>
                </a:lnTo>
                <a:lnTo>
                  <a:pt x="102" y="1699"/>
                </a:lnTo>
                <a:lnTo>
                  <a:pt x="123" y="1696"/>
                </a:lnTo>
                <a:lnTo>
                  <a:pt x="133" y="1695"/>
                </a:lnTo>
                <a:lnTo>
                  <a:pt x="133" y="1695"/>
                </a:lnTo>
                <a:lnTo>
                  <a:pt x="194" y="1674"/>
                </a:lnTo>
                <a:lnTo>
                  <a:pt x="261" y="1651"/>
                </a:lnTo>
                <a:lnTo>
                  <a:pt x="261" y="1651"/>
                </a:lnTo>
                <a:lnTo>
                  <a:pt x="264" y="1648"/>
                </a:lnTo>
                <a:lnTo>
                  <a:pt x="268" y="1644"/>
                </a:lnTo>
                <a:lnTo>
                  <a:pt x="271" y="1632"/>
                </a:lnTo>
                <a:lnTo>
                  <a:pt x="276" y="1621"/>
                </a:lnTo>
                <a:lnTo>
                  <a:pt x="279" y="1615"/>
                </a:lnTo>
                <a:lnTo>
                  <a:pt x="281" y="1611"/>
                </a:lnTo>
                <a:lnTo>
                  <a:pt x="281" y="1611"/>
                </a:lnTo>
                <a:lnTo>
                  <a:pt x="284" y="1609"/>
                </a:lnTo>
                <a:lnTo>
                  <a:pt x="286" y="1607"/>
                </a:lnTo>
                <a:lnTo>
                  <a:pt x="291" y="1606"/>
                </a:lnTo>
                <a:lnTo>
                  <a:pt x="292" y="1605"/>
                </a:lnTo>
                <a:lnTo>
                  <a:pt x="291" y="1601"/>
                </a:lnTo>
                <a:lnTo>
                  <a:pt x="291" y="1601"/>
                </a:lnTo>
                <a:lnTo>
                  <a:pt x="286" y="1591"/>
                </a:lnTo>
                <a:lnTo>
                  <a:pt x="282" y="1576"/>
                </a:lnTo>
                <a:lnTo>
                  <a:pt x="276" y="1557"/>
                </a:lnTo>
                <a:lnTo>
                  <a:pt x="286" y="1542"/>
                </a:lnTo>
                <a:lnTo>
                  <a:pt x="276" y="1240"/>
                </a:lnTo>
                <a:lnTo>
                  <a:pt x="375" y="1141"/>
                </a:lnTo>
                <a:lnTo>
                  <a:pt x="375" y="1216"/>
                </a:lnTo>
                <a:lnTo>
                  <a:pt x="498" y="1611"/>
                </a:lnTo>
                <a:lnTo>
                  <a:pt x="508" y="1616"/>
                </a:lnTo>
                <a:lnTo>
                  <a:pt x="508" y="1616"/>
                </a:lnTo>
                <a:lnTo>
                  <a:pt x="476" y="1656"/>
                </a:lnTo>
                <a:lnTo>
                  <a:pt x="453" y="1684"/>
                </a:lnTo>
                <a:lnTo>
                  <a:pt x="439" y="1700"/>
                </a:lnTo>
                <a:lnTo>
                  <a:pt x="439" y="1700"/>
                </a:lnTo>
                <a:lnTo>
                  <a:pt x="436" y="1704"/>
                </a:lnTo>
                <a:lnTo>
                  <a:pt x="435" y="1707"/>
                </a:lnTo>
                <a:lnTo>
                  <a:pt x="433" y="1719"/>
                </a:lnTo>
                <a:lnTo>
                  <a:pt x="433" y="1728"/>
                </a:lnTo>
                <a:lnTo>
                  <a:pt x="434" y="1735"/>
                </a:lnTo>
                <a:lnTo>
                  <a:pt x="434" y="1735"/>
                </a:lnTo>
                <a:lnTo>
                  <a:pt x="438" y="1736"/>
                </a:lnTo>
                <a:lnTo>
                  <a:pt x="446" y="1737"/>
                </a:lnTo>
                <a:lnTo>
                  <a:pt x="473" y="1738"/>
                </a:lnTo>
                <a:lnTo>
                  <a:pt x="503" y="1740"/>
                </a:lnTo>
                <a:lnTo>
                  <a:pt x="523" y="1740"/>
                </a:lnTo>
                <a:lnTo>
                  <a:pt x="523" y="1740"/>
                </a:lnTo>
                <a:lnTo>
                  <a:pt x="529" y="1738"/>
                </a:lnTo>
                <a:lnTo>
                  <a:pt x="534" y="1736"/>
                </a:lnTo>
                <a:lnTo>
                  <a:pt x="545" y="1726"/>
                </a:lnTo>
                <a:lnTo>
                  <a:pt x="555" y="1717"/>
                </a:lnTo>
                <a:lnTo>
                  <a:pt x="562" y="1710"/>
                </a:lnTo>
                <a:lnTo>
                  <a:pt x="562" y="1710"/>
                </a:lnTo>
                <a:lnTo>
                  <a:pt x="570" y="1702"/>
                </a:lnTo>
                <a:lnTo>
                  <a:pt x="578" y="1693"/>
                </a:lnTo>
                <a:lnTo>
                  <a:pt x="592" y="1675"/>
                </a:lnTo>
                <a:lnTo>
                  <a:pt x="592" y="1675"/>
                </a:lnTo>
                <a:lnTo>
                  <a:pt x="604" y="1660"/>
                </a:lnTo>
                <a:lnTo>
                  <a:pt x="610" y="1651"/>
                </a:lnTo>
                <a:lnTo>
                  <a:pt x="612" y="1648"/>
                </a:lnTo>
                <a:lnTo>
                  <a:pt x="612" y="1646"/>
                </a:lnTo>
                <a:lnTo>
                  <a:pt x="612" y="1646"/>
                </a:lnTo>
                <a:lnTo>
                  <a:pt x="610" y="1642"/>
                </a:lnTo>
                <a:lnTo>
                  <a:pt x="610" y="1637"/>
                </a:lnTo>
                <a:lnTo>
                  <a:pt x="612" y="1631"/>
                </a:lnTo>
                <a:lnTo>
                  <a:pt x="612" y="1631"/>
                </a:lnTo>
                <a:lnTo>
                  <a:pt x="613" y="1626"/>
                </a:lnTo>
                <a:lnTo>
                  <a:pt x="615" y="1622"/>
                </a:lnTo>
                <a:lnTo>
                  <a:pt x="617" y="1621"/>
                </a:lnTo>
                <a:lnTo>
                  <a:pt x="617" y="1621"/>
                </a:lnTo>
                <a:lnTo>
                  <a:pt x="620" y="1620"/>
                </a:lnTo>
                <a:lnTo>
                  <a:pt x="625" y="1616"/>
                </a:lnTo>
                <a:lnTo>
                  <a:pt x="631" y="1611"/>
                </a:lnTo>
                <a:lnTo>
                  <a:pt x="557" y="1300"/>
                </a:lnTo>
                <a:lnTo>
                  <a:pt x="557" y="1300"/>
                </a:lnTo>
                <a:lnTo>
                  <a:pt x="602" y="1087"/>
                </a:lnTo>
                <a:lnTo>
                  <a:pt x="602" y="1087"/>
                </a:lnTo>
                <a:lnTo>
                  <a:pt x="605" y="1069"/>
                </a:lnTo>
                <a:lnTo>
                  <a:pt x="608" y="1046"/>
                </a:lnTo>
                <a:lnTo>
                  <a:pt x="610" y="1001"/>
                </a:lnTo>
                <a:lnTo>
                  <a:pt x="612" y="964"/>
                </a:lnTo>
                <a:lnTo>
                  <a:pt x="612" y="949"/>
                </a:lnTo>
                <a:lnTo>
                  <a:pt x="631" y="944"/>
                </a:lnTo>
                <a:lnTo>
                  <a:pt x="631" y="944"/>
                </a:lnTo>
                <a:lnTo>
                  <a:pt x="636" y="662"/>
                </a:lnTo>
                <a:lnTo>
                  <a:pt x="638" y="464"/>
                </a:lnTo>
                <a:lnTo>
                  <a:pt x="638" y="396"/>
                </a:lnTo>
                <a:lnTo>
                  <a:pt x="638" y="375"/>
                </a:lnTo>
                <a:lnTo>
                  <a:pt x="636" y="365"/>
                </a:lnTo>
                <a:lnTo>
                  <a:pt x="636" y="365"/>
                </a:lnTo>
                <a:lnTo>
                  <a:pt x="634" y="358"/>
                </a:lnTo>
                <a:lnTo>
                  <a:pt x="630" y="351"/>
                </a:lnTo>
                <a:lnTo>
                  <a:pt x="620" y="337"/>
                </a:lnTo>
                <a:lnTo>
                  <a:pt x="612" y="326"/>
                </a:lnTo>
                <a:lnTo>
                  <a:pt x="607" y="321"/>
                </a:lnTo>
                <a:lnTo>
                  <a:pt x="587" y="301"/>
                </a:lnTo>
                <a:lnTo>
                  <a:pt x="636" y="222"/>
                </a:lnTo>
                <a:lnTo>
                  <a:pt x="646" y="222"/>
                </a:lnTo>
                <a:lnTo>
                  <a:pt x="636" y="173"/>
                </a:lnTo>
                <a:lnTo>
                  <a:pt x="656" y="173"/>
                </a:lnTo>
                <a:lnTo>
                  <a:pt x="656" y="173"/>
                </a:lnTo>
                <a:lnTo>
                  <a:pt x="649" y="152"/>
                </a:lnTo>
                <a:lnTo>
                  <a:pt x="642" y="134"/>
                </a:lnTo>
                <a:lnTo>
                  <a:pt x="639" y="128"/>
                </a:lnTo>
                <a:lnTo>
                  <a:pt x="636" y="123"/>
                </a:lnTo>
                <a:lnTo>
                  <a:pt x="636" y="123"/>
                </a:lnTo>
                <a:lnTo>
                  <a:pt x="629" y="116"/>
                </a:lnTo>
                <a:lnTo>
                  <a:pt x="618" y="107"/>
                </a:lnTo>
                <a:lnTo>
                  <a:pt x="602" y="94"/>
                </a:lnTo>
                <a:lnTo>
                  <a:pt x="602" y="94"/>
                </a:lnTo>
                <a:lnTo>
                  <a:pt x="593" y="87"/>
                </a:lnTo>
                <a:lnTo>
                  <a:pt x="581" y="79"/>
                </a:lnTo>
                <a:lnTo>
                  <a:pt x="562" y="69"/>
                </a:lnTo>
                <a:lnTo>
                  <a:pt x="547" y="69"/>
                </a:lnTo>
                <a:lnTo>
                  <a:pt x="577" y="59"/>
                </a:lnTo>
                <a:lnTo>
                  <a:pt x="543" y="59"/>
                </a:lnTo>
                <a:lnTo>
                  <a:pt x="533" y="64"/>
                </a:lnTo>
                <a:lnTo>
                  <a:pt x="533" y="34"/>
                </a:lnTo>
                <a:lnTo>
                  <a:pt x="533" y="34"/>
                </a:lnTo>
                <a:lnTo>
                  <a:pt x="524" y="42"/>
                </a:lnTo>
                <a:lnTo>
                  <a:pt x="518" y="47"/>
                </a:lnTo>
                <a:lnTo>
                  <a:pt x="513" y="49"/>
                </a:lnTo>
                <a:lnTo>
                  <a:pt x="513" y="49"/>
                </a:lnTo>
                <a:lnTo>
                  <a:pt x="512" y="52"/>
                </a:lnTo>
                <a:lnTo>
                  <a:pt x="510" y="54"/>
                </a:lnTo>
                <a:lnTo>
                  <a:pt x="509" y="58"/>
                </a:lnTo>
                <a:lnTo>
                  <a:pt x="509" y="59"/>
                </a:lnTo>
                <a:lnTo>
                  <a:pt x="508" y="59"/>
                </a:lnTo>
                <a:lnTo>
                  <a:pt x="508" y="59"/>
                </a:lnTo>
                <a:lnTo>
                  <a:pt x="497" y="61"/>
                </a:lnTo>
                <a:lnTo>
                  <a:pt x="491" y="63"/>
                </a:lnTo>
                <a:lnTo>
                  <a:pt x="490" y="61"/>
                </a:lnTo>
                <a:lnTo>
                  <a:pt x="488" y="59"/>
                </a:lnTo>
                <a:lnTo>
                  <a:pt x="488" y="59"/>
                </a:lnTo>
                <a:lnTo>
                  <a:pt x="488" y="57"/>
                </a:lnTo>
                <a:lnTo>
                  <a:pt x="487" y="57"/>
                </a:lnTo>
                <a:lnTo>
                  <a:pt x="485" y="57"/>
                </a:lnTo>
                <a:lnTo>
                  <a:pt x="483" y="57"/>
                </a:lnTo>
                <a:lnTo>
                  <a:pt x="480" y="60"/>
                </a:lnTo>
                <a:lnTo>
                  <a:pt x="478" y="64"/>
                </a:lnTo>
                <a:lnTo>
                  <a:pt x="478" y="74"/>
                </a:lnTo>
                <a:lnTo>
                  <a:pt x="478" y="74"/>
                </a:lnTo>
                <a:lnTo>
                  <a:pt x="472" y="78"/>
                </a:lnTo>
                <a:lnTo>
                  <a:pt x="467" y="80"/>
                </a:lnTo>
                <a:lnTo>
                  <a:pt x="464" y="84"/>
                </a:lnTo>
                <a:lnTo>
                  <a:pt x="464" y="84"/>
                </a:lnTo>
                <a:lnTo>
                  <a:pt x="461" y="86"/>
                </a:lnTo>
                <a:lnTo>
                  <a:pt x="457" y="89"/>
                </a:lnTo>
                <a:lnTo>
                  <a:pt x="455" y="91"/>
                </a:lnTo>
                <a:lnTo>
                  <a:pt x="454" y="94"/>
                </a:lnTo>
                <a:lnTo>
                  <a:pt x="454" y="94"/>
                </a:lnTo>
                <a:lnTo>
                  <a:pt x="456" y="102"/>
                </a:lnTo>
                <a:lnTo>
                  <a:pt x="459" y="108"/>
                </a:lnTo>
                <a:lnTo>
                  <a:pt x="459" y="108"/>
                </a:lnTo>
                <a:close/>
              </a:path>
            </a:pathLst>
          </a:custGeom>
          <a:gradFill>
            <a:gsLst>
              <a:gs pos="0">
                <a:srgbClr val="0070C0"/>
              </a:gs>
              <a:gs pos="100000">
                <a:srgbClr val="00B0F0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2" name="Freeform 8">
            <a:extLst>
              <a:ext uri="{FF2B5EF4-FFF2-40B4-BE49-F238E27FC236}">
                <a16:creationId xmlns:a16="http://schemas.microsoft.com/office/drawing/2014/main" id="{0F5D0503-5145-257E-E46F-30DA340A6B79}"/>
              </a:ext>
            </a:extLst>
          </p:cNvPr>
          <p:cNvSpPr>
            <a:spLocks/>
          </p:cNvSpPr>
          <p:nvPr/>
        </p:nvSpPr>
        <p:spPr bwMode="auto">
          <a:xfrm>
            <a:off x="4534316" y="3910263"/>
            <a:ext cx="802555" cy="2468313"/>
          </a:xfrm>
          <a:custGeom>
            <a:avLst/>
            <a:gdLst>
              <a:gd name="T0" fmla="*/ 307 w 569"/>
              <a:gd name="T1" fmla="*/ 233 h 1750"/>
              <a:gd name="T2" fmla="*/ 287 w 569"/>
              <a:gd name="T3" fmla="*/ 262 h 1750"/>
              <a:gd name="T4" fmla="*/ 299 w 569"/>
              <a:gd name="T5" fmla="*/ 283 h 1750"/>
              <a:gd name="T6" fmla="*/ 315 w 569"/>
              <a:gd name="T7" fmla="*/ 307 h 1750"/>
              <a:gd name="T8" fmla="*/ 322 w 569"/>
              <a:gd name="T9" fmla="*/ 332 h 1750"/>
              <a:gd name="T10" fmla="*/ 311 w 569"/>
              <a:gd name="T11" fmla="*/ 348 h 1750"/>
              <a:gd name="T12" fmla="*/ 311 w 569"/>
              <a:gd name="T13" fmla="*/ 364 h 1750"/>
              <a:gd name="T14" fmla="*/ 311 w 569"/>
              <a:gd name="T15" fmla="*/ 382 h 1750"/>
              <a:gd name="T16" fmla="*/ 218 w 569"/>
              <a:gd name="T17" fmla="*/ 366 h 1750"/>
              <a:gd name="T18" fmla="*/ 62 w 569"/>
              <a:gd name="T19" fmla="*/ 173 h 1750"/>
              <a:gd name="T20" fmla="*/ 45 w 569"/>
              <a:gd name="T21" fmla="*/ 42 h 1750"/>
              <a:gd name="T22" fmla="*/ 31 w 569"/>
              <a:gd name="T23" fmla="*/ 44 h 1750"/>
              <a:gd name="T24" fmla="*/ 16 w 569"/>
              <a:gd name="T25" fmla="*/ 41 h 1750"/>
              <a:gd name="T26" fmla="*/ 15 w 569"/>
              <a:gd name="T27" fmla="*/ 97 h 1750"/>
              <a:gd name="T28" fmla="*/ 4 w 569"/>
              <a:gd name="T29" fmla="*/ 100 h 1750"/>
              <a:gd name="T30" fmla="*/ 1 w 569"/>
              <a:gd name="T31" fmla="*/ 114 h 1750"/>
              <a:gd name="T32" fmla="*/ 12 w 569"/>
              <a:gd name="T33" fmla="*/ 205 h 1750"/>
              <a:gd name="T34" fmla="*/ 83 w 569"/>
              <a:gd name="T35" fmla="*/ 333 h 1750"/>
              <a:gd name="T36" fmla="*/ 263 w 569"/>
              <a:gd name="T37" fmla="*/ 495 h 1750"/>
              <a:gd name="T38" fmla="*/ 125 w 569"/>
              <a:gd name="T39" fmla="*/ 706 h 1750"/>
              <a:gd name="T40" fmla="*/ 38 w 569"/>
              <a:gd name="T41" fmla="*/ 880 h 1750"/>
              <a:gd name="T42" fmla="*/ 16 w 569"/>
              <a:gd name="T43" fmla="*/ 1117 h 1750"/>
              <a:gd name="T44" fmla="*/ 4 w 569"/>
              <a:gd name="T45" fmla="*/ 1344 h 1750"/>
              <a:gd name="T46" fmla="*/ 31 w 569"/>
              <a:gd name="T47" fmla="*/ 1394 h 1750"/>
              <a:gd name="T48" fmla="*/ 292 w 569"/>
              <a:gd name="T49" fmla="*/ 1622 h 1750"/>
              <a:gd name="T50" fmla="*/ 143 w 569"/>
              <a:gd name="T51" fmla="*/ 1717 h 1750"/>
              <a:gd name="T52" fmla="*/ 152 w 569"/>
              <a:gd name="T53" fmla="*/ 1748 h 1750"/>
              <a:gd name="T54" fmla="*/ 201 w 569"/>
              <a:gd name="T55" fmla="*/ 1750 h 1750"/>
              <a:gd name="T56" fmla="*/ 337 w 569"/>
              <a:gd name="T57" fmla="*/ 1730 h 1750"/>
              <a:gd name="T58" fmla="*/ 416 w 569"/>
              <a:gd name="T59" fmla="*/ 1717 h 1750"/>
              <a:gd name="T60" fmla="*/ 406 w 569"/>
              <a:gd name="T61" fmla="*/ 1641 h 1750"/>
              <a:gd name="T62" fmla="*/ 435 w 569"/>
              <a:gd name="T63" fmla="*/ 1602 h 1750"/>
              <a:gd name="T64" fmla="*/ 396 w 569"/>
              <a:gd name="T65" fmla="*/ 1514 h 1750"/>
              <a:gd name="T66" fmla="*/ 199 w 569"/>
              <a:gd name="T67" fmla="*/ 1236 h 1750"/>
              <a:gd name="T68" fmla="*/ 297 w 569"/>
              <a:gd name="T69" fmla="*/ 1068 h 1750"/>
              <a:gd name="T70" fmla="*/ 352 w 569"/>
              <a:gd name="T71" fmla="*/ 969 h 1750"/>
              <a:gd name="T72" fmla="*/ 381 w 569"/>
              <a:gd name="T73" fmla="*/ 846 h 1750"/>
              <a:gd name="T74" fmla="*/ 543 w 569"/>
              <a:gd name="T75" fmla="*/ 598 h 1750"/>
              <a:gd name="T76" fmla="*/ 566 w 569"/>
              <a:gd name="T77" fmla="*/ 490 h 1750"/>
              <a:gd name="T78" fmla="*/ 534 w 569"/>
              <a:gd name="T79" fmla="*/ 406 h 1750"/>
              <a:gd name="T80" fmla="*/ 508 w 569"/>
              <a:gd name="T81" fmla="*/ 330 h 1750"/>
              <a:gd name="T82" fmla="*/ 534 w 569"/>
              <a:gd name="T83" fmla="*/ 292 h 1750"/>
              <a:gd name="T84" fmla="*/ 542 w 569"/>
              <a:gd name="T85" fmla="*/ 166 h 1750"/>
              <a:gd name="T86" fmla="*/ 514 w 569"/>
              <a:gd name="T87" fmla="*/ 109 h 1750"/>
              <a:gd name="T88" fmla="*/ 460 w 569"/>
              <a:gd name="T89" fmla="*/ 74 h 1750"/>
              <a:gd name="T90" fmla="*/ 476 w 569"/>
              <a:gd name="T91" fmla="*/ 32 h 1750"/>
              <a:gd name="T92" fmla="*/ 463 w 569"/>
              <a:gd name="T93" fmla="*/ 7 h 1750"/>
              <a:gd name="T94" fmla="*/ 449 w 569"/>
              <a:gd name="T95" fmla="*/ 10 h 1750"/>
              <a:gd name="T96" fmla="*/ 435 w 569"/>
              <a:gd name="T97" fmla="*/ 10 h 1750"/>
              <a:gd name="T98" fmla="*/ 424 w 569"/>
              <a:gd name="T99" fmla="*/ 56 h 1750"/>
              <a:gd name="T100" fmla="*/ 417 w 569"/>
              <a:gd name="T101" fmla="*/ 19 h 1750"/>
              <a:gd name="T102" fmla="*/ 405 w 569"/>
              <a:gd name="T103" fmla="*/ 25 h 1750"/>
              <a:gd name="T104" fmla="*/ 396 w 569"/>
              <a:gd name="T105" fmla="*/ 55 h 1750"/>
              <a:gd name="T106" fmla="*/ 381 w 569"/>
              <a:gd name="T107" fmla="*/ 84 h 1750"/>
              <a:gd name="T108" fmla="*/ 358 w 569"/>
              <a:gd name="T109" fmla="*/ 45 h 1750"/>
              <a:gd name="T110" fmla="*/ 347 w 569"/>
              <a:gd name="T111" fmla="*/ 70 h 1750"/>
              <a:gd name="T112" fmla="*/ 332 w 569"/>
              <a:gd name="T113" fmla="*/ 55 h 1750"/>
              <a:gd name="T114" fmla="*/ 331 w 569"/>
              <a:gd name="T115" fmla="*/ 76 h 1750"/>
              <a:gd name="T116" fmla="*/ 322 w 569"/>
              <a:gd name="T117" fmla="*/ 79 h 1750"/>
              <a:gd name="T118" fmla="*/ 305 w 569"/>
              <a:gd name="T119" fmla="*/ 130 h 1750"/>
              <a:gd name="T120" fmla="*/ 292 w 569"/>
              <a:gd name="T121" fmla="*/ 149 h 1750"/>
              <a:gd name="T122" fmla="*/ 311 w 569"/>
              <a:gd name="T123" fmla="*/ 157 h 17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69" h="1750">
                <a:moveTo>
                  <a:pt x="312" y="159"/>
                </a:moveTo>
                <a:lnTo>
                  <a:pt x="312" y="159"/>
                </a:lnTo>
                <a:lnTo>
                  <a:pt x="310" y="180"/>
                </a:lnTo>
                <a:lnTo>
                  <a:pt x="307" y="208"/>
                </a:lnTo>
                <a:lnTo>
                  <a:pt x="307" y="208"/>
                </a:lnTo>
                <a:lnTo>
                  <a:pt x="308" y="220"/>
                </a:lnTo>
                <a:lnTo>
                  <a:pt x="308" y="225"/>
                </a:lnTo>
                <a:lnTo>
                  <a:pt x="307" y="233"/>
                </a:lnTo>
                <a:lnTo>
                  <a:pt x="307" y="233"/>
                </a:lnTo>
                <a:lnTo>
                  <a:pt x="306" y="238"/>
                </a:lnTo>
                <a:lnTo>
                  <a:pt x="302" y="241"/>
                </a:lnTo>
                <a:lnTo>
                  <a:pt x="295" y="250"/>
                </a:lnTo>
                <a:lnTo>
                  <a:pt x="289" y="256"/>
                </a:lnTo>
                <a:lnTo>
                  <a:pt x="287" y="260"/>
                </a:lnTo>
                <a:lnTo>
                  <a:pt x="287" y="262"/>
                </a:lnTo>
                <a:lnTo>
                  <a:pt x="287" y="262"/>
                </a:lnTo>
                <a:lnTo>
                  <a:pt x="291" y="267"/>
                </a:lnTo>
                <a:lnTo>
                  <a:pt x="297" y="271"/>
                </a:lnTo>
                <a:lnTo>
                  <a:pt x="301" y="275"/>
                </a:lnTo>
                <a:lnTo>
                  <a:pt x="302" y="276"/>
                </a:lnTo>
                <a:lnTo>
                  <a:pt x="302" y="277"/>
                </a:lnTo>
                <a:lnTo>
                  <a:pt x="302" y="277"/>
                </a:lnTo>
                <a:lnTo>
                  <a:pt x="300" y="280"/>
                </a:lnTo>
                <a:lnTo>
                  <a:pt x="299" y="283"/>
                </a:lnTo>
                <a:lnTo>
                  <a:pt x="297" y="288"/>
                </a:lnTo>
                <a:lnTo>
                  <a:pt x="297" y="292"/>
                </a:lnTo>
                <a:lnTo>
                  <a:pt x="297" y="292"/>
                </a:lnTo>
                <a:lnTo>
                  <a:pt x="301" y="294"/>
                </a:lnTo>
                <a:lnTo>
                  <a:pt x="306" y="297"/>
                </a:lnTo>
                <a:lnTo>
                  <a:pt x="310" y="299"/>
                </a:lnTo>
                <a:lnTo>
                  <a:pt x="312" y="303"/>
                </a:lnTo>
                <a:lnTo>
                  <a:pt x="315" y="307"/>
                </a:lnTo>
                <a:lnTo>
                  <a:pt x="317" y="312"/>
                </a:lnTo>
                <a:lnTo>
                  <a:pt x="317" y="312"/>
                </a:lnTo>
                <a:lnTo>
                  <a:pt x="318" y="317"/>
                </a:lnTo>
                <a:lnTo>
                  <a:pt x="321" y="320"/>
                </a:lnTo>
                <a:lnTo>
                  <a:pt x="324" y="325"/>
                </a:lnTo>
                <a:lnTo>
                  <a:pt x="326" y="328"/>
                </a:lnTo>
                <a:lnTo>
                  <a:pt x="326" y="329"/>
                </a:lnTo>
                <a:lnTo>
                  <a:pt x="322" y="332"/>
                </a:lnTo>
                <a:lnTo>
                  <a:pt x="322" y="332"/>
                </a:lnTo>
                <a:lnTo>
                  <a:pt x="316" y="335"/>
                </a:lnTo>
                <a:lnTo>
                  <a:pt x="310" y="340"/>
                </a:lnTo>
                <a:lnTo>
                  <a:pt x="307" y="344"/>
                </a:lnTo>
                <a:lnTo>
                  <a:pt x="306" y="345"/>
                </a:lnTo>
                <a:lnTo>
                  <a:pt x="307" y="346"/>
                </a:lnTo>
                <a:lnTo>
                  <a:pt x="307" y="346"/>
                </a:lnTo>
                <a:lnTo>
                  <a:pt x="311" y="348"/>
                </a:lnTo>
                <a:lnTo>
                  <a:pt x="315" y="348"/>
                </a:lnTo>
                <a:lnTo>
                  <a:pt x="317" y="349"/>
                </a:lnTo>
                <a:lnTo>
                  <a:pt x="317" y="350"/>
                </a:lnTo>
                <a:lnTo>
                  <a:pt x="317" y="351"/>
                </a:lnTo>
                <a:lnTo>
                  <a:pt x="317" y="351"/>
                </a:lnTo>
                <a:lnTo>
                  <a:pt x="315" y="355"/>
                </a:lnTo>
                <a:lnTo>
                  <a:pt x="311" y="361"/>
                </a:lnTo>
                <a:lnTo>
                  <a:pt x="311" y="364"/>
                </a:lnTo>
                <a:lnTo>
                  <a:pt x="311" y="366"/>
                </a:lnTo>
                <a:lnTo>
                  <a:pt x="313" y="369"/>
                </a:lnTo>
                <a:lnTo>
                  <a:pt x="317" y="371"/>
                </a:lnTo>
                <a:lnTo>
                  <a:pt x="317" y="371"/>
                </a:lnTo>
                <a:lnTo>
                  <a:pt x="342" y="381"/>
                </a:lnTo>
                <a:lnTo>
                  <a:pt x="342" y="381"/>
                </a:lnTo>
                <a:lnTo>
                  <a:pt x="327" y="382"/>
                </a:lnTo>
                <a:lnTo>
                  <a:pt x="311" y="382"/>
                </a:lnTo>
                <a:lnTo>
                  <a:pt x="291" y="382"/>
                </a:lnTo>
                <a:lnTo>
                  <a:pt x="270" y="381"/>
                </a:lnTo>
                <a:lnTo>
                  <a:pt x="250" y="378"/>
                </a:lnTo>
                <a:lnTo>
                  <a:pt x="241" y="376"/>
                </a:lnTo>
                <a:lnTo>
                  <a:pt x="232" y="374"/>
                </a:lnTo>
                <a:lnTo>
                  <a:pt x="225" y="370"/>
                </a:lnTo>
                <a:lnTo>
                  <a:pt x="218" y="366"/>
                </a:lnTo>
                <a:lnTo>
                  <a:pt x="218" y="366"/>
                </a:lnTo>
                <a:lnTo>
                  <a:pt x="204" y="353"/>
                </a:lnTo>
                <a:lnTo>
                  <a:pt x="183" y="330"/>
                </a:lnTo>
                <a:lnTo>
                  <a:pt x="133" y="273"/>
                </a:lnTo>
                <a:lnTo>
                  <a:pt x="88" y="220"/>
                </a:lnTo>
                <a:lnTo>
                  <a:pt x="66" y="193"/>
                </a:lnTo>
                <a:lnTo>
                  <a:pt x="66" y="193"/>
                </a:lnTo>
                <a:lnTo>
                  <a:pt x="64" y="186"/>
                </a:lnTo>
                <a:lnTo>
                  <a:pt x="62" y="173"/>
                </a:lnTo>
                <a:lnTo>
                  <a:pt x="61" y="136"/>
                </a:lnTo>
                <a:lnTo>
                  <a:pt x="58" y="98"/>
                </a:lnTo>
                <a:lnTo>
                  <a:pt x="57" y="84"/>
                </a:lnTo>
                <a:lnTo>
                  <a:pt x="56" y="74"/>
                </a:lnTo>
                <a:lnTo>
                  <a:pt x="56" y="74"/>
                </a:lnTo>
                <a:lnTo>
                  <a:pt x="52" y="61"/>
                </a:lnTo>
                <a:lnTo>
                  <a:pt x="47" y="49"/>
                </a:lnTo>
                <a:lnTo>
                  <a:pt x="45" y="42"/>
                </a:lnTo>
                <a:lnTo>
                  <a:pt x="42" y="39"/>
                </a:lnTo>
                <a:lnTo>
                  <a:pt x="40" y="35"/>
                </a:lnTo>
                <a:lnTo>
                  <a:pt x="36" y="35"/>
                </a:lnTo>
                <a:lnTo>
                  <a:pt x="36" y="35"/>
                </a:lnTo>
                <a:lnTo>
                  <a:pt x="33" y="36"/>
                </a:lnTo>
                <a:lnTo>
                  <a:pt x="31" y="37"/>
                </a:lnTo>
                <a:lnTo>
                  <a:pt x="30" y="41"/>
                </a:lnTo>
                <a:lnTo>
                  <a:pt x="31" y="44"/>
                </a:lnTo>
                <a:lnTo>
                  <a:pt x="31" y="45"/>
                </a:lnTo>
                <a:lnTo>
                  <a:pt x="31" y="45"/>
                </a:lnTo>
                <a:lnTo>
                  <a:pt x="24" y="37"/>
                </a:lnTo>
                <a:lnTo>
                  <a:pt x="19" y="35"/>
                </a:lnTo>
                <a:lnTo>
                  <a:pt x="17" y="34"/>
                </a:lnTo>
                <a:lnTo>
                  <a:pt x="16" y="35"/>
                </a:lnTo>
                <a:lnTo>
                  <a:pt x="16" y="35"/>
                </a:lnTo>
                <a:lnTo>
                  <a:pt x="16" y="41"/>
                </a:lnTo>
                <a:lnTo>
                  <a:pt x="16" y="44"/>
                </a:lnTo>
                <a:lnTo>
                  <a:pt x="16" y="45"/>
                </a:lnTo>
                <a:lnTo>
                  <a:pt x="16" y="45"/>
                </a:lnTo>
                <a:lnTo>
                  <a:pt x="14" y="47"/>
                </a:lnTo>
                <a:lnTo>
                  <a:pt x="11" y="50"/>
                </a:lnTo>
                <a:lnTo>
                  <a:pt x="11" y="55"/>
                </a:lnTo>
                <a:lnTo>
                  <a:pt x="11" y="55"/>
                </a:lnTo>
                <a:lnTo>
                  <a:pt x="15" y="97"/>
                </a:lnTo>
                <a:lnTo>
                  <a:pt x="16" y="119"/>
                </a:lnTo>
                <a:lnTo>
                  <a:pt x="17" y="125"/>
                </a:lnTo>
                <a:lnTo>
                  <a:pt x="16" y="125"/>
                </a:lnTo>
                <a:lnTo>
                  <a:pt x="16" y="124"/>
                </a:lnTo>
                <a:lnTo>
                  <a:pt x="16" y="124"/>
                </a:lnTo>
                <a:lnTo>
                  <a:pt x="12" y="114"/>
                </a:lnTo>
                <a:lnTo>
                  <a:pt x="9" y="105"/>
                </a:lnTo>
                <a:lnTo>
                  <a:pt x="4" y="100"/>
                </a:lnTo>
                <a:lnTo>
                  <a:pt x="3" y="99"/>
                </a:lnTo>
                <a:lnTo>
                  <a:pt x="1" y="99"/>
                </a:lnTo>
                <a:lnTo>
                  <a:pt x="1" y="99"/>
                </a:lnTo>
                <a:lnTo>
                  <a:pt x="1" y="100"/>
                </a:lnTo>
                <a:lnTo>
                  <a:pt x="1" y="102"/>
                </a:lnTo>
                <a:lnTo>
                  <a:pt x="3" y="105"/>
                </a:lnTo>
                <a:lnTo>
                  <a:pt x="1" y="114"/>
                </a:lnTo>
                <a:lnTo>
                  <a:pt x="1" y="114"/>
                </a:lnTo>
                <a:lnTo>
                  <a:pt x="0" y="130"/>
                </a:lnTo>
                <a:lnTo>
                  <a:pt x="0" y="152"/>
                </a:lnTo>
                <a:lnTo>
                  <a:pt x="3" y="176"/>
                </a:lnTo>
                <a:lnTo>
                  <a:pt x="4" y="186"/>
                </a:lnTo>
                <a:lnTo>
                  <a:pt x="6" y="193"/>
                </a:lnTo>
                <a:lnTo>
                  <a:pt x="6" y="193"/>
                </a:lnTo>
                <a:lnTo>
                  <a:pt x="9" y="199"/>
                </a:lnTo>
                <a:lnTo>
                  <a:pt x="12" y="205"/>
                </a:lnTo>
                <a:lnTo>
                  <a:pt x="21" y="215"/>
                </a:lnTo>
                <a:lnTo>
                  <a:pt x="27" y="223"/>
                </a:lnTo>
                <a:lnTo>
                  <a:pt x="30" y="225"/>
                </a:lnTo>
                <a:lnTo>
                  <a:pt x="31" y="228"/>
                </a:lnTo>
                <a:lnTo>
                  <a:pt x="31" y="228"/>
                </a:lnTo>
                <a:lnTo>
                  <a:pt x="40" y="247"/>
                </a:lnTo>
                <a:lnTo>
                  <a:pt x="59" y="288"/>
                </a:lnTo>
                <a:lnTo>
                  <a:pt x="83" y="333"/>
                </a:lnTo>
                <a:lnTo>
                  <a:pt x="93" y="350"/>
                </a:lnTo>
                <a:lnTo>
                  <a:pt x="100" y="361"/>
                </a:lnTo>
                <a:lnTo>
                  <a:pt x="100" y="361"/>
                </a:lnTo>
                <a:lnTo>
                  <a:pt x="132" y="399"/>
                </a:lnTo>
                <a:lnTo>
                  <a:pt x="154" y="425"/>
                </a:lnTo>
                <a:lnTo>
                  <a:pt x="154" y="425"/>
                </a:lnTo>
                <a:lnTo>
                  <a:pt x="210" y="461"/>
                </a:lnTo>
                <a:lnTo>
                  <a:pt x="263" y="495"/>
                </a:lnTo>
                <a:lnTo>
                  <a:pt x="263" y="495"/>
                </a:lnTo>
                <a:lnTo>
                  <a:pt x="222" y="563"/>
                </a:lnTo>
                <a:lnTo>
                  <a:pt x="189" y="617"/>
                </a:lnTo>
                <a:lnTo>
                  <a:pt x="173" y="640"/>
                </a:lnTo>
                <a:lnTo>
                  <a:pt x="159" y="658"/>
                </a:lnTo>
                <a:lnTo>
                  <a:pt x="159" y="658"/>
                </a:lnTo>
                <a:lnTo>
                  <a:pt x="144" y="678"/>
                </a:lnTo>
                <a:lnTo>
                  <a:pt x="125" y="706"/>
                </a:lnTo>
                <a:lnTo>
                  <a:pt x="79" y="776"/>
                </a:lnTo>
                <a:lnTo>
                  <a:pt x="57" y="811"/>
                </a:lnTo>
                <a:lnTo>
                  <a:pt x="40" y="839"/>
                </a:lnTo>
                <a:lnTo>
                  <a:pt x="29" y="862"/>
                </a:lnTo>
                <a:lnTo>
                  <a:pt x="26" y="868"/>
                </a:lnTo>
                <a:lnTo>
                  <a:pt x="26" y="870"/>
                </a:lnTo>
                <a:lnTo>
                  <a:pt x="26" y="870"/>
                </a:lnTo>
                <a:lnTo>
                  <a:pt x="38" y="880"/>
                </a:lnTo>
                <a:lnTo>
                  <a:pt x="46" y="885"/>
                </a:lnTo>
                <a:lnTo>
                  <a:pt x="46" y="885"/>
                </a:lnTo>
                <a:lnTo>
                  <a:pt x="43" y="917"/>
                </a:lnTo>
                <a:lnTo>
                  <a:pt x="36" y="989"/>
                </a:lnTo>
                <a:lnTo>
                  <a:pt x="26" y="1067"/>
                </a:lnTo>
                <a:lnTo>
                  <a:pt x="21" y="1098"/>
                </a:lnTo>
                <a:lnTo>
                  <a:pt x="16" y="1117"/>
                </a:lnTo>
                <a:lnTo>
                  <a:pt x="16" y="1117"/>
                </a:lnTo>
                <a:lnTo>
                  <a:pt x="14" y="1126"/>
                </a:lnTo>
                <a:lnTo>
                  <a:pt x="12" y="1137"/>
                </a:lnTo>
                <a:lnTo>
                  <a:pt x="9" y="1167"/>
                </a:lnTo>
                <a:lnTo>
                  <a:pt x="5" y="1203"/>
                </a:lnTo>
                <a:lnTo>
                  <a:pt x="3" y="1242"/>
                </a:lnTo>
                <a:lnTo>
                  <a:pt x="1" y="1282"/>
                </a:lnTo>
                <a:lnTo>
                  <a:pt x="1" y="1316"/>
                </a:lnTo>
                <a:lnTo>
                  <a:pt x="4" y="1344"/>
                </a:lnTo>
                <a:lnTo>
                  <a:pt x="5" y="1353"/>
                </a:lnTo>
                <a:lnTo>
                  <a:pt x="6" y="1360"/>
                </a:lnTo>
                <a:lnTo>
                  <a:pt x="6" y="1360"/>
                </a:lnTo>
                <a:lnTo>
                  <a:pt x="14" y="1373"/>
                </a:lnTo>
                <a:lnTo>
                  <a:pt x="19" y="1381"/>
                </a:lnTo>
                <a:lnTo>
                  <a:pt x="25" y="1387"/>
                </a:lnTo>
                <a:lnTo>
                  <a:pt x="31" y="1394"/>
                </a:lnTo>
                <a:lnTo>
                  <a:pt x="31" y="1394"/>
                </a:lnTo>
                <a:lnTo>
                  <a:pt x="70" y="1435"/>
                </a:lnTo>
                <a:lnTo>
                  <a:pt x="148" y="1513"/>
                </a:lnTo>
                <a:lnTo>
                  <a:pt x="258" y="1622"/>
                </a:lnTo>
                <a:lnTo>
                  <a:pt x="258" y="1622"/>
                </a:lnTo>
                <a:lnTo>
                  <a:pt x="276" y="1620"/>
                </a:lnTo>
                <a:lnTo>
                  <a:pt x="289" y="1620"/>
                </a:lnTo>
                <a:lnTo>
                  <a:pt x="292" y="1620"/>
                </a:lnTo>
                <a:lnTo>
                  <a:pt x="292" y="1622"/>
                </a:lnTo>
                <a:lnTo>
                  <a:pt x="292" y="1622"/>
                </a:lnTo>
                <a:lnTo>
                  <a:pt x="292" y="1622"/>
                </a:lnTo>
                <a:lnTo>
                  <a:pt x="267" y="1643"/>
                </a:lnTo>
                <a:lnTo>
                  <a:pt x="238" y="1666"/>
                </a:lnTo>
                <a:lnTo>
                  <a:pt x="238" y="1666"/>
                </a:lnTo>
                <a:lnTo>
                  <a:pt x="186" y="1693"/>
                </a:lnTo>
                <a:lnTo>
                  <a:pt x="154" y="1711"/>
                </a:lnTo>
                <a:lnTo>
                  <a:pt x="143" y="1717"/>
                </a:lnTo>
                <a:lnTo>
                  <a:pt x="140" y="1720"/>
                </a:lnTo>
                <a:lnTo>
                  <a:pt x="140" y="1720"/>
                </a:lnTo>
                <a:lnTo>
                  <a:pt x="140" y="1725"/>
                </a:lnTo>
                <a:lnTo>
                  <a:pt x="140" y="1730"/>
                </a:lnTo>
                <a:lnTo>
                  <a:pt x="141" y="1735"/>
                </a:lnTo>
                <a:lnTo>
                  <a:pt x="144" y="1740"/>
                </a:lnTo>
                <a:lnTo>
                  <a:pt x="144" y="1740"/>
                </a:lnTo>
                <a:lnTo>
                  <a:pt x="152" y="1748"/>
                </a:lnTo>
                <a:lnTo>
                  <a:pt x="156" y="1750"/>
                </a:lnTo>
                <a:lnTo>
                  <a:pt x="159" y="1750"/>
                </a:lnTo>
                <a:lnTo>
                  <a:pt x="159" y="1750"/>
                </a:lnTo>
                <a:lnTo>
                  <a:pt x="173" y="1749"/>
                </a:lnTo>
                <a:lnTo>
                  <a:pt x="183" y="1749"/>
                </a:lnTo>
                <a:lnTo>
                  <a:pt x="194" y="1750"/>
                </a:lnTo>
                <a:lnTo>
                  <a:pt x="194" y="1750"/>
                </a:lnTo>
                <a:lnTo>
                  <a:pt x="201" y="1750"/>
                </a:lnTo>
                <a:lnTo>
                  <a:pt x="212" y="1750"/>
                </a:lnTo>
                <a:lnTo>
                  <a:pt x="241" y="1746"/>
                </a:lnTo>
                <a:lnTo>
                  <a:pt x="287" y="1740"/>
                </a:lnTo>
                <a:lnTo>
                  <a:pt x="287" y="1740"/>
                </a:lnTo>
                <a:lnTo>
                  <a:pt x="300" y="1738"/>
                </a:lnTo>
                <a:lnTo>
                  <a:pt x="312" y="1735"/>
                </a:lnTo>
                <a:lnTo>
                  <a:pt x="337" y="1730"/>
                </a:lnTo>
                <a:lnTo>
                  <a:pt x="337" y="1730"/>
                </a:lnTo>
                <a:lnTo>
                  <a:pt x="353" y="1729"/>
                </a:lnTo>
                <a:lnTo>
                  <a:pt x="376" y="1729"/>
                </a:lnTo>
                <a:lnTo>
                  <a:pt x="398" y="1729"/>
                </a:lnTo>
                <a:lnTo>
                  <a:pt x="406" y="1728"/>
                </a:lnTo>
                <a:lnTo>
                  <a:pt x="411" y="1725"/>
                </a:lnTo>
                <a:lnTo>
                  <a:pt x="411" y="1725"/>
                </a:lnTo>
                <a:lnTo>
                  <a:pt x="413" y="1722"/>
                </a:lnTo>
                <a:lnTo>
                  <a:pt x="416" y="1717"/>
                </a:lnTo>
                <a:lnTo>
                  <a:pt x="422" y="1703"/>
                </a:lnTo>
                <a:lnTo>
                  <a:pt x="426" y="1692"/>
                </a:lnTo>
                <a:lnTo>
                  <a:pt x="426" y="1687"/>
                </a:lnTo>
                <a:lnTo>
                  <a:pt x="426" y="1686"/>
                </a:lnTo>
                <a:lnTo>
                  <a:pt x="426" y="1686"/>
                </a:lnTo>
                <a:lnTo>
                  <a:pt x="422" y="1678"/>
                </a:lnTo>
                <a:lnTo>
                  <a:pt x="415" y="1664"/>
                </a:lnTo>
                <a:lnTo>
                  <a:pt x="406" y="1641"/>
                </a:lnTo>
                <a:lnTo>
                  <a:pt x="406" y="1641"/>
                </a:lnTo>
                <a:lnTo>
                  <a:pt x="421" y="1635"/>
                </a:lnTo>
                <a:lnTo>
                  <a:pt x="431" y="1630"/>
                </a:lnTo>
                <a:lnTo>
                  <a:pt x="434" y="1629"/>
                </a:lnTo>
                <a:lnTo>
                  <a:pt x="435" y="1627"/>
                </a:lnTo>
                <a:lnTo>
                  <a:pt x="435" y="1627"/>
                </a:lnTo>
                <a:lnTo>
                  <a:pt x="435" y="1613"/>
                </a:lnTo>
                <a:lnTo>
                  <a:pt x="435" y="1602"/>
                </a:lnTo>
                <a:lnTo>
                  <a:pt x="435" y="1602"/>
                </a:lnTo>
                <a:lnTo>
                  <a:pt x="426" y="1591"/>
                </a:lnTo>
                <a:lnTo>
                  <a:pt x="416" y="1582"/>
                </a:lnTo>
                <a:lnTo>
                  <a:pt x="416" y="1582"/>
                </a:lnTo>
                <a:lnTo>
                  <a:pt x="423" y="1572"/>
                </a:lnTo>
                <a:lnTo>
                  <a:pt x="431" y="1562"/>
                </a:lnTo>
                <a:lnTo>
                  <a:pt x="431" y="1562"/>
                </a:lnTo>
                <a:lnTo>
                  <a:pt x="396" y="1514"/>
                </a:lnTo>
                <a:lnTo>
                  <a:pt x="320" y="1409"/>
                </a:lnTo>
                <a:lnTo>
                  <a:pt x="204" y="1251"/>
                </a:lnTo>
                <a:lnTo>
                  <a:pt x="204" y="1251"/>
                </a:lnTo>
                <a:lnTo>
                  <a:pt x="200" y="1247"/>
                </a:lnTo>
                <a:lnTo>
                  <a:pt x="196" y="1243"/>
                </a:lnTo>
                <a:lnTo>
                  <a:pt x="196" y="1242"/>
                </a:lnTo>
                <a:lnTo>
                  <a:pt x="196" y="1241"/>
                </a:lnTo>
                <a:lnTo>
                  <a:pt x="199" y="1236"/>
                </a:lnTo>
                <a:lnTo>
                  <a:pt x="199" y="1236"/>
                </a:lnTo>
                <a:lnTo>
                  <a:pt x="202" y="1229"/>
                </a:lnTo>
                <a:lnTo>
                  <a:pt x="210" y="1216"/>
                </a:lnTo>
                <a:lnTo>
                  <a:pt x="230" y="1174"/>
                </a:lnTo>
                <a:lnTo>
                  <a:pt x="243" y="1148"/>
                </a:lnTo>
                <a:lnTo>
                  <a:pt x="259" y="1121"/>
                </a:lnTo>
                <a:lnTo>
                  <a:pt x="278" y="1094"/>
                </a:lnTo>
                <a:lnTo>
                  <a:pt x="297" y="1068"/>
                </a:lnTo>
                <a:lnTo>
                  <a:pt x="297" y="1068"/>
                </a:lnTo>
                <a:lnTo>
                  <a:pt x="316" y="1045"/>
                </a:lnTo>
                <a:lnTo>
                  <a:pt x="329" y="1024"/>
                </a:lnTo>
                <a:lnTo>
                  <a:pt x="339" y="1007"/>
                </a:lnTo>
                <a:lnTo>
                  <a:pt x="345" y="993"/>
                </a:lnTo>
                <a:lnTo>
                  <a:pt x="349" y="983"/>
                </a:lnTo>
                <a:lnTo>
                  <a:pt x="350" y="975"/>
                </a:lnTo>
                <a:lnTo>
                  <a:pt x="352" y="969"/>
                </a:lnTo>
                <a:lnTo>
                  <a:pt x="366" y="964"/>
                </a:lnTo>
                <a:lnTo>
                  <a:pt x="366" y="964"/>
                </a:lnTo>
                <a:lnTo>
                  <a:pt x="366" y="949"/>
                </a:lnTo>
                <a:lnTo>
                  <a:pt x="369" y="916"/>
                </a:lnTo>
                <a:lnTo>
                  <a:pt x="370" y="896"/>
                </a:lnTo>
                <a:lnTo>
                  <a:pt x="373" y="876"/>
                </a:lnTo>
                <a:lnTo>
                  <a:pt x="376" y="859"/>
                </a:lnTo>
                <a:lnTo>
                  <a:pt x="381" y="846"/>
                </a:lnTo>
                <a:lnTo>
                  <a:pt x="381" y="846"/>
                </a:lnTo>
                <a:lnTo>
                  <a:pt x="390" y="829"/>
                </a:lnTo>
                <a:lnTo>
                  <a:pt x="405" y="806"/>
                </a:lnTo>
                <a:lnTo>
                  <a:pt x="444" y="745"/>
                </a:lnTo>
                <a:lnTo>
                  <a:pt x="514" y="643"/>
                </a:lnTo>
                <a:lnTo>
                  <a:pt x="514" y="643"/>
                </a:lnTo>
                <a:lnTo>
                  <a:pt x="533" y="613"/>
                </a:lnTo>
                <a:lnTo>
                  <a:pt x="543" y="598"/>
                </a:lnTo>
                <a:lnTo>
                  <a:pt x="551" y="582"/>
                </a:lnTo>
                <a:lnTo>
                  <a:pt x="558" y="566"/>
                </a:lnTo>
                <a:lnTo>
                  <a:pt x="564" y="551"/>
                </a:lnTo>
                <a:lnTo>
                  <a:pt x="567" y="537"/>
                </a:lnTo>
                <a:lnTo>
                  <a:pt x="569" y="524"/>
                </a:lnTo>
                <a:lnTo>
                  <a:pt x="569" y="524"/>
                </a:lnTo>
                <a:lnTo>
                  <a:pt x="567" y="505"/>
                </a:lnTo>
                <a:lnTo>
                  <a:pt x="566" y="490"/>
                </a:lnTo>
                <a:lnTo>
                  <a:pt x="564" y="480"/>
                </a:lnTo>
                <a:lnTo>
                  <a:pt x="564" y="475"/>
                </a:lnTo>
                <a:lnTo>
                  <a:pt x="564" y="475"/>
                </a:lnTo>
                <a:lnTo>
                  <a:pt x="560" y="464"/>
                </a:lnTo>
                <a:lnTo>
                  <a:pt x="551" y="441"/>
                </a:lnTo>
                <a:lnTo>
                  <a:pt x="540" y="418"/>
                </a:lnTo>
                <a:lnTo>
                  <a:pt x="534" y="406"/>
                </a:lnTo>
                <a:lnTo>
                  <a:pt x="534" y="406"/>
                </a:lnTo>
                <a:lnTo>
                  <a:pt x="529" y="399"/>
                </a:lnTo>
                <a:lnTo>
                  <a:pt x="522" y="390"/>
                </a:lnTo>
                <a:lnTo>
                  <a:pt x="514" y="377"/>
                </a:lnTo>
                <a:lnTo>
                  <a:pt x="512" y="370"/>
                </a:lnTo>
                <a:lnTo>
                  <a:pt x="509" y="361"/>
                </a:lnTo>
                <a:lnTo>
                  <a:pt x="509" y="361"/>
                </a:lnTo>
                <a:lnTo>
                  <a:pt x="508" y="345"/>
                </a:lnTo>
                <a:lnTo>
                  <a:pt x="508" y="330"/>
                </a:lnTo>
                <a:lnTo>
                  <a:pt x="509" y="317"/>
                </a:lnTo>
                <a:lnTo>
                  <a:pt x="509" y="317"/>
                </a:lnTo>
                <a:lnTo>
                  <a:pt x="513" y="315"/>
                </a:lnTo>
                <a:lnTo>
                  <a:pt x="521" y="311"/>
                </a:lnTo>
                <a:lnTo>
                  <a:pt x="528" y="302"/>
                </a:lnTo>
                <a:lnTo>
                  <a:pt x="532" y="297"/>
                </a:lnTo>
                <a:lnTo>
                  <a:pt x="534" y="292"/>
                </a:lnTo>
                <a:lnTo>
                  <a:pt x="534" y="292"/>
                </a:lnTo>
                <a:lnTo>
                  <a:pt x="539" y="275"/>
                </a:lnTo>
                <a:lnTo>
                  <a:pt x="544" y="249"/>
                </a:lnTo>
                <a:lnTo>
                  <a:pt x="548" y="224"/>
                </a:lnTo>
                <a:lnTo>
                  <a:pt x="549" y="214"/>
                </a:lnTo>
                <a:lnTo>
                  <a:pt x="549" y="208"/>
                </a:lnTo>
                <a:lnTo>
                  <a:pt x="549" y="208"/>
                </a:lnTo>
                <a:lnTo>
                  <a:pt x="544" y="180"/>
                </a:lnTo>
                <a:lnTo>
                  <a:pt x="542" y="166"/>
                </a:lnTo>
                <a:lnTo>
                  <a:pt x="539" y="159"/>
                </a:lnTo>
                <a:lnTo>
                  <a:pt x="539" y="159"/>
                </a:lnTo>
                <a:lnTo>
                  <a:pt x="532" y="145"/>
                </a:lnTo>
                <a:lnTo>
                  <a:pt x="524" y="129"/>
                </a:lnTo>
                <a:lnTo>
                  <a:pt x="524" y="129"/>
                </a:lnTo>
                <a:lnTo>
                  <a:pt x="521" y="119"/>
                </a:lnTo>
                <a:lnTo>
                  <a:pt x="514" y="109"/>
                </a:lnTo>
                <a:lnTo>
                  <a:pt x="514" y="109"/>
                </a:lnTo>
                <a:lnTo>
                  <a:pt x="505" y="97"/>
                </a:lnTo>
                <a:lnTo>
                  <a:pt x="498" y="92"/>
                </a:lnTo>
                <a:lnTo>
                  <a:pt x="495" y="89"/>
                </a:lnTo>
                <a:lnTo>
                  <a:pt x="495" y="89"/>
                </a:lnTo>
                <a:lnTo>
                  <a:pt x="487" y="87"/>
                </a:lnTo>
                <a:lnTo>
                  <a:pt x="476" y="82"/>
                </a:lnTo>
                <a:lnTo>
                  <a:pt x="460" y="74"/>
                </a:lnTo>
                <a:lnTo>
                  <a:pt x="460" y="74"/>
                </a:lnTo>
                <a:lnTo>
                  <a:pt x="476" y="55"/>
                </a:lnTo>
                <a:lnTo>
                  <a:pt x="486" y="40"/>
                </a:lnTo>
                <a:lnTo>
                  <a:pt x="490" y="34"/>
                </a:lnTo>
                <a:lnTo>
                  <a:pt x="490" y="30"/>
                </a:lnTo>
                <a:lnTo>
                  <a:pt x="490" y="30"/>
                </a:lnTo>
                <a:lnTo>
                  <a:pt x="487" y="29"/>
                </a:lnTo>
                <a:lnTo>
                  <a:pt x="485" y="29"/>
                </a:lnTo>
                <a:lnTo>
                  <a:pt x="476" y="32"/>
                </a:lnTo>
                <a:lnTo>
                  <a:pt x="465" y="40"/>
                </a:lnTo>
                <a:lnTo>
                  <a:pt x="465" y="40"/>
                </a:lnTo>
                <a:lnTo>
                  <a:pt x="466" y="28"/>
                </a:lnTo>
                <a:lnTo>
                  <a:pt x="466" y="18"/>
                </a:lnTo>
                <a:lnTo>
                  <a:pt x="466" y="14"/>
                </a:lnTo>
                <a:lnTo>
                  <a:pt x="465" y="10"/>
                </a:lnTo>
                <a:lnTo>
                  <a:pt x="465" y="10"/>
                </a:lnTo>
                <a:lnTo>
                  <a:pt x="463" y="7"/>
                </a:lnTo>
                <a:lnTo>
                  <a:pt x="460" y="5"/>
                </a:lnTo>
                <a:lnTo>
                  <a:pt x="458" y="8"/>
                </a:lnTo>
                <a:lnTo>
                  <a:pt x="455" y="10"/>
                </a:lnTo>
                <a:lnTo>
                  <a:pt x="455" y="10"/>
                </a:lnTo>
                <a:lnTo>
                  <a:pt x="452" y="16"/>
                </a:lnTo>
                <a:lnTo>
                  <a:pt x="450" y="20"/>
                </a:lnTo>
                <a:lnTo>
                  <a:pt x="450" y="20"/>
                </a:lnTo>
                <a:lnTo>
                  <a:pt x="449" y="10"/>
                </a:lnTo>
                <a:lnTo>
                  <a:pt x="448" y="4"/>
                </a:lnTo>
                <a:lnTo>
                  <a:pt x="447" y="2"/>
                </a:lnTo>
                <a:lnTo>
                  <a:pt x="445" y="0"/>
                </a:lnTo>
                <a:lnTo>
                  <a:pt x="445" y="0"/>
                </a:lnTo>
                <a:lnTo>
                  <a:pt x="442" y="2"/>
                </a:lnTo>
                <a:lnTo>
                  <a:pt x="439" y="4"/>
                </a:lnTo>
                <a:lnTo>
                  <a:pt x="437" y="8"/>
                </a:lnTo>
                <a:lnTo>
                  <a:pt x="435" y="10"/>
                </a:lnTo>
                <a:lnTo>
                  <a:pt x="435" y="10"/>
                </a:lnTo>
                <a:lnTo>
                  <a:pt x="437" y="16"/>
                </a:lnTo>
                <a:lnTo>
                  <a:pt x="437" y="21"/>
                </a:lnTo>
                <a:lnTo>
                  <a:pt x="435" y="25"/>
                </a:lnTo>
                <a:lnTo>
                  <a:pt x="435" y="25"/>
                </a:lnTo>
                <a:lnTo>
                  <a:pt x="432" y="32"/>
                </a:lnTo>
                <a:lnTo>
                  <a:pt x="428" y="45"/>
                </a:lnTo>
                <a:lnTo>
                  <a:pt x="424" y="56"/>
                </a:lnTo>
                <a:lnTo>
                  <a:pt x="422" y="60"/>
                </a:lnTo>
                <a:lnTo>
                  <a:pt x="421" y="60"/>
                </a:lnTo>
                <a:lnTo>
                  <a:pt x="421" y="60"/>
                </a:lnTo>
                <a:lnTo>
                  <a:pt x="419" y="57"/>
                </a:lnTo>
                <a:lnTo>
                  <a:pt x="419" y="52"/>
                </a:lnTo>
                <a:lnTo>
                  <a:pt x="419" y="39"/>
                </a:lnTo>
                <a:lnTo>
                  <a:pt x="418" y="24"/>
                </a:lnTo>
                <a:lnTo>
                  <a:pt x="417" y="19"/>
                </a:lnTo>
                <a:lnTo>
                  <a:pt x="416" y="15"/>
                </a:lnTo>
                <a:lnTo>
                  <a:pt x="416" y="15"/>
                </a:lnTo>
                <a:lnTo>
                  <a:pt x="412" y="13"/>
                </a:lnTo>
                <a:lnTo>
                  <a:pt x="410" y="11"/>
                </a:lnTo>
                <a:lnTo>
                  <a:pt x="407" y="13"/>
                </a:lnTo>
                <a:lnTo>
                  <a:pt x="406" y="15"/>
                </a:lnTo>
                <a:lnTo>
                  <a:pt x="406" y="15"/>
                </a:lnTo>
                <a:lnTo>
                  <a:pt x="405" y="25"/>
                </a:lnTo>
                <a:lnTo>
                  <a:pt x="403" y="32"/>
                </a:lnTo>
                <a:lnTo>
                  <a:pt x="401" y="40"/>
                </a:lnTo>
                <a:lnTo>
                  <a:pt x="401" y="40"/>
                </a:lnTo>
                <a:lnTo>
                  <a:pt x="398" y="45"/>
                </a:lnTo>
                <a:lnTo>
                  <a:pt x="397" y="47"/>
                </a:lnTo>
                <a:lnTo>
                  <a:pt x="396" y="50"/>
                </a:lnTo>
                <a:lnTo>
                  <a:pt x="396" y="55"/>
                </a:lnTo>
                <a:lnTo>
                  <a:pt x="396" y="55"/>
                </a:lnTo>
                <a:lnTo>
                  <a:pt x="395" y="67"/>
                </a:lnTo>
                <a:lnTo>
                  <a:pt x="394" y="71"/>
                </a:lnTo>
                <a:lnTo>
                  <a:pt x="391" y="74"/>
                </a:lnTo>
                <a:lnTo>
                  <a:pt x="391" y="74"/>
                </a:lnTo>
                <a:lnTo>
                  <a:pt x="387" y="82"/>
                </a:lnTo>
                <a:lnTo>
                  <a:pt x="385" y="84"/>
                </a:lnTo>
                <a:lnTo>
                  <a:pt x="381" y="84"/>
                </a:lnTo>
                <a:lnTo>
                  <a:pt x="381" y="84"/>
                </a:lnTo>
                <a:lnTo>
                  <a:pt x="369" y="83"/>
                </a:lnTo>
                <a:lnTo>
                  <a:pt x="364" y="82"/>
                </a:lnTo>
                <a:lnTo>
                  <a:pt x="363" y="81"/>
                </a:lnTo>
                <a:lnTo>
                  <a:pt x="361" y="79"/>
                </a:lnTo>
                <a:lnTo>
                  <a:pt x="361" y="79"/>
                </a:lnTo>
                <a:lnTo>
                  <a:pt x="360" y="58"/>
                </a:lnTo>
                <a:lnTo>
                  <a:pt x="359" y="47"/>
                </a:lnTo>
                <a:lnTo>
                  <a:pt x="358" y="45"/>
                </a:lnTo>
                <a:lnTo>
                  <a:pt x="358" y="45"/>
                </a:lnTo>
                <a:lnTo>
                  <a:pt x="357" y="45"/>
                </a:lnTo>
                <a:lnTo>
                  <a:pt x="357" y="45"/>
                </a:lnTo>
                <a:lnTo>
                  <a:pt x="353" y="51"/>
                </a:lnTo>
                <a:lnTo>
                  <a:pt x="349" y="58"/>
                </a:lnTo>
                <a:lnTo>
                  <a:pt x="347" y="66"/>
                </a:lnTo>
                <a:lnTo>
                  <a:pt x="347" y="70"/>
                </a:lnTo>
                <a:lnTo>
                  <a:pt x="347" y="70"/>
                </a:lnTo>
                <a:lnTo>
                  <a:pt x="342" y="63"/>
                </a:lnTo>
                <a:lnTo>
                  <a:pt x="338" y="58"/>
                </a:lnTo>
                <a:lnTo>
                  <a:pt x="337" y="55"/>
                </a:lnTo>
                <a:lnTo>
                  <a:pt x="337" y="55"/>
                </a:lnTo>
                <a:lnTo>
                  <a:pt x="337" y="52"/>
                </a:lnTo>
                <a:lnTo>
                  <a:pt x="336" y="52"/>
                </a:lnTo>
                <a:lnTo>
                  <a:pt x="333" y="52"/>
                </a:lnTo>
                <a:lnTo>
                  <a:pt x="332" y="55"/>
                </a:lnTo>
                <a:lnTo>
                  <a:pt x="332" y="55"/>
                </a:lnTo>
                <a:lnTo>
                  <a:pt x="331" y="60"/>
                </a:lnTo>
                <a:lnTo>
                  <a:pt x="332" y="66"/>
                </a:lnTo>
                <a:lnTo>
                  <a:pt x="333" y="72"/>
                </a:lnTo>
                <a:lnTo>
                  <a:pt x="332" y="73"/>
                </a:lnTo>
                <a:lnTo>
                  <a:pt x="332" y="74"/>
                </a:lnTo>
                <a:lnTo>
                  <a:pt x="332" y="74"/>
                </a:lnTo>
                <a:lnTo>
                  <a:pt x="331" y="76"/>
                </a:lnTo>
                <a:lnTo>
                  <a:pt x="331" y="77"/>
                </a:lnTo>
                <a:lnTo>
                  <a:pt x="331" y="82"/>
                </a:lnTo>
                <a:lnTo>
                  <a:pt x="332" y="89"/>
                </a:lnTo>
                <a:lnTo>
                  <a:pt x="332" y="89"/>
                </a:lnTo>
                <a:lnTo>
                  <a:pt x="327" y="83"/>
                </a:lnTo>
                <a:lnTo>
                  <a:pt x="324" y="79"/>
                </a:lnTo>
                <a:lnTo>
                  <a:pt x="323" y="79"/>
                </a:lnTo>
                <a:lnTo>
                  <a:pt x="322" y="79"/>
                </a:lnTo>
                <a:lnTo>
                  <a:pt x="322" y="79"/>
                </a:lnTo>
                <a:lnTo>
                  <a:pt x="312" y="94"/>
                </a:lnTo>
                <a:lnTo>
                  <a:pt x="312" y="94"/>
                </a:lnTo>
                <a:lnTo>
                  <a:pt x="315" y="104"/>
                </a:lnTo>
                <a:lnTo>
                  <a:pt x="317" y="114"/>
                </a:lnTo>
                <a:lnTo>
                  <a:pt x="317" y="114"/>
                </a:lnTo>
                <a:lnTo>
                  <a:pt x="311" y="123"/>
                </a:lnTo>
                <a:lnTo>
                  <a:pt x="305" y="130"/>
                </a:lnTo>
                <a:lnTo>
                  <a:pt x="301" y="133"/>
                </a:lnTo>
                <a:lnTo>
                  <a:pt x="297" y="134"/>
                </a:lnTo>
                <a:lnTo>
                  <a:pt x="283" y="139"/>
                </a:lnTo>
                <a:lnTo>
                  <a:pt x="283" y="139"/>
                </a:lnTo>
                <a:lnTo>
                  <a:pt x="286" y="145"/>
                </a:lnTo>
                <a:lnTo>
                  <a:pt x="290" y="147"/>
                </a:lnTo>
                <a:lnTo>
                  <a:pt x="291" y="149"/>
                </a:lnTo>
                <a:lnTo>
                  <a:pt x="292" y="149"/>
                </a:lnTo>
                <a:lnTo>
                  <a:pt x="292" y="149"/>
                </a:lnTo>
                <a:lnTo>
                  <a:pt x="287" y="154"/>
                </a:lnTo>
                <a:lnTo>
                  <a:pt x="284" y="157"/>
                </a:lnTo>
                <a:lnTo>
                  <a:pt x="283" y="159"/>
                </a:lnTo>
                <a:lnTo>
                  <a:pt x="283" y="159"/>
                </a:lnTo>
                <a:lnTo>
                  <a:pt x="299" y="157"/>
                </a:lnTo>
                <a:lnTo>
                  <a:pt x="308" y="157"/>
                </a:lnTo>
                <a:lnTo>
                  <a:pt x="311" y="157"/>
                </a:lnTo>
                <a:lnTo>
                  <a:pt x="312" y="159"/>
                </a:lnTo>
                <a:lnTo>
                  <a:pt x="312" y="159"/>
                </a:lnTo>
                <a:close/>
              </a:path>
            </a:pathLst>
          </a:custGeom>
          <a:gradFill>
            <a:gsLst>
              <a:gs pos="0">
                <a:srgbClr val="0070C0"/>
              </a:gs>
              <a:gs pos="100000">
                <a:srgbClr val="00B0F0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3" name="Freeform 18">
            <a:extLst>
              <a:ext uri="{FF2B5EF4-FFF2-40B4-BE49-F238E27FC236}">
                <a16:creationId xmlns:a16="http://schemas.microsoft.com/office/drawing/2014/main" id="{0A8B53FA-8CB6-4B70-571D-B75E5078514F}"/>
              </a:ext>
            </a:extLst>
          </p:cNvPr>
          <p:cNvSpPr>
            <a:spLocks noEditPoints="1"/>
          </p:cNvSpPr>
          <p:nvPr/>
        </p:nvSpPr>
        <p:spPr bwMode="auto">
          <a:xfrm>
            <a:off x="1533760" y="3884613"/>
            <a:ext cx="930275" cy="2493963"/>
          </a:xfrm>
          <a:custGeom>
            <a:avLst/>
            <a:gdLst>
              <a:gd name="T0" fmla="*/ 139 w 586"/>
              <a:gd name="T1" fmla="*/ 1384 h 1571"/>
              <a:gd name="T2" fmla="*/ 134 w 586"/>
              <a:gd name="T3" fmla="*/ 1428 h 1571"/>
              <a:gd name="T4" fmla="*/ 140 w 586"/>
              <a:gd name="T5" fmla="*/ 1537 h 1571"/>
              <a:gd name="T6" fmla="*/ 203 w 586"/>
              <a:gd name="T7" fmla="*/ 1571 h 1571"/>
              <a:gd name="T8" fmla="*/ 253 w 586"/>
              <a:gd name="T9" fmla="*/ 1523 h 1571"/>
              <a:gd name="T10" fmla="*/ 256 w 586"/>
              <a:gd name="T11" fmla="*/ 1477 h 1571"/>
              <a:gd name="T12" fmla="*/ 356 w 586"/>
              <a:gd name="T13" fmla="*/ 1506 h 1571"/>
              <a:gd name="T14" fmla="*/ 420 w 586"/>
              <a:gd name="T15" fmla="*/ 1500 h 1571"/>
              <a:gd name="T16" fmla="*/ 371 w 586"/>
              <a:gd name="T17" fmla="*/ 1453 h 1571"/>
              <a:gd name="T18" fmla="*/ 312 w 586"/>
              <a:gd name="T19" fmla="*/ 1388 h 1571"/>
              <a:gd name="T20" fmla="*/ 331 w 586"/>
              <a:gd name="T21" fmla="*/ 1369 h 1571"/>
              <a:gd name="T22" fmla="*/ 442 w 586"/>
              <a:gd name="T23" fmla="*/ 1044 h 1571"/>
              <a:gd name="T24" fmla="*/ 410 w 586"/>
              <a:gd name="T25" fmla="*/ 855 h 1571"/>
              <a:gd name="T26" fmla="*/ 345 w 586"/>
              <a:gd name="T27" fmla="*/ 577 h 1571"/>
              <a:gd name="T28" fmla="*/ 441 w 586"/>
              <a:gd name="T29" fmla="*/ 709 h 1571"/>
              <a:gd name="T30" fmla="*/ 475 w 586"/>
              <a:gd name="T31" fmla="*/ 751 h 1571"/>
              <a:gd name="T32" fmla="*/ 487 w 586"/>
              <a:gd name="T33" fmla="*/ 763 h 1571"/>
              <a:gd name="T34" fmla="*/ 525 w 586"/>
              <a:gd name="T35" fmla="*/ 757 h 1571"/>
              <a:gd name="T36" fmla="*/ 551 w 586"/>
              <a:gd name="T37" fmla="*/ 799 h 1571"/>
              <a:gd name="T38" fmla="*/ 579 w 586"/>
              <a:gd name="T39" fmla="*/ 809 h 1571"/>
              <a:gd name="T40" fmla="*/ 541 w 586"/>
              <a:gd name="T41" fmla="*/ 731 h 1571"/>
              <a:gd name="T42" fmla="*/ 489 w 586"/>
              <a:gd name="T43" fmla="*/ 687 h 1571"/>
              <a:gd name="T44" fmla="*/ 463 w 586"/>
              <a:gd name="T45" fmla="*/ 614 h 1571"/>
              <a:gd name="T46" fmla="*/ 415 w 586"/>
              <a:gd name="T47" fmla="*/ 509 h 1571"/>
              <a:gd name="T48" fmla="*/ 419 w 586"/>
              <a:gd name="T49" fmla="*/ 360 h 1571"/>
              <a:gd name="T50" fmla="*/ 426 w 586"/>
              <a:gd name="T51" fmla="*/ 302 h 1571"/>
              <a:gd name="T52" fmla="*/ 415 w 586"/>
              <a:gd name="T53" fmla="*/ 284 h 1571"/>
              <a:gd name="T54" fmla="*/ 423 w 586"/>
              <a:gd name="T55" fmla="*/ 268 h 1571"/>
              <a:gd name="T56" fmla="*/ 435 w 586"/>
              <a:gd name="T57" fmla="*/ 227 h 1571"/>
              <a:gd name="T58" fmla="*/ 462 w 586"/>
              <a:gd name="T59" fmla="*/ 247 h 1571"/>
              <a:gd name="T60" fmla="*/ 495 w 586"/>
              <a:gd name="T61" fmla="*/ 233 h 1571"/>
              <a:gd name="T62" fmla="*/ 507 w 586"/>
              <a:gd name="T63" fmla="*/ 186 h 1571"/>
              <a:gd name="T64" fmla="*/ 519 w 586"/>
              <a:gd name="T65" fmla="*/ 192 h 1571"/>
              <a:gd name="T66" fmla="*/ 552 w 586"/>
              <a:gd name="T67" fmla="*/ 158 h 1571"/>
              <a:gd name="T68" fmla="*/ 569 w 586"/>
              <a:gd name="T69" fmla="*/ 93 h 1571"/>
              <a:gd name="T70" fmla="*/ 558 w 586"/>
              <a:gd name="T71" fmla="*/ 82 h 1571"/>
              <a:gd name="T72" fmla="*/ 544 w 586"/>
              <a:gd name="T73" fmla="*/ 43 h 1571"/>
              <a:gd name="T74" fmla="*/ 486 w 586"/>
              <a:gd name="T75" fmla="*/ 12 h 1571"/>
              <a:gd name="T76" fmla="*/ 401 w 586"/>
              <a:gd name="T77" fmla="*/ 0 h 1571"/>
              <a:gd name="T78" fmla="*/ 352 w 586"/>
              <a:gd name="T79" fmla="*/ 34 h 1571"/>
              <a:gd name="T80" fmla="*/ 343 w 586"/>
              <a:gd name="T81" fmla="*/ 53 h 1571"/>
              <a:gd name="T82" fmla="*/ 306 w 586"/>
              <a:gd name="T83" fmla="*/ 113 h 1571"/>
              <a:gd name="T84" fmla="*/ 307 w 586"/>
              <a:gd name="T85" fmla="*/ 133 h 1571"/>
              <a:gd name="T86" fmla="*/ 228 w 586"/>
              <a:gd name="T87" fmla="*/ 187 h 1571"/>
              <a:gd name="T88" fmla="*/ 170 w 586"/>
              <a:gd name="T89" fmla="*/ 200 h 1571"/>
              <a:gd name="T90" fmla="*/ 70 w 586"/>
              <a:gd name="T91" fmla="*/ 265 h 1571"/>
              <a:gd name="T92" fmla="*/ 27 w 586"/>
              <a:gd name="T93" fmla="*/ 458 h 1571"/>
              <a:gd name="T94" fmla="*/ 35 w 586"/>
              <a:gd name="T95" fmla="*/ 548 h 1571"/>
              <a:gd name="T96" fmla="*/ 0 w 586"/>
              <a:gd name="T97" fmla="*/ 701 h 1571"/>
              <a:gd name="T98" fmla="*/ 49 w 586"/>
              <a:gd name="T99" fmla="*/ 837 h 1571"/>
              <a:gd name="T100" fmla="*/ 90 w 586"/>
              <a:gd name="T101" fmla="*/ 1009 h 1571"/>
              <a:gd name="T102" fmla="*/ 106 w 586"/>
              <a:gd name="T103" fmla="*/ 1327 h 1571"/>
              <a:gd name="T104" fmla="*/ 301 w 586"/>
              <a:gd name="T105" fmla="*/ 1109 h 1571"/>
              <a:gd name="T106" fmla="*/ 245 w 586"/>
              <a:gd name="T107" fmla="*/ 1325 h 1571"/>
              <a:gd name="T108" fmla="*/ 223 w 586"/>
              <a:gd name="T109" fmla="*/ 1398 h 1571"/>
              <a:gd name="T110" fmla="*/ 203 w 586"/>
              <a:gd name="T111" fmla="*/ 1374 h 1571"/>
              <a:gd name="T112" fmla="*/ 213 w 586"/>
              <a:gd name="T113" fmla="*/ 1343 h 1571"/>
              <a:gd name="T114" fmla="*/ 250 w 586"/>
              <a:gd name="T115" fmla="*/ 1133 h 1571"/>
              <a:gd name="T116" fmla="*/ 270 w 586"/>
              <a:gd name="T117" fmla="*/ 979 h 15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586" h="1571">
                <a:moveTo>
                  <a:pt x="109" y="1374"/>
                </a:moveTo>
                <a:lnTo>
                  <a:pt x="109" y="1374"/>
                </a:lnTo>
                <a:lnTo>
                  <a:pt x="111" y="1374"/>
                </a:lnTo>
                <a:lnTo>
                  <a:pt x="114" y="1374"/>
                </a:lnTo>
                <a:lnTo>
                  <a:pt x="123" y="1377"/>
                </a:lnTo>
                <a:lnTo>
                  <a:pt x="133" y="1382"/>
                </a:lnTo>
                <a:lnTo>
                  <a:pt x="138" y="1384"/>
                </a:lnTo>
                <a:lnTo>
                  <a:pt x="138" y="1384"/>
                </a:lnTo>
                <a:lnTo>
                  <a:pt x="139" y="1384"/>
                </a:lnTo>
                <a:lnTo>
                  <a:pt x="139" y="1384"/>
                </a:lnTo>
                <a:lnTo>
                  <a:pt x="138" y="1384"/>
                </a:lnTo>
                <a:lnTo>
                  <a:pt x="138" y="1384"/>
                </a:lnTo>
                <a:lnTo>
                  <a:pt x="135" y="1388"/>
                </a:lnTo>
                <a:lnTo>
                  <a:pt x="133" y="1398"/>
                </a:lnTo>
                <a:lnTo>
                  <a:pt x="132" y="1405"/>
                </a:lnTo>
                <a:lnTo>
                  <a:pt x="132" y="1412"/>
                </a:lnTo>
                <a:lnTo>
                  <a:pt x="133" y="1419"/>
                </a:lnTo>
                <a:lnTo>
                  <a:pt x="134" y="1428"/>
                </a:lnTo>
                <a:lnTo>
                  <a:pt x="134" y="1428"/>
                </a:lnTo>
                <a:lnTo>
                  <a:pt x="137" y="1439"/>
                </a:lnTo>
                <a:lnTo>
                  <a:pt x="138" y="1453"/>
                </a:lnTo>
                <a:lnTo>
                  <a:pt x="140" y="1480"/>
                </a:lnTo>
                <a:lnTo>
                  <a:pt x="140" y="1505"/>
                </a:lnTo>
                <a:lnTo>
                  <a:pt x="139" y="1522"/>
                </a:lnTo>
                <a:lnTo>
                  <a:pt x="139" y="1522"/>
                </a:lnTo>
                <a:lnTo>
                  <a:pt x="139" y="1528"/>
                </a:lnTo>
                <a:lnTo>
                  <a:pt x="140" y="1537"/>
                </a:lnTo>
                <a:lnTo>
                  <a:pt x="142" y="1544"/>
                </a:lnTo>
                <a:lnTo>
                  <a:pt x="145" y="1552"/>
                </a:lnTo>
                <a:lnTo>
                  <a:pt x="150" y="1559"/>
                </a:lnTo>
                <a:lnTo>
                  <a:pt x="158" y="1565"/>
                </a:lnTo>
                <a:lnTo>
                  <a:pt x="167" y="1569"/>
                </a:lnTo>
                <a:lnTo>
                  <a:pt x="179" y="1571"/>
                </a:lnTo>
                <a:lnTo>
                  <a:pt x="179" y="1571"/>
                </a:lnTo>
                <a:lnTo>
                  <a:pt x="191" y="1571"/>
                </a:lnTo>
                <a:lnTo>
                  <a:pt x="203" y="1571"/>
                </a:lnTo>
                <a:lnTo>
                  <a:pt x="214" y="1571"/>
                </a:lnTo>
                <a:lnTo>
                  <a:pt x="224" y="1569"/>
                </a:lnTo>
                <a:lnTo>
                  <a:pt x="233" y="1566"/>
                </a:lnTo>
                <a:lnTo>
                  <a:pt x="240" y="1564"/>
                </a:lnTo>
                <a:lnTo>
                  <a:pt x="245" y="1560"/>
                </a:lnTo>
                <a:lnTo>
                  <a:pt x="248" y="1557"/>
                </a:lnTo>
                <a:lnTo>
                  <a:pt x="248" y="1557"/>
                </a:lnTo>
                <a:lnTo>
                  <a:pt x="250" y="1543"/>
                </a:lnTo>
                <a:lnTo>
                  <a:pt x="253" y="1523"/>
                </a:lnTo>
                <a:lnTo>
                  <a:pt x="254" y="1506"/>
                </a:lnTo>
                <a:lnTo>
                  <a:pt x="254" y="1500"/>
                </a:lnTo>
                <a:lnTo>
                  <a:pt x="253" y="1497"/>
                </a:lnTo>
                <a:lnTo>
                  <a:pt x="253" y="1497"/>
                </a:lnTo>
                <a:lnTo>
                  <a:pt x="251" y="1494"/>
                </a:lnTo>
                <a:lnTo>
                  <a:pt x="249" y="1487"/>
                </a:lnTo>
                <a:lnTo>
                  <a:pt x="248" y="1477"/>
                </a:lnTo>
                <a:lnTo>
                  <a:pt x="248" y="1477"/>
                </a:lnTo>
                <a:lnTo>
                  <a:pt x="256" y="1477"/>
                </a:lnTo>
                <a:lnTo>
                  <a:pt x="267" y="1479"/>
                </a:lnTo>
                <a:lnTo>
                  <a:pt x="282" y="1482"/>
                </a:lnTo>
                <a:lnTo>
                  <a:pt x="282" y="1482"/>
                </a:lnTo>
                <a:lnTo>
                  <a:pt x="309" y="1490"/>
                </a:lnTo>
                <a:lnTo>
                  <a:pt x="320" y="1492"/>
                </a:lnTo>
                <a:lnTo>
                  <a:pt x="331" y="1497"/>
                </a:lnTo>
                <a:lnTo>
                  <a:pt x="331" y="1497"/>
                </a:lnTo>
                <a:lnTo>
                  <a:pt x="344" y="1502"/>
                </a:lnTo>
                <a:lnTo>
                  <a:pt x="356" y="1506"/>
                </a:lnTo>
                <a:lnTo>
                  <a:pt x="366" y="1507"/>
                </a:lnTo>
                <a:lnTo>
                  <a:pt x="376" y="1507"/>
                </a:lnTo>
                <a:lnTo>
                  <a:pt x="376" y="1507"/>
                </a:lnTo>
                <a:lnTo>
                  <a:pt x="388" y="1507"/>
                </a:lnTo>
                <a:lnTo>
                  <a:pt x="404" y="1506"/>
                </a:lnTo>
                <a:lnTo>
                  <a:pt x="412" y="1505"/>
                </a:lnTo>
                <a:lnTo>
                  <a:pt x="417" y="1503"/>
                </a:lnTo>
                <a:lnTo>
                  <a:pt x="420" y="1501"/>
                </a:lnTo>
                <a:lnTo>
                  <a:pt x="420" y="1500"/>
                </a:lnTo>
                <a:lnTo>
                  <a:pt x="420" y="1497"/>
                </a:lnTo>
                <a:lnTo>
                  <a:pt x="420" y="1497"/>
                </a:lnTo>
                <a:lnTo>
                  <a:pt x="418" y="1490"/>
                </a:lnTo>
                <a:lnTo>
                  <a:pt x="418" y="1485"/>
                </a:lnTo>
                <a:lnTo>
                  <a:pt x="415" y="1481"/>
                </a:lnTo>
                <a:lnTo>
                  <a:pt x="410" y="1477"/>
                </a:lnTo>
                <a:lnTo>
                  <a:pt x="410" y="1477"/>
                </a:lnTo>
                <a:lnTo>
                  <a:pt x="391" y="1465"/>
                </a:lnTo>
                <a:lnTo>
                  <a:pt x="371" y="1453"/>
                </a:lnTo>
                <a:lnTo>
                  <a:pt x="371" y="1453"/>
                </a:lnTo>
                <a:lnTo>
                  <a:pt x="357" y="1442"/>
                </a:lnTo>
                <a:lnTo>
                  <a:pt x="338" y="1423"/>
                </a:lnTo>
                <a:lnTo>
                  <a:pt x="328" y="1413"/>
                </a:lnTo>
                <a:lnTo>
                  <a:pt x="319" y="1403"/>
                </a:lnTo>
                <a:lnTo>
                  <a:pt x="314" y="1395"/>
                </a:lnTo>
                <a:lnTo>
                  <a:pt x="312" y="1391"/>
                </a:lnTo>
                <a:lnTo>
                  <a:pt x="312" y="1388"/>
                </a:lnTo>
                <a:lnTo>
                  <a:pt x="312" y="1388"/>
                </a:lnTo>
                <a:lnTo>
                  <a:pt x="313" y="1380"/>
                </a:lnTo>
                <a:lnTo>
                  <a:pt x="314" y="1376"/>
                </a:lnTo>
                <a:lnTo>
                  <a:pt x="315" y="1374"/>
                </a:lnTo>
                <a:lnTo>
                  <a:pt x="317" y="1374"/>
                </a:lnTo>
                <a:lnTo>
                  <a:pt x="317" y="1374"/>
                </a:lnTo>
                <a:lnTo>
                  <a:pt x="324" y="1372"/>
                </a:lnTo>
                <a:lnTo>
                  <a:pt x="329" y="1370"/>
                </a:lnTo>
                <a:lnTo>
                  <a:pt x="331" y="1369"/>
                </a:lnTo>
                <a:lnTo>
                  <a:pt x="331" y="1369"/>
                </a:lnTo>
                <a:lnTo>
                  <a:pt x="377" y="1237"/>
                </a:lnTo>
                <a:lnTo>
                  <a:pt x="412" y="1139"/>
                </a:lnTo>
                <a:lnTo>
                  <a:pt x="425" y="1101"/>
                </a:lnTo>
                <a:lnTo>
                  <a:pt x="435" y="1077"/>
                </a:lnTo>
                <a:lnTo>
                  <a:pt x="435" y="1077"/>
                </a:lnTo>
                <a:lnTo>
                  <a:pt x="444" y="1059"/>
                </a:lnTo>
                <a:lnTo>
                  <a:pt x="445" y="1054"/>
                </a:lnTo>
                <a:lnTo>
                  <a:pt x="445" y="1051"/>
                </a:lnTo>
                <a:lnTo>
                  <a:pt x="442" y="1044"/>
                </a:lnTo>
                <a:lnTo>
                  <a:pt x="441" y="1035"/>
                </a:lnTo>
                <a:lnTo>
                  <a:pt x="440" y="1023"/>
                </a:lnTo>
                <a:lnTo>
                  <a:pt x="440" y="1023"/>
                </a:lnTo>
                <a:lnTo>
                  <a:pt x="439" y="1004"/>
                </a:lnTo>
                <a:lnTo>
                  <a:pt x="435" y="981"/>
                </a:lnTo>
                <a:lnTo>
                  <a:pt x="426" y="926"/>
                </a:lnTo>
                <a:lnTo>
                  <a:pt x="418" y="878"/>
                </a:lnTo>
                <a:lnTo>
                  <a:pt x="413" y="862"/>
                </a:lnTo>
                <a:lnTo>
                  <a:pt x="410" y="855"/>
                </a:lnTo>
                <a:lnTo>
                  <a:pt x="410" y="855"/>
                </a:lnTo>
                <a:lnTo>
                  <a:pt x="405" y="845"/>
                </a:lnTo>
                <a:lnTo>
                  <a:pt x="401" y="829"/>
                </a:lnTo>
                <a:lnTo>
                  <a:pt x="396" y="810"/>
                </a:lnTo>
                <a:lnTo>
                  <a:pt x="405" y="800"/>
                </a:lnTo>
                <a:lnTo>
                  <a:pt x="341" y="632"/>
                </a:lnTo>
                <a:lnTo>
                  <a:pt x="341" y="632"/>
                </a:lnTo>
                <a:lnTo>
                  <a:pt x="344" y="599"/>
                </a:lnTo>
                <a:lnTo>
                  <a:pt x="345" y="577"/>
                </a:lnTo>
                <a:lnTo>
                  <a:pt x="345" y="570"/>
                </a:lnTo>
                <a:lnTo>
                  <a:pt x="346" y="568"/>
                </a:lnTo>
                <a:lnTo>
                  <a:pt x="346" y="568"/>
                </a:lnTo>
                <a:lnTo>
                  <a:pt x="393" y="635"/>
                </a:lnTo>
                <a:lnTo>
                  <a:pt x="425" y="679"/>
                </a:lnTo>
                <a:lnTo>
                  <a:pt x="440" y="701"/>
                </a:lnTo>
                <a:lnTo>
                  <a:pt x="440" y="701"/>
                </a:lnTo>
                <a:lnTo>
                  <a:pt x="440" y="705"/>
                </a:lnTo>
                <a:lnTo>
                  <a:pt x="441" y="709"/>
                </a:lnTo>
                <a:lnTo>
                  <a:pt x="441" y="715"/>
                </a:lnTo>
                <a:lnTo>
                  <a:pt x="445" y="721"/>
                </a:lnTo>
                <a:lnTo>
                  <a:pt x="445" y="721"/>
                </a:lnTo>
                <a:lnTo>
                  <a:pt x="449" y="725"/>
                </a:lnTo>
                <a:lnTo>
                  <a:pt x="452" y="729"/>
                </a:lnTo>
                <a:lnTo>
                  <a:pt x="462" y="737"/>
                </a:lnTo>
                <a:lnTo>
                  <a:pt x="471" y="745"/>
                </a:lnTo>
                <a:lnTo>
                  <a:pt x="473" y="748"/>
                </a:lnTo>
                <a:lnTo>
                  <a:pt x="475" y="751"/>
                </a:lnTo>
                <a:lnTo>
                  <a:pt x="475" y="751"/>
                </a:lnTo>
                <a:lnTo>
                  <a:pt x="475" y="757"/>
                </a:lnTo>
                <a:lnTo>
                  <a:pt x="477" y="764"/>
                </a:lnTo>
                <a:lnTo>
                  <a:pt x="481" y="769"/>
                </a:lnTo>
                <a:lnTo>
                  <a:pt x="482" y="771"/>
                </a:lnTo>
                <a:lnTo>
                  <a:pt x="484" y="771"/>
                </a:lnTo>
                <a:lnTo>
                  <a:pt x="484" y="771"/>
                </a:lnTo>
                <a:lnTo>
                  <a:pt x="486" y="768"/>
                </a:lnTo>
                <a:lnTo>
                  <a:pt x="487" y="763"/>
                </a:lnTo>
                <a:lnTo>
                  <a:pt x="487" y="750"/>
                </a:lnTo>
                <a:lnTo>
                  <a:pt x="487" y="736"/>
                </a:lnTo>
                <a:lnTo>
                  <a:pt x="488" y="732"/>
                </a:lnTo>
                <a:lnTo>
                  <a:pt x="488" y="731"/>
                </a:lnTo>
                <a:lnTo>
                  <a:pt x="489" y="731"/>
                </a:lnTo>
                <a:lnTo>
                  <a:pt x="489" y="731"/>
                </a:lnTo>
                <a:lnTo>
                  <a:pt x="498" y="736"/>
                </a:lnTo>
                <a:lnTo>
                  <a:pt x="512" y="746"/>
                </a:lnTo>
                <a:lnTo>
                  <a:pt x="525" y="757"/>
                </a:lnTo>
                <a:lnTo>
                  <a:pt x="534" y="766"/>
                </a:lnTo>
                <a:lnTo>
                  <a:pt x="534" y="766"/>
                </a:lnTo>
                <a:lnTo>
                  <a:pt x="539" y="774"/>
                </a:lnTo>
                <a:lnTo>
                  <a:pt x="542" y="787"/>
                </a:lnTo>
                <a:lnTo>
                  <a:pt x="546" y="797"/>
                </a:lnTo>
                <a:lnTo>
                  <a:pt x="547" y="799"/>
                </a:lnTo>
                <a:lnTo>
                  <a:pt x="549" y="800"/>
                </a:lnTo>
                <a:lnTo>
                  <a:pt x="549" y="800"/>
                </a:lnTo>
                <a:lnTo>
                  <a:pt x="551" y="799"/>
                </a:lnTo>
                <a:lnTo>
                  <a:pt x="555" y="795"/>
                </a:lnTo>
                <a:lnTo>
                  <a:pt x="558" y="790"/>
                </a:lnTo>
                <a:lnTo>
                  <a:pt x="558" y="790"/>
                </a:lnTo>
                <a:lnTo>
                  <a:pt x="567" y="803"/>
                </a:lnTo>
                <a:lnTo>
                  <a:pt x="573" y="809"/>
                </a:lnTo>
                <a:lnTo>
                  <a:pt x="576" y="811"/>
                </a:lnTo>
                <a:lnTo>
                  <a:pt x="578" y="810"/>
                </a:lnTo>
                <a:lnTo>
                  <a:pt x="578" y="810"/>
                </a:lnTo>
                <a:lnTo>
                  <a:pt x="579" y="809"/>
                </a:lnTo>
                <a:lnTo>
                  <a:pt x="582" y="808"/>
                </a:lnTo>
                <a:lnTo>
                  <a:pt x="584" y="808"/>
                </a:lnTo>
                <a:lnTo>
                  <a:pt x="586" y="808"/>
                </a:lnTo>
                <a:lnTo>
                  <a:pt x="586" y="806"/>
                </a:lnTo>
                <a:lnTo>
                  <a:pt x="583" y="800"/>
                </a:lnTo>
                <a:lnTo>
                  <a:pt x="583" y="800"/>
                </a:lnTo>
                <a:lnTo>
                  <a:pt x="573" y="783"/>
                </a:lnTo>
                <a:lnTo>
                  <a:pt x="557" y="757"/>
                </a:lnTo>
                <a:lnTo>
                  <a:pt x="541" y="731"/>
                </a:lnTo>
                <a:lnTo>
                  <a:pt x="534" y="722"/>
                </a:lnTo>
                <a:lnTo>
                  <a:pt x="529" y="716"/>
                </a:lnTo>
                <a:lnTo>
                  <a:pt x="529" y="716"/>
                </a:lnTo>
                <a:lnTo>
                  <a:pt x="519" y="709"/>
                </a:lnTo>
                <a:lnTo>
                  <a:pt x="505" y="700"/>
                </a:lnTo>
                <a:lnTo>
                  <a:pt x="494" y="693"/>
                </a:lnTo>
                <a:lnTo>
                  <a:pt x="491" y="689"/>
                </a:lnTo>
                <a:lnTo>
                  <a:pt x="489" y="687"/>
                </a:lnTo>
                <a:lnTo>
                  <a:pt x="489" y="687"/>
                </a:lnTo>
                <a:lnTo>
                  <a:pt x="487" y="682"/>
                </a:lnTo>
                <a:lnTo>
                  <a:pt x="482" y="674"/>
                </a:lnTo>
                <a:lnTo>
                  <a:pt x="475" y="667"/>
                </a:lnTo>
                <a:lnTo>
                  <a:pt x="484" y="662"/>
                </a:lnTo>
                <a:lnTo>
                  <a:pt x="484" y="662"/>
                </a:lnTo>
                <a:lnTo>
                  <a:pt x="478" y="648"/>
                </a:lnTo>
                <a:lnTo>
                  <a:pt x="470" y="627"/>
                </a:lnTo>
                <a:lnTo>
                  <a:pt x="470" y="627"/>
                </a:lnTo>
                <a:lnTo>
                  <a:pt x="463" y="614"/>
                </a:lnTo>
                <a:lnTo>
                  <a:pt x="454" y="594"/>
                </a:lnTo>
                <a:lnTo>
                  <a:pt x="445" y="575"/>
                </a:lnTo>
                <a:lnTo>
                  <a:pt x="440" y="568"/>
                </a:lnTo>
                <a:lnTo>
                  <a:pt x="440" y="568"/>
                </a:lnTo>
                <a:lnTo>
                  <a:pt x="436" y="559"/>
                </a:lnTo>
                <a:lnTo>
                  <a:pt x="428" y="540"/>
                </a:lnTo>
                <a:lnTo>
                  <a:pt x="420" y="520"/>
                </a:lnTo>
                <a:lnTo>
                  <a:pt x="415" y="509"/>
                </a:lnTo>
                <a:lnTo>
                  <a:pt x="415" y="509"/>
                </a:lnTo>
                <a:lnTo>
                  <a:pt x="414" y="506"/>
                </a:lnTo>
                <a:lnTo>
                  <a:pt x="414" y="500"/>
                </a:lnTo>
                <a:lnTo>
                  <a:pt x="414" y="483"/>
                </a:lnTo>
                <a:lnTo>
                  <a:pt x="414" y="463"/>
                </a:lnTo>
                <a:lnTo>
                  <a:pt x="415" y="449"/>
                </a:lnTo>
                <a:lnTo>
                  <a:pt x="415" y="449"/>
                </a:lnTo>
                <a:lnTo>
                  <a:pt x="417" y="428"/>
                </a:lnTo>
                <a:lnTo>
                  <a:pt x="418" y="394"/>
                </a:lnTo>
                <a:lnTo>
                  <a:pt x="419" y="360"/>
                </a:lnTo>
                <a:lnTo>
                  <a:pt x="420" y="346"/>
                </a:lnTo>
                <a:lnTo>
                  <a:pt x="420" y="346"/>
                </a:lnTo>
                <a:lnTo>
                  <a:pt x="421" y="341"/>
                </a:lnTo>
                <a:lnTo>
                  <a:pt x="423" y="332"/>
                </a:lnTo>
                <a:lnTo>
                  <a:pt x="425" y="316"/>
                </a:lnTo>
                <a:lnTo>
                  <a:pt x="425" y="316"/>
                </a:lnTo>
                <a:lnTo>
                  <a:pt x="428" y="308"/>
                </a:lnTo>
                <a:lnTo>
                  <a:pt x="428" y="305"/>
                </a:lnTo>
                <a:lnTo>
                  <a:pt x="426" y="302"/>
                </a:lnTo>
                <a:lnTo>
                  <a:pt x="425" y="301"/>
                </a:lnTo>
                <a:lnTo>
                  <a:pt x="425" y="301"/>
                </a:lnTo>
                <a:lnTo>
                  <a:pt x="420" y="300"/>
                </a:lnTo>
                <a:lnTo>
                  <a:pt x="417" y="297"/>
                </a:lnTo>
                <a:lnTo>
                  <a:pt x="414" y="294"/>
                </a:lnTo>
                <a:lnTo>
                  <a:pt x="413" y="291"/>
                </a:lnTo>
                <a:lnTo>
                  <a:pt x="413" y="289"/>
                </a:lnTo>
                <a:lnTo>
                  <a:pt x="413" y="285"/>
                </a:lnTo>
                <a:lnTo>
                  <a:pt x="415" y="284"/>
                </a:lnTo>
                <a:lnTo>
                  <a:pt x="418" y="283"/>
                </a:lnTo>
                <a:lnTo>
                  <a:pt x="418" y="283"/>
                </a:lnTo>
                <a:lnTo>
                  <a:pt x="421" y="281"/>
                </a:lnTo>
                <a:lnTo>
                  <a:pt x="424" y="279"/>
                </a:lnTo>
                <a:lnTo>
                  <a:pt x="428" y="276"/>
                </a:lnTo>
                <a:lnTo>
                  <a:pt x="428" y="274"/>
                </a:lnTo>
                <a:lnTo>
                  <a:pt x="426" y="273"/>
                </a:lnTo>
                <a:lnTo>
                  <a:pt x="426" y="273"/>
                </a:lnTo>
                <a:lnTo>
                  <a:pt x="423" y="268"/>
                </a:lnTo>
                <a:lnTo>
                  <a:pt x="417" y="257"/>
                </a:lnTo>
                <a:lnTo>
                  <a:pt x="414" y="250"/>
                </a:lnTo>
                <a:lnTo>
                  <a:pt x="413" y="244"/>
                </a:lnTo>
                <a:lnTo>
                  <a:pt x="413" y="238"/>
                </a:lnTo>
                <a:lnTo>
                  <a:pt x="414" y="237"/>
                </a:lnTo>
                <a:lnTo>
                  <a:pt x="417" y="234"/>
                </a:lnTo>
                <a:lnTo>
                  <a:pt x="417" y="234"/>
                </a:lnTo>
                <a:lnTo>
                  <a:pt x="425" y="229"/>
                </a:lnTo>
                <a:lnTo>
                  <a:pt x="435" y="227"/>
                </a:lnTo>
                <a:lnTo>
                  <a:pt x="442" y="226"/>
                </a:lnTo>
                <a:lnTo>
                  <a:pt x="449" y="226"/>
                </a:lnTo>
                <a:lnTo>
                  <a:pt x="449" y="226"/>
                </a:lnTo>
                <a:lnTo>
                  <a:pt x="452" y="227"/>
                </a:lnTo>
                <a:lnTo>
                  <a:pt x="455" y="231"/>
                </a:lnTo>
                <a:lnTo>
                  <a:pt x="458" y="238"/>
                </a:lnTo>
                <a:lnTo>
                  <a:pt x="461" y="245"/>
                </a:lnTo>
                <a:lnTo>
                  <a:pt x="461" y="247"/>
                </a:lnTo>
                <a:lnTo>
                  <a:pt x="462" y="247"/>
                </a:lnTo>
                <a:lnTo>
                  <a:pt x="462" y="247"/>
                </a:lnTo>
                <a:lnTo>
                  <a:pt x="465" y="244"/>
                </a:lnTo>
                <a:lnTo>
                  <a:pt x="467" y="241"/>
                </a:lnTo>
                <a:lnTo>
                  <a:pt x="472" y="237"/>
                </a:lnTo>
                <a:lnTo>
                  <a:pt x="472" y="237"/>
                </a:lnTo>
                <a:lnTo>
                  <a:pt x="483" y="236"/>
                </a:lnTo>
                <a:lnTo>
                  <a:pt x="492" y="236"/>
                </a:lnTo>
                <a:lnTo>
                  <a:pt x="494" y="234"/>
                </a:lnTo>
                <a:lnTo>
                  <a:pt x="495" y="233"/>
                </a:lnTo>
                <a:lnTo>
                  <a:pt x="495" y="233"/>
                </a:lnTo>
                <a:lnTo>
                  <a:pt x="492" y="226"/>
                </a:lnTo>
                <a:lnTo>
                  <a:pt x="491" y="220"/>
                </a:lnTo>
                <a:lnTo>
                  <a:pt x="491" y="216"/>
                </a:lnTo>
                <a:lnTo>
                  <a:pt x="492" y="212"/>
                </a:lnTo>
                <a:lnTo>
                  <a:pt x="492" y="212"/>
                </a:lnTo>
                <a:lnTo>
                  <a:pt x="495" y="203"/>
                </a:lnTo>
                <a:lnTo>
                  <a:pt x="502" y="194"/>
                </a:lnTo>
                <a:lnTo>
                  <a:pt x="507" y="186"/>
                </a:lnTo>
                <a:lnTo>
                  <a:pt x="512" y="182"/>
                </a:lnTo>
                <a:lnTo>
                  <a:pt x="512" y="182"/>
                </a:lnTo>
                <a:lnTo>
                  <a:pt x="513" y="182"/>
                </a:lnTo>
                <a:lnTo>
                  <a:pt x="514" y="184"/>
                </a:lnTo>
                <a:lnTo>
                  <a:pt x="516" y="187"/>
                </a:lnTo>
                <a:lnTo>
                  <a:pt x="518" y="191"/>
                </a:lnTo>
                <a:lnTo>
                  <a:pt x="518" y="192"/>
                </a:lnTo>
                <a:lnTo>
                  <a:pt x="519" y="192"/>
                </a:lnTo>
                <a:lnTo>
                  <a:pt x="519" y="192"/>
                </a:lnTo>
                <a:lnTo>
                  <a:pt x="520" y="189"/>
                </a:lnTo>
                <a:lnTo>
                  <a:pt x="523" y="184"/>
                </a:lnTo>
                <a:lnTo>
                  <a:pt x="524" y="178"/>
                </a:lnTo>
                <a:lnTo>
                  <a:pt x="524" y="178"/>
                </a:lnTo>
                <a:lnTo>
                  <a:pt x="531" y="175"/>
                </a:lnTo>
                <a:lnTo>
                  <a:pt x="539" y="173"/>
                </a:lnTo>
                <a:lnTo>
                  <a:pt x="544" y="168"/>
                </a:lnTo>
                <a:lnTo>
                  <a:pt x="544" y="168"/>
                </a:lnTo>
                <a:lnTo>
                  <a:pt x="552" y="158"/>
                </a:lnTo>
                <a:lnTo>
                  <a:pt x="556" y="154"/>
                </a:lnTo>
                <a:lnTo>
                  <a:pt x="558" y="148"/>
                </a:lnTo>
                <a:lnTo>
                  <a:pt x="558" y="148"/>
                </a:lnTo>
                <a:lnTo>
                  <a:pt x="565" y="129"/>
                </a:lnTo>
                <a:lnTo>
                  <a:pt x="568" y="113"/>
                </a:lnTo>
                <a:lnTo>
                  <a:pt x="568" y="113"/>
                </a:lnTo>
                <a:lnTo>
                  <a:pt x="571" y="100"/>
                </a:lnTo>
                <a:lnTo>
                  <a:pt x="569" y="95"/>
                </a:lnTo>
                <a:lnTo>
                  <a:pt x="569" y="93"/>
                </a:lnTo>
                <a:lnTo>
                  <a:pt x="568" y="93"/>
                </a:lnTo>
                <a:lnTo>
                  <a:pt x="568" y="93"/>
                </a:lnTo>
                <a:lnTo>
                  <a:pt x="562" y="101"/>
                </a:lnTo>
                <a:lnTo>
                  <a:pt x="558" y="103"/>
                </a:lnTo>
                <a:lnTo>
                  <a:pt x="558" y="105"/>
                </a:lnTo>
                <a:lnTo>
                  <a:pt x="558" y="103"/>
                </a:lnTo>
                <a:lnTo>
                  <a:pt x="558" y="103"/>
                </a:lnTo>
                <a:lnTo>
                  <a:pt x="560" y="96"/>
                </a:lnTo>
                <a:lnTo>
                  <a:pt x="558" y="82"/>
                </a:lnTo>
                <a:lnTo>
                  <a:pt x="558" y="64"/>
                </a:lnTo>
                <a:lnTo>
                  <a:pt x="553" y="79"/>
                </a:lnTo>
                <a:lnTo>
                  <a:pt x="553" y="79"/>
                </a:lnTo>
                <a:lnTo>
                  <a:pt x="549" y="55"/>
                </a:lnTo>
                <a:lnTo>
                  <a:pt x="545" y="42"/>
                </a:lnTo>
                <a:lnTo>
                  <a:pt x="544" y="38"/>
                </a:lnTo>
                <a:lnTo>
                  <a:pt x="544" y="39"/>
                </a:lnTo>
                <a:lnTo>
                  <a:pt x="544" y="39"/>
                </a:lnTo>
                <a:lnTo>
                  <a:pt x="544" y="43"/>
                </a:lnTo>
                <a:lnTo>
                  <a:pt x="542" y="45"/>
                </a:lnTo>
                <a:lnTo>
                  <a:pt x="539" y="50"/>
                </a:lnTo>
                <a:lnTo>
                  <a:pt x="534" y="54"/>
                </a:lnTo>
                <a:lnTo>
                  <a:pt x="529" y="39"/>
                </a:lnTo>
                <a:lnTo>
                  <a:pt x="514" y="39"/>
                </a:lnTo>
                <a:lnTo>
                  <a:pt x="514" y="39"/>
                </a:lnTo>
                <a:lnTo>
                  <a:pt x="503" y="27"/>
                </a:lnTo>
                <a:lnTo>
                  <a:pt x="492" y="17"/>
                </a:lnTo>
                <a:lnTo>
                  <a:pt x="486" y="12"/>
                </a:lnTo>
                <a:lnTo>
                  <a:pt x="479" y="9"/>
                </a:lnTo>
                <a:lnTo>
                  <a:pt x="479" y="9"/>
                </a:lnTo>
                <a:lnTo>
                  <a:pt x="467" y="6"/>
                </a:lnTo>
                <a:lnTo>
                  <a:pt x="456" y="2"/>
                </a:lnTo>
                <a:lnTo>
                  <a:pt x="445" y="0"/>
                </a:lnTo>
                <a:lnTo>
                  <a:pt x="435" y="0"/>
                </a:lnTo>
                <a:lnTo>
                  <a:pt x="435" y="0"/>
                </a:lnTo>
                <a:lnTo>
                  <a:pt x="417" y="0"/>
                </a:lnTo>
                <a:lnTo>
                  <a:pt x="401" y="0"/>
                </a:lnTo>
                <a:lnTo>
                  <a:pt x="401" y="0"/>
                </a:lnTo>
                <a:lnTo>
                  <a:pt x="398" y="1"/>
                </a:lnTo>
                <a:lnTo>
                  <a:pt x="396" y="3"/>
                </a:lnTo>
                <a:lnTo>
                  <a:pt x="389" y="9"/>
                </a:lnTo>
                <a:lnTo>
                  <a:pt x="383" y="18"/>
                </a:lnTo>
                <a:lnTo>
                  <a:pt x="380" y="22"/>
                </a:lnTo>
                <a:lnTo>
                  <a:pt x="376" y="24"/>
                </a:lnTo>
                <a:lnTo>
                  <a:pt x="376" y="24"/>
                </a:lnTo>
                <a:lnTo>
                  <a:pt x="352" y="34"/>
                </a:lnTo>
                <a:lnTo>
                  <a:pt x="341" y="39"/>
                </a:lnTo>
                <a:lnTo>
                  <a:pt x="338" y="42"/>
                </a:lnTo>
                <a:lnTo>
                  <a:pt x="336" y="44"/>
                </a:lnTo>
                <a:lnTo>
                  <a:pt x="336" y="44"/>
                </a:lnTo>
                <a:lnTo>
                  <a:pt x="336" y="45"/>
                </a:lnTo>
                <a:lnTo>
                  <a:pt x="338" y="47"/>
                </a:lnTo>
                <a:lnTo>
                  <a:pt x="340" y="49"/>
                </a:lnTo>
                <a:lnTo>
                  <a:pt x="341" y="51"/>
                </a:lnTo>
                <a:lnTo>
                  <a:pt x="343" y="53"/>
                </a:lnTo>
                <a:lnTo>
                  <a:pt x="341" y="54"/>
                </a:lnTo>
                <a:lnTo>
                  <a:pt x="341" y="54"/>
                </a:lnTo>
                <a:lnTo>
                  <a:pt x="312" y="89"/>
                </a:lnTo>
                <a:lnTo>
                  <a:pt x="312" y="89"/>
                </a:lnTo>
                <a:lnTo>
                  <a:pt x="307" y="97"/>
                </a:lnTo>
                <a:lnTo>
                  <a:pt x="303" y="105"/>
                </a:lnTo>
                <a:lnTo>
                  <a:pt x="302" y="108"/>
                </a:lnTo>
                <a:lnTo>
                  <a:pt x="302" y="108"/>
                </a:lnTo>
                <a:lnTo>
                  <a:pt x="306" y="113"/>
                </a:lnTo>
                <a:lnTo>
                  <a:pt x="307" y="116"/>
                </a:lnTo>
                <a:lnTo>
                  <a:pt x="307" y="118"/>
                </a:lnTo>
                <a:lnTo>
                  <a:pt x="307" y="118"/>
                </a:lnTo>
                <a:lnTo>
                  <a:pt x="308" y="119"/>
                </a:lnTo>
                <a:lnTo>
                  <a:pt x="309" y="123"/>
                </a:lnTo>
                <a:lnTo>
                  <a:pt x="310" y="126"/>
                </a:lnTo>
                <a:lnTo>
                  <a:pt x="310" y="127"/>
                </a:lnTo>
                <a:lnTo>
                  <a:pt x="309" y="131"/>
                </a:lnTo>
                <a:lnTo>
                  <a:pt x="307" y="133"/>
                </a:lnTo>
                <a:lnTo>
                  <a:pt x="307" y="133"/>
                </a:lnTo>
                <a:lnTo>
                  <a:pt x="298" y="140"/>
                </a:lnTo>
                <a:lnTo>
                  <a:pt x="285" y="148"/>
                </a:lnTo>
                <a:lnTo>
                  <a:pt x="271" y="158"/>
                </a:lnTo>
                <a:lnTo>
                  <a:pt x="257" y="168"/>
                </a:lnTo>
                <a:lnTo>
                  <a:pt x="257" y="168"/>
                </a:lnTo>
                <a:lnTo>
                  <a:pt x="246" y="176"/>
                </a:lnTo>
                <a:lnTo>
                  <a:pt x="237" y="182"/>
                </a:lnTo>
                <a:lnTo>
                  <a:pt x="228" y="187"/>
                </a:lnTo>
                <a:lnTo>
                  <a:pt x="228" y="187"/>
                </a:lnTo>
                <a:lnTo>
                  <a:pt x="220" y="185"/>
                </a:lnTo>
                <a:lnTo>
                  <a:pt x="212" y="184"/>
                </a:lnTo>
                <a:lnTo>
                  <a:pt x="203" y="182"/>
                </a:lnTo>
                <a:lnTo>
                  <a:pt x="203" y="182"/>
                </a:lnTo>
                <a:lnTo>
                  <a:pt x="198" y="184"/>
                </a:lnTo>
                <a:lnTo>
                  <a:pt x="193" y="185"/>
                </a:lnTo>
                <a:lnTo>
                  <a:pt x="182" y="191"/>
                </a:lnTo>
                <a:lnTo>
                  <a:pt x="170" y="200"/>
                </a:lnTo>
                <a:lnTo>
                  <a:pt x="163" y="203"/>
                </a:lnTo>
                <a:lnTo>
                  <a:pt x="154" y="207"/>
                </a:lnTo>
                <a:lnTo>
                  <a:pt x="154" y="207"/>
                </a:lnTo>
                <a:lnTo>
                  <a:pt x="135" y="216"/>
                </a:lnTo>
                <a:lnTo>
                  <a:pt x="116" y="226"/>
                </a:lnTo>
                <a:lnTo>
                  <a:pt x="90" y="242"/>
                </a:lnTo>
                <a:lnTo>
                  <a:pt x="90" y="242"/>
                </a:lnTo>
                <a:lnTo>
                  <a:pt x="81" y="250"/>
                </a:lnTo>
                <a:lnTo>
                  <a:pt x="70" y="265"/>
                </a:lnTo>
                <a:lnTo>
                  <a:pt x="55" y="286"/>
                </a:lnTo>
                <a:lnTo>
                  <a:pt x="55" y="286"/>
                </a:lnTo>
                <a:lnTo>
                  <a:pt x="54" y="292"/>
                </a:lnTo>
                <a:lnTo>
                  <a:pt x="53" y="302"/>
                </a:lnTo>
                <a:lnTo>
                  <a:pt x="50" y="326"/>
                </a:lnTo>
                <a:lnTo>
                  <a:pt x="50" y="326"/>
                </a:lnTo>
                <a:lnTo>
                  <a:pt x="44" y="359"/>
                </a:lnTo>
                <a:lnTo>
                  <a:pt x="33" y="423"/>
                </a:lnTo>
                <a:lnTo>
                  <a:pt x="27" y="458"/>
                </a:lnTo>
                <a:lnTo>
                  <a:pt x="22" y="488"/>
                </a:lnTo>
                <a:lnTo>
                  <a:pt x="19" y="511"/>
                </a:lnTo>
                <a:lnTo>
                  <a:pt x="19" y="519"/>
                </a:lnTo>
                <a:lnTo>
                  <a:pt x="21" y="524"/>
                </a:lnTo>
                <a:lnTo>
                  <a:pt x="21" y="524"/>
                </a:lnTo>
                <a:lnTo>
                  <a:pt x="26" y="532"/>
                </a:lnTo>
                <a:lnTo>
                  <a:pt x="31" y="540"/>
                </a:lnTo>
                <a:lnTo>
                  <a:pt x="35" y="548"/>
                </a:lnTo>
                <a:lnTo>
                  <a:pt x="35" y="548"/>
                </a:lnTo>
                <a:lnTo>
                  <a:pt x="34" y="569"/>
                </a:lnTo>
                <a:lnTo>
                  <a:pt x="28" y="610"/>
                </a:lnTo>
                <a:lnTo>
                  <a:pt x="21" y="653"/>
                </a:lnTo>
                <a:lnTo>
                  <a:pt x="18" y="668"/>
                </a:lnTo>
                <a:lnTo>
                  <a:pt x="16" y="677"/>
                </a:lnTo>
                <a:lnTo>
                  <a:pt x="16" y="677"/>
                </a:lnTo>
                <a:lnTo>
                  <a:pt x="11" y="685"/>
                </a:lnTo>
                <a:lnTo>
                  <a:pt x="5" y="693"/>
                </a:lnTo>
                <a:lnTo>
                  <a:pt x="0" y="701"/>
                </a:lnTo>
                <a:lnTo>
                  <a:pt x="0" y="704"/>
                </a:lnTo>
                <a:lnTo>
                  <a:pt x="1" y="706"/>
                </a:lnTo>
                <a:lnTo>
                  <a:pt x="1" y="706"/>
                </a:lnTo>
                <a:lnTo>
                  <a:pt x="31" y="726"/>
                </a:lnTo>
                <a:lnTo>
                  <a:pt x="31" y="726"/>
                </a:lnTo>
                <a:lnTo>
                  <a:pt x="34" y="743"/>
                </a:lnTo>
                <a:lnTo>
                  <a:pt x="42" y="787"/>
                </a:lnTo>
                <a:lnTo>
                  <a:pt x="45" y="811"/>
                </a:lnTo>
                <a:lnTo>
                  <a:pt x="49" y="837"/>
                </a:lnTo>
                <a:lnTo>
                  <a:pt x="50" y="861"/>
                </a:lnTo>
                <a:lnTo>
                  <a:pt x="50" y="879"/>
                </a:lnTo>
                <a:lnTo>
                  <a:pt x="50" y="879"/>
                </a:lnTo>
                <a:lnTo>
                  <a:pt x="50" y="888"/>
                </a:lnTo>
                <a:lnTo>
                  <a:pt x="52" y="898"/>
                </a:lnTo>
                <a:lnTo>
                  <a:pt x="56" y="919"/>
                </a:lnTo>
                <a:lnTo>
                  <a:pt x="64" y="942"/>
                </a:lnTo>
                <a:lnTo>
                  <a:pt x="72" y="966"/>
                </a:lnTo>
                <a:lnTo>
                  <a:pt x="90" y="1009"/>
                </a:lnTo>
                <a:lnTo>
                  <a:pt x="96" y="1026"/>
                </a:lnTo>
                <a:lnTo>
                  <a:pt x="100" y="1038"/>
                </a:lnTo>
                <a:lnTo>
                  <a:pt x="100" y="1038"/>
                </a:lnTo>
                <a:lnTo>
                  <a:pt x="114" y="1127"/>
                </a:lnTo>
                <a:lnTo>
                  <a:pt x="114" y="1127"/>
                </a:lnTo>
                <a:lnTo>
                  <a:pt x="105" y="1260"/>
                </a:lnTo>
                <a:lnTo>
                  <a:pt x="105" y="1260"/>
                </a:lnTo>
                <a:lnTo>
                  <a:pt x="105" y="1288"/>
                </a:lnTo>
                <a:lnTo>
                  <a:pt x="106" y="1327"/>
                </a:lnTo>
                <a:lnTo>
                  <a:pt x="107" y="1360"/>
                </a:lnTo>
                <a:lnTo>
                  <a:pt x="108" y="1370"/>
                </a:lnTo>
                <a:lnTo>
                  <a:pt x="109" y="1374"/>
                </a:lnTo>
                <a:lnTo>
                  <a:pt x="109" y="1374"/>
                </a:lnTo>
                <a:close/>
                <a:moveTo>
                  <a:pt x="292" y="1013"/>
                </a:moveTo>
                <a:lnTo>
                  <a:pt x="292" y="1013"/>
                </a:lnTo>
                <a:lnTo>
                  <a:pt x="293" y="1031"/>
                </a:lnTo>
                <a:lnTo>
                  <a:pt x="297" y="1071"/>
                </a:lnTo>
                <a:lnTo>
                  <a:pt x="301" y="1109"/>
                </a:lnTo>
                <a:lnTo>
                  <a:pt x="302" y="1127"/>
                </a:lnTo>
                <a:lnTo>
                  <a:pt x="302" y="1127"/>
                </a:lnTo>
                <a:lnTo>
                  <a:pt x="293" y="1152"/>
                </a:lnTo>
                <a:lnTo>
                  <a:pt x="275" y="1211"/>
                </a:lnTo>
                <a:lnTo>
                  <a:pt x="256" y="1274"/>
                </a:lnTo>
                <a:lnTo>
                  <a:pt x="250" y="1297"/>
                </a:lnTo>
                <a:lnTo>
                  <a:pt x="248" y="1309"/>
                </a:lnTo>
                <a:lnTo>
                  <a:pt x="248" y="1309"/>
                </a:lnTo>
                <a:lnTo>
                  <a:pt x="245" y="1325"/>
                </a:lnTo>
                <a:lnTo>
                  <a:pt x="240" y="1345"/>
                </a:lnTo>
                <a:lnTo>
                  <a:pt x="233" y="1369"/>
                </a:lnTo>
                <a:lnTo>
                  <a:pt x="233" y="1369"/>
                </a:lnTo>
                <a:lnTo>
                  <a:pt x="235" y="1372"/>
                </a:lnTo>
                <a:lnTo>
                  <a:pt x="238" y="1379"/>
                </a:lnTo>
                <a:lnTo>
                  <a:pt x="238" y="1379"/>
                </a:lnTo>
                <a:lnTo>
                  <a:pt x="237" y="1384"/>
                </a:lnTo>
                <a:lnTo>
                  <a:pt x="233" y="1388"/>
                </a:lnTo>
                <a:lnTo>
                  <a:pt x="223" y="1398"/>
                </a:lnTo>
                <a:lnTo>
                  <a:pt x="223" y="1398"/>
                </a:lnTo>
                <a:lnTo>
                  <a:pt x="213" y="1395"/>
                </a:lnTo>
                <a:lnTo>
                  <a:pt x="207" y="1391"/>
                </a:lnTo>
                <a:lnTo>
                  <a:pt x="203" y="1388"/>
                </a:lnTo>
                <a:lnTo>
                  <a:pt x="203" y="1388"/>
                </a:lnTo>
                <a:lnTo>
                  <a:pt x="202" y="1380"/>
                </a:lnTo>
                <a:lnTo>
                  <a:pt x="202" y="1375"/>
                </a:lnTo>
                <a:lnTo>
                  <a:pt x="202" y="1374"/>
                </a:lnTo>
                <a:lnTo>
                  <a:pt x="203" y="1374"/>
                </a:lnTo>
                <a:lnTo>
                  <a:pt x="203" y="1374"/>
                </a:lnTo>
                <a:lnTo>
                  <a:pt x="207" y="1376"/>
                </a:lnTo>
                <a:lnTo>
                  <a:pt x="211" y="1381"/>
                </a:lnTo>
                <a:lnTo>
                  <a:pt x="212" y="1381"/>
                </a:lnTo>
                <a:lnTo>
                  <a:pt x="213" y="1381"/>
                </a:lnTo>
                <a:lnTo>
                  <a:pt x="213" y="1379"/>
                </a:lnTo>
                <a:lnTo>
                  <a:pt x="213" y="1374"/>
                </a:lnTo>
                <a:lnTo>
                  <a:pt x="213" y="1374"/>
                </a:lnTo>
                <a:lnTo>
                  <a:pt x="213" y="1343"/>
                </a:lnTo>
                <a:lnTo>
                  <a:pt x="214" y="1288"/>
                </a:lnTo>
                <a:lnTo>
                  <a:pt x="217" y="1259"/>
                </a:lnTo>
                <a:lnTo>
                  <a:pt x="219" y="1230"/>
                </a:lnTo>
                <a:lnTo>
                  <a:pt x="223" y="1207"/>
                </a:lnTo>
                <a:lnTo>
                  <a:pt x="225" y="1198"/>
                </a:lnTo>
                <a:lnTo>
                  <a:pt x="228" y="1191"/>
                </a:lnTo>
                <a:lnTo>
                  <a:pt x="228" y="1191"/>
                </a:lnTo>
                <a:lnTo>
                  <a:pt x="245" y="1148"/>
                </a:lnTo>
                <a:lnTo>
                  <a:pt x="250" y="1133"/>
                </a:lnTo>
                <a:lnTo>
                  <a:pt x="253" y="1122"/>
                </a:lnTo>
                <a:lnTo>
                  <a:pt x="253" y="1122"/>
                </a:lnTo>
                <a:lnTo>
                  <a:pt x="259" y="1045"/>
                </a:lnTo>
                <a:lnTo>
                  <a:pt x="264" y="999"/>
                </a:lnTo>
                <a:lnTo>
                  <a:pt x="265" y="983"/>
                </a:lnTo>
                <a:lnTo>
                  <a:pt x="266" y="979"/>
                </a:lnTo>
                <a:lnTo>
                  <a:pt x="267" y="978"/>
                </a:lnTo>
                <a:lnTo>
                  <a:pt x="267" y="978"/>
                </a:lnTo>
                <a:lnTo>
                  <a:pt x="270" y="979"/>
                </a:lnTo>
                <a:lnTo>
                  <a:pt x="273" y="983"/>
                </a:lnTo>
                <a:lnTo>
                  <a:pt x="282" y="993"/>
                </a:lnTo>
                <a:lnTo>
                  <a:pt x="292" y="1008"/>
                </a:lnTo>
                <a:lnTo>
                  <a:pt x="292" y="1008"/>
                </a:lnTo>
                <a:lnTo>
                  <a:pt x="292" y="1009"/>
                </a:lnTo>
                <a:lnTo>
                  <a:pt x="293" y="1012"/>
                </a:lnTo>
                <a:lnTo>
                  <a:pt x="292" y="1013"/>
                </a:lnTo>
                <a:lnTo>
                  <a:pt x="292" y="1013"/>
                </a:lnTo>
                <a:close/>
              </a:path>
            </a:pathLst>
          </a:custGeom>
          <a:gradFill>
            <a:gsLst>
              <a:gs pos="0">
                <a:srgbClr val="0070C0"/>
              </a:gs>
              <a:gs pos="100000">
                <a:srgbClr val="00B0F0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337349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990</TotalTime>
  <Words>8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pptxj55_驚く男性のシルエット</dc:title>
  <dc:subject>pptxj55_驚く男性のシルエット</dc:subject>
  <dc:creator>でじけろお</dc:creator>
  <cp:revision>1</cp:revision>
  <dcterms:created xsi:type="dcterms:W3CDTF">2018-05-20T00:31:01Z</dcterms:created>
  <dcterms:modified xsi:type="dcterms:W3CDTF">2022-05-07T09:22:46Z</dcterms:modified>
  <cp:version>1</cp:version>
</cp:coreProperties>
</file>