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不審者のシルエット</a:t>
            </a: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16846406-0CA7-BBB3-B93B-AA83C18E739B}"/>
              </a:ext>
            </a:extLst>
          </p:cNvPr>
          <p:cNvSpPr>
            <a:spLocks/>
          </p:cNvSpPr>
          <p:nvPr/>
        </p:nvSpPr>
        <p:spPr bwMode="auto">
          <a:xfrm>
            <a:off x="6961982" y="1336782"/>
            <a:ext cx="1659188" cy="1983933"/>
          </a:xfrm>
          <a:custGeom>
            <a:avLst/>
            <a:gdLst>
              <a:gd name="T0" fmla="*/ 477 w 889"/>
              <a:gd name="T1" fmla="*/ 107 h 1063"/>
              <a:gd name="T2" fmla="*/ 492 w 889"/>
              <a:gd name="T3" fmla="*/ 109 h 1063"/>
              <a:gd name="T4" fmla="*/ 482 w 889"/>
              <a:gd name="T5" fmla="*/ 143 h 1063"/>
              <a:gd name="T6" fmla="*/ 567 w 889"/>
              <a:gd name="T7" fmla="*/ 110 h 1063"/>
              <a:gd name="T8" fmla="*/ 591 w 889"/>
              <a:gd name="T9" fmla="*/ 139 h 1063"/>
              <a:gd name="T10" fmla="*/ 673 w 889"/>
              <a:gd name="T11" fmla="*/ 184 h 1063"/>
              <a:gd name="T12" fmla="*/ 696 w 889"/>
              <a:gd name="T13" fmla="*/ 207 h 1063"/>
              <a:gd name="T14" fmla="*/ 655 w 889"/>
              <a:gd name="T15" fmla="*/ 218 h 1063"/>
              <a:gd name="T16" fmla="*/ 779 w 889"/>
              <a:gd name="T17" fmla="*/ 309 h 1063"/>
              <a:gd name="T18" fmla="*/ 881 w 889"/>
              <a:gd name="T19" fmla="*/ 473 h 1063"/>
              <a:gd name="T20" fmla="*/ 867 w 889"/>
              <a:gd name="T21" fmla="*/ 505 h 1063"/>
              <a:gd name="T22" fmla="*/ 886 w 889"/>
              <a:gd name="T23" fmla="*/ 662 h 1063"/>
              <a:gd name="T24" fmla="*/ 847 w 889"/>
              <a:gd name="T25" fmla="*/ 760 h 1063"/>
              <a:gd name="T26" fmla="*/ 837 w 889"/>
              <a:gd name="T27" fmla="*/ 804 h 1063"/>
              <a:gd name="T28" fmla="*/ 770 w 889"/>
              <a:gd name="T29" fmla="*/ 915 h 1063"/>
              <a:gd name="T30" fmla="*/ 718 w 889"/>
              <a:gd name="T31" fmla="*/ 947 h 1063"/>
              <a:gd name="T32" fmla="*/ 656 w 889"/>
              <a:gd name="T33" fmla="*/ 934 h 1063"/>
              <a:gd name="T34" fmla="*/ 702 w 889"/>
              <a:gd name="T35" fmla="*/ 908 h 1063"/>
              <a:gd name="T36" fmla="*/ 687 w 889"/>
              <a:gd name="T37" fmla="*/ 821 h 1063"/>
              <a:gd name="T38" fmla="*/ 576 w 889"/>
              <a:gd name="T39" fmla="*/ 843 h 1063"/>
              <a:gd name="T40" fmla="*/ 614 w 889"/>
              <a:gd name="T41" fmla="*/ 943 h 1063"/>
              <a:gd name="T42" fmla="*/ 611 w 889"/>
              <a:gd name="T43" fmla="*/ 1013 h 1063"/>
              <a:gd name="T44" fmla="*/ 482 w 889"/>
              <a:gd name="T45" fmla="*/ 1047 h 1063"/>
              <a:gd name="T46" fmla="*/ 358 w 889"/>
              <a:gd name="T47" fmla="*/ 1055 h 1063"/>
              <a:gd name="T48" fmla="*/ 335 w 889"/>
              <a:gd name="T49" fmla="*/ 1035 h 1063"/>
              <a:gd name="T50" fmla="*/ 364 w 889"/>
              <a:gd name="T51" fmla="*/ 998 h 1063"/>
              <a:gd name="T52" fmla="*/ 487 w 889"/>
              <a:gd name="T53" fmla="*/ 924 h 1063"/>
              <a:gd name="T54" fmla="*/ 396 w 889"/>
              <a:gd name="T55" fmla="*/ 797 h 1063"/>
              <a:gd name="T56" fmla="*/ 329 w 889"/>
              <a:gd name="T57" fmla="*/ 753 h 1063"/>
              <a:gd name="T58" fmla="*/ 313 w 889"/>
              <a:gd name="T59" fmla="*/ 662 h 1063"/>
              <a:gd name="T60" fmla="*/ 315 w 889"/>
              <a:gd name="T61" fmla="*/ 622 h 1063"/>
              <a:gd name="T62" fmla="*/ 306 w 889"/>
              <a:gd name="T63" fmla="*/ 560 h 1063"/>
              <a:gd name="T64" fmla="*/ 129 w 889"/>
              <a:gd name="T65" fmla="*/ 452 h 1063"/>
              <a:gd name="T66" fmla="*/ 68 w 889"/>
              <a:gd name="T67" fmla="*/ 423 h 1063"/>
              <a:gd name="T68" fmla="*/ 57 w 889"/>
              <a:gd name="T69" fmla="*/ 426 h 1063"/>
              <a:gd name="T70" fmla="*/ 57 w 889"/>
              <a:gd name="T71" fmla="*/ 402 h 1063"/>
              <a:gd name="T72" fmla="*/ 37 w 889"/>
              <a:gd name="T73" fmla="*/ 385 h 1063"/>
              <a:gd name="T74" fmla="*/ 17 w 889"/>
              <a:gd name="T75" fmla="*/ 371 h 1063"/>
              <a:gd name="T76" fmla="*/ 27 w 889"/>
              <a:gd name="T77" fmla="*/ 357 h 1063"/>
              <a:gd name="T78" fmla="*/ 5 w 889"/>
              <a:gd name="T79" fmla="*/ 350 h 1063"/>
              <a:gd name="T80" fmla="*/ 6 w 889"/>
              <a:gd name="T81" fmla="*/ 329 h 1063"/>
              <a:gd name="T82" fmla="*/ 1 w 889"/>
              <a:gd name="T83" fmla="*/ 314 h 1063"/>
              <a:gd name="T84" fmla="*/ 1 w 889"/>
              <a:gd name="T85" fmla="*/ 298 h 1063"/>
              <a:gd name="T86" fmla="*/ 63 w 889"/>
              <a:gd name="T87" fmla="*/ 288 h 1063"/>
              <a:gd name="T88" fmla="*/ 129 w 889"/>
              <a:gd name="T89" fmla="*/ 334 h 1063"/>
              <a:gd name="T90" fmla="*/ 165 w 889"/>
              <a:gd name="T91" fmla="*/ 364 h 1063"/>
              <a:gd name="T92" fmla="*/ 293 w 889"/>
              <a:gd name="T93" fmla="*/ 385 h 1063"/>
              <a:gd name="T94" fmla="*/ 364 w 889"/>
              <a:gd name="T95" fmla="*/ 283 h 1063"/>
              <a:gd name="T96" fmla="*/ 313 w 889"/>
              <a:gd name="T97" fmla="*/ 294 h 1063"/>
              <a:gd name="T98" fmla="*/ 252 w 889"/>
              <a:gd name="T99" fmla="*/ 278 h 1063"/>
              <a:gd name="T100" fmla="*/ 233 w 889"/>
              <a:gd name="T101" fmla="*/ 230 h 1063"/>
              <a:gd name="T102" fmla="*/ 229 w 889"/>
              <a:gd name="T103" fmla="*/ 214 h 1063"/>
              <a:gd name="T104" fmla="*/ 234 w 889"/>
              <a:gd name="T105" fmla="*/ 192 h 1063"/>
              <a:gd name="T106" fmla="*/ 226 w 889"/>
              <a:gd name="T107" fmla="*/ 168 h 1063"/>
              <a:gd name="T108" fmla="*/ 161 w 889"/>
              <a:gd name="T109" fmla="*/ 165 h 1063"/>
              <a:gd name="T110" fmla="*/ 226 w 889"/>
              <a:gd name="T111" fmla="*/ 109 h 1063"/>
              <a:gd name="T112" fmla="*/ 231 w 889"/>
              <a:gd name="T113" fmla="*/ 41 h 1063"/>
              <a:gd name="T114" fmla="*/ 318 w 889"/>
              <a:gd name="T115" fmla="*/ 1 h 1063"/>
              <a:gd name="T116" fmla="*/ 416 w 889"/>
              <a:gd name="T117" fmla="*/ 14 h 1063"/>
              <a:gd name="T118" fmla="*/ 457 w 889"/>
              <a:gd name="T119" fmla="*/ 78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9" h="1063">
                <a:moveTo>
                  <a:pt x="457" y="78"/>
                </a:moveTo>
                <a:lnTo>
                  <a:pt x="482" y="73"/>
                </a:lnTo>
                <a:lnTo>
                  <a:pt x="472" y="88"/>
                </a:lnTo>
                <a:lnTo>
                  <a:pt x="487" y="88"/>
                </a:lnTo>
                <a:lnTo>
                  <a:pt x="487" y="88"/>
                </a:lnTo>
                <a:lnTo>
                  <a:pt x="481" y="98"/>
                </a:lnTo>
                <a:lnTo>
                  <a:pt x="477" y="105"/>
                </a:lnTo>
                <a:lnTo>
                  <a:pt x="477" y="107"/>
                </a:lnTo>
                <a:lnTo>
                  <a:pt x="477" y="109"/>
                </a:lnTo>
                <a:lnTo>
                  <a:pt x="477" y="109"/>
                </a:lnTo>
                <a:lnTo>
                  <a:pt x="481" y="109"/>
                </a:lnTo>
                <a:lnTo>
                  <a:pt x="487" y="107"/>
                </a:lnTo>
                <a:lnTo>
                  <a:pt x="491" y="106"/>
                </a:lnTo>
                <a:lnTo>
                  <a:pt x="492" y="107"/>
                </a:lnTo>
                <a:lnTo>
                  <a:pt x="492" y="109"/>
                </a:lnTo>
                <a:lnTo>
                  <a:pt x="492" y="109"/>
                </a:lnTo>
                <a:lnTo>
                  <a:pt x="489" y="116"/>
                </a:lnTo>
                <a:lnTo>
                  <a:pt x="487" y="124"/>
                </a:lnTo>
                <a:lnTo>
                  <a:pt x="487" y="124"/>
                </a:lnTo>
                <a:lnTo>
                  <a:pt x="485" y="129"/>
                </a:lnTo>
                <a:lnTo>
                  <a:pt x="481" y="136"/>
                </a:lnTo>
                <a:lnTo>
                  <a:pt x="480" y="138"/>
                </a:lnTo>
                <a:lnTo>
                  <a:pt x="481" y="141"/>
                </a:lnTo>
                <a:lnTo>
                  <a:pt x="482" y="143"/>
                </a:lnTo>
                <a:lnTo>
                  <a:pt x="487" y="145"/>
                </a:lnTo>
                <a:lnTo>
                  <a:pt x="487" y="145"/>
                </a:lnTo>
                <a:lnTo>
                  <a:pt x="491" y="145"/>
                </a:lnTo>
                <a:lnTo>
                  <a:pt x="496" y="143"/>
                </a:lnTo>
                <a:lnTo>
                  <a:pt x="509" y="137"/>
                </a:lnTo>
                <a:lnTo>
                  <a:pt x="540" y="122"/>
                </a:lnTo>
                <a:lnTo>
                  <a:pt x="554" y="114"/>
                </a:lnTo>
                <a:lnTo>
                  <a:pt x="567" y="110"/>
                </a:lnTo>
                <a:lnTo>
                  <a:pt x="572" y="109"/>
                </a:lnTo>
                <a:lnTo>
                  <a:pt x="576" y="109"/>
                </a:lnTo>
                <a:lnTo>
                  <a:pt x="578" y="110"/>
                </a:lnTo>
                <a:lnTo>
                  <a:pt x="579" y="114"/>
                </a:lnTo>
                <a:lnTo>
                  <a:pt x="579" y="114"/>
                </a:lnTo>
                <a:lnTo>
                  <a:pt x="581" y="123"/>
                </a:lnTo>
                <a:lnTo>
                  <a:pt x="585" y="131"/>
                </a:lnTo>
                <a:lnTo>
                  <a:pt x="591" y="139"/>
                </a:lnTo>
                <a:lnTo>
                  <a:pt x="596" y="147"/>
                </a:lnTo>
                <a:lnTo>
                  <a:pt x="609" y="160"/>
                </a:lnTo>
                <a:lnTo>
                  <a:pt x="613" y="164"/>
                </a:lnTo>
                <a:lnTo>
                  <a:pt x="615" y="165"/>
                </a:lnTo>
                <a:lnTo>
                  <a:pt x="615" y="165"/>
                </a:lnTo>
                <a:lnTo>
                  <a:pt x="628" y="169"/>
                </a:lnTo>
                <a:lnTo>
                  <a:pt x="651" y="175"/>
                </a:lnTo>
                <a:lnTo>
                  <a:pt x="673" y="184"/>
                </a:lnTo>
                <a:lnTo>
                  <a:pt x="679" y="188"/>
                </a:lnTo>
                <a:lnTo>
                  <a:pt x="682" y="189"/>
                </a:lnTo>
                <a:lnTo>
                  <a:pt x="682" y="191"/>
                </a:lnTo>
                <a:lnTo>
                  <a:pt x="682" y="191"/>
                </a:lnTo>
                <a:lnTo>
                  <a:pt x="682" y="193"/>
                </a:lnTo>
                <a:lnTo>
                  <a:pt x="686" y="196"/>
                </a:lnTo>
                <a:lnTo>
                  <a:pt x="693" y="204"/>
                </a:lnTo>
                <a:lnTo>
                  <a:pt x="696" y="207"/>
                </a:lnTo>
                <a:lnTo>
                  <a:pt x="697" y="210"/>
                </a:lnTo>
                <a:lnTo>
                  <a:pt x="696" y="213"/>
                </a:lnTo>
                <a:lnTo>
                  <a:pt x="693" y="214"/>
                </a:lnTo>
                <a:lnTo>
                  <a:pt x="687" y="216"/>
                </a:lnTo>
                <a:lnTo>
                  <a:pt x="687" y="216"/>
                </a:lnTo>
                <a:lnTo>
                  <a:pt x="677" y="218"/>
                </a:lnTo>
                <a:lnTo>
                  <a:pt x="665" y="218"/>
                </a:lnTo>
                <a:lnTo>
                  <a:pt x="655" y="218"/>
                </a:lnTo>
                <a:lnTo>
                  <a:pt x="645" y="216"/>
                </a:lnTo>
                <a:lnTo>
                  <a:pt x="627" y="213"/>
                </a:lnTo>
                <a:lnTo>
                  <a:pt x="620" y="211"/>
                </a:lnTo>
                <a:lnTo>
                  <a:pt x="620" y="211"/>
                </a:lnTo>
                <a:lnTo>
                  <a:pt x="693" y="254"/>
                </a:lnTo>
                <a:lnTo>
                  <a:pt x="747" y="287"/>
                </a:lnTo>
                <a:lnTo>
                  <a:pt x="767" y="300"/>
                </a:lnTo>
                <a:lnTo>
                  <a:pt x="779" y="309"/>
                </a:lnTo>
                <a:lnTo>
                  <a:pt x="779" y="309"/>
                </a:lnTo>
                <a:lnTo>
                  <a:pt x="788" y="320"/>
                </a:lnTo>
                <a:lnTo>
                  <a:pt x="802" y="341"/>
                </a:lnTo>
                <a:lnTo>
                  <a:pt x="838" y="396"/>
                </a:lnTo>
                <a:lnTo>
                  <a:pt x="870" y="448"/>
                </a:lnTo>
                <a:lnTo>
                  <a:pt x="879" y="465"/>
                </a:lnTo>
                <a:lnTo>
                  <a:pt x="881" y="470"/>
                </a:lnTo>
                <a:lnTo>
                  <a:pt x="881" y="473"/>
                </a:lnTo>
                <a:lnTo>
                  <a:pt x="881" y="473"/>
                </a:lnTo>
                <a:lnTo>
                  <a:pt x="876" y="475"/>
                </a:lnTo>
                <a:lnTo>
                  <a:pt x="870" y="478"/>
                </a:lnTo>
                <a:lnTo>
                  <a:pt x="863" y="480"/>
                </a:lnTo>
                <a:lnTo>
                  <a:pt x="861" y="482"/>
                </a:lnTo>
                <a:lnTo>
                  <a:pt x="861" y="483"/>
                </a:lnTo>
                <a:lnTo>
                  <a:pt x="861" y="483"/>
                </a:lnTo>
                <a:lnTo>
                  <a:pt x="867" y="505"/>
                </a:lnTo>
                <a:lnTo>
                  <a:pt x="872" y="526"/>
                </a:lnTo>
                <a:lnTo>
                  <a:pt x="879" y="553"/>
                </a:lnTo>
                <a:lnTo>
                  <a:pt x="884" y="583"/>
                </a:lnTo>
                <a:lnTo>
                  <a:pt x="888" y="612"/>
                </a:lnTo>
                <a:lnTo>
                  <a:pt x="889" y="639"/>
                </a:lnTo>
                <a:lnTo>
                  <a:pt x="888" y="652"/>
                </a:lnTo>
                <a:lnTo>
                  <a:pt x="886" y="662"/>
                </a:lnTo>
                <a:lnTo>
                  <a:pt x="886" y="662"/>
                </a:lnTo>
                <a:lnTo>
                  <a:pt x="880" y="697"/>
                </a:lnTo>
                <a:lnTo>
                  <a:pt x="876" y="721"/>
                </a:lnTo>
                <a:lnTo>
                  <a:pt x="875" y="730"/>
                </a:lnTo>
                <a:lnTo>
                  <a:pt x="871" y="738"/>
                </a:lnTo>
                <a:lnTo>
                  <a:pt x="867" y="744"/>
                </a:lnTo>
                <a:lnTo>
                  <a:pt x="861" y="749"/>
                </a:lnTo>
                <a:lnTo>
                  <a:pt x="861" y="749"/>
                </a:lnTo>
                <a:lnTo>
                  <a:pt x="847" y="760"/>
                </a:lnTo>
                <a:lnTo>
                  <a:pt x="833" y="769"/>
                </a:lnTo>
                <a:lnTo>
                  <a:pt x="820" y="780"/>
                </a:lnTo>
                <a:lnTo>
                  <a:pt x="820" y="780"/>
                </a:lnTo>
                <a:lnTo>
                  <a:pt x="822" y="783"/>
                </a:lnTo>
                <a:lnTo>
                  <a:pt x="830" y="789"/>
                </a:lnTo>
                <a:lnTo>
                  <a:pt x="833" y="793"/>
                </a:lnTo>
                <a:lnTo>
                  <a:pt x="835" y="798"/>
                </a:lnTo>
                <a:lnTo>
                  <a:pt x="837" y="804"/>
                </a:lnTo>
                <a:lnTo>
                  <a:pt x="835" y="811"/>
                </a:lnTo>
                <a:lnTo>
                  <a:pt x="835" y="811"/>
                </a:lnTo>
                <a:lnTo>
                  <a:pt x="831" y="820"/>
                </a:lnTo>
                <a:lnTo>
                  <a:pt x="825" y="831"/>
                </a:lnTo>
                <a:lnTo>
                  <a:pt x="807" y="859"/>
                </a:lnTo>
                <a:lnTo>
                  <a:pt x="774" y="908"/>
                </a:lnTo>
                <a:lnTo>
                  <a:pt x="774" y="908"/>
                </a:lnTo>
                <a:lnTo>
                  <a:pt x="770" y="915"/>
                </a:lnTo>
                <a:lnTo>
                  <a:pt x="767" y="921"/>
                </a:lnTo>
                <a:lnTo>
                  <a:pt x="762" y="931"/>
                </a:lnTo>
                <a:lnTo>
                  <a:pt x="760" y="936"/>
                </a:lnTo>
                <a:lnTo>
                  <a:pt x="756" y="939"/>
                </a:lnTo>
                <a:lnTo>
                  <a:pt x="751" y="943"/>
                </a:lnTo>
                <a:lnTo>
                  <a:pt x="743" y="944"/>
                </a:lnTo>
                <a:lnTo>
                  <a:pt x="743" y="944"/>
                </a:lnTo>
                <a:lnTo>
                  <a:pt x="718" y="947"/>
                </a:lnTo>
                <a:lnTo>
                  <a:pt x="701" y="947"/>
                </a:lnTo>
                <a:lnTo>
                  <a:pt x="686" y="947"/>
                </a:lnTo>
                <a:lnTo>
                  <a:pt x="672" y="945"/>
                </a:lnTo>
                <a:lnTo>
                  <a:pt x="661" y="944"/>
                </a:lnTo>
                <a:lnTo>
                  <a:pt x="657" y="941"/>
                </a:lnTo>
                <a:lnTo>
                  <a:pt x="655" y="939"/>
                </a:lnTo>
                <a:lnTo>
                  <a:pt x="655" y="936"/>
                </a:lnTo>
                <a:lnTo>
                  <a:pt x="656" y="934"/>
                </a:lnTo>
                <a:lnTo>
                  <a:pt x="656" y="934"/>
                </a:lnTo>
                <a:lnTo>
                  <a:pt x="661" y="927"/>
                </a:lnTo>
                <a:lnTo>
                  <a:pt x="669" y="922"/>
                </a:lnTo>
                <a:lnTo>
                  <a:pt x="677" y="918"/>
                </a:lnTo>
                <a:lnTo>
                  <a:pt x="684" y="915"/>
                </a:lnTo>
                <a:lnTo>
                  <a:pt x="697" y="909"/>
                </a:lnTo>
                <a:lnTo>
                  <a:pt x="702" y="908"/>
                </a:lnTo>
                <a:lnTo>
                  <a:pt x="702" y="908"/>
                </a:lnTo>
                <a:lnTo>
                  <a:pt x="700" y="899"/>
                </a:lnTo>
                <a:lnTo>
                  <a:pt x="698" y="889"/>
                </a:lnTo>
                <a:lnTo>
                  <a:pt x="697" y="877"/>
                </a:lnTo>
                <a:lnTo>
                  <a:pt x="697" y="877"/>
                </a:lnTo>
                <a:lnTo>
                  <a:pt x="696" y="866"/>
                </a:lnTo>
                <a:lnTo>
                  <a:pt x="695" y="856"/>
                </a:lnTo>
                <a:lnTo>
                  <a:pt x="692" y="847"/>
                </a:lnTo>
                <a:lnTo>
                  <a:pt x="687" y="821"/>
                </a:lnTo>
                <a:lnTo>
                  <a:pt x="682" y="842"/>
                </a:lnTo>
                <a:lnTo>
                  <a:pt x="682" y="842"/>
                </a:lnTo>
                <a:lnTo>
                  <a:pt x="628" y="834"/>
                </a:lnTo>
                <a:lnTo>
                  <a:pt x="569" y="826"/>
                </a:lnTo>
                <a:lnTo>
                  <a:pt x="569" y="826"/>
                </a:lnTo>
                <a:lnTo>
                  <a:pt x="569" y="827"/>
                </a:lnTo>
                <a:lnTo>
                  <a:pt x="570" y="831"/>
                </a:lnTo>
                <a:lnTo>
                  <a:pt x="576" y="843"/>
                </a:lnTo>
                <a:lnTo>
                  <a:pt x="596" y="881"/>
                </a:lnTo>
                <a:lnTo>
                  <a:pt x="625" y="934"/>
                </a:lnTo>
                <a:lnTo>
                  <a:pt x="625" y="934"/>
                </a:lnTo>
                <a:lnTo>
                  <a:pt x="622" y="933"/>
                </a:lnTo>
                <a:lnTo>
                  <a:pt x="617" y="933"/>
                </a:lnTo>
                <a:lnTo>
                  <a:pt x="610" y="934"/>
                </a:lnTo>
                <a:lnTo>
                  <a:pt x="610" y="934"/>
                </a:lnTo>
                <a:lnTo>
                  <a:pt x="614" y="943"/>
                </a:lnTo>
                <a:lnTo>
                  <a:pt x="622" y="965"/>
                </a:lnTo>
                <a:lnTo>
                  <a:pt x="624" y="977"/>
                </a:lnTo>
                <a:lnTo>
                  <a:pt x="625" y="989"/>
                </a:lnTo>
                <a:lnTo>
                  <a:pt x="624" y="999"/>
                </a:lnTo>
                <a:lnTo>
                  <a:pt x="623" y="1003"/>
                </a:lnTo>
                <a:lnTo>
                  <a:pt x="620" y="1006"/>
                </a:lnTo>
                <a:lnTo>
                  <a:pt x="620" y="1006"/>
                </a:lnTo>
                <a:lnTo>
                  <a:pt x="611" y="1013"/>
                </a:lnTo>
                <a:lnTo>
                  <a:pt x="605" y="1020"/>
                </a:lnTo>
                <a:lnTo>
                  <a:pt x="596" y="1023"/>
                </a:lnTo>
                <a:lnTo>
                  <a:pt x="585" y="1026"/>
                </a:lnTo>
                <a:lnTo>
                  <a:pt x="585" y="1026"/>
                </a:lnTo>
                <a:lnTo>
                  <a:pt x="565" y="1029"/>
                </a:lnTo>
                <a:lnTo>
                  <a:pt x="541" y="1034"/>
                </a:lnTo>
                <a:lnTo>
                  <a:pt x="482" y="1047"/>
                </a:lnTo>
                <a:lnTo>
                  <a:pt x="482" y="1047"/>
                </a:lnTo>
                <a:lnTo>
                  <a:pt x="448" y="1054"/>
                </a:lnTo>
                <a:lnTo>
                  <a:pt x="412" y="1059"/>
                </a:lnTo>
                <a:lnTo>
                  <a:pt x="381" y="1063"/>
                </a:lnTo>
                <a:lnTo>
                  <a:pt x="371" y="1063"/>
                </a:lnTo>
                <a:lnTo>
                  <a:pt x="364" y="1062"/>
                </a:lnTo>
                <a:lnTo>
                  <a:pt x="364" y="1062"/>
                </a:lnTo>
                <a:lnTo>
                  <a:pt x="361" y="1059"/>
                </a:lnTo>
                <a:lnTo>
                  <a:pt x="358" y="1055"/>
                </a:lnTo>
                <a:lnTo>
                  <a:pt x="353" y="1047"/>
                </a:lnTo>
                <a:lnTo>
                  <a:pt x="349" y="1036"/>
                </a:lnTo>
                <a:lnTo>
                  <a:pt x="349" y="1036"/>
                </a:lnTo>
                <a:lnTo>
                  <a:pt x="347" y="1038"/>
                </a:lnTo>
                <a:lnTo>
                  <a:pt x="341" y="1039"/>
                </a:lnTo>
                <a:lnTo>
                  <a:pt x="339" y="1039"/>
                </a:lnTo>
                <a:lnTo>
                  <a:pt x="336" y="1038"/>
                </a:lnTo>
                <a:lnTo>
                  <a:pt x="335" y="1035"/>
                </a:lnTo>
                <a:lnTo>
                  <a:pt x="334" y="1031"/>
                </a:lnTo>
                <a:lnTo>
                  <a:pt x="334" y="1031"/>
                </a:lnTo>
                <a:lnTo>
                  <a:pt x="335" y="1026"/>
                </a:lnTo>
                <a:lnTo>
                  <a:pt x="338" y="1020"/>
                </a:lnTo>
                <a:lnTo>
                  <a:pt x="343" y="1014"/>
                </a:lnTo>
                <a:lnTo>
                  <a:pt x="348" y="1008"/>
                </a:lnTo>
                <a:lnTo>
                  <a:pt x="356" y="1003"/>
                </a:lnTo>
                <a:lnTo>
                  <a:pt x="364" y="998"/>
                </a:lnTo>
                <a:lnTo>
                  <a:pt x="375" y="994"/>
                </a:lnTo>
                <a:lnTo>
                  <a:pt x="385" y="990"/>
                </a:lnTo>
                <a:lnTo>
                  <a:pt x="385" y="990"/>
                </a:lnTo>
                <a:lnTo>
                  <a:pt x="398" y="985"/>
                </a:lnTo>
                <a:lnTo>
                  <a:pt x="412" y="979"/>
                </a:lnTo>
                <a:lnTo>
                  <a:pt x="443" y="963"/>
                </a:lnTo>
                <a:lnTo>
                  <a:pt x="477" y="944"/>
                </a:lnTo>
                <a:lnTo>
                  <a:pt x="487" y="924"/>
                </a:lnTo>
                <a:lnTo>
                  <a:pt x="457" y="924"/>
                </a:lnTo>
                <a:lnTo>
                  <a:pt x="400" y="816"/>
                </a:lnTo>
                <a:lnTo>
                  <a:pt x="400" y="816"/>
                </a:lnTo>
                <a:lnTo>
                  <a:pt x="402" y="813"/>
                </a:lnTo>
                <a:lnTo>
                  <a:pt x="403" y="807"/>
                </a:lnTo>
                <a:lnTo>
                  <a:pt x="403" y="803"/>
                </a:lnTo>
                <a:lnTo>
                  <a:pt x="400" y="799"/>
                </a:lnTo>
                <a:lnTo>
                  <a:pt x="396" y="797"/>
                </a:lnTo>
                <a:lnTo>
                  <a:pt x="390" y="795"/>
                </a:lnTo>
                <a:lnTo>
                  <a:pt x="390" y="795"/>
                </a:lnTo>
                <a:lnTo>
                  <a:pt x="373" y="792"/>
                </a:lnTo>
                <a:lnTo>
                  <a:pt x="357" y="788"/>
                </a:lnTo>
                <a:lnTo>
                  <a:pt x="339" y="780"/>
                </a:lnTo>
                <a:lnTo>
                  <a:pt x="339" y="780"/>
                </a:lnTo>
                <a:lnTo>
                  <a:pt x="335" y="771"/>
                </a:lnTo>
                <a:lnTo>
                  <a:pt x="329" y="753"/>
                </a:lnTo>
                <a:lnTo>
                  <a:pt x="318" y="719"/>
                </a:lnTo>
                <a:lnTo>
                  <a:pt x="318" y="719"/>
                </a:lnTo>
                <a:lnTo>
                  <a:pt x="316" y="706"/>
                </a:lnTo>
                <a:lnTo>
                  <a:pt x="313" y="688"/>
                </a:lnTo>
                <a:lnTo>
                  <a:pt x="312" y="671"/>
                </a:lnTo>
                <a:lnTo>
                  <a:pt x="312" y="666"/>
                </a:lnTo>
                <a:lnTo>
                  <a:pt x="313" y="662"/>
                </a:lnTo>
                <a:lnTo>
                  <a:pt x="313" y="662"/>
                </a:lnTo>
                <a:lnTo>
                  <a:pt x="317" y="658"/>
                </a:lnTo>
                <a:lnTo>
                  <a:pt x="321" y="657"/>
                </a:lnTo>
                <a:lnTo>
                  <a:pt x="324" y="654"/>
                </a:lnTo>
                <a:lnTo>
                  <a:pt x="324" y="653"/>
                </a:lnTo>
                <a:lnTo>
                  <a:pt x="324" y="652"/>
                </a:lnTo>
                <a:lnTo>
                  <a:pt x="324" y="652"/>
                </a:lnTo>
                <a:lnTo>
                  <a:pt x="320" y="642"/>
                </a:lnTo>
                <a:lnTo>
                  <a:pt x="315" y="622"/>
                </a:lnTo>
                <a:lnTo>
                  <a:pt x="308" y="596"/>
                </a:lnTo>
                <a:lnTo>
                  <a:pt x="308" y="596"/>
                </a:lnTo>
                <a:lnTo>
                  <a:pt x="309" y="590"/>
                </a:lnTo>
                <a:lnTo>
                  <a:pt x="312" y="578"/>
                </a:lnTo>
                <a:lnTo>
                  <a:pt x="312" y="571"/>
                </a:lnTo>
                <a:lnTo>
                  <a:pt x="311" y="566"/>
                </a:lnTo>
                <a:lnTo>
                  <a:pt x="308" y="561"/>
                </a:lnTo>
                <a:lnTo>
                  <a:pt x="306" y="560"/>
                </a:lnTo>
                <a:lnTo>
                  <a:pt x="303" y="560"/>
                </a:lnTo>
                <a:lnTo>
                  <a:pt x="303" y="560"/>
                </a:lnTo>
                <a:lnTo>
                  <a:pt x="293" y="557"/>
                </a:lnTo>
                <a:lnTo>
                  <a:pt x="276" y="551"/>
                </a:lnTo>
                <a:lnTo>
                  <a:pt x="233" y="534"/>
                </a:lnTo>
                <a:lnTo>
                  <a:pt x="175" y="508"/>
                </a:lnTo>
                <a:lnTo>
                  <a:pt x="129" y="473"/>
                </a:lnTo>
                <a:lnTo>
                  <a:pt x="129" y="452"/>
                </a:lnTo>
                <a:lnTo>
                  <a:pt x="129" y="452"/>
                </a:lnTo>
                <a:lnTo>
                  <a:pt x="107" y="437"/>
                </a:lnTo>
                <a:lnTo>
                  <a:pt x="91" y="426"/>
                </a:lnTo>
                <a:lnTo>
                  <a:pt x="83" y="421"/>
                </a:lnTo>
                <a:lnTo>
                  <a:pt x="83" y="421"/>
                </a:lnTo>
                <a:lnTo>
                  <a:pt x="74" y="423"/>
                </a:lnTo>
                <a:lnTo>
                  <a:pt x="69" y="423"/>
                </a:lnTo>
                <a:lnTo>
                  <a:pt x="68" y="423"/>
                </a:lnTo>
                <a:lnTo>
                  <a:pt x="68" y="421"/>
                </a:lnTo>
                <a:lnTo>
                  <a:pt x="68" y="421"/>
                </a:lnTo>
                <a:lnTo>
                  <a:pt x="68" y="423"/>
                </a:lnTo>
                <a:lnTo>
                  <a:pt x="66" y="428"/>
                </a:lnTo>
                <a:lnTo>
                  <a:pt x="64" y="430"/>
                </a:lnTo>
                <a:lnTo>
                  <a:pt x="63" y="432"/>
                </a:lnTo>
                <a:lnTo>
                  <a:pt x="60" y="430"/>
                </a:lnTo>
                <a:lnTo>
                  <a:pt x="57" y="426"/>
                </a:lnTo>
                <a:lnTo>
                  <a:pt x="57" y="426"/>
                </a:lnTo>
                <a:lnTo>
                  <a:pt x="54" y="417"/>
                </a:lnTo>
                <a:lnTo>
                  <a:pt x="52" y="411"/>
                </a:lnTo>
                <a:lnTo>
                  <a:pt x="52" y="406"/>
                </a:lnTo>
                <a:lnTo>
                  <a:pt x="52" y="406"/>
                </a:lnTo>
                <a:lnTo>
                  <a:pt x="54" y="405"/>
                </a:lnTo>
                <a:lnTo>
                  <a:pt x="56" y="403"/>
                </a:lnTo>
                <a:lnTo>
                  <a:pt x="57" y="402"/>
                </a:lnTo>
                <a:lnTo>
                  <a:pt x="57" y="401"/>
                </a:lnTo>
                <a:lnTo>
                  <a:pt x="57" y="401"/>
                </a:lnTo>
                <a:lnTo>
                  <a:pt x="49" y="394"/>
                </a:lnTo>
                <a:lnTo>
                  <a:pt x="42" y="391"/>
                </a:lnTo>
                <a:lnTo>
                  <a:pt x="42" y="391"/>
                </a:lnTo>
                <a:lnTo>
                  <a:pt x="42" y="388"/>
                </a:lnTo>
                <a:lnTo>
                  <a:pt x="41" y="387"/>
                </a:lnTo>
                <a:lnTo>
                  <a:pt x="37" y="385"/>
                </a:lnTo>
                <a:lnTo>
                  <a:pt x="37" y="385"/>
                </a:lnTo>
                <a:lnTo>
                  <a:pt x="22" y="383"/>
                </a:lnTo>
                <a:lnTo>
                  <a:pt x="15" y="382"/>
                </a:lnTo>
                <a:lnTo>
                  <a:pt x="11" y="380"/>
                </a:lnTo>
                <a:lnTo>
                  <a:pt x="11" y="380"/>
                </a:lnTo>
                <a:lnTo>
                  <a:pt x="13" y="378"/>
                </a:lnTo>
                <a:lnTo>
                  <a:pt x="14" y="375"/>
                </a:lnTo>
                <a:lnTo>
                  <a:pt x="17" y="371"/>
                </a:lnTo>
                <a:lnTo>
                  <a:pt x="17" y="370"/>
                </a:lnTo>
                <a:lnTo>
                  <a:pt x="17" y="370"/>
                </a:lnTo>
                <a:lnTo>
                  <a:pt x="18" y="369"/>
                </a:lnTo>
                <a:lnTo>
                  <a:pt x="24" y="368"/>
                </a:lnTo>
                <a:lnTo>
                  <a:pt x="32" y="365"/>
                </a:lnTo>
                <a:lnTo>
                  <a:pt x="32" y="365"/>
                </a:lnTo>
                <a:lnTo>
                  <a:pt x="29" y="360"/>
                </a:lnTo>
                <a:lnTo>
                  <a:pt x="27" y="357"/>
                </a:lnTo>
                <a:lnTo>
                  <a:pt x="27" y="355"/>
                </a:lnTo>
                <a:lnTo>
                  <a:pt x="27" y="355"/>
                </a:lnTo>
                <a:lnTo>
                  <a:pt x="27" y="350"/>
                </a:lnTo>
                <a:lnTo>
                  <a:pt x="27" y="344"/>
                </a:lnTo>
                <a:lnTo>
                  <a:pt x="17" y="339"/>
                </a:lnTo>
                <a:lnTo>
                  <a:pt x="17" y="339"/>
                </a:lnTo>
                <a:lnTo>
                  <a:pt x="10" y="346"/>
                </a:lnTo>
                <a:lnTo>
                  <a:pt x="5" y="350"/>
                </a:lnTo>
                <a:lnTo>
                  <a:pt x="2" y="351"/>
                </a:lnTo>
                <a:lnTo>
                  <a:pt x="1" y="350"/>
                </a:lnTo>
                <a:lnTo>
                  <a:pt x="1" y="350"/>
                </a:lnTo>
                <a:lnTo>
                  <a:pt x="0" y="347"/>
                </a:lnTo>
                <a:lnTo>
                  <a:pt x="1" y="344"/>
                </a:lnTo>
                <a:lnTo>
                  <a:pt x="2" y="337"/>
                </a:lnTo>
                <a:lnTo>
                  <a:pt x="6" y="329"/>
                </a:lnTo>
                <a:lnTo>
                  <a:pt x="6" y="329"/>
                </a:lnTo>
                <a:lnTo>
                  <a:pt x="4" y="328"/>
                </a:lnTo>
                <a:lnTo>
                  <a:pt x="2" y="327"/>
                </a:lnTo>
                <a:lnTo>
                  <a:pt x="1" y="324"/>
                </a:lnTo>
                <a:lnTo>
                  <a:pt x="1" y="324"/>
                </a:lnTo>
                <a:lnTo>
                  <a:pt x="0" y="318"/>
                </a:lnTo>
                <a:lnTo>
                  <a:pt x="0" y="315"/>
                </a:lnTo>
                <a:lnTo>
                  <a:pt x="1" y="314"/>
                </a:lnTo>
                <a:lnTo>
                  <a:pt x="1" y="314"/>
                </a:lnTo>
                <a:lnTo>
                  <a:pt x="4" y="312"/>
                </a:lnTo>
                <a:lnTo>
                  <a:pt x="5" y="311"/>
                </a:lnTo>
                <a:lnTo>
                  <a:pt x="6" y="309"/>
                </a:lnTo>
                <a:lnTo>
                  <a:pt x="6" y="309"/>
                </a:lnTo>
                <a:lnTo>
                  <a:pt x="4" y="305"/>
                </a:lnTo>
                <a:lnTo>
                  <a:pt x="1" y="301"/>
                </a:lnTo>
                <a:lnTo>
                  <a:pt x="1" y="298"/>
                </a:lnTo>
                <a:lnTo>
                  <a:pt x="1" y="298"/>
                </a:lnTo>
                <a:lnTo>
                  <a:pt x="4" y="297"/>
                </a:lnTo>
                <a:lnTo>
                  <a:pt x="10" y="294"/>
                </a:lnTo>
                <a:lnTo>
                  <a:pt x="22" y="293"/>
                </a:lnTo>
                <a:lnTo>
                  <a:pt x="22" y="293"/>
                </a:lnTo>
                <a:lnTo>
                  <a:pt x="40" y="288"/>
                </a:lnTo>
                <a:lnTo>
                  <a:pt x="52" y="287"/>
                </a:lnTo>
                <a:lnTo>
                  <a:pt x="57" y="287"/>
                </a:lnTo>
                <a:lnTo>
                  <a:pt x="63" y="288"/>
                </a:lnTo>
                <a:lnTo>
                  <a:pt x="63" y="288"/>
                </a:lnTo>
                <a:lnTo>
                  <a:pt x="77" y="294"/>
                </a:lnTo>
                <a:lnTo>
                  <a:pt x="83" y="298"/>
                </a:lnTo>
                <a:lnTo>
                  <a:pt x="88" y="303"/>
                </a:lnTo>
                <a:lnTo>
                  <a:pt x="88" y="303"/>
                </a:lnTo>
                <a:lnTo>
                  <a:pt x="95" y="310"/>
                </a:lnTo>
                <a:lnTo>
                  <a:pt x="106" y="319"/>
                </a:lnTo>
                <a:lnTo>
                  <a:pt x="129" y="334"/>
                </a:lnTo>
                <a:lnTo>
                  <a:pt x="129" y="334"/>
                </a:lnTo>
                <a:lnTo>
                  <a:pt x="147" y="347"/>
                </a:lnTo>
                <a:lnTo>
                  <a:pt x="153" y="352"/>
                </a:lnTo>
                <a:lnTo>
                  <a:pt x="155" y="355"/>
                </a:lnTo>
                <a:lnTo>
                  <a:pt x="155" y="355"/>
                </a:lnTo>
                <a:lnTo>
                  <a:pt x="156" y="356"/>
                </a:lnTo>
                <a:lnTo>
                  <a:pt x="157" y="359"/>
                </a:lnTo>
                <a:lnTo>
                  <a:pt x="165" y="364"/>
                </a:lnTo>
                <a:lnTo>
                  <a:pt x="175" y="370"/>
                </a:lnTo>
                <a:lnTo>
                  <a:pt x="180" y="365"/>
                </a:lnTo>
                <a:lnTo>
                  <a:pt x="180" y="365"/>
                </a:lnTo>
                <a:lnTo>
                  <a:pt x="199" y="369"/>
                </a:lnTo>
                <a:lnTo>
                  <a:pt x="231" y="375"/>
                </a:lnTo>
                <a:lnTo>
                  <a:pt x="231" y="375"/>
                </a:lnTo>
                <a:lnTo>
                  <a:pt x="269" y="382"/>
                </a:lnTo>
                <a:lnTo>
                  <a:pt x="293" y="385"/>
                </a:lnTo>
                <a:lnTo>
                  <a:pt x="324" y="391"/>
                </a:lnTo>
                <a:lnTo>
                  <a:pt x="329" y="380"/>
                </a:lnTo>
                <a:lnTo>
                  <a:pt x="329" y="380"/>
                </a:lnTo>
                <a:lnTo>
                  <a:pt x="340" y="364"/>
                </a:lnTo>
                <a:lnTo>
                  <a:pt x="361" y="337"/>
                </a:lnTo>
                <a:lnTo>
                  <a:pt x="390" y="298"/>
                </a:lnTo>
                <a:lnTo>
                  <a:pt x="364" y="283"/>
                </a:lnTo>
                <a:lnTo>
                  <a:pt x="364" y="283"/>
                </a:lnTo>
                <a:lnTo>
                  <a:pt x="354" y="283"/>
                </a:lnTo>
                <a:lnTo>
                  <a:pt x="339" y="283"/>
                </a:lnTo>
                <a:lnTo>
                  <a:pt x="339" y="283"/>
                </a:lnTo>
                <a:lnTo>
                  <a:pt x="333" y="284"/>
                </a:lnTo>
                <a:lnTo>
                  <a:pt x="324" y="288"/>
                </a:lnTo>
                <a:lnTo>
                  <a:pt x="324" y="288"/>
                </a:lnTo>
                <a:lnTo>
                  <a:pt x="318" y="291"/>
                </a:lnTo>
                <a:lnTo>
                  <a:pt x="313" y="294"/>
                </a:lnTo>
                <a:lnTo>
                  <a:pt x="307" y="297"/>
                </a:lnTo>
                <a:lnTo>
                  <a:pt x="298" y="298"/>
                </a:lnTo>
                <a:lnTo>
                  <a:pt x="298" y="298"/>
                </a:lnTo>
                <a:lnTo>
                  <a:pt x="286" y="297"/>
                </a:lnTo>
                <a:lnTo>
                  <a:pt x="274" y="293"/>
                </a:lnTo>
                <a:lnTo>
                  <a:pt x="262" y="287"/>
                </a:lnTo>
                <a:lnTo>
                  <a:pt x="257" y="283"/>
                </a:lnTo>
                <a:lnTo>
                  <a:pt x="252" y="278"/>
                </a:lnTo>
                <a:lnTo>
                  <a:pt x="252" y="278"/>
                </a:lnTo>
                <a:lnTo>
                  <a:pt x="248" y="271"/>
                </a:lnTo>
                <a:lnTo>
                  <a:pt x="244" y="265"/>
                </a:lnTo>
                <a:lnTo>
                  <a:pt x="237" y="250"/>
                </a:lnTo>
                <a:lnTo>
                  <a:pt x="233" y="237"/>
                </a:lnTo>
                <a:lnTo>
                  <a:pt x="231" y="232"/>
                </a:lnTo>
                <a:lnTo>
                  <a:pt x="231" y="232"/>
                </a:lnTo>
                <a:lnTo>
                  <a:pt x="233" y="230"/>
                </a:lnTo>
                <a:lnTo>
                  <a:pt x="235" y="229"/>
                </a:lnTo>
                <a:lnTo>
                  <a:pt x="237" y="227"/>
                </a:lnTo>
                <a:lnTo>
                  <a:pt x="238" y="224"/>
                </a:lnTo>
                <a:lnTo>
                  <a:pt x="238" y="224"/>
                </a:lnTo>
                <a:lnTo>
                  <a:pt x="238" y="220"/>
                </a:lnTo>
                <a:lnTo>
                  <a:pt x="239" y="216"/>
                </a:lnTo>
                <a:lnTo>
                  <a:pt x="239" y="216"/>
                </a:lnTo>
                <a:lnTo>
                  <a:pt x="229" y="214"/>
                </a:lnTo>
                <a:lnTo>
                  <a:pt x="224" y="213"/>
                </a:lnTo>
                <a:lnTo>
                  <a:pt x="221" y="210"/>
                </a:lnTo>
                <a:lnTo>
                  <a:pt x="221" y="210"/>
                </a:lnTo>
                <a:lnTo>
                  <a:pt x="226" y="202"/>
                </a:lnTo>
                <a:lnTo>
                  <a:pt x="229" y="197"/>
                </a:lnTo>
                <a:lnTo>
                  <a:pt x="233" y="193"/>
                </a:lnTo>
                <a:lnTo>
                  <a:pt x="233" y="193"/>
                </a:lnTo>
                <a:lnTo>
                  <a:pt x="234" y="192"/>
                </a:lnTo>
                <a:lnTo>
                  <a:pt x="235" y="188"/>
                </a:lnTo>
                <a:lnTo>
                  <a:pt x="237" y="180"/>
                </a:lnTo>
                <a:lnTo>
                  <a:pt x="237" y="180"/>
                </a:lnTo>
                <a:lnTo>
                  <a:pt x="235" y="177"/>
                </a:lnTo>
                <a:lnTo>
                  <a:pt x="234" y="170"/>
                </a:lnTo>
                <a:lnTo>
                  <a:pt x="231" y="165"/>
                </a:lnTo>
                <a:lnTo>
                  <a:pt x="231" y="165"/>
                </a:lnTo>
                <a:lnTo>
                  <a:pt x="226" y="168"/>
                </a:lnTo>
                <a:lnTo>
                  <a:pt x="215" y="172"/>
                </a:lnTo>
                <a:lnTo>
                  <a:pt x="199" y="174"/>
                </a:lnTo>
                <a:lnTo>
                  <a:pt x="192" y="175"/>
                </a:lnTo>
                <a:lnTo>
                  <a:pt x="185" y="175"/>
                </a:lnTo>
                <a:lnTo>
                  <a:pt x="185" y="175"/>
                </a:lnTo>
                <a:lnTo>
                  <a:pt x="179" y="174"/>
                </a:lnTo>
                <a:lnTo>
                  <a:pt x="173" y="172"/>
                </a:lnTo>
                <a:lnTo>
                  <a:pt x="161" y="165"/>
                </a:lnTo>
                <a:lnTo>
                  <a:pt x="152" y="159"/>
                </a:lnTo>
                <a:lnTo>
                  <a:pt x="150" y="155"/>
                </a:lnTo>
                <a:lnTo>
                  <a:pt x="150" y="155"/>
                </a:lnTo>
                <a:lnTo>
                  <a:pt x="189" y="133"/>
                </a:lnTo>
                <a:lnTo>
                  <a:pt x="215" y="118"/>
                </a:lnTo>
                <a:lnTo>
                  <a:pt x="224" y="113"/>
                </a:lnTo>
                <a:lnTo>
                  <a:pt x="226" y="109"/>
                </a:lnTo>
                <a:lnTo>
                  <a:pt x="226" y="109"/>
                </a:lnTo>
                <a:lnTo>
                  <a:pt x="225" y="100"/>
                </a:lnTo>
                <a:lnTo>
                  <a:pt x="222" y="83"/>
                </a:lnTo>
                <a:lnTo>
                  <a:pt x="222" y="73"/>
                </a:lnTo>
                <a:lnTo>
                  <a:pt x="222" y="64"/>
                </a:lnTo>
                <a:lnTo>
                  <a:pt x="224" y="55"/>
                </a:lnTo>
                <a:lnTo>
                  <a:pt x="226" y="47"/>
                </a:lnTo>
                <a:lnTo>
                  <a:pt x="226" y="47"/>
                </a:lnTo>
                <a:lnTo>
                  <a:pt x="231" y="41"/>
                </a:lnTo>
                <a:lnTo>
                  <a:pt x="240" y="33"/>
                </a:lnTo>
                <a:lnTo>
                  <a:pt x="252" y="25"/>
                </a:lnTo>
                <a:lnTo>
                  <a:pt x="265" y="19"/>
                </a:lnTo>
                <a:lnTo>
                  <a:pt x="279" y="13"/>
                </a:lnTo>
                <a:lnTo>
                  <a:pt x="293" y="8"/>
                </a:lnTo>
                <a:lnTo>
                  <a:pt x="307" y="4"/>
                </a:lnTo>
                <a:lnTo>
                  <a:pt x="318" y="1"/>
                </a:lnTo>
                <a:lnTo>
                  <a:pt x="318" y="1"/>
                </a:lnTo>
                <a:lnTo>
                  <a:pt x="341" y="0"/>
                </a:lnTo>
                <a:lnTo>
                  <a:pt x="366" y="1"/>
                </a:lnTo>
                <a:lnTo>
                  <a:pt x="386" y="2"/>
                </a:lnTo>
                <a:lnTo>
                  <a:pt x="394" y="5"/>
                </a:lnTo>
                <a:lnTo>
                  <a:pt x="400" y="6"/>
                </a:lnTo>
                <a:lnTo>
                  <a:pt x="400" y="6"/>
                </a:lnTo>
                <a:lnTo>
                  <a:pt x="409" y="10"/>
                </a:lnTo>
                <a:lnTo>
                  <a:pt x="416" y="14"/>
                </a:lnTo>
                <a:lnTo>
                  <a:pt x="422" y="20"/>
                </a:lnTo>
                <a:lnTo>
                  <a:pt x="426" y="27"/>
                </a:lnTo>
                <a:lnTo>
                  <a:pt x="426" y="27"/>
                </a:lnTo>
                <a:lnTo>
                  <a:pt x="436" y="52"/>
                </a:lnTo>
                <a:lnTo>
                  <a:pt x="436" y="52"/>
                </a:lnTo>
                <a:lnTo>
                  <a:pt x="440" y="59"/>
                </a:lnTo>
                <a:lnTo>
                  <a:pt x="448" y="66"/>
                </a:lnTo>
                <a:lnTo>
                  <a:pt x="457" y="78"/>
                </a:lnTo>
                <a:lnTo>
                  <a:pt x="457" y="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D0FD73E5-903F-E469-D049-4B29B873209E}"/>
              </a:ext>
            </a:extLst>
          </p:cNvPr>
          <p:cNvSpPr>
            <a:spLocks noEditPoints="1"/>
          </p:cNvSpPr>
          <p:nvPr/>
        </p:nvSpPr>
        <p:spPr bwMode="auto">
          <a:xfrm>
            <a:off x="7088602" y="3905584"/>
            <a:ext cx="1384171" cy="2397125"/>
          </a:xfrm>
          <a:custGeom>
            <a:avLst/>
            <a:gdLst>
              <a:gd name="T0" fmla="*/ 563 w 921"/>
              <a:gd name="T1" fmla="*/ 432 h 1595"/>
              <a:gd name="T2" fmla="*/ 594 w 921"/>
              <a:gd name="T3" fmla="*/ 524 h 1595"/>
              <a:gd name="T4" fmla="*/ 630 w 921"/>
              <a:gd name="T5" fmla="*/ 596 h 1595"/>
              <a:gd name="T6" fmla="*/ 573 w 921"/>
              <a:gd name="T7" fmla="*/ 954 h 1595"/>
              <a:gd name="T8" fmla="*/ 567 w 921"/>
              <a:gd name="T9" fmla="*/ 1303 h 1595"/>
              <a:gd name="T10" fmla="*/ 550 w 921"/>
              <a:gd name="T11" fmla="*/ 1419 h 1595"/>
              <a:gd name="T12" fmla="*/ 433 w 921"/>
              <a:gd name="T13" fmla="*/ 1518 h 1595"/>
              <a:gd name="T14" fmla="*/ 407 w 921"/>
              <a:gd name="T15" fmla="*/ 1581 h 1595"/>
              <a:gd name="T16" fmla="*/ 584 w 921"/>
              <a:gd name="T17" fmla="*/ 1556 h 1595"/>
              <a:gd name="T18" fmla="*/ 681 w 921"/>
              <a:gd name="T19" fmla="*/ 1528 h 1595"/>
              <a:gd name="T20" fmla="*/ 681 w 921"/>
              <a:gd name="T21" fmla="*/ 1446 h 1595"/>
              <a:gd name="T22" fmla="*/ 911 w 921"/>
              <a:gd name="T23" fmla="*/ 1421 h 1595"/>
              <a:gd name="T24" fmla="*/ 906 w 921"/>
              <a:gd name="T25" fmla="*/ 1334 h 1595"/>
              <a:gd name="T26" fmla="*/ 895 w 921"/>
              <a:gd name="T27" fmla="*/ 1296 h 1595"/>
              <a:gd name="T28" fmla="*/ 845 w 921"/>
              <a:gd name="T29" fmla="*/ 1139 h 1595"/>
              <a:gd name="T30" fmla="*/ 754 w 921"/>
              <a:gd name="T31" fmla="*/ 1011 h 1595"/>
              <a:gd name="T32" fmla="*/ 861 w 921"/>
              <a:gd name="T33" fmla="*/ 788 h 1595"/>
              <a:gd name="T34" fmla="*/ 887 w 921"/>
              <a:gd name="T35" fmla="*/ 582 h 1595"/>
              <a:gd name="T36" fmla="*/ 827 w 921"/>
              <a:gd name="T37" fmla="*/ 428 h 1595"/>
              <a:gd name="T38" fmla="*/ 751 w 921"/>
              <a:gd name="T39" fmla="*/ 293 h 1595"/>
              <a:gd name="T40" fmla="*/ 630 w 921"/>
              <a:gd name="T41" fmla="*/ 181 h 1595"/>
              <a:gd name="T42" fmla="*/ 522 w 921"/>
              <a:gd name="T43" fmla="*/ 140 h 1595"/>
              <a:gd name="T44" fmla="*/ 466 w 921"/>
              <a:gd name="T45" fmla="*/ 99 h 1595"/>
              <a:gd name="T46" fmla="*/ 419 w 921"/>
              <a:gd name="T47" fmla="*/ 46 h 1595"/>
              <a:gd name="T48" fmla="*/ 307 w 921"/>
              <a:gd name="T49" fmla="*/ 2 h 1595"/>
              <a:gd name="T50" fmla="*/ 219 w 921"/>
              <a:gd name="T51" fmla="*/ 61 h 1595"/>
              <a:gd name="T52" fmla="*/ 215 w 921"/>
              <a:gd name="T53" fmla="*/ 140 h 1595"/>
              <a:gd name="T54" fmla="*/ 169 w 921"/>
              <a:gd name="T55" fmla="*/ 186 h 1595"/>
              <a:gd name="T56" fmla="*/ 260 w 921"/>
              <a:gd name="T57" fmla="*/ 196 h 1595"/>
              <a:gd name="T58" fmla="*/ 266 w 921"/>
              <a:gd name="T59" fmla="*/ 232 h 1595"/>
              <a:gd name="T60" fmla="*/ 320 w 921"/>
              <a:gd name="T61" fmla="*/ 291 h 1595"/>
              <a:gd name="T62" fmla="*/ 373 w 921"/>
              <a:gd name="T63" fmla="*/ 274 h 1595"/>
              <a:gd name="T64" fmla="*/ 382 w 921"/>
              <a:gd name="T65" fmla="*/ 324 h 1595"/>
              <a:gd name="T66" fmla="*/ 179 w 921"/>
              <a:gd name="T67" fmla="*/ 483 h 1595"/>
              <a:gd name="T68" fmla="*/ 85 w 921"/>
              <a:gd name="T69" fmla="*/ 470 h 1595"/>
              <a:gd name="T70" fmla="*/ 16 w 921"/>
              <a:gd name="T71" fmla="*/ 478 h 1595"/>
              <a:gd name="T72" fmla="*/ 17 w 921"/>
              <a:gd name="T73" fmla="*/ 494 h 1595"/>
              <a:gd name="T74" fmla="*/ 16 w 921"/>
              <a:gd name="T75" fmla="*/ 514 h 1595"/>
              <a:gd name="T76" fmla="*/ 54 w 921"/>
              <a:gd name="T77" fmla="*/ 517 h 1595"/>
              <a:gd name="T78" fmla="*/ 26 w 921"/>
              <a:gd name="T79" fmla="*/ 555 h 1595"/>
              <a:gd name="T80" fmla="*/ 51 w 921"/>
              <a:gd name="T81" fmla="*/ 565 h 1595"/>
              <a:gd name="T82" fmla="*/ 101 w 921"/>
              <a:gd name="T83" fmla="*/ 535 h 1595"/>
              <a:gd name="T84" fmla="*/ 185 w 921"/>
              <a:gd name="T85" fmla="*/ 544 h 1595"/>
              <a:gd name="T86" fmla="*/ 364 w 921"/>
              <a:gd name="T87" fmla="*/ 524 h 1595"/>
              <a:gd name="T88" fmla="*/ 439 w 921"/>
              <a:gd name="T89" fmla="*/ 483 h 1595"/>
              <a:gd name="T90" fmla="*/ 319 w 921"/>
              <a:gd name="T91" fmla="*/ 576 h 1595"/>
              <a:gd name="T92" fmla="*/ 200 w 921"/>
              <a:gd name="T93" fmla="*/ 606 h 1595"/>
              <a:gd name="T94" fmla="*/ 128 w 921"/>
              <a:gd name="T95" fmla="*/ 663 h 1595"/>
              <a:gd name="T96" fmla="*/ 126 w 921"/>
              <a:gd name="T97" fmla="*/ 702 h 1595"/>
              <a:gd name="T98" fmla="*/ 169 w 921"/>
              <a:gd name="T99" fmla="*/ 708 h 1595"/>
              <a:gd name="T100" fmla="*/ 179 w 921"/>
              <a:gd name="T101" fmla="*/ 720 h 1595"/>
              <a:gd name="T102" fmla="*/ 211 w 921"/>
              <a:gd name="T103" fmla="*/ 725 h 1595"/>
              <a:gd name="T104" fmla="*/ 234 w 921"/>
              <a:gd name="T105" fmla="*/ 712 h 1595"/>
              <a:gd name="T106" fmla="*/ 355 w 921"/>
              <a:gd name="T107" fmla="*/ 667 h 1595"/>
              <a:gd name="T108" fmla="*/ 553 w 921"/>
              <a:gd name="T109" fmla="*/ 498 h 1595"/>
              <a:gd name="T110" fmla="*/ 768 w 921"/>
              <a:gd name="T111" fmla="*/ 1277 h 1595"/>
              <a:gd name="T112" fmla="*/ 791 w 921"/>
              <a:gd name="T113" fmla="*/ 1307 h 1595"/>
              <a:gd name="T114" fmla="*/ 774 w 921"/>
              <a:gd name="T115" fmla="*/ 1357 h 1595"/>
              <a:gd name="T116" fmla="*/ 681 w 921"/>
              <a:gd name="T117" fmla="*/ 1405 h 1595"/>
              <a:gd name="T118" fmla="*/ 657 w 921"/>
              <a:gd name="T119" fmla="*/ 1376 h 1595"/>
              <a:gd name="T120" fmla="*/ 699 w 921"/>
              <a:gd name="T121" fmla="*/ 1212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1" h="1595">
                <a:moveTo>
                  <a:pt x="553" y="498"/>
                </a:moveTo>
                <a:lnTo>
                  <a:pt x="553" y="498"/>
                </a:lnTo>
                <a:lnTo>
                  <a:pt x="558" y="469"/>
                </a:lnTo>
                <a:lnTo>
                  <a:pt x="563" y="437"/>
                </a:lnTo>
                <a:lnTo>
                  <a:pt x="563" y="437"/>
                </a:lnTo>
                <a:lnTo>
                  <a:pt x="563" y="433"/>
                </a:lnTo>
                <a:lnTo>
                  <a:pt x="563" y="432"/>
                </a:lnTo>
                <a:lnTo>
                  <a:pt x="563" y="432"/>
                </a:lnTo>
                <a:lnTo>
                  <a:pt x="563" y="432"/>
                </a:lnTo>
                <a:lnTo>
                  <a:pt x="563" y="432"/>
                </a:lnTo>
                <a:lnTo>
                  <a:pt x="563" y="437"/>
                </a:lnTo>
                <a:lnTo>
                  <a:pt x="563" y="437"/>
                </a:lnTo>
                <a:lnTo>
                  <a:pt x="568" y="448"/>
                </a:lnTo>
                <a:lnTo>
                  <a:pt x="576" y="464"/>
                </a:lnTo>
                <a:lnTo>
                  <a:pt x="584" y="478"/>
                </a:lnTo>
                <a:lnTo>
                  <a:pt x="589" y="488"/>
                </a:lnTo>
                <a:lnTo>
                  <a:pt x="589" y="488"/>
                </a:lnTo>
                <a:lnTo>
                  <a:pt x="591" y="497"/>
                </a:lnTo>
                <a:lnTo>
                  <a:pt x="593" y="506"/>
                </a:lnTo>
                <a:lnTo>
                  <a:pt x="594" y="524"/>
                </a:lnTo>
                <a:lnTo>
                  <a:pt x="594" y="524"/>
                </a:lnTo>
                <a:lnTo>
                  <a:pt x="595" y="546"/>
                </a:lnTo>
                <a:lnTo>
                  <a:pt x="596" y="555"/>
                </a:lnTo>
                <a:lnTo>
                  <a:pt x="598" y="558"/>
                </a:lnTo>
                <a:lnTo>
                  <a:pt x="599" y="560"/>
                </a:lnTo>
                <a:lnTo>
                  <a:pt x="599" y="560"/>
                </a:lnTo>
                <a:lnTo>
                  <a:pt x="611" y="574"/>
                </a:lnTo>
                <a:lnTo>
                  <a:pt x="619" y="585"/>
                </a:lnTo>
                <a:lnTo>
                  <a:pt x="630" y="596"/>
                </a:lnTo>
                <a:lnTo>
                  <a:pt x="630" y="596"/>
                </a:lnTo>
                <a:lnTo>
                  <a:pt x="630" y="614"/>
                </a:lnTo>
                <a:lnTo>
                  <a:pt x="630" y="652"/>
                </a:lnTo>
                <a:lnTo>
                  <a:pt x="630" y="652"/>
                </a:lnTo>
                <a:lnTo>
                  <a:pt x="627" y="671"/>
                </a:lnTo>
                <a:lnTo>
                  <a:pt x="622" y="706"/>
                </a:lnTo>
                <a:lnTo>
                  <a:pt x="605" y="802"/>
                </a:lnTo>
                <a:lnTo>
                  <a:pt x="586" y="898"/>
                </a:lnTo>
                <a:lnTo>
                  <a:pt x="579" y="934"/>
                </a:lnTo>
                <a:lnTo>
                  <a:pt x="573" y="954"/>
                </a:lnTo>
                <a:lnTo>
                  <a:pt x="573" y="954"/>
                </a:lnTo>
                <a:lnTo>
                  <a:pt x="570" y="967"/>
                </a:lnTo>
                <a:lnTo>
                  <a:pt x="567" y="981"/>
                </a:lnTo>
                <a:lnTo>
                  <a:pt x="566" y="997"/>
                </a:lnTo>
                <a:lnTo>
                  <a:pt x="566" y="1012"/>
                </a:lnTo>
                <a:lnTo>
                  <a:pt x="567" y="1041"/>
                </a:lnTo>
                <a:lnTo>
                  <a:pt x="568" y="1067"/>
                </a:lnTo>
                <a:lnTo>
                  <a:pt x="568" y="1067"/>
                </a:lnTo>
                <a:lnTo>
                  <a:pt x="570" y="1121"/>
                </a:lnTo>
                <a:lnTo>
                  <a:pt x="570" y="1213"/>
                </a:lnTo>
                <a:lnTo>
                  <a:pt x="567" y="1303"/>
                </a:lnTo>
                <a:lnTo>
                  <a:pt x="566" y="1334"/>
                </a:lnTo>
                <a:lnTo>
                  <a:pt x="564" y="1344"/>
                </a:lnTo>
                <a:lnTo>
                  <a:pt x="563" y="1349"/>
                </a:lnTo>
                <a:lnTo>
                  <a:pt x="563" y="1349"/>
                </a:lnTo>
                <a:lnTo>
                  <a:pt x="558" y="1363"/>
                </a:lnTo>
                <a:lnTo>
                  <a:pt x="553" y="1380"/>
                </a:lnTo>
                <a:lnTo>
                  <a:pt x="549" y="1395"/>
                </a:lnTo>
                <a:lnTo>
                  <a:pt x="548" y="1405"/>
                </a:lnTo>
                <a:lnTo>
                  <a:pt x="548" y="1405"/>
                </a:lnTo>
                <a:lnTo>
                  <a:pt x="550" y="1419"/>
                </a:lnTo>
                <a:lnTo>
                  <a:pt x="553" y="1426"/>
                </a:lnTo>
                <a:lnTo>
                  <a:pt x="553" y="1426"/>
                </a:lnTo>
                <a:lnTo>
                  <a:pt x="517" y="1455"/>
                </a:lnTo>
                <a:lnTo>
                  <a:pt x="488" y="1477"/>
                </a:lnTo>
                <a:lnTo>
                  <a:pt x="475" y="1486"/>
                </a:lnTo>
                <a:lnTo>
                  <a:pt x="466" y="1492"/>
                </a:lnTo>
                <a:lnTo>
                  <a:pt x="466" y="1492"/>
                </a:lnTo>
                <a:lnTo>
                  <a:pt x="458" y="1498"/>
                </a:lnTo>
                <a:lnTo>
                  <a:pt x="451" y="1504"/>
                </a:lnTo>
                <a:lnTo>
                  <a:pt x="433" y="1518"/>
                </a:lnTo>
                <a:lnTo>
                  <a:pt x="410" y="1539"/>
                </a:lnTo>
                <a:lnTo>
                  <a:pt x="410" y="1539"/>
                </a:lnTo>
                <a:lnTo>
                  <a:pt x="406" y="1542"/>
                </a:lnTo>
                <a:lnTo>
                  <a:pt x="402" y="1547"/>
                </a:lnTo>
                <a:lnTo>
                  <a:pt x="401" y="1553"/>
                </a:lnTo>
                <a:lnTo>
                  <a:pt x="399" y="1559"/>
                </a:lnTo>
                <a:lnTo>
                  <a:pt x="399" y="1559"/>
                </a:lnTo>
                <a:lnTo>
                  <a:pt x="401" y="1568"/>
                </a:lnTo>
                <a:lnTo>
                  <a:pt x="403" y="1574"/>
                </a:lnTo>
                <a:lnTo>
                  <a:pt x="407" y="1581"/>
                </a:lnTo>
                <a:lnTo>
                  <a:pt x="411" y="1586"/>
                </a:lnTo>
                <a:lnTo>
                  <a:pt x="416" y="1591"/>
                </a:lnTo>
                <a:lnTo>
                  <a:pt x="422" y="1594"/>
                </a:lnTo>
                <a:lnTo>
                  <a:pt x="430" y="1595"/>
                </a:lnTo>
                <a:lnTo>
                  <a:pt x="430" y="1595"/>
                </a:lnTo>
                <a:lnTo>
                  <a:pt x="443" y="1592"/>
                </a:lnTo>
                <a:lnTo>
                  <a:pt x="465" y="1587"/>
                </a:lnTo>
                <a:lnTo>
                  <a:pt x="522" y="1572"/>
                </a:lnTo>
                <a:lnTo>
                  <a:pt x="553" y="1563"/>
                </a:lnTo>
                <a:lnTo>
                  <a:pt x="584" y="1556"/>
                </a:lnTo>
                <a:lnTo>
                  <a:pt x="609" y="1551"/>
                </a:lnTo>
                <a:lnTo>
                  <a:pt x="621" y="1549"/>
                </a:lnTo>
                <a:lnTo>
                  <a:pt x="630" y="1549"/>
                </a:lnTo>
                <a:lnTo>
                  <a:pt x="630" y="1549"/>
                </a:lnTo>
                <a:lnTo>
                  <a:pt x="655" y="1547"/>
                </a:lnTo>
                <a:lnTo>
                  <a:pt x="663" y="1547"/>
                </a:lnTo>
                <a:lnTo>
                  <a:pt x="669" y="1545"/>
                </a:lnTo>
                <a:lnTo>
                  <a:pt x="673" y="1542"/>
                </a:lnTo>
                <a:lnTo>
                  <a:pt x="676" y="1539"/>
                </a:lnTo>
                <a:lnTo>
                  <a:pt x="681" y="1528"/>
                </a:lnTo>
                <a:lnTo>
                  <a:pt x="681" y="1528"/>
                </a:lnTo>
                <a:lnTo>
                  <a:pt x="686" y="1514"/>
                </a:lnTo>
                <a:lnTo>
                  <a:pt x="689" y="1501"/>
                </a:lnTo>
                <a:lnTo>
                  <a:pt x="691" y="1490"/>
                </a:lnTo>
                <a:lnTo>
                  <a:pt x="691" y="1482"/>
                </a:lnTo>
                <a:lnTo>
                  <a:pt x="691" y="1482"/>
                </a:lnTo>
                <a:lnTo>
                  <a:pt x="690" y="1473"/>
                </a:lnTo>
                <a:lnTo>
                  <a:pt x="686" y="1462"/>
                </a:lnTo>
                <a:lnTo>
                  <a:pt x="681" y="1446"/>
                </a:lnTo>
                <a:lnTo>
                  <a:pt x="681" y="1446"/>
                </a:lnTo>
                <a:lnTo>
                  <a:pt x="703" y="1446"/>
                </a:lnTo>
                <a:lnTo>
                  <a:pt x="747" y="1446"/>
                </a:lnTo>
                <a:lnTo>
                  <a:pt x="747" y="1446"/>
                </a:lnTo>
                <a:lnTo>
                  <a:pt x="763" y="1446"/>
                </a:lnTo>
                <a:lnTo>
                  <a:pt x="786" y="1444"/>
                </a:lnTo>
                <a:lnTo>
                  <a:pt x="840" y="1436"/>
                </a:lnTo>
                <a:lnTo>
                  <a:pt x="888" y="1427"/>
                </a:lnTo>
                <a:lnTo>
                  <a:pt x="905" y="1423"/>
                </a:lnTo>
                <a:lnTo>
                  <a:pt x="911" y="1421"/>
                </a:lnTo>
                <a:lnTo>
                  <a:pt x="911" y="1421"/>
                </a:lnTo>
                <a:lnTo>
                  <a:pt x="915" y="1416"/>
                </a:lnTo>
                <a:lnTo>
                  <a:pt x="919" y="1408"/>
                </a:lnTo>
                <a:lnTo>
                  <a:pt x="921" y="1398"/>
                </a:lnTo>
                <a:lnTo>
                  <a:pt x="921" y="1392"/>
                </a:lnTo>
                <a:lnTo>
                  <a:pt x="921" y="1385"/>
                </a:lnTo>
                <a:lnTo>
                  <a:pt x="921" y="1385"/>
                </a:lnTo>
                <a:lnTo>
                  <a:pt x="918" y="1368"/>
                </a:lnTo>
                <a:lnTo>
                  <a:pt x="914" y="1353"/>
                </a:lnTo>
                <a:lnTo>
                  <a:pt x="906" y="1334"/>
                </a:lnTo>
                <a:lnTo>
                  <a:pt x="906" y="1334"/>
                </a:lnTo>
                <a:lnTo>
                  <a:pt x="903" y="1330"/>
                </a:lnTo>
                <a:lnTo>
                  <a:pt x="900" y="1327"/>
                </a:lnTo>
                <a:lnTo>
                  <a:pt x="895" y="1323"/>
                </a:lnTo>
                <a:lnTo>
                  <a:pt x="891" y="1318"/>
                </a:lnTo>
                <a:lnTo>
                  <a:pt x="891" y="1318"/>
                </a:lnTo>
                <a:lnTo>
                  <a:pt x="889" y="1316"/>
                </a:lnTo>
                <a:lnTo>
                  <a:pt x="889" y="1312"/>
                </a:lnTo>
                <a:lnTo>
                  <a:pt x="893" y="1305"/>
                </a:lnTo>
                <a:lnTo>
                  <a:pt x="893" y="1302"/>
                </a:lnTo>
                <a:lnTo>
                  <a:pt x="895" y="1296"/>
                </a:lnTo>
                <a:lnTo>
                  <a:pt x="893" y="1293"/>
                </a:lnTo>
                <a:lnTo>
                  <a:pt x="891" y="1287"/>
                </a:lnTo>
                <a:lnTo>
                  <a:pt x="891" y="1287"/>
                </a:lnTo>
                <a:lnTo>
                  <a:pt x="887" y="1280"/>
                </a:lnTo>
                <a:lnTo>
                  <a:pt x="883" y="1267"/>
                </a:lnTo>
                <a:lnTo>
                  <a:pt x="874" y="1228"/>
                </a:lnTo>
                <a:lnTo>
                  <a:pt x="868" y="1207"/>
                </a:lnTo>
                <a:lnTo>
                  <a:pt x="861" y="1182"/>
                </a:lnTo>
                <a:lnTo>
                  <a:pt x="854" y="1161"/>
                </a:lnTo>
                <a:lnTo>
                  <a:pt x="845" y="1139"/>
                </a:lnTo>
                <a:lnTo>
                  <a:pt x="845" y="1139"/>
                </a:lnTo>
                <a:lnTo>
                  <a:pt x="834" y="1118"/>
                </a:lnTo>
                <a:lnTo>
                  <a:pt x="822" y="1099"/>
                </a:lnTo>
                <a:lnTo>
                  <a:pt x="810" y="1081"/>
                </a:lnTo>
                <a:lnTo>
                  <a:pt x="797" y="1064"/>
                </a:lnTo>
                <a:lnTo>
                  <a:pt x="778" y="1039"/>
                </a:lnTo>
                <a:lnTo>
                  <a:pt x="768" y="1026"/>
                </a:lnTo>
                <a:lnTo>
                  <a:pt x="768" y="1026"/>
                </a:lnTo>
                <a:lnTo>
                  <a:pt x="759" y="1016"/>
                </a:lnTo>
                <a:lnTo>
                  <a:pt x="754" y="1011"/>
                </a:lnTo>
                <a:lnTo>
                  <a:pt x="753" y="1006"/>
                </a:lnTo>
                <a:lnTo>
                  <a:pt x="753" y="1006"/>
                </a:lnTo>
                <a:lnTo>
                  <a:pt x="756" y="998"/>
                </a:lnTo>
                <a:lnTo>
                  <a:pt x="765" y="980"/>
                </a:lnTo>
                <a:lnTo>
                  <a:pt x="793" y="926"/>
                </a:lnTo>
                <a:lnTo>
                  <a:pt x="845" y="831"/>
                </a:lnTo>
                <a:lnTo>
                  <a:pt x="845" y="831"/>
                </a:lnTo>
                <a:lnTo>
                  <a:pt x="850" y="820"/>
                </a:lnTo>
                <a:lnTo>
                  <a:pt x="856" y="806"/>
                </a:lnTo>
                <a:lnTo>
                  <a:pt x="861" y="788"/>
                </a:lnTo>
                <a:lnTo>
                  <a:pt x="868" y="767"/>
                </a:lnTo>
                <a:lnTo>
                  <a:pt x="873" y="744"/>
                </a:lnTo>
                <a:lnTo>
                  <a:pt x="878" y="719"/>
                </a:lnTo>
                <a:lnTo>
                  <a:pt x="882" y="690"/>
                </a:lnTo>
                <a:lnTo>
                  <a:pt x="886" y="662"/>
                </a:lnTo>
                <a:lnTo>
                  <a:pt x="886" y="662"/>
                </a:lnTo>
                <a:lnTo>
                  <a:pt x="888" y="635"/>
                </a:lnTo>
                <a:lnTo>
                  <a:pt x="888" y="614"/>
                </a:lnTo>
                <a:lnTo>
                  <a:pt x="888" y="596"/>
                </a:lnTo>
                <a:lnTo>
                  <a:pt x="887" y="582"/>
                </a:lnTo>
                <a:lnTo>
                  <a:pt x="884" y="571"/>
                </a:lnTo>
                <a:lnTo>
                  <a:pt x="883" y="565"/>
                </a:lnTo>
                <a:lnTo>
                  <a:pt x="880" y="560"/>
                </a:lnTo>
                <a:lnTo>
                  <a:pt x="880" y="560"/>
                </a:lnTo>
                <a:lnTo>
                  <a:pt x="888" y="549"/>
                </a:lnTo>
                <a:lnTo>
                  <a:pt x="896" y="539"/>
                </a:lnTo>
                <a:lnTo>
                  <a:pt x="896" y="539"/>
                </a:lnTo>
                <a:lnTo>
                  <a:pt x="884" y="519"/>
                </a:lnTo>
                <a:lnTo>
                  <a:pt x="855" y="473"/>
                </a:lnTo>
                <a:lnTo>
                  <a:pt x="827" y="428"/>
                </a:lnTo>
                <a:lnTo>
                  <a:pt x="814" y="406"/>
                </a:lnTo>
                <a:lnTo>
                  <a:pt x="814" y="406"/>
                </a:lnTo>
                <a:lnTo>
                  <a:pt x="810" y="396"/>
                </a:lnTo>
                <a:lnTo>
                  <a:pt x="801" y="371"/>
                </a:lnTo>
                <a:lnTo>
                  <a:pt x="787" y="343"/>
                </a:lnTo>
                <a:lnTo>
                  <a:pt x="781" y="330"/>
                </a:lnTo>
                <a:lnTo>
                  <a:pt x="773" y="319"/>
                </a:lnTo>
                <a:lnTo>
                  <a:pt x="773" y="319"/>
                </a:lnTo>
                <a:lnTo>
                  <a:pt x="764" y="307"/>
                </a:lnTo>
                <a:lnTo>
                  <a:pt x="751" y="293"/>
                </a:lnTo>
                <a:lnTo>
                  <a:pt x="721" y="261"/>
                </a:lnTo>
                <a:lnTo>
                  <a:pt x="692" y="233"/>
                </a:lnTo>
                <a:lnTo>
                  <a:pt x="676" y="216"/>
                </a:lnTo>
                <a:lnTo>
                  <a:pt x="676" y="216"/>
                </a:lnTo>
                <a:lnTo>
                  <a:pt x="669" y="209"/>
                </a:lnTo>
                <a:lnTo>
                  <a:pt x="664" y="202"/>
                </a:lnTo>
                <a:lnTo>
                  <a:pt x="654" y="195"/>
                </a:lnTo>
                <a:lnTo>
                  <a:pt x="640" y="186"/>
                </a:lnTo>
                <a:lnTo>
                  <a:pt x="640" y="186"/>
                </a:lnTo>
                <a:lnTo>
                  <a:pt x="630" y="181"/>
                </a:lnTo>
                <a:lnTo>
                  <a:pt x="614" y="174"/>
                </a:lnTo>
                <a:lnTo>
                  <a:pt x="581" y="163"/>
                </a:lnTo>
                <a:lnTo>
                  <a:pt x="529" y="145"/>
                </a:lnTo>
                <a:lnTo>
                  <a:pt x="529" y="145"/>
                </a:lnTo>
                <a:lnTo>
                  <a:pt x="529" y="146"/>
                </a:lnTo>
                <a:lnTo>
                  <a:pt x="529" y="146"/>
                </a:lnTo>
                <a:lnTo>
                  <a:pt x="527" y="145"/>
                </a:lnTo>
                <a:lnTo>
                  <a:pt x="529" y="145"/>
                </a:lnTo>
                <a:lnTo>
                  <a:pt x="529" y="145"/>
                </a:lnTo>
                <a:lnTo>
                  <a:pt x="522" y="140"/>
                </a:lnTo>
                <a:lnTo>
                  <a:pt x="522" y="140"/>
                </a:lnTo>
                <a:lnTo>
                  <a:pt x="517" y="137"/>
                </a:lnTo>
                <a:lnTo>
                  <a:pt x="513" y="134"/>
                </a:lnTo>
                <a:lnTo>
                  <a:pt x="504" y="134"/>
                </a:lnTo>
                <a:lnTo>
                  <a:pt x="497" y="134"/>
                </a:lnTo>
                <a:lnTo>
                  <a:pt x="497" y="134"/>
                </a:lnTo>
                <a:lnTo>
                  <a:pt x="486" y="134"/>
                </a:lnTo>
                <a:lnTo>
                  <a:pt x="476" y="134"/>
                </a:lnTo>
                <a:lnTo>
                  <a:pt x="481" y="104"/>
                </a:lnTo>
                <a:lnTo>
                  <a:pt x="466" y="99"/>
                </a:lnTo>
                <a:lnTo>
                  <a:pt x="466" y="99"/>
                </a:lnTo>
                <a:lnTo>
                  <a:pt x="466" y="97"/>
                </a:lnTo>
                <a:lnTo>
                  <a:pt x="466" y="93"/>
                </a:lnTo>
                <a:lnTo>
                  <a:pt x="467" y="83"/>
                </a:lnTo>
                <a:lnTo>
                  <a:pt x="469" y="73"/>
                </a:lnTo>
                <a:lnTo>
                  <a:pt x="467" y="69"/>
                </a:lnTo>
                <a:lnTo>
                  <a:pt x="466" y="68"/>
                </a:lnTo>
                <a:lnTo>
                  <a:pt x="435" y="68"/>
                </a:lnTo>
                <a:lnTo>
                  <a:pt x="435" y="68"/>
                </a:lnTo>
                <a:lnTo>
                  <a:pt x="419" y="46"/>
                </a:lnTo>
                <a:lnTo>
                  <a:pt x="405" y="27"/>
                </a:lnTo>
                <a:lnTo>
                  <a:pt x="394" y="11"/>
                </a:lnTo>
                <a:lnTo>
                  <a:pt x="394" y="11"/>
                </a:lnTo>
                <a:lnTo>
                  <a:pt x="392" y="9"/>
                </a:lnTo>
                <a:lnTo>
                  <a:pt x="388" y="6"/>
                </a:lnTo>
                <a:lnTo>
                  <a:pt x="375" y="2"/>
                </a:lnTo>
                <a:lnTo>
                  <a:pt x="360" y="1"/>
                </a:lnTo>
                <a:lnTo>
                  <a:pt x="342" y="0"/>
                </a:lnTo>
                <a:lnTo>
                  <a:pt x="324" y="1"/>
                </a:lnTo>
                <a:lnTo>
                  <a:pt x="307" y="2"/>
                </a:lnTo>
                <a:lnTo>
                  <a:pt x="292" y="4"/>
                </a:lnTo>
                <a:lnTo>
                  <a:pt x="282" y="6"/>
                </a:lnTo>
                <a:lnTo>
                  <a:pt x="282" y="6"/>
                </a:lnTo>
                <a:lnTo>
                  <a:pt x="273" y="10"/>
                </a:lnTo>
                <a:lnTo>
                  <a:pt x="263" y="17"/>
                </a:lnTo>
                <a:lnTo>
                  <a:pt x="252" y="24"/>
                </a:lnTo>
                <a:lnTo>
                  <a:pt x="242" y="33"/>
                </a:lnTo>
                <a:lnTo>
                  <a:pt x="233" y="43"/>
                </a:lnTo>
                <a:lnTo>
                  <a:pt x="224" y="52"/>
                </a:lnTo>
                <a:lnTo>
                  <a:pt x="219" y="61"/>
                </a:lnTo>
                <a:lnTo>
                  <a:pt x="215" y="68"/>
                </a:lnTo>
                <a:lnTo>
                  <a:pt x="215" y="68"/>
                </a:lnTo>
                <a:lnTo>
                  <a:pt x="214" y="74"/>
                </a:lnTo>
                <a:lnTo>
                  <a:pt x="213" y="83"/>
                </a:lnTo>
                <a:lnTo>
                  <a:pt x="213" y="101"/>
                </a:lnTo>
                <a:lnTo>
                  <a:pt x="214" y="116"/>
                </a:lnTo>
                <a:lnTo>
                  <a:pt x="215" y="124"/>
                </a:lnTo>
                <a:lnTo>
                  <a:pt x="215" y="124"/>
                </a:lnTo>
                <a:lnTo>
                  <a:pt x="215" y="132"/>
                </a:lnTo>
                <a:lnTo>
                  <a:pt x="215" y="140"/>
                </a:lnTo>
                <a:lnTo>
                  <a:pt x="215" y="140"/>
                </a:lnTo>
                <a:lnTo>
                  <a:pt x="205" y="146"/>
                </a:lnTo>
                <a:lnTo>
                  <a:pt x="185" y="160"/>
                </a:lnTo>
                <a:lnTo>
                  <a:pt x="174" y="168"/>
                </a:lnTo>
                <a:lnTo>
                  <a:pt x="168" y="175"/>
                </a:lnTo>
                <a:lnTo>
                  <a:pt x="165" y="178"/>
                </a:lnTo>
                <a:lnTo>
                  <a:pt x="165" y="182"/>
                </a:lnTo>
                <a:lnTo>
                  <a:pt x="167" y="184"/>
                </a:lnTo>
                <a:lnTo>
                  <a:pt x="169" y="186"/>
                </a:lnTo>
                <a:lnTo>
                  <a:pt x="169" y="186"/>
                </a:lnTo>
                <a:lnTo>
                  <a:pt x="178" y="188"/>
                </a:lnTo>
                <a:lnTo>
                  <a:pt x="191" y="189"/>
                </a:lnTo>
                <a:lnTo>
                  <a:pt x="220" y="189"/>
                </a:lnTo>
                <a:lnTo>
                  <a:pt x="245" y="188"/>
                </a:lnTo>
                <a:lnTo>
                  <a:pt x="254" y="187"/>
                </a:lnTo>
                <a:lnTo>
                  <a:pt x="256" y="186"/>
                </a:lnTo>
                <a:lnTo>
                  <a:pt x="256" y="186"/>
                </a:lnTo>
                <a:lnTo>
                  <a:pt x="256" y="186"/>
                </a:lnTo>
                <a:lnTo>
                  <a:pt x="257" y="188"/>
                </a:lnTo>
                <a:lnTo>
                  <a:pt x="260" y="196"/>
                </a:lnTo>
                <a:lnTo>
                  <a:pt x="261" y="205"/>
                </a:lnTo>
                <a:lnTo>
                  <a:pt x="261" y="209"/>
                </a:lnTo>
                <a:lnTo>
                  <a:pt x="261" y="211"/>
                </a:lnTo>
                <a:lnTo>
                  <a:pt x="261" y="211"/>
                </a:lnTo>
                <a:lnTo>
                  <a:pt x="257" y="220"/>
                </a:lnTo>
                <a:lnTo>
                  <a:pt x="256" y="224"/>
                </a:lnTo>
                <a:lnTo>
                  <a:pt x="256" y="225"/>
                </a:lnTo>
                <a:lnTo>
                  <a:pt x="256" y="227"/>
                </a:lnTo>
                <a:lnTo>
                  <a:pt x="256" y="227"/>
                </a:lnTo>
                <a:lnTo>
                  <a:pt x="266" y="232"/>
                </a:lnTo>
                <a:lnTo>
                  <a:pt x="266" y="232"/>
                </a:lnTo>
                <a:lnTo>
                  <a:pt x="268" y="236"/>
                </a:lnTo>
                <a:lnTo>
                  <a:pt x="270" y="243"/>
                </a:lnTo>
                <a:lnTo>
                  <a:pt x="277" y="255"/>
                </a:lnTo>
                <a:lnTo>
                  <a:pt x="280" y="261"/>
                </a:lnTo>
                <a:lnTo>
                  <a:pt x="287" y="268"/>
                </a:lnTo>
                <a:lnTo>
                  <a:pt x="287" y="268"/>
                </a:lnTo>
                <a:lnTo>
                  <a:pt x="300" y="279"/>
                </a:lnTo>
                <a:lnTo>
                  <a:pt x="311" y="287"/>
                </a:lnTo>
                <a:lnTo>
                  <a:pt x="320" y="291"/>
                </a:lnTo>
                <a:lnTo>
                  <a:pt x="328" y="293"/>
                </a:lnTo>
                <a:lnTo>
                  <a:pt x="328" y="293"/>
                </a:lnTo>
                <a:lnTo>
                  <a:pt x="332" y="293"/>
                </a:lnTo>
                <a:lnTo>
                  <a:pt x="335" y="292"/>
                </a:lnTo>
                <a:lnTo>
                  <a:pt x="344" y="287"/>
                </a:lnTo>
                <a:lnTo>
                  <a:pt x="352" y="280"/>
                </a:lnTo>
                <a:lnTo>
                  <a:pt x="359" y="278"/>
                </a:lnTo>
                <a:lnTo>
                  <a:pt x="359" y="278"/>
                </a:lnTo>
                <a:lnTo>
                  <a:pt x="369" y="275"/>
                </a:lnTo>
                <a:lnTo>
                  <a:pt x="373" y="274"/>
                </a:lnTo>
                <a:lnTo>
                  <a:pt x="374" y="273"/>
                </a:lnTo>
                <a:lnTo>
                  <a:pt x="374" y="273"/>
                </a:lnTo>
                <a:lnTo>
                  <a:pt x="375" y="271"/>
                </a:lnTo>
                <a:lnTo>
                  <a:pt x="380" y="271"/>
                </a:lnTo>
                <a:lnTo>
                  <a:pt x="392" y="269"/>
                </a:lnTo>
                <a:lnTo>
                  <a:pt x="410" y="268"/>
                </a:lnTo>
                <a:lnTo>
                  <a:pt x="410" y="268"/>
                </a:lnTo>
                <a:lnTo>
                  <a:pt x="397" y="292"/>
                </a:lnTo>
                <a:lnTo>
                  <a:pt x="385" y="314"/>
                </a:lnTo>
                <a:lnTo>
                  <a:pt x="382" y="324"/>
                </a:lnTo>
                <a:lnTo>
                  <a:pt x="379" y="334"/>
                </a:lnTo>
                <a:lnTo>
                  <a:pt x="379" y="334"/>
                </a:lnTo>
                <a:lnTo>
                  <a:pt x="370" y="387"/>
                </a:lnTo>
                <a:lnTo>
                  <a:pt x="364" y="421"/>
                </a:lnTo>
                <a:lnTo>
                  <a:pt x="287" y="473"/>
                </a:lnTo>
                <a:lnTo>
                  <a:pt x="205" y="483"/>
                </a:lnTo>
                <a:lnTo>
                  <a:pt x="205" y="483"/>
                </a:lnTo>
                <a:lnTo>
                  <a:pt x="195" y="483"/>
                </a:lnTo>
                <a:lnTo>
                  <a:pt x="186" y="483"/>
                </a:lnTo>
                <a:lnTo>
                  <a:pt x="179" y="483"/>
                </a:lnTo>
                <a:lnTo>
                  <a:pt x="179" y="483"/>
                </a:lnTo>
                <a:lnTo>
                  <a:pt x="170" y="483"/>
                </a:lnTo>
                <a:lnTo>
                  <a:pt x="154" y="483"/>
                </a:lnTo>
                <a:lnTo>
                  <a:pt x="137" y="480"/>
                </a:lnTo>
                <a:lnTo>
                  <a:pt x="130" y="479"/>
                </a:lnTo>
                <a:lnTo>
                  <a:pt x="123" y="478"/>
                </a:lnTo>
                <a:lnTo>
                  <a:pt x="123" y="478"/>
                </a:lnTo>
                <a:lnTo>
                  <a:pt x="112" y="474"/>
                </a:lnTo>
                <a:lnTo>
                  <a:pt x="98" y="471"/>
                </a:lnTo>
                <a:lnTo>
                  <a:pt x="85" y="470"/>
                </a:lnTo>
                <a:lnTo>
                  <a:pt x="77" y="467"/>
                </a:lnTo>
                <a:lnTo>
                  <a:pt x="77" y="467"/>
                </a:lnTo>
                <a:lnTo>
                  <a:pt x="73" y="467"/>
                </a:lnTo>
                <a:lnTo>
                  <a:pt x="64" y="467"/>
                </a:lnTo>
                <a:lnTo>
                  <a:pt x="43" y="469"/>
                </a:lnTo>
                <a:lnTo>
                  <a:pt x="22" y="473"/>
                </a:lnTo>
                <a:lnTo>
                  <a:pt x="17" y="475"/>
                </a:lnTo>
                <a:lnTo>
                  <a:pt x="16" y="476"/>
                </a:lnTo>
                <a:lnTo>
                  <a:pt x="16" y="478"/>
                </a:lnTo>
                <a:lnTo>
                  <a:pt x="16" y="478"/>
                </a:lnTo>
                <a:lnTo>
                  <a:pt x="19" y="482"/>
                </a:lnTo>
                <a:lnTo>
                  <a:pt x="23" y="483"/>
                </a:lnTo>
                <a:lnTo>
                  <a:pt x="26" y="483"/>
                </a:lnTo>
                <a:lnTo>
                  <a:pt x="26" y="483"/>
                </a:lnTo>
                <a:lnTo>
                  <a:pt x="35" y="483"/>
                </a:lnTo>
                <a:lnTo>
                  <a:pt x="40" y="482"/>
                </a:lnTo>
                <a:lnTo>
                  <a:pt x="41" y="483"/>
                </a:lnTo>
                <a:lnTo>
                  <a:pt x="41" y="483"/>
                </a:lnTo>
                <a:lnTo>
                  <a:pt x="41" y="483"/>
                </a:lnTo>
                <a:lnTo>
                  <a:pt x="17" y="494"/>
                </a:lnTo>
                <a:lnTo>
                  <a:pt x="4" y="503"/>
                </a:lnTo>
                <a:lnTo>
                  <a:pt x="0" y="506"/>
                </a:lnTo>
                <a:lnTo>
                  <a:pt x="0" y="507"/>
                </a:lnTo>
                <a:lnTo>
                  <a:pt x="0" y="508"/>
                </a:lnTo>
                <a:lnTo>
                  <a:pt x="0" y="508"/>
                </a:lnTo>
                <a:lnTo>
                  <a:pt x="9" y="514"/>
                </a:lnTo>
                <a:lnTo>
                  <a:pt x="13" y="515"/>
                </a:lnTo>
                <a:lnTo>
                  <a:pt x="14" y="515"/>
                </a:lnTo>
                <a:lnTo>
                  <a:pt x="16" y="514"/>
                </a:lnTo>
                <a:lnTo>
                  <a:pt x="16" y="514"/>
                </a:lnTo>
                <a:lnTo>
                  <a:pt x="18" y="512"/>
                </a:lnTo>
                <a:lnTo>
                  <a:pt x="23" y="510"/>
                </a:lnTo>
                <a:lnTo>
                  <a:pt x="37" y="505"/>
                </a:lnTo>
                <a:lnTo>
                  <a:pt x="57" y="498"/>
                </a:lnTo>
                <a:lnTo>
                  <a:pt x="57" y="498"/>
                </a:lnTo>
                <a:lnTo>
                  <a:pt x="57" y="501"/>
                </a:lnTo>
                <a:lnTo>
                  <a:pt x="58" y="508"/>
                </a:lnTo>
                <a:lnTo>
                  <a:pt x="57" y="511"/>
                </a:lnTo>
                <a:lnTo>
                  <a:pt x="57" y="515"/>
                </a:lnTo>
                <a:lnTo>
                  <a:pt x="54" y="517"/>
                </a:lnTo>
                <a:lnTo>
                  <a:pt x="51" y="519"/>
                </a:lnTo>
                <a:lnTo>
                  <a:pt x="51" y="519"/>
                </a:lnTo>
                <a:lnTo>
                  <a:pt x="48" y="521"/>
                </a:lnTo>
                <a:lnTo>
                  <a:pt x="43" y="525"/>
                </a:lnTo>
                <a:lnTo>
                  <a:pt x="32" y="537"/>
                </a:lnTo>
                <a:lnTo>
                  <a:pt x="26" y="548"/>
                </a:lnTo>
                <a:lnTo>
                  <a:pt x="25" y="552"/>
                </a:lnTo>
                <a:lnTo>
                  <a:pt x="25" y="553"/>
                </a:lnTo>
                <a:lnTo>
                  <a:pt x="26" y="555"/>
                </a:lnTo>
                <a:lnTo>
                  <a:pt x="26" y="555"/>
                </a:lnTo>
                <a:lnTo>
                  <a:pt x="28" y="555"/>
                </a:lnTo>
                <a:lnTo>
                  <a:pt x="32" y="553"/>
                </a:lnTo>
                <a:lnTo>
                  <a:pt x="39" y="549"/>
                </a:lnTo>
                <a:lnTo>
                  <a:pt x="46" y="544"/>
                </a:lnTo>
                <a:lnTo>
                  <a:pt x="46" y="544"/>
                </a:lnTo>
                <a:lnTo>
                  <a:pt x="48" y="555"/>
                </a:lnTo>
                <a:lnTo>
                  <a:pt x="49" y="561"/>
                </a:lnTo>
                <a:lnTo>
                  <a:pt x="50" y="564"/>
                </a:lnTo>
                <a:lnTo>
                  <a:pt x="51" y="565"/>
                </a:lnTo>
                <a:lnTo>
                  <a:pt x="51" y="565"/>
                </a:lnTo>
                <a:lnTo>
                  <a:pt x="54" y="564"/>
                </a:lnTo>
                <a:lnTo>
                  <a:pt x="58" y="560"/>
                </a:lnTo>
                <a:lnTo>
                  <a:pt x="68" y="549"/>
                </a:lnTo>
                <a:lnTo>
                  <a:pt x="82" y="534"/>
                </a:lnTo>
                <a:lnTo>
                  <a:pt x="82" y="534"/>
                </a:lnTo>
                <a:lnTo>
                  <a:pt x="87" y="533"/>
                </a:lnTo>
                <a:lnTo>
                  <a:pt x="92" y="533"/>
                </a:lnTo>
                <a:lnTo>
                  <a:pt x="98" y="534"/>
                </a:lnTo>
                <a:lnTo>
                  <a:pt x="98" y="534"/>
                </a:lnTo>
                <a:lnTo>
                  <a:pt x="101" y="535"/>
                </a:lnTo>
                <a:lnTo>
                  <a:pt x="106" y="537"/>
                </a:lnTo>
                <a:lnTo>
                  <a:pt x="112" y="538"/>
                </a:lnTo>
                <a:lnTo>
                  <a:pt x="118" y="539"/>
                </a:lnTo>
                <a:lnTo>
                  <a:pt x="118" y="539"/>
                </a:lnTo>
                <a:lnTo>
                  <a:pt x="127" y="543"/>
                </a:lnTo>
                <a:lnTo>
                  <a:pt x="144" y="544"/>
                </a:lnTo>
                <a:lnTo>
                  <a:pt x="144" y="544"/>
                </a:lnTo>
                <a:lnTo>
                  <a:pt x="170" y="546"/>
                </a:lnTo>
                <a:lnTo>
                  <a:pt x="179" y="546"/>
                </a:lnTo>
                <a:lnTo>
                  <a:pt x="185" y="544"/>
                </a:lnTo>
                <a:lnTo>
                  <a:pt x="185" y="544"/>
                </a:lnTo>
                <a:lnTo>
                  <a:pt x="188" y="543"/>
                </a:lnTo>
                <a:lnTo>
                  <a:pt x="195" y="542"/>
                </a:lnTo>
                <a:lnTo>
                  <a:pt x="205" y="539"/>
                </a:lnTo>
                <a:lnTo>
                  <a:pt x="215" y="555"/>
                </a:lnTo>
                <a:lnTo>
                  <a:pt x="215" y="555"/>
                </a:lnTo>
                <a:lnTo>
                  <a:pt x="312" y="544"/>
                </a:lnTo>
                <a:lnTo>
                  <a:pt x="312" y="544"/>
                </a:lnTo>
                <a:lnTo>
                  <a:pt x="338" y="534"/>
                </a:lnTo>
                <a:lnTo>
                  <a:pt x="364" y="524"/>
                </a:lnTo>
                <a:lnTo>
                  <a:pt x="399" y="493"/>
                </a:lnTo>
                <a:lnTo>
                  <a:pt x="399" y="493"/>
                </a:lnTo>
                <a:lnTo>
                  <a:pt x="421" y="467"/>
                </a:lnTo>
                <a:lnTo>
                  <a:pt x="438" y="450"/>
                </a:lnTo>
                <a:lnTo>
                  <a:pt x="445" y="442"/>
                </a:lnTo>
                <a:lnTo>
                  <a:pt x="445" y="442"/>
                </a:lnTo>
                <a:lnTo>
                  <a:pt x="445" y="444"/>
                </a:lnTo>
                <a:lnTo>
                  <a:pt x="445" y="450"/>
                </a:lnTo>
                <a:lnTo>
                  <a:pt x="443" y="466"/>
                </a:lnTo>
                <a:lnTo>
                  <a:pt x="439" y="483"/>
                </a:lnTo>
                <a:lnTo>
                  <a:pt x="435" y="493"/>
                </a:lnTo>
                <a:lnTo>
                  <a:pt x="435" y="493"/>
                </a:lnTo>
                <a:lnTo>
                  <a:pt x="407" y="521"/>
                </a:lnTo>
                <a:lnTo>
                  <a:pt x="387" y="541"/>
                </a:lnTo>
                <a:lnTo>
                  <a:pt x="376" y="549"/>
                </a:lnTo>
                <a:lnTo>
                  <a:pt x="369" y="555"/>
                </a:lnTo>
                <a:lnTo>
                  <a:pt x="369" y="555"/>
                </a:lnTo>
                <a:lnTo>
                  <a:pt x="360" y="560"/>
                </a:lnTo>
                <a:lnTo>
                  <a:pt x="348" y="565"/>
                </a:lnTo>
                <a:lnTo>
                  <a:pt x="319" y="576"/>
                </a:lnTo>
                <a:lnTo>
                  <a:pt x="291" y="587"/>
                </a:lnTo>
                <a:lnTo>
                  <a:pt x="277" y="590"/>
                </a:lnTo>
                <a:lnTo>
                  <a:pt x="277" y="590"/>
                </a:lnTo>
                <a:lnTo>
                  <a:pt x="266" y="593"/>
                </a:lnTo>
                <a:lnTo>
                  <a:pt x="261" y="596"/>
                </a:lnTo>
                <a:lnTo>
                  <a:pt x="261" y="596"/>
                </a:lnTo>
                <a:lnTo>
                  <a:pt x="234" y="597"/>
                </a:lnTo>
                <a:lnTo>
                  <a:pt x="214" y="601"/>
                </a:lnTo>
                <a:lnTo>
                  <a:pt x="205" y="603"/>
                </a:lnTo>
                <a:lnTo>
                  <a:pt x="200" y="606"/>
                </a:lnTo>
                <a:lnTo>
                  <a:pt x="200" y="606"/>
                </a:lnTo>
                <a:lnTo>
                  <a:pt x="183" y="617"/>
                </a:lnTo>
                <a:lnTo>
                  <a:pt x="156" y="635"/>
                </a:lnTo>
                <a:lnTo>
                  <a:pt x="132" y="653"/>
                </a:lnTo>
                <a:lnTo>
                  <a:pt x="124" y="660"/>
                </a:lnTo>
                <a:lnTo>
                  <a:pt x="123" y="661"/>
                </a:lnTo>
                <a:lnTo>
                  <a:pt x="123" y="662"/>
                </a:lnTo>
                <a:lnTo>
                  <a:pt x="123" y="662"/>
                </a:lnTo>
                <a:lnTo>
                  <a:pt x="126" y="663"/>
                </a:lnTo>
                <a:lnTo>
                  <a:pt x="128" y="663"/>
                </a:lnTo>
                <a:lnTo>
                  <a:pt x="136" y="661"/>
                </a:lnTo>
                <a:lnTo>
                  <a:pt x="149" y="657"/>
                </a:lnTo>
                <a:lnTo>
                  <a:pt x="149" y="657"/>
                </a:lnTo>
                <a:lnTo>
                  <a:pt x="165" y="649"/>
                </a:lnTo>
                <a:lnTo>
                  <a:pt x="179" y="642"/>
                </a:lnTo>
                <a:lnTo>
                  <a:pt x="128" y="693"/>
                </a:lnTo>
                <a:lnTo>
                  <a:pt x="128" y="693"/>
                </a:lnTo>
                <a:lnTo>
                  <a:pt x="126" y="697"/>
                </a:lnTo>
                <a:lnTo>
                  <a:pt x="126" y="701"/>
                </a:lnTo>
                <a:lnTo>
                  <a:pt x="126" y="702"/>
                </a:lnTo>
                <a:lnTo>
                  <a:pt x="128" y="703"/>
                </a:lnTo>
                <a:lnTo>
                  <a:pt x="128" y="703"/>
                </a:lnTo>
                <a:lnTo>
                  <a:pt x="133" y="702"/>
                </a:lnTo>
                <a:lnTo>
                  <a:pt x="141" y="698"/>
                </a:lnTo>
                <a:lnTo>
                  <a:pt x="164" y="684"/>
                </a:lnTo>
                <a:lnTo>
                  <a:pt x="195" y="662"/>
                </a:lnTo>
                <a:lnTo>
                  <a:pt x="195" y="662"/>
                </a:lnTo>
                <a:lnTo>
                  <a:pt x="182" y="683"/>
                </a:lnTo>
                <a:lnTo>
                  <a:pt x="174" y="698"/>
                </a:lnTo>
                <a:lnTo>
                  <a:pt x="169" y="708"/>
                </a:lnTo>
                <a:lnTo>
                  <a:pt x="169" y="708"/>
                </a:lnTo>
                <a:lnTo>
                  <a:pt x="168" y="713"/>
                </a:lnTo>
                <a:lnTo>
                  <a:pt x="165" y="716"/>
                </a:lnTo>
                <a:lnTo>
                  <a:pt x="165" y="720"/>
                </a:lnTo>
                <a:lnTo>
                  <a:pt x="169" y="724"/>
                </a:lnTo>
                <a:lnTo>
                  <a:pt x="169" y="724"/>
                </a:lnTo>
                <a:lnTo>
                  <a:pt x="172" y="725"/>
                </a:lnTo>
                <a:lnTo>
                  <a:pt x="174" y="724"/>
                </a:lnTo>
                <a:lnTo>
                  <a:pt x="177" y="722"/>
                </a:lnTo>
                <a:lnTo>
                  <a:pt x="179" y="720"/>
                </a:lnTo>
                <a:lnTo>
                  <a:pt x="183" y="716"/>
                </a:lnTo>
                <a:lnTo>
                  <a:pt x="185" y="713"/>
                </a:lnTo>
                <a:lnTo>
                  <a:pt x="225" y="672"/>
                </a:lnTo>
                <a:lnTo>
                  <a:pt x="225" y="672"/>
                </a:lnTo>
                <a:lnTo>
                  <a:pt x="218" y="693"/>
                </a:lnTo>
                <a:lnTo>
                  <a:pt x="211" y="707"/>
                </a:lnTo>
                <a:lnTo>
                  <a:pt x="210" y="713"/>
                </a:lnTo>
                <a:lnTo>
                  <a:pt x="210" y="713"/>
                </a:lnTo>
                <a:lnTo>
                  <a:pt x="210" y="717"/>
                </a:lnTo>
                <a:lnTo>
                  <a:pt x="211" y="725"/>
                </a:lnTo>
                <a:lnTo>
                  <a:pt x="211" y="731"/>
                </a:lnTo>
                <a:lnTo>
                  <a:pt x="213" y="734"/>
                </a:lnTo>
                <a:lnTo>
                  <a:pt x="215" y="734"/>
                </a:lnTo>
                <a:lnTo>
                  <a:pt x="215" y="734"/>
                </a:lnTo>
                <a:lnTo>
                  <a:pt x="220" y="731"/>
                </a:lnTo>
                <a:lnTo>
                  <a:pt x="225" y="728"/>
                </a:lnTo>
                <a:lnTo>
                  <a:pt x="228" y="724"/>
                </a:lnTo>
                <a:lnTo>
                  <a:pt x="231" y="719"/>
                </a:lnTo>
                <a:lnTo>
                  <a:pt x="231" y="719"/>
                </a:lnTo>
                <a:lnTo>
                  <a:pt x="234" y="712"/>
                </a:lnTo>
                <a:lnTo>
                  <a:pt x="241" y="704"/>
                </a:lnTo>
                <a:lnTo>
                  <a:pt x="251" y="693"/>
                </a:lnTo>
                <a:lnTo>
                  <a:pt x="251" y="693"/>
                </a:lnTo>
                <a:lnTo>
                  <a:pt x="256" y="688"/>
                </a:lnTo>
                <a:lnTo>
                  <a:pt x="266" y="681"/>
                </a:lnTo>
                <a:lnTo>
                  <a:pt x="282" y="672"/>
                </a:lnTo>
                <a:lnTo>
                  <a:pt x="302" y="683"/>
                </a:lnTo>
                <a:lnTo>
                  <a:pt x="323" y="688"/>
                </a:lnTo>
                <a:lnTo>
                  <a:pt x="323" y="688"/>
                </a:lnTo>
                <a:lnTo>
                  <a:pt x="355" y="667"/>
                </a:lnTo>
                <a:lnTo>
                  <a:pt x="424" y="623"/>
                </a:lnTo>
                <a:lnTo>
                  <a:pt x="462" y="598"/>
                </a:lnTo>
                <a:lnTo>
                  <a:pt x="497" y="574"/>
                </a:lnTo>
                <a:lnTo>
                  <a:pt x="521" y="556"/>
                </a:lnTo>
                <a:lnTo>
                  <a:pt x="529" y="549"/>
                </a:lnTo>
                <a:lnTo>
                  <a:pt x="532" y="544"/>
                </a:lnTo>
                <a:lnTo>
                  <a:pt x="532" y="544"/>
                </a:lnTo>
                <a:lnTo>
                  <a:pt x="545" y="520"/>
                </a:lnTo>
                <a:lnTo>
                  <a:pt x="550" y="508"/>
                </a:lnTo>
                <a:lnTo>
                  <a:pt x="553" y="498"/>
                </a:lnTo>
                <a:lnTo>
                  <a:pt x="553" y="498"/>
                </a:lnTo>
                <a:close/>
                <a:moveTo>
                  <a:pt x="706" y="1164"/>
                </a:moveTo>
                <a:lnTo>
                  <a:pt x="706" y="1164"/>
                </a:lnTo>
                <a:lnTo>
                  <a:pt x="708" y="1163"/>
                </a:lnTo>
                <a:lnTo>
                  <a:pt x="709" y="1166"/>
                </a:lnTo>
                <a:lnTo>
                  <a:pt x="715" y="1175"/>
                </a:lnTo>
                <a:lnTo>
                  <a:pt x="732" y="1211"/>
                </a:lnTo>
                <a:lnTo>
                  <a:pt x="753" y="1252"/>
                </a:lnTo>
                <a:lnTo>
                  <a:pt x="761" y="1268"/>
                </a:lnTo>
                <a:lnTo>
                  <a:pt x="768" y="1277"/>
                </a:lnTo>
                <a:lnTo>
                  <a:pt x="768" y="1277"/>
                </a:lnTo>
                <a:lnTo>
                  <a:pt x="773" y="1282"/>
                </a:lnTo>
                <a:lnTo>
                  <a:pt x="778" y="1285"/>
                </a:lnTo>
                <a:lnTo>
                  <a:pt x="786" y="1289"/>
                </a:lnTo>
                <a:lnTo>
                  <a:pt x="791" y="1291"/>
                </a:lnTo>
                <a:lnTo>
                  <a:pt x="793" y="1291"/>
                </a:lnTo>
                <a:lnTo>
                  <a:pt x="793" y="1293"/>
                </a:lnTo>
                <a:lnTo>
                  <a:pt x="793" y="1293"/>
                </a:lnTo>
                <a:lnTo>
                  <a:pt x="792" y="1300"/>
                </a:lnTo>
                <a:lnTo>
                  <a:pt x="791" y="1307"/>
                </a:lnTo>
                <a:lnTo>
                  <a:pt x="793" y="1313"/>
                </a:lnTo>
                <a:lnTo>
                  <a:pt x="793" y="1313"/>
                </a:lnTo>
                <a:lnTo>
                  <a:pt x="795" y="1317"/>
                </a:lnTo>
                <a:lnTo>
                  <a:pt x="795" y="1319"/>
                </a:lnTo>
                <a:lnTo>
                  <a:pt x="793" y="1325"/>
                </a:lnTo>
                <a:lnTo>
                  <a:pt x="788" y="1332"/>
                </a:lnTo>
                <a:lnTo>
                  <a:pt x="783" y="1344"/>
                </a:lnTo>
                <a:lnTo>
                  <a:pt x="783" y="1344"/>
                </a:lnTo>
                <a:lnTo>
                  <a:pt x="779" y="1350"/>
                </a:lnTo>
                <a:lnTo>
                  <a:pt x="774" y="1357"/>
                </a:lnTo>
                <a:lnTo>
                  <a:pt x="768" y="1363"/>
                </a:lnTo>
                <a:lnTo>
                  <a:pt x="760" y="1369"/>
                </a:lnTo>
                <a:lnTo>
                  <a:pt x="745" y="1378"/>
                </a:lnTo>
                <a:lnTo>
                  <a:pt x="732" y="1385"/>
                </a:lnTo>
                <a:lnTo>
                  <a:pt x="732" y="1385"/>
                </a:lnTo>
                <a:lnTo>
                  <a:pt x="721" y="1390"/>
                </a:lnTo>
                <a:lnTo>
                  <a:pt x="706" y="1394"/>
                </a:lnTo>
                <a:lnTo>
                  <a:pt x="694" y="1399"/>
                </a:lnTo>
                <a:lnTo>
                  <a:pt x="681" y="1405"/>
                </a:lnTo>
                <a:lnTo>
                  <a:pt x="681" y="1405"/>
                </a:lnTo>
                <a:lnTo>
                  <a:pt x="669" y="1410"/>
                </a:lnTo>
                <a:lnTo>
                  <a:pt x="660" y="1414"/>
                </a:lnTo>
                <a:lnTo>
                  <a:pt x="654" y="1418"/>
                </a:lnTo>
                <a:lnTo>
                  <a:pt x="650" y="1421"/>
                </a:lnTo>
                <a:lnTo>
                  <a:pt x="650" y="1421"/>
                </a:lnTo>
                <a:lnTo>
                  <a:pt x="650" y="1421"/>
                </a:lnTo>
                <a:lnTo>
                  <a:pt x="649" y="1419"/>
                </a:lnTo>
                <a:lnTo>
                  <a:pt x="650" y="1414"/>
                </a:lnTo>
                <a:lnTo>
                  <a:pt x="651" y="1396"/>
                </a:lnTo>
                <a:lnTo>
                  <a:pt x="657" y="1376"/>
                </a:lnTo>
                <a:lnTo>
                  <a:pt x="658" y="1368"/>
                </a:lnTo>
                <a:lnTo>
                  <a:pt x="660" y="1364"/>
                </a:lnTo>
                <a:lnTo>
                  <a:pt x="660" y="1364"/>
                </a:lnTo>
                <a:lnTo>
                  <a:pt x="663" y="1359"/>
                </a:lnTo>
                <a:lnTo>
                  <a:pt x="666" y="1351"/>
                </a:lnTo>
                <a:lnTo>
                  <a:pt x="672" y="1326"/>
                </a:lnTo>
                <a:lnTo>
                  <a:pt x="686" y="1272"/>
                </a:lnTo>
                <a:lnTo>
                  <a:pt x="686" y="1272"/>
                </a:lnTo>
                <a:lnTo>
                  <a:pt x="692" y="1245"/>
                </a:lnTo>
                <a:lnTo>
                  <a:pt x="699" y="1212"/>
                </a:lnTo>
                <a:lnTo>
                  <a:pt x="706" y="1164"/>
                </a:lnTo>
                <a:lnTo>
                  <a:pt x="706" y="11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4860B0FE-71ED-A4A4-77FD-2138100102D9}"/>
              </a:ext>
            </a:extLst>
          </p:cNvPr>
          <p:cNvSpPr>
            <a:spLocks/>
          </p:cNvSpPr>
          <p:nvPr/>
        </p:nvSpPr>
        <p:spPr bwMode="auto">
          <a:xfrm>
            <a:off x="4123406" y="3969084"/>
            <a:ext cx="1446213" cy="2262188"/>
          </a:xfrm>
          <a:custGeom>
            <a:avLst/>
            <a:gdLst>
              <a:gd name="T0" fmla="*/ 439 w 911"/>
              <a:gd name="T1" fmla="*/ 139 h 1425"/>
              <a:gd name="T2" fmla="*/ 465 w 911"/>
              <a:gd name="T3" fmla="*/ 161 h 1425"/>
              <a:gd name="T4" fmla="*/ 531 w 911"/>
              <a:gd name="T5" fmla="*/ 175 h 1425"/>
              <a:gd name="T6" fmla="*/ 614 w 911"/>
              <a:gd name="T7" fmla="*/ 190 h 1425"/>
              <a:gd name="T8" fmla="*/ 727 w 911"/>
              <a:gd name="T9" fmla="*/ 331 h 1425"/>
              <a:gd name="T10" fmla="*/ 859 w 911"/>
              <a:gd name="T11" fmla="*/ 454 h 1425"/>
              <a:gd name="T12" fmla="*/ 911 w 911"/>
              <a:gd name="T13" fmla="*/ 554 h 1425"/>
              <a:gd name="T14" fmla="*/ 850 w 911"/>
              <a:gd name="T15" fmla="*/ 759 h 1425"/>
              <a:gd name="T16" fmla="*/ 795 w 911"/>
              <a:gd name="T17" fmla="*/ 1146 h 1425"/>
              <a:gd name="T18" fmla="*/ 824 w 911"/>
              <a:gd name="T19" fmla="*/ 1271 h 1425"/>
              <a:gd name="T20" fmla="*/ 837 w 911"/>
              <a:gd name="T21" fmla="*/ 1362 h 1425"/>
              <a:gd name="T22" fmla="*/ 752 w 911"/>
              <a:gd name="T23" fmla="*/ 1420 h 1425"/>
              <a:gd name="T24" fmla="*/ 653 w 911"/>
              <a:gd name="T25" fmla="*/ 1398 h 1425"/>
              <a:gd name="T26" fmla="*/ 718 w 911"/>
              <a:gd name="T27" fmla="*/ 1305 h 1425"/>
              <a:gd name="T28" fmla="*/ 733 w 911"/>
              <a:gd name="T29" fmla="*/ 1270 h 1425"/>
              <a:gd name="T30" fmla="*/ 691 w 911"/>
              <a:gd name="T31" fmla="*/ 1200 h 1425"/>
              <a:gd name="T32" fmla="*/ 590 w 911"/>
              <a:gd name="T33" fmla="*/ 975 h 1425"/>
              <a:gd name="T34" fmla="*/ 543 w 911"/>
              <a:gd name="T35" fmla="*/ 892 h 1425"/>
              <a:gd name="T36" fmla="*/ 563 w 911"/>
              <a:gd name="T37" fmla="*/ 997 h 1425"/>
              <a:gd name="T38" fmla="*/ 580 w 911"/>
              <a:gd name="T39" fmla="*/ 1223 h 1425"/>
              <a:gd name="T40" fmla="*/ 601 w 911"/>
              <a:gd name="T41" fmla="*/ 1314 h 1425"/>
              <a:gd name="T42" fmla="*/ 471 w 911"/>
              <a:gd name="T43" fmla="*/ 1349 h 1425"/>
              <a:gd name="T44" fmla="*/ 348 w 911"/>
              <a:gd name="T45" fmla="*/ 1369 h 1425"/>
              <a:gd name="T46" fmla="*/ 348 w 911"/>
              <a:gd name="T47" fmla="*/ 1335 h 1425"/>
              <a:gd name="T48" fmla="*/ 415 w 911"/>
              <a:gd name="T49" fmla="*/ 1306 h 1425"/>
              <a:gd name="T50" fmla="*/ 474 w 911"/>
              <a:gd name="T51" fmla="*/ 1230 h 1425"/>
              <a:gd name="T52" fmla="*/ 434 w 911"/>
              <a:gd name="T53" fmla="*/ 1102 h 1425"/>
              <a:gd name="T54" fmla="*/ 394 w 911"/>
              <a:gd name="T55" fmla="*/ 820 h 1425"/>
              <a:gd name="T56" fmla="*/ 466 w 911"/>
              <a:gd name="T57" fmla="*/ 687 h 1425"/>
              <a:gd name="T58" fmla="*/ 420 w 911"/>
              <a:gd name="T59" fmla="*/ 687 h 1425"/>
              <a:gd name="T60" fmla="*/ 348 w 911"/>
              <a:gd name="T61" fmla="*/ 709 h 1425"/>
              <a:gd name="T62" fmla="*/ 316 w 911"/>
              <a:gd name="T63" fmla="*/ 700 h 1425"/>
              <a:gd name="T64" fmla="*/ 323 w 911"/>
              <a:gd name="T65" fmla="*/ 667 h 1425"/>
              <a:gd name="T66" fmla="*/ 297 w 911"/>
              <a:gd name="T67" fmla="*/ 661 h 1425"/>
              <a:gd name="T68" fmla="*/ 302 w 911"/>
              <a:gd name="T69" fmla="*/ 636 h 1425"/>
              <a:gd name="T70" fmla="*/ 379 w 911"/>
              <a:gd name="T71" fmla="*/ 615 h 1425"/>
              <a:gd name="T72" fmla="*/ 482 w 911"/>
              <a:gd name="T73" fmla="*/ 559 h 1425"/>
              <a:gd name="T74" fmla="*/ 426 w 911"/>
              <a:gd name="T75" fmla="*/ 431 h 1425"/>
              <a:gd name="T76" fmla="*/ 251 w 911"/>
              <a:gd name="T77" fmla="*/ 564 h 1425"/>
              <a:gd name="T78" fmla="*/ 143 w 911"/>
              <a:gd name="T79" fmla="*/ 579 h 1425"/>
              <a:gd name="T80" fmla="*/ 65 w 911"/>
              <a:gd name="T81" fmla="*/ 577 h 1425"/>
              <a:gd name="T82" fmla="*/ 108 w 911"/>
              <a:gd name="T83" fmla="*/ 559 h 1425"/>
              <a:gd name="T84" fmla="*/ 30 w 911"/>
              <a:gd name="T85" fmla="*/ 559 h 1425"/>
              <a:gd name="T86" fmla="*/ 16 w 911"/>
              <a:gd name="T87" fmla="*/ 547 h 1425"/>
              <a:gd name="T88" fmla="*/ 26 w 911"/>
              <a:gd name="T89" fmla="*/ 533 h 1425"/>
              <a:gd name="T90" fmla="*/ 88 w 911"/>
              <a:gd name="T91" fmla="*/ 518 h 1425"/>
              <a:gd name="T92" fmla="*/ 159 w 911"/>
              <a:gd name="T93" fmla="*/ 513 h 1425"/>
              <a:gd name="T94" fmla="*/ 333 w 911"/>
              <a:gd name="T95" fmla="*/ 380 h 1425"/>
              <a:gd name="T96" fmla="*/ 310 w 911"/>
              <a:gd name="T97" fmla="*/ 287 h 1425"/>
              <a:gd name="T98" fmla="*/ 246 w 911"/>
              <a:gd name="T99" fmla="*/ 298 h 1425"/>
              <a:gd name="T100" fmla="*/ 215 w 911"/>
              <a:gd name="T101" fmla="*/ 251 h 1425"/>
              <a:gd name="T102" fmla="*/ 205 w 911"/>
              <a:gd name="T103" fmla="*/ 221 h 1425"/>
              <a:gd name="T104" fmla="*/ 200 w 911"/>
              <a:gd name="T105" fmla="*/ 195 h 1425"/>
              <a:gd name="T106" fmla="*/ 138 w 911"/>
              <a:gd name="T107" fmla="*/ 180 h 1425"/>
              <a:gd name="T108" fmla="*/ 186 w 911"/>
              <a:gd name="T109" fmla="*/ 58 h 1425"/>
              <a:gd name="T110" fmla="*/ 282 w 911"/>
              <a:gd name="T111" fmla="*/ 0 h 1425"/>
              <a:gd name="T112" fmla="*/ 392 w 911"/>
              <a:gd name="T113" fmla="*/ 52 h 1425"/>
              <a:gd name="T114" fmla="*/ 408 w 911"/>
              <a:gd name="T115" fmla="*/ 80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1" h="1425">
                <a:moveTo>
                  <a:pt x="404" y="87"/>
                </a:moveTo>
                <a:lnTo>
                  <a:pt x="425" y="77"/>
                </a:lnTo>
                <a:lnTo>
                  <a:pt x="425" y="108"/>
                </a:lnTo>
                <a:lnTo>
                  <a:pt x="435" y="113"/>
                </a:lnTo>
                <a:lnTo>
                  <a:pt x="435" y="113"/>
                </a:lnTo>
                <a:lnTo>
                  <a:pt x="434" y="121"/>
                </a:lnTo>
                <a:lnTo>
                  <a:pt x="434" y="127"/>
                </a:lnTo>
                <a:lnTo>
                  <a:pt x="435" y="134"/>
                </a:lnTo>
                <a:lnTo>
                  <a:pt x="435" y="134"/>
                </a:lnTo>
                <a:lnTo>
                  <a:pt x="439" y="139"/>
                </a:lnTo>
                <a:lnTo>
                  <a:pt x="444" y="141"/>
                </a:lnTo>
                <a:lnTo>
                  <a:pt x="450" y="144"/>
                </a:lnTo>
                <a:lnTo>
                  <a:pt x="450" y="154"/>
                </a:lnTo>
                <a:lnTo>
                  <a:pt x="450" y="154"/>
                </a:lnTo>
                <a:lnTo>
                  <a:pt x="456" y="169"/>
                </a:lnTo>
                <a:lnTo>
                  <a:pt x="456" y="169"/>
                </a:lnTo>
                <a:lnTo>
                  <a:pt x="456" y="167"/>
                </a:lnTo>
                <a:lnTo>
                  <a:pt x="457" y="164"/>
                </a:lnTo>
                <a:lnTo>
                  <a:pt x="461" y="162"/>
                </a:lnTo>
                <a:lnTo>
                  <a:pt x="465" y="161"/>
                </a:lnTo>
                <a:lnTo>
                  <a:pt x="471" y="159"/>
                </a:lnTo>
                <a:lnTo>
                  <a:pt x="480" y="158"/>
                </a:lnTo>
                <a:lnTo>
                  <a:pt x="491" y="159"/>
                </a:lnTo>
                <a:lnTo>
                  <a:pt x="491" y="159"/>
                </a:lnTo>
                <a:lnTo>
                  <a:pt x="503" y="161"/>
                </a:lnTo>
                <a:lnTo>
                  <a:pt x="512" y="163"/>
                </a:lnTo>
                <a:lnTo>
                  <a:pt x="518" y="166"/>
                </a:lnTo>
                <a:lnTo>
                  <a:pt x="523" y="168"/>
                </a:lnTo>
                <a:lnTo>
                  <a:pt x="529" y="173"/>
                </a:lnTo>
                <a:lnTo>
                  <a:pt x="531" y="175"/>
                </a:lnTo>
                <a:lnTo>
                  <a:pt x="532" y="175"/>
                </a:lnTo>
                <a:lnTo>
                  <a:pt x="532" y="175"/>
                </a:lnTo>
                <a:lnTo>
                  <a:pt x="546" y="175"/>
                </a:lnTo>
                <a:lnTo>
                  <a:pt x="572" y="177"/>
                </a:lnTo>
                <a:lnTo>
                  <a:pt x="586" y="180"/>
                </a:lnTo>
                <a:lnTo>
                  <a:pt x="599" y="182"/>
                </a:lnTo>
                <a:lnTo>
                  <a:pt x="609" y="186"/>
                </a:lnTo>
                <a:lnTo>
                  <a:pt x="612" y="187"/>
                </a:lnTo>
                <a:lnTo>
                  <a:pt x="614" y="190"/>
                </a:lnTo>
                <a:lnTo>
                  <a:pt x="614" y="190"/>
                </a:lnTo>
                <a:lnTo>
                  <a:pt x="618" y="198"/>
                </a:lnTo>
                <a:lnTo>
                  <a:pt x="619" y="203"/>
                </a:lnTo>
                <a:lnTo>
                  <a:pt x="622" y="207"/>
                </a:lnTo>
                <a:lnTo>
                  <a:pt x="630" y="210"/>
                </a:lnTo>
                <a:lnTo>
                  <a:pt x="630" y="210"/>
                </a:lnTo>
                <a:lnTo>
                  <a:pt x="633" y="213"/>
                </a:lnTo>
                <a:lnTo>
                  <a:pt x="639" y="219"/>
                </a:lnTo>
                <a:lnTo>
                  <a:pt x="655" y="240"/>
                </a:lnTo>
                <a:lnTo>
                  <a:pt x="701" y="299"/>
                </a:lnTo>
                <a:lnTo>
                  <a:pt x="727" y="331"/>
                </a:lnTo>
                <a:lnTo>
                  <a:pt x="751" y="360"/>
                </a:lnTo>
                <a:lnTo>
                  <a:pt x="772" y="382"/>
                </a:lnTo>
                <a:lnTo>
                  <a:pt x="781" y="390"/>
                </a:lnTo>
                <a:lnTo>
                  <a:pt x="788" y="395"/>
                </a:lnTo>
                <a:lnTo>
                  <a:pt x="788" y="395"/>
                </a:lnTo>
                <a:lnTo>
                  <a:pt x="839" y="422"/>
                </a:lnTo>
                <a:lnTo>
                  <a:pt x="865" y="436"/>
                </a:lnTo>
                <a:lnTo>
                  <a:pt x="865" y="436"/>
                </a:lnTo>
                <a:lnTo>
                  <a:pt x="861" y="446"/>
                </a:lnTo>
                <a:lnTo>
                  <a:pt x="859" y="454"/>
                </a:lnTo>
                <a:lnTo>
                  <a:pt x="859" y="458"/>
                </a:lnTo>
                <a:lnTo>
                  <a:pt x="860" y="462"/>
                </a:lnTo>
                <a:lnTo>
                  <a:pt x="860" y="462"/>
                </a:lnTo>
                <a:lnTo>
                  <a:pt x="869" y="476"/>
                </a:lnTo>
                <a:lnTo>
                  <a:pt x="885" y="500"/>
                </a:lnTo>
                <a:lnTo>
                  <a:pt x="902" y="527"/>
                </a:lnTo>
                <a:lnTo>
                  <a:pt x="907" y="540"/>
                </a:lnTo>
                <a:lnTo>
                  <a:pt x="911" y="549"/>
                </a:lnTo>
                <a:lnTo>
                  <a:pt x="911" y="549"/>
                </a:lnTo>
                <a:lnTo>
                  <a:pt x="911" y="554"/>
                </a:lnTo>
                <a:lnTo>
                  <a:pt x="911" y="562"/>
                </a:lnTo>
                <a:lnTo>
                  <a:pt x="908" y="583"/>
                </a:lnTo>
                <a:lnTo>
                  <a:pt x="902" y="610"/>
                </a:lnTo>
                <a:lnTo>
                  <a:pt x="894" y="642"/>
                </a:lnTo>
                <a:lnTo>
                  <a:pt x="884" y="676"/>
                </a:lnTo>
                <a:lnTo>
                  <a:pt x="874" y="708"/>
                </a:lnTo>
                <a:lnTo>
                  <a:pt x="862" y="736"/>
                </a:lnTo>
                <a:lnTo>
                  <a:pt x="856" y="749"/>
                </a:lnTo>
                <a:lnTo>
                  <a:pt x="850" y="759"/>
                </a:lnTo>
                <a:lnTo>
                  <a:pt x="850" y="759"/>
                </a:lnTo>
                <a:lnTo>
                  <a:pt x="798" y="838"/>
                </a:lnTo>
                <a:lnTo>
                  <a:pt x="778" y="869"/>
                </a:lnTo>
                <a:lnTo>
                  <a:pt x="768" y="887"/>
                </a:lnTo>
                <a:lnTo>
                  <a:pt x="768" y="887"/>
                </a:lnTo>
                <a:lnTo>
                  <a:pt x="750" y="922"/>
                </a:lnTo>
                <a:lnTo>
                  <a:pt x="741" y="939"/>
                </a:lnTo>
                <a:lnTo>
                  <a:pt x="737" y="948"/>
                </a:lnTo>
                <a:lnTo>
                  <a:pt x="737" y="948"/>
                </a:lnTo>
                <a:lnTo>
                  <a:pt x="772" y="1064"/>
                </a:lnTo>
                <a:lnTo>
                  <a:pt x="795" y="1146"/>
                </a:lnTo>
                <a:lnTo>
                  <a:pt x="809" y="1189"/>
                </a:lnTo>
                <a:lnTo>
                  <a:pt x="809" y="1189"/>
                </a:lnTo>
                <a:lnTo>
                  <a:pt x="814" y="1205"/>
                </a:lnTo>
                <a:lnTo>
                  <a:pt x="820" y="1223"/>
                </a:lnTo>
                <a:lnTo>
                  <a:pt x="824" y="1239"/>
                </a:lnTo>
                <a:lnTo>
                  <a:pt x="824" y="1246"/>
                </a:lnTo>
                <a:lnTo>
                  <a:pt x="824" y="1251"/>
                </a:lnTo>
                <a:lnTo>
                  <a:pt x="824" y="1251"/>
                </a:lnTo>
                <a:lnTo>
                  <a:pt x="823" y="1258"/>
                </a:lnTo>
                <a:lnTo>
                  <a:pt x="824" y="1271"/>
                </a:lnTo>
                <a:lnTo>
                  <a:pt x="824" y="1271"/>
                </a:lnTo>
                <a:lnTo>
                  <a:pt x="827" y="1284"/>
                </a:lnTo>
                <a:lnTo>
                  <a:pt x="829" y="1297"/>
                </a:lnTo>
                <a:lnTo>
                  <a:pt x="833" y="1311"/>
                </a:lnTo>
                <a:lnTo>
                  <a:pt x="834" y="1328"/>
                </a:lnTo>
                <a:lnTo>
                  <a:pt x="834" y="1328"/>
                </a:lnTo>
                <a:lnTo>
                  <a:pt x="836" y="1343"/>
                </a:lnTo>
                <a:lnTo>
                  <a:pt x="837" y="1353"/>
                </a:lnTo>
                <a:lnTo>
                  <a:pt x="837" y="1360"/>
                </a:lnTo>
                <a:lnTo>
                  <a:pt x="837" y="1362"/>
                </a:lnTo>
                <a:lnTo>
                  <a:pt x="834" y="1364"/>
                </a:lnTo>
                <a:lnTo>
                  <a:pt x="834" y="1364"/>
                </a:lnTo>
                <a:lnTo>
                  <a:pt x="823" y="1374"/>
                </a:lnTo>
                <a:lnTo>
                  <a:pt x="804" y="1392"/>
                </a:lnTo>
                <a:lnTo>
                  <a:pt x="791" y="1401"/>
                </a:lnTo>
                <a:lnTo>
                  <a:pt x="778" y="1410"/>
                </a:lnTo>
                <a:lnTo>
                  <a:pt x="765" y="1416"/>
                </a:lnTo>
                <a:lnTo>
                  <a:pt x="759" y="1419"/>
                </a:lnTo>
                <a:lnTo>
                  <a:pt x="752" y="1420"/>
                </a:lnTo>
                <a:lnTo>
                  <a:pt x="752" y="1420"/>
                </a:lnTo>
                <a:lnTo>
                  <a:pt x="724" y="1422"/>
                </a:lnTo>
                <a:lnTo>
                  <a:pt x="694" y="1425"/>
                </a:lnTo>
                <a:lnTo>
                  <a:pt x="679" y="1424"/>
                </a:lnTo>
                <a:lnTo>
                  <a:pt x="668" y="1422"/>
                </a:lnTo>
                <a:lnTo>
                  <a:pt x="659" y="1420"/>
                </a:lnTo>
                <a:lnTo>
                  <a:pt x="656" y="1417"/>
                </a:lnTo>
                <a:lnTo>
                  <a:pt x="655" y="1415"/>
                </a:lnTo>
                <a:lnTo>
                  <a:pt x="655" y="1415"/>
                </a:lnTo>
                <a:lnTo>
                  <a:pt x="653" y="1405"/>
                </a:lnTo>
                <a:lnTo>
                  <a:pt x="653" y="1398"/>
                </a:lnTo>
                <a:lnTo>
                  <a:pt x="655" y="1389"/>
                </a:lnTo>
                <a:lnTo>
                  <a:pt x="655" y="1389"/>
                </a:lnTo>
                <a:lnTo>
                  <a:pt x="656" y="1387"/>
                </a:lnTo>
                <a:lnTo>
                  <a:pt x="662" y="1381"/>
                </a:lnTo>
                <a:lnTo>
                  <a:pt x="674" y="1367"/>
                </a:lnTo>
                <a:lnTo>
                  <a:pt x="690" y="1352"/>
                </a:lnTo>
                <a:lnTo>
                  <a:pt x="696" y="1346"/>
                </a:lnTo>
                <a:lnTo>
                  <a:pt x="701" y="1338"/>
                </a:lnTo>
                <a:lnTo>
                  <a:pt x="701" y="1338"/>
                </a:lnTo>
                <a:lnTo>
                  <a:pt x="718" y="1305"/>
                </a:lnTo>
                <a:lnTo>
                  <a:pt x="727" y="1287"/>
                </a:lnTo>
                <a:lnTo>
                  <a:pt x="727" y="1287"/>
                </a:lnTo>
                <a:lnTo>
                  <a:pt x="727" y="1287"/>
                </a:lnTo>
                <a:lnTo>
                  <a:pt x="726" y="1285"/>
                </a:lnTo>
                <a:lnTo>
                  <a:pt x="727" y="1282"/>
                </a:lnTo>
                <a:lnTo>
                  <a:pt x="727" y="1271"/>
                </a:lnTo>
                <a:lnTo>
                  <a:pt x="727" y="1271"/>
                </a:lnTo>
                <a:lnTo>
                  <a:pt x="728" y="1270"/>
                </a:lnTo>
                <a:lnTo>
                  <a:pt x="729" y="1270"/>
                </a:lnTo>
                <a:lnTo>
                  <a:pt x="733" y="1270"/>
                </a:lnTo>
                <a:lnTo>
                  <a:pt x="736" y="1271"/>
                </a:lnTo>
                <a:lnTo>
                  <a:pt x="736" y="1270"/>
                </a:lnTo>
                <a:lnTo>
                  <a:pt x="732" y="1266"/>
                </a:lnTo>
                <a:lnTo>
                  <a:pt x="732" y="1266"/>
                </a:lnTo>
                <a:lnTo>
                  <a:pt x="728" y="1262"/>
                </a:lnTo>
                <a:lnTo>
                  <a:pt x="724" y="1257"/>
                </a:lnTo>
                <a:lnTo>
                  <a:pt x="715" y="1242"/>
                </a:lnTo>
                <a:lnTo>
                  <a:pt x="705" y="1224"/>
                </a:lnTo>
                <a:lnTo>
                  <a:pt x="691" y="1200"/>
                </a:lnTo>
                <a:lnTo>
                  <a:pt x="691" y="1200"/>
                </a:lnTo>
                <a:lnTo>
                  <a:pt x="674" y="1170"/>
                </a:lnTo>
                <a:lnTo>
                  <a:pt x="656" y="1135"/>
                </a:lnTo>
                <a:lnTo>
                  <a:pt x="641" y="1103"/>
                </a:lnTo>
                <a:lnTo>
                  <a:pt x="630" y="1077"/>
                </a:lnTo>
                <a:lnTo>
                  <a:pt x="630" y="1077"/>
                </a:lnTo>
                <a:lnTo>
                  <a:pt x="618" y="1051"/>
                </a:lnTo>
                <a:lnTo>
                  <a:pt x="605" y="1021"/>
                </a:lnTo>
                <a:lnTo>
                  <a:pt x="589" y="984"/>
                </a:lnTo>
                <a:lnTo>
                  <a:pt x="589" y="984"/>
                </a:lnTo>
                <a:lnTo>
                  <a:pt x="590" y="975"/>
                </a:lnTo>
                <a:lnTo>
                  <a:pt x="592" y="956"/>
                </a:lnTo>
                <a:lnTo>
                  <a:pt x="605" y="902"/>
                </a:lnTo>
                <a:lnTo>
                  <a:pt x="617" y="848"/>
                </a:lnTo>
                <a:lnTo>
                  <a:pt x="619" y="832"/>
                </a:lnTo>
                <a:lnTo>
                  <a:pt x="619" y="827"/>
                </a:lnTo>
                <a:lnTo>
                  <a:pt x="619" y="825"/>
                </a:lnTo>
                <a:lnTo>
                  <a:pt x="619" y="825"/>
                </a:lnTo>
                <a:lnTo>
                  <a:pt x="607" y="836"/>
                </a:lnTo>
                <a:lnTo>
                  <a:pt x="581" y="857"/>
                </a:lnTo>
                <a:lnTo>
                  <a:pt x="543" y="892"/>
                </a:lnTo>
                <a:lnTo>
                  <a:pt x="543" y="892"/>
                </a:lnTo>
                <a:lnTo>
                  <a:pt x="541" y="896"/>
                </a:lnTo>
                <a:lnTo>
                  <a:pt x="543" y="901"/>
                </a:lnTo>
                <a:lnTo>
                  <a:pt x="548" y="920"/>
                </a:lnTo>
                <a:lnTo>
                  <a:pt x="554" y="945"/>
                </a:lnTo>
                <a:lnTo>
                  <a:pt x="557" y="957"/>
                </a:lnTo>
                <a:lnTo>
                  <a:pt x="558" y="969"/>
                </a:lnTo>
                <a:lnTo>
                  <a:pt x="558" y="969"/>
                </a:lnTo>
                <a:lnTo>
                  <a:pt x="559" y="982"/>
                </a:lnTo>
                <a:lnTo>
                  <a:pt x="563" y="997"/>
                </a:lnTo>
                <a:lnTo>
                  <a:pt x="572" y="1034"/>
                </a:lnTo>
                <a:lnTo>
                  <a:pt x="576" y="1056"/>
                </a:lnTo>
                <a:lnTo>
                  <a:pt x="581" y="1077"/>
                </a:lnTo>
                <a:lnTo>
                  <a:pt x="584" y="1097"/>
                </a:lnTo>
                <a:lnTo>
                  <a:pt x="584" y="1118"/>
                </a:lnTo>
                <a:lnTo>
                  <a:pt x="584" y="1118"/>
                </a:lnTo>
                <a:lnTo>
                  <a:pt x="581" y="1187"/>
                </a:lnTo>
                <a:lnTo>
                  <a:pt x="578" y="1220"/>
                </a:lnTo>
                <a:lnTo>
                  <a:pt x="578" y="1220"/>
                </a:lnTo>
                <a:lnTo>
                  <a:pt x="580" y="1223"/>
                </a:lnTo>
                <a:lnTo>
                  <a:pt x="584" y="1229"/>
                </a:lnTo>
                <a:lnTo>
                  <a:pt x="594" y="1247"/>
                </a:lnTo>
                <a:lnTo>
                  <a:pt x="600" y="1257"/>
                </a:lnTo>
                <a:lnTo>
                  <a:pt x="604" y="1269"/>
                </a:lnTo>
                <a:lnTo>
                  <a:pt x="608" y="1278"/>
                </a:lnTo>
                <a:lnTo>
                  <a:pt x="609" y="1287"/>
                </a:lnTo>
                <a:lnTo>
                  <a:pt x="609" y="1287"/>
                </a:lnTo>
                <a:lnTo>
                  <a:pt x="608" y="1294"/>
                </a:lnTo>
                <a:lnTo>
                  <a:pt x="607" y="1301"/>
                </a:lnTo>
                <a:lnTo>
                  <a:pt x="601" y="1314"/>
                </a:lnTo>
                <a:lnTo>
                  <a:pt x="595" y="1323"/>
                </a:lnTo>
                <a:lnTo>
                  <a:pt x="591" y="1326"/>
                </a:lnTo>
                <a:lnTo>
                  <a:pt x="589" y="1328"/>
                </a:lnTo>
                <a:lnTo>
                  <a:pt x="589" y="1328"/>
                </a:lnTo>
                <a:lnTo>
                  <a:pt x="569" y="1331"/>
                </a:lnTo>
                <a:lnTo>
                  <a:pt x="534" y="1338"/>
                </a:lnTo>
                <a:lnTo>
                  <a:pt x="498" y="1344"/>
                </a:lnTo>
                <a:lnTo>
                  <a:pt x="476" y="1348"/>
                </a:lnTo>
                <a:lnTo>
                  <a:pt x="476" y="1348"/>
                </a:lnTo>
                <a:lnTo>
                  <a:pt x="471" y="1349"/>
                </a:lnTo>
                <a:lnTo>
                  <a:pt x="467" y="1353"/>
                </a:lnTo>
                <a:lnTo>
                  <a:pt x="456" y="1361"/>
                </a:lnTo>
                <a:lnTo>
                  <a:pt x="442" y="1369"/>
                </a:lnTo>
                <a:lnTo>
                  <a:pt x="434" y="1371"/>
                </a:lnTo>
                <a:lnTo>
                  <a:pt x="425" y="1374"/>
                </a:lnTo>
                <a:lnTo>
                  <a:pt x="425" y="1374"/>
                </a:lnTo>
                <a:lnTo>
                  <a:pt x="415" y="1375"/>
                </a:lnTo>
                <a:lnTo>
                  <a:pt x="402" y="1375"/>
                </a:lnTo>
                <a:lnTo>
                  <a:pt x="378" y="1372"/>
                </a:lnTo>
                <a:lnTo>
                  <a:pt x="348" y="1369"/>
                </a:lnTo>
                <a:lnTo>
                  <a:pt x="348" y="1369"/>
                </a:lnTo>
                <a:lnTo>
                  <a:pt x="347" y="1369"/>
                </a:lnTo>
                <a:lnTo>
                  <a:pt x="344" y="1366"/>
                </a:lnTo>
                <a:lnTo>
                  <a:pt x="343" y="1364"/>
                </a:lnTo>
                <a:lnTo>
                  <a:pt x="342" y="1360"/>
                </a:lnTo>
                <a:lnTo>
                  <a:pt x="342" y="1355"/>
                </a:lnTo>
                <a:lnTo>
                  <a:pt x="343" y="1348"/>
                </a:lnTo>
                <a:lnTo>
                  <a:pt x="343" y="1348"/>
                </a:lnTo>
                <a:lnTo>
                  <a:pt x="346" y="1342"/>
                </a:lnTo>
                <a:lnTo>
                  <a:pt x="348" y="1335"/>
                </a:lnTo>
                <a:lnTo>
                  <a:pt x="352" y="1329"/>
                </a:lnTo>
                <a:lnTo>
                  <a:pt x="357" y="1324"/>
                </a:lnTo>
                <a:lnTo>
                  <a:pt x="362" y="1320"/>
                </a:lnTo>
                <a:lnTo>
                  <a:pt x="369" y="1316"/>
                </a:lnTo>
                <a:lnTo>
                  <a:pt x="376" y="1314"/>
                </a:lnTo>
                <a:lnTo>
                  <a:pt x="384" y="1312"/>
                </a:lnTo>
                <a:lnTo>
                  <a:pt x="384" y="1312"/>
                </a:lnTo>
                <a:lnTo>
                  <a:pt x="398" y="1311"/>
                </a:lnTo>
                <a:lnTo>
                  <a:pt x="408" y="1308"/>
                </a:lnTo>
                <a:lnTo>
                  <a:pt x="415" y="1306"/>
                </a:lnTo>
                <a:lnTo>
                  <a:pt x="420" y="1302"/>
                </a:lnTo>
                <a:lnTo>
                  <a:pt x="420" y="1302"/>
                </a:lnTo>
                <a:lnTo>
                  <a:pt x="429" y="1290"/>
                </a:lnTo>
                <a:lnTo>
                  <a:pt x="442" y="1271"/>
                </a:lnTo>
                <a:lnTo>
                  <a:pt x="454" y="1252"/>
                </a:lnTo>
                <a:lnTo>
                  <a:pt x="461" y="1241"/>
                </a:lnTo>
                <a:lnTo>
                  <a:pt x="461" y="1241"/>
                </a:lnTo>
                <a:lnTo>
                  <a:pt x="462" y="1238"/>
                </a:lnTo>
                <a:lnTo>
                  <a:pt x="466" y="1235"/>
                </a:lnTo>
                <a:lnTo>
                  <a:pt x="474" y="1230"/>
                </a:lnTo>
                <a:lnTo>
                  <a:pt x="486" y="1225"/>
                </a:lnTo>
                <a:lnTo>
                  <a:pt x="486" y="1225"/>
                </a:lnTo>
                <a:lnTo>
                  <a:pt x="477" y="1219"/>
                </a:lnTo>
                <a:lnTo>
                  <a:pt x="470" y="1211"/>
                </a:lnTo>
                <a:lnTo>
                  <a:pt x="461" y="1200"/>
                </a:lnTo>
                <a:lnTo>
                  <a:pt x="461" y="1200"/>
                </a:lnTo>
                <a:lnTo>
                  <a:pt x="458" y="1193"/>
                </a:lnTo>
                <a:lnTo>
                  <a:pt x="454" y="1183"/>
                </a:lnTo>
                <a:lnTo>
                  <a:pt x="445" y="1148"/>
                </a:lnTo>
                <a:lnTo>
                  <a:pt x="434" y="1102"/>
                </a:lnTo>
                <a:lnTo>
                  <a:pt x="422" y="1050"/>
                </a:lnTo>
                <a:lnTo>
                  <a:pt x="401" y="945"/>
                </a:lnTo>
                <a:lnTo>
                  <a:pt x="393" y="904"/>
                </a:lnTo>
                <a:lnTo>
                  <a:pt x="389" y="877"/>
                </a:lnTo>
                <a:lnTo>
                  <a:pt x="389" y="877"/>
                </a:lnTo>
                <a:lnTo>
                  <a:pt x="387" y="850"/>
                </a:lnTo>
                <a:lnTo>
                  <a:pt x="387" y="836"/>
                </a:lnTo>
                <a:lnTo>
                  <a:pt x="387" y="831"/>
                </a:lnTo>
                <a:lnTo>
                  <a:pt x="388" y="827"/>
                </a:lnTo>
                <a:lnTo>
                  <a:pt x="394" y="820"/>
                </a:lnTo>
                <a:lnTo>
                  <a:pt x="394" y="820"/>
                </a:lnTo>
                <a:lnTo>
                  <a:pt x="408" y="805"/>
                </a:lnTo>
                <a:lnTo>
                  <a:pt x="429" y="781"/>
                </a:lnTo>
                <a:lnTo>
                  <a:pt x="456" y="749"/>
                </a:lnTo>
                <a:lnTo>
                  <a:pt x="517" y="677"/>
                </a:lnTo>
                <a:lnTo>
                  <a:pt x="517" y="677"/>
                </a:lnTo>
                <a:lnTo>
                  <a:pt x="493" y="682"/>
                </a:lnTo>
                <a:lnTo>
                  <a:pt x="476" y="686"/>
                </a:lnTo>
                <a:lnTo>
                  <a:pt x="470" y="687"/>
                </a:lnTo>
                <a:lnTo>
                  <a:pt x="466" y="687"/>
                </a:lnTo>
                <a:lnTo>
                  <a:pt x="466" y="687"/>
                </a:lnTo>
                <a:lnTo>
                  <a:pt x="463" y="686"/>
                </a:lnTo>
                <a:lnTo>
                  <a:pt x="463" y="685"/>
                </a:lnTo>
                <a:lnTo>
                  <a:pt x="462" y="683"/>
                </a:lnTo>
                <a:lnTo>
                  <a:pt x="461" y="682"/>
                </a:lnTo>
                <a:lnTo>
                  <a:pt x="461" y="682"/>
                </a:lnTo>
                <a:lnTo>
                  <a:pt x="454" y="682"/>
                </a:lnTo>
                <a:lnTo>
                  <a:pt x="443" y="683"/>
                </a:lnTo>
                <a:lnTo>
                  <a:pt x="420" y="687"/>
                </a:lnTo>
                <a:lnTo>
                  <a:pt x="420" y="687"/>
                </a:lnTo>
                <a:lnTo>
                  <a:pt x="412" y="688"/>
                </a:lnTo>
                <a:lnTo>
                  <a:pt x="404" y="691"/>
                </a:lnTo>
                <a:lnTo>
                  <a:pt x="384" y="697"/>
                </a:lnTo>
                <a:lnTo>
                  <a:pt x="384" y="697"/>
                </a:lnTo>
                <a:lnTo>
                  <a:pt x="372" y="701"/>
                </a:lnTo>
                <a:lnTo>
                  <a:pt x="363" y="705"/>
                </a:lnTo>
                <a:lnTo>
                  <a:pt x="357" y="708"/>
                </a:lnTo>
                <a:lnTo>
                  <a:pt x="353" y="708"/>
                </a:lnTo>
                <a:lnTo>
                  <a:pt x="353" y="708"/>
                </a:lnTo>
                <a:lnTo>
                  <a:pt x="348" y="709"/>
                </a:lnTo>
                <a:lnTo>
                  <a:pt x="338" y="713"/>
                </a:lnTo>
                <a:lnTo>
                  <a:pt x="332" y="714"/>
                </a:lnTo>
                <a:lnTo>
                  <a:pt x="326" y="715"/>
                </a:lnTo>
                <a:lnTo>
                  <a:pt x="321" y="714"/>
                </a:lnTo>
                <a:lnTo>
                  <a:pt x="317" y="713"/>
                </a:lnTo>
                <a:lnTo>
                  <a:pt x="317" y="713"/>
                </a:lnTo>
                <a:lnTo>
                  <a:pt x="315" y="710"/>
                </a:lnTo>
                <a:lnTo>
                  <a:pt x="314" y="708"/>
                </a:lnTo>
                <a:lnTo>
                  <a:pt x="314" y="704"/>
                </a:lnTo>
                <a:lnTo>
                  <a:pt x="316" y="700"/>
                </a:lnTo>
                <a:lnTo>
                  <a:pt x="317" y="697"/>
                </a:lnTo>
                <a:lnTo>
                  <a:pt x="317" y="697"/>
                </a:lnTo>
                <a:lnTo>
                  <a:pt x="324" y="690"/>
                </a:lnTo>
                <a:lnTo>
                  <a:pt x="335" y="678"/>
                </a:lnTo>
                <a:lnTo>
                  <a:pt x="353" y="661"/>
                </a:lnTo>
                <a:lnTo>
                  <a:pt x="353" y="661"/>
                </a:lnTo>
                <a:lnTo>
                  <a:pt x="338" y="665"/>
                </a:lnTo>
                <a:lnTo>
                  <a:pt x="326" y="668"/>
                </a:lnTo>
                <a:lnTo>
                  <a:pt x="324" y="668"/>
                </a:lnTo>
                <a:lnTo>
                  <a:pt x="323" y="667"/>
                </a:lnTo>
                <a:lnTo>
                  <a:pt x="323" y="667"/>
                </a:lnTo>
                <a:lnTo>
                  <a:pt x="325" y="656"/>
                </a:lnTo>
                <a:lnTo>
                  <a:pt x="328" y="651"/>
                </a:lnTo>
                <a:lnTo>
                  <a:pt x="328" y="651"/>
                </a:lnTo>
                <a:lnTo>
                  <a:pt x="325" y="652"/>
                </a:lnTo>
                <a:lnTo>
                  <a:pt x="319" y="656"/>
                </a:lnTo>
                <a:lnTo>
                  <a:pt x="308" y="660"/>
                </a:lnTo>
                <a:lnTo>
                  <a:pt x="302" y="661"/>
                </a:lnTo>
                <a:lnTo>
                  <a:pt x="297" y="661"/>
                </a:lnTo>
                <a:lnTo>
                  <a:pt x="297" y="661"/>
                </a:lnTo>
                <a:lnTo>
                  <a:pt x="285" y="660"/>
                </a:lnTo>
                <a:lnTo>
                  <a:pt x="276" y="658"/>
                </a:lnTo>
                <a:lnTo>
                  <a:pt x="273" y="656"/>
                </a:lnTo>
                <a:lnTo>
                  <a:pt x="270" y="655"/>
                </a:lnTo>
                <a:lnTo>
                  <a:pt x="270" y="654"/>
                </a:lnTo>
                <a:lnTo>
                  <a:pt x="271" y="651"/>
                </a:lnTo>
                <a:lnTo>
                  <a:pt x="271" y="651"/>
                </a:lnTo>
                <a:lnTo>
                  <a:pt x="279" y="646"/>
                </a:lnTo>
                <a:lnTo>
                  <a:pt x="289" y="641"/>
                </a:lnTo>
                <a:lnTo>
                  <a:pt x="302" y="636"/>
                </a:lnTo>
                <a:lnTo>
                  <a:pt x="302" y="636"/>
                </a:lnTo>
                <a:lnTo>
                  <a:pt x="307" y="632"/>
                </a:lnTo>
                <a:lnTo>
                  <a:pt x="314" y="629"/>
                </a:lnTo>
                <a:lnTo>
                  <a:pt x="323" y="626"/>
                </a:lnTo>
                <a:lnTo>
                  <a:pt x="323" y="626"/>
                </a:lnTo>
                <a:lnTo>
                  <a:pt x="335" y="623"/>
                </a:lnTo>
                <a:lnTo>
                  <a:pt x="351" y="620"/>
                </a:lnTo>
                <a:lnTo>
                  <a:pt x="366" y="618"/>
                </a:lnTo>
                <a:lnTo>
                  <a:pt x="379" y="615"/>
                </a:lnTo>
                <a:lnTo>
                  <a:pt x="379" y="615"/>
                </a:lnTo>
                <a:lnTo>
                  <a:pt x="394" y="613"/>
                </a:lnTo>
                <a:lnTo>
                  <a:pt x="413" y="611"/>
                </a:lnTo>
                <a:lnTo>
                  <a:pt x="435" y="610"/>
                </a:lnTo>
                <a:lnTo>
                  <a:pt x="435" y="595"/>
                </a:lnTo>
                <a:lnTo>
                  <a:pt x="435" y="595"/>
                </a:lnTo>
                <a:lnTo>
                  <a:pt x="452" y="579"/>
                </a:lnTo>
                <a:lnTo>
                  <a:pt x="465" y="569"/>
                </a:lnTo>
                <a:lnTo>
                  <a:pt x="471" y="564"/>
                </a:lnTo>
                <a:lnTo>
                  <a:pt x="471" y="564"/>
                </a:lnTo>
                <a:lnTo>
                  <a:pt x="482" y="559"/>
                </a:lnTo>
                <a:lnTo>
                  <a:pt x="507" y="546"/>
                </a:lnTo>
                <a:lnTo>
                  <a:pt x="529" y="535"/>
                </a:lnTo>
                <a:lnTo>
                  <a:pt x="536" y="529"/>
                </a:lnTo>
                <a:lnTo>
                  <a:pt x="537" y="528"/>
                </a:lnTo>
                <a:lnTo>
                  <a:pt x="537" y="528"/>
                </a:lnTo>
                <a:lnTo>
                  <a:pt x="518" y="512"/>
                </a:lnTo>
                <a:lnTo>
                  <a:pt x="480" y="477"/>
                </a:lnTo>
                <a:lnTo>
                  <a:pt x="443" y="444"/>
                </a:lnTo>
                <a:lnTo>
                  <a:pt x="430" y="433"/>
                </a:lnTo>
                <a:lnTo>
                  <a:pt x="426" y="431"/>
                </a:lnTo>
                <a:lnTo>
                  <a:pt x="425" y="431"/>
                </a:lnTo>
                <a:lnTo>
                  <a:pt x="425" y="431"/>
                </a:lnTo>
                <a:lnTo>
                  <a:pt x="416" y="465"/>
                </a:lnTo>
                <a:lnTo>
                  <a:pt x="410" y="487"/>
                </a:lnTo>
                <a:lnTo>
                  <a:pt x="407" y="494"/>
                </a:lnTo>
                <a:lnTo>
                  <a:pt x="404" y="497"/>
                </a:lnTo>
                <a:lnTo>
                  <a:pt x="404" y="497"/>
                </a:lnTo>
                <a:lnTo>
                  <a:pt x="333" y="529"/>
                </a:lnTo>
                <a:lnTo>
                  <a:pt x="282" y="551"/>
                </a:lnTo>
                <a:lnTo>
                  <a:pt x="251" y="564"/>
                </a:lnTo>
                <a:lnTo>
                  <a:pt x="251" y="564"/>
                </a:lnTo>
                <a:lnTo>
                  <a:pt x="200" y="579"/>
                </a:lnTo>
                <a:lnTo>
                  <a:pt x="184" y="564"/>
                </a:lnTo>
                <a:lnTo>
                  <a:pt x="184" y="564"/>
                </a:lnTo>
                <a:lnTo>
                  <a:pt x="181" y="567"/>
                </a:lnTo>
                <a:lnTo>
                  <a:pt x="173" y="570"/>
                </a:lnTo>
                <a:lnTo>
                  <a:pt x="159" y="576"/>
                </a:lnTo>
                <a:lnTo>
                  <a:pt x="151" y="578"/>
                </a:lnTo>
                <a:lnTo>
                  <a:pt x="143" y="579"/>
                </a:lnTo>
                <a:lnTo>
                  <a:pt x="143" y="579"/>
                </a:lnTo>
                <a:lnTo>
                  <a:pt x="129" y="582"/>
                </a:lnTo>
                <a:lnTo>
                  <a:pt x="119" y="583"/>
                </a:lnTo>
                <a:lnTo>
                  <a:pt x="110" y="585"/>
                </a:lnTo>
                <a:lnTo>
                  <a:pt x="103" y="585"/>
                </a:lnTo>
                <a:lnTo>
                  <a:pt x="103" y="585"/>
                </a:lnTo>
                <a:lnTo>
                  <a:pt x="82" y="583"/>
                </a:lnTo>
                <a:lnTo>
                  <a:pt x="72" y="582"/>
                </a:lnTo>
                <a:lnTo>
                  <a:pt x="67" y="579"/>
                </a:lnTo>
                <a:lnTo>
                  <a:pt x="67" y="579"/>
                </a:lnTo>
                <a:lnTo>
                  <a:pt x="65" y="577"/>
                </a:lnTo>
                <a:lnTo>
                  <a:pt x="65" y="574"/>
                </a:lnTo>
                <a:lnTo>
                  <a:pt x="67" y="569"/>
                </a:lnTo>
                <a:lnTo>
                  <a:pt x="67" y="569"/>
                </a:lnTo>
                <a:lnTo>
                  <a:pt x="69" y="567"/>
                </a:lnTo>
                <a:lnTo>
                  <a:pt x="73" y="565"/>
                </a:lnTo>
                <a:lnTo>
                  <a:pt x="82" y="564"/>
                </a:lnTo>
                <a:lnTo>
                  <a:pt x="82" y="564"/>
                </a:lnTo>
                <a:lnTo>
                  <a:pt x="99" y="562"/>
                </a:lnTo>
                <a:lnTo>
                  <a:pt x="108" y="559"/>
                </a:lnTo>
                <a:lnTo>
                  <a:pt x="108" y="559"/>
                </a:lnTo>
                <a:lnTo>
                  <a:pt x="101" y="558"/>
                </a:lnTo>
                <a:lnTo>
                  <a:pt x="90" y="554"/>
                </a:lnTo>
                <a:lnTo>
                  <a:pt x="78" y="550"/>
                </a:lnTo>
                <a:lnTo>
                  <a:pt x="72" y="549"/>
                </a:lnTo>
                <a:lnTo>
                  <a:pt x="72" y="549"/>
                </a:lnTo>
                <a:lnTo>
                  <a:pt x="62" y="550"/>
                </a:lnTo>
                <a:lnTo>
                  <a:pt x="54" y="551"/>
                </a:lnTo>
                <a:lnTo>
                  <a:pt x="46" y="554"/>
                </a:lnTo>
                <a:lnTo>
                  <a:pt x="46" y="554"/>
                </a:lnTo>
                <a:lnTo>
                  <a:pt x="30" y="559"/>
                </a:lnTo>
                <a:lnTo>
                  <a:pt x="22" y="560"/>
                </a:lnTo>
                <a:lnTo>
                  <a:pt x="18" y="560"/>
                </a:lnTo>
                <a:lnTo>
                  <a:pt x="16" y="559"/>
                </a:lnTo>
                <a:lnTo>
                  <a:pt x="16" y="559"/>
                </a:lnTo>
                <a:lnTo>
                  <a:pt x="13" y="555"/>
                </a:lnTo>
                <a:lnTo>
                  <a:pt x="13" y="553"/>
                </a:lnTo>
                <a:lnTo>
                  <a:pt x="14" y="551"/>
                </a:lnTo>
                <a:lnTo>
                  <a:pt x="16" y="549"/>
                </a:lnTo>
                <a:lnTo>
                  <a:pt x="16" y="549"/>
                </a:lnTo>
                <a:lnTo>
                  <a:pt x="16" y="547"/>
                </a:lnTo>
                <a:lnTo>
                  <a:pt x="13" y="547"/>
                </a:lnTo>
                <a:lnTo>
                  <a:pt x="7" y="547"/>
                </a:lnTo>
                <a:lnTo>
                  <a:pt x="1" y="546"/>
                </a:lnTo>
                <a:lnTo>
                  <a:pt x="0" y="546"/>
                </a:lnTo>
                <a:lnTo>
                  <a:pt x="0" y="544"/>
                </a:lnTo>
                <a:lnTo>
                  <a:pt x="0" y="544"/>
                </a:lnTo>
                <a:lnTo>
                  <a:pt x="3" y="541"/>
                </a:lnTo>
                <a:lnTo>
                  <a:pt x="5" y="540"/>
                </a:lnTo>
                <a:lnTo>
                  <a:pt x="12" y="537"/>
                </a:lnTo>
                <a:lnTo>
                  <a:pt x="26" y="533"/>
                </a:lnTo>
                <a:lnTo>
                  <a:pt x="26" y="533"/>
                </a:lnTo>
                <a:lnTo>
                  <a:pt x="40" y="528"/>
                </a:lnTo>
                <a:lnTo>
                  <a:pt x="51" y="523"/>
                </a:lnTo>
                <a:lnTo>
                  <a:pt x="51" y="523"/>
                </a:lnTo>
                <a:lnTo>
                  <a:pt x="54" y="522"/>
                </a:lnTo>
                <a:lnTo>
                  <a:pt x="55" y="521"/>
                </a:lnTo>
                <a:lnTo>
                  <a:pt x="62" y="519"/>
                </a:lnTo>
                <a:lnTo>
                  <a:pt x="77" y="518"/>
                </a:lnTo>
                <a:lnTo>
                  <a:pt x="77" y="518"/>
                </a:lnTo>
                <a:lnTo>
                  <a:pt x="88" y="518"/>
                </a:lnTo>
                <a:lnTo>
                  <a:pt x="103" y="518"/>
                </a:lnTo>
                <a:lnTo>
                  <a:pt x="129" y="521"/>
                </a:lnTo>
                <a:lnTo>
                  <a:pt x="151" y="523"/>
                </a:lnTo>
                <a:lnTo>
                  <a:pt x="159" y="523"/>
                </a:lnTo>
                <a:lnTo>
                  <a:pt x="159" y="523"/>
                </a:lnTo>
                <a:lnTo>
                  <a:pt x="159" y="521"/>
                </a:lnTo>
                <a:lnTo>
                  <a:pt x="159" y="518"/>
                </a:lnTo>
                <a:lnTo>
                  <a:pt x="159" y="514"/>
                </a:lnTo>
                <a:lnTo>
                  <a:pt x="159" y="513"/>
                </a:lnTo>
                <a:lnTo>
                  <a:pt x="159" y="513"/>
                </a:lnTo>
                <a:lnTo>
                  <a:pt x="183" y="499"/>
                </a:lnTo>
                <a:lnTo>
                  <a:pt x="238" y="465"/>
                </a:lnTo>
                <a:lnTo>
                  <a:pt x="294" y="433"/>
                </a:lnTo>
                <a:lnTo>
                  <a:pt x="314" y="422"/>
                </a:lnTo>
                <a:lnTo>
                  <a:pt x="323" y="415"/>
                </a:lnTo>
                <a:lnTo>
                  <a:pt x="323" y="415"/>
                </a:lnTo>
                <a:lnTo>
                  <a:pt x="326" y="408"/>
                </a:lnTo>
                <a:lnTo>
                  <a:pt x="330" y="398"/>
                </a:lnTo>
                <a:lnTo>
                  <a:pt x="333" y="387"/>
                </a:lnTo>
                <a:lnTo>
                  <a:pt x="333" y="380"/>
                </a:lnTo>
                <a:lnTo>
                  <a:pt x="333" y="380"/>
                </a:lnTo>
                <a:lnTo>
                  <a:pt x="332" y="363"/>
                </a:lnTo>
                <a:lnTo>
                  <a:pt x="332" y="333"/>
                </a:lnTo>
                <a:lnTo>
                  <a:pt x="333" y="292"/>
                </a:lnTo>
                <a:lnTo>
                  <a:pt x="333" y="292"/>
                </a:lnTo>
                <a:lnTo>
                  <a:pt x="325" y="290"/>
                </a:lnTo>
                <a:lnTo>
                  <a:pt x="319" y="289"/>
                </a:lnTo>
                <a:lnTo>
                  <a:pt x="312" y="287"/>
                </a:lnTo>
                <a:lnTo>
                  <a:pt x="312" y="287"/>
                </a:lnTo>
                <a:lnTo>
                  <a:pt x="310" y="287"/>
                </a:lnTo>
                <a:lnTo>
                  <a:pt x="308" y="289"/>
                </a:lnTo>
                <a:lnTo>
                  <a:pt x="305" y="292"/>
                </a:lnTo>
                <a:lnTo>
                  <a:pt x="298" y="295"/>
                </a:lnTo>
                <a:lnTo>
                  <a:pt x="293" y="296"/>
                </a:lnTo>
                <a:lnTo>
                  <a:pt x="287" y="298"/>
                </a:lnTo>
                <a:lnTo>
                  <a:pt x="287" y="298"/>
                </a:lnTo>
                <a:lnTo>
                  <a:pt x="262" y="300"/>
                </a:lnTo>
                <a:lnTo>
                  <a:pt x="253" y="300"/>
                </a:lnTo>
                <a:lnTo>
                  <a:pt x="246" y="298"/>
                </a:lnTo>
                <a:lnTo>
                  <a:pt x="246" y="298"/>
                </a:lnTo>
                <a:lnTo>
                  <a:pt x="242" y="295"/>
                </a:lnTo>
                <a:lnTo>
                  <a:pt x="238" y="291"/>
                </a:lnTo>
                <a:lnTo>
                  <a:pt x="229" y="280"/>
                </a:lnTo>
                <a:lnTo>
                  <a:pt x="220" y="268"/>
                </a:lnTo>
                <a:lnTo>
                  <a:pt x="215" y="262"/>
                </a:lnTo>
                <a:lnTo>
                  <a:pt x="215" y="262"/>
                </a:lnTo>
                <a:lnTo>
                  <a:pt x="213" y="259"/>
                </a:lnTo>
                <a:lnTo>
                  <a:pt x="214" y="257"/>
                </a:lnTo>
                <a:lnTo>
                  <a:pt x="215" y="254"/>
                </a:lnTo>
                <a:lnTo>
                  <a:pt x="215" y="251"/>
                </a:lnTo>
                <a:lnTo>
                  <a:pt x="215" y="251"/>
                </a:lnTo>
                <a:lnTo>
                  <a:pt x="215" y="246"/>
                </a:lnTo>
                <a:lnTo>
                  <a:pt x="218" y="240"/>
                </a:lnTo>
                <a:lnTo>
                  <a:pt x="220" y="235"/>
                </a:lnTo>
                <a:lnTo>
                  <a:pt x="220" y="231"/>
                </a:lnTo>
                <a:lnTo>
                  <a:pt x="220" y="231"/>
                </a:lnTo>
                <a:lnTo>
                  <a:pt x="219" y="228"/>
                </a:lnTo>
                <a:lnTo>
                  <a:pt x="215" y="225"/>
                </a:lnTo>
                <a:lnTo>
                  <a:pt x="210" y="222"/>
                </a:lnTo>
                <a:lnTo>
                  <a:pt x="205" y="221"/>
                </a:lnTo>
                <a:lnTo>
                  <a:pt x="205" y="221"/>
                </a:lnTo>
                <a:lnTo>
                  <a:pt x="200" y="219"/>
                </a:lnTo>
                <a:lnTo>
                  <a:pt x="197" y="217"/>
                </a:lnTo>
                <a:lnTo>
                  <a:pt x="195" y="213"/>
                </a:lnTo>
                <a:lnTo>
                  <a:pt x="195" y="210"/>
                </a:lnTo>
                <a:lnTo>
                  <a:pt x="195" y="210"/>
                </a:lnTo>
                <a:lnTo>
                  <a:pt x="197" y="204"/>
                </a:lnTo>
                <a:lnTo>
                  <a:pt x="198" y="200"/>
                </a:lnTo>
                <a:lnTo>
                  <a:pt x="200" y="195"/>
                </a:lnTo>
                <a:lnTo>
                  <a:pt x="200" y="195"/>
                </a:lnTo>
                <a:lnTo>
                  <a:pt x="201" y="182"/>
                </a:lnTo>
                <a:lnTo>
                  <a:pt x="201" y="177"/>
                </a:lnTo>
                <a:lnTo>
                  <a:pt x="200" y="175"/>
                </a:lnTo>
                <a:lnTo>
                  <a:pt x="200" y="175"/>
                </a:lnTo>
                <a:lnTo>
                  <a:pt x="192" y="176"/>
                </a:lnTo>
                <a:lnTo>
                  <a:pt x="175" y="180"/>
                </a:lnTo>
                <a:lnTo>
                  <a:pt x="165" y="181"/>
                </a:lnTo>
                <a:lnTo>
                  <a:pt x="155" y="182"/>
                </a:lnTo>
                <a:lnTo>
                  <a:pt x="146" y="182"/>
                </a:lnTo>
                <a:lnTo>
                  <a:pt x="138" y="180"/>
                </a:lnTo>
                <a:lnTo>
                  <a:pt x="138" y="180"/>
                </a:lnTo>
                <a:lnTo>
                  <a:pt x="132" y="177"/>
                </a:lnTo>
                <a:lnTo>
                  <a:pt x="127" y="173"/>
                </a:lnTo>
                <a:lnTo>
                  <a:pt x="119" y="167"/>
                </a:lnTo>
                <a:lnTo>
                  <a:pt x="114" y="162"/>
                </a:lnTo>
                <a:lnTo>
                  <a:pt x="113" y="159"/>
                </a:lnTo>
                <a:lnTo>
                  <a:pt x="179" y="118"/>
                </a:lnTo>
                <a:lnTo>
                  <a:pt x="179" y="118"/>
                </a:lnTo>
                <a:lnTo>
                  <a:pt x="183" y="84"/>
                </a:lnTo>
                <a:lnTo>
                  <a:pt x="186" y="58"/>
                </a:lnTo>
                <a:lnTo>
                  <a:pt x="190" y="41"/>
                </a:lnTo>
                <a:lnTo>
                  <a:pt x="190" y="41"/>
                </a:lnTo>
                <a:lnTo>
                  <a:pt x="193" y="36"/>
                </a:lnTo>
                <a:lnTo>
                  <a:pt x="201" y="30"/>
                </a:lnTo>
                <a:lnTo>
                  <a:pt x="213" y="23"/>
                </a:lnTo>
                <a:lnTo>
                  <a:pt x="227" y="16"/>
                </a:lnTo>
                <a:lnTo>
                  <a:pt x="241" y="9"/>
                </a:lnTo>
                <a:lnTo>
                  <a:pt x="256" y="4"/>
                </a:lnTo>
                <a:lnTo>
                  <a:pt x="270" y="2"/>
                </a:lnTo>
                <a:lnTo>
                  <a:pt x="282" y="0"/>
                </a:lnTo>
                <a:lnTo>
                  <a:pt x="282" y="0"/>
                </a:lnTo>
                <a:lnTo>
                  <a:pt x="310" y="3"/>
                </a:lnTo>
                <a:lnTo>
                  <a:pt x="343" y="8"/>
                </a:lnTo>
                <a:lnTo>
                  <a:pt x="371" y="14"/>
                </a:lnTo>
                <a:lnTo>
                  <a:pt x="380" y="18"/>
                </a:lnTo>
                <a:lnTo>
                  <a:pt x="383" y="20"/>
                </a:lnTo>
                <a:lnTo>
                  <a:pt x="384" y="21"/>
                </a:lnTo>
                <a:lnTo>
                  <a:pt x="384" y="21"/>
                </a:lnTo>
                <a:lnTo>
                  <a:pt x="389" y="41"/>
                </a:lnTo>
                <a:lnTo>
                  <a:pt x="392" y="52"/>
                </a:lnTo>
                <a:lnTo>
                  <a:pt x="394" y="57"/>
                </a:lnTo>
                <a:lnTo>
                  <a:pt x="394" y="57"/>
                </a:lnTo>
                <a:lnTo>
                  <a:pt x="401" y="64"/>
                </a:lnTo>
                <a:lnTo>
                  <a:pt x="404" y="72"/>
                </a:lnTo>
                <a:lnTo>
                  <a:pt x="404" y="72"/>
                </a:lnTo>
                <a:lnTo>
                  <a:pt x="406" y="72"/>
                </a:lnTo>
                <a:lnTo>
                  <a:pt x="410" y="72"/>
                </a:lnTo>
                <a:lnTo>
                  <a:pt x="410" y="72"/>
                </a:lnTo>
                <a:lnTo>
                  <a:pt x="410" y="73"/>
                </a:lnTo>
                <a:lnTo>
                  <a:pt x="408" y="80"/>
                </a:lnTo>
                <a:lnTo>
                  <a:pt x="404" y="87"/>
                </a:lnTo>
                <a:lnTo>
                  <a:pt x="404" y="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264F4301-0B25-9A99-58B6-32514632B8EA}"/>
              </a:ext>
            </a:extLst>
          </p:cNvPr>
          <p:cNvSpPr>
            <a:spLocks noEditPoints="1"/>
          </p:cNvSpPr>
          <p:nvPr/>
        </p:nvSpPr>
        <p:spPr bwMode="auto">
          <a:xfrm>
            <a:off x="1566068" y="3905584"/>
            <a:ext cx="976313" cy="2389188"/>
          </a:xfrm>
          <a:custGeom>
            <a:avLst/>
            <a:gdLst>
              <a:gd name="T0" fmla="*/ 124 w 615"/>
              <a:gd name="T1" fmla="*/ 139 h 1505"/>
              <a:gd name="T2" fmla="*/ 160 w 615"/>
              <a:gd name="T3" fmla="*/ 122 h 1505"/>
              <a:gd name="T4" fmla="*/ 170 w 615"/>
              <a:gd name="T5" fmla="*/ 190 h 1505"/>
              <a:gd name="T6" fmla="*/ 78 w 615"/>
              <a:gd name="T7" fmla="*/ 285 h 1505"/>
              <a:gd name="T8" fmla="*/ 11 w 615"/>
              <a:gd name="T9" fmla="*/ 497 h 1505"/>
              <a:gd name="T10" fmla="*/ 1 w 615"/>
              <a:gd name="T11" fmla="*/ 538 h 1505"/>
              <a:gd name="T12" fmla="*/ 50 w 615"/>
              <a:gd name="T13" fmla="*/ 609 h 1505"/>
              <a:gd name="T14" fmla="*/ 60 w 615"/>
              <a:gd name="T15" fmla="*/ 634 h 1505"/>
              <a:gd name="T16" fmla="*/ 88 w 615"/>
              <a:gd name="T17" fmla="*/ 636 h 1505"/>
              <a:gd name="T18" fmla="*/ 112 w 615"/>
              <a:gd name="T19" fmla="*/ 628 h 1505"/>
              <a:gd name="T20" fmla="*/ 123 w 615"/>
              <a:gd name="T21" fmla="*/ 613 h 1505"/>
              <a:gd name="T22" fmla="*/ 144 w 615"/>
              <a:gd name="T23" fmla="*/ 619 h 1505"/>
              <a:gd name="T24" fmla="*/ 158 w 615"/>
              <a:gd name="T25" fmla="*/ 596 h 1505"/>
              <a:gd name="T26" fmla="*/ 139 w 615"/>
              <a:gd name="T27" fmla="*/ 569 h 1505"/>
              <a:gd name="T28" fmla="*/ 98 w 615"/>
              <a:gd name="T29" fmla="*/ 543 h 1505"/>
              <a:gd name="T30" fmla="*/ 97 w 615"/>
              <a:gd name="T31" fmla="*/ 511 h 1505"/>
              <a:gd name="T32" fmla="*/ 170 w 615"/>
              <a:gd name="T33" fmla="*/ 518 h 1505"/>
              <a:gd name="T34" fmla="*/ 170 w 615"/>
              <a:gd name="T35" fmla="*/ 574 h 1505"/>
              <a:gd name="T36" fmla="*/ 171 w 615"/>
              <a:gd name="T37" fmla="*/ 618 h 1505"/>
              <a:gd name="T38" fmla="*/ 143 w 615"/>
              <a:gd name="T39" fmla="*/ 884 h 1505"/>
              <a:gd name="T40" fmla="*/ 170 w 615"/>
              <a:gd name="T41" fmla="*/ 1112 h 1505"/>
              <a:gd name="T42" fmla="*/ 262 w 615"/>
              <a:gd name="T43" fmla="*/ 1240 h 1505"/>
              <a:gd name="T44" fmla="*/ 303 w 615"/>
              <a:gd name="T45" fmla="*/ 1290 h 1505"/>
              <a:gd name="T46" fmla="*/ 320 w 615"/>
              <a:gd name="T47" fmla="*/ 1316 h 1505"/>
              <a:gd name="T48" fmla="*/ 276 w 615"/>
              <a:gd name="T49" fmla="*/ 1372 h 1505"/>
              <a:gd name="T50" fmla="*/ 206 w 615"/>
              <a:gd name="T51" fmla="*/ 1404 h 1505"/>
              <a:gd name="T52" fmla="*/ 195 w 615"/>
              <a:gd name="T53" fmla="*/ 1430 h 1505"/>
              <a:gd name="T54" fmla="*/ 311 w 615"/>
              <a:gd name="T55" fmla="*/ 1434 h 1505"/>
              <a:gd name="T56" fmla="*/ 314 w 615"/>
              <a:gd name="T57" fmla="*/ 1458 h 1505"/>
              <a:gd name="T58" fmla="*/ 415 w 615"/>
              <a:gd name="T59" fmla="*/ 1491 h 1505"/>
              <a:gd name="T60" fmla="*/ 497 w 615"/>
              <a:gd name="T61" fmla="*/ 1502 h 1505"/>
              <a:gd name="T62" fmla="*/ 492 w 615"/>
              <a:gd name="T63" fmla="*/ 1456 h 1505"/>
              <a:gd name="T64" fmla="*/ 423 w 615"/>
              <a:gd name="T65" fmla="*/ 1403 h 1505"/>
              <a:gd name="T66" fmla="*/ 415 w 615"/>
              <a:gd name="T67" fmla="*/ 1363 h 1505"/>
              <a:gd name="T68" fmla="*/ 410 w 615"/>
              <a:gd name="T69" fmla="*/ 1312 h 1505"/>
              <a:gd name="T70" fmla="*/ 482 w 615"/>
              <a:gd name="T71" fmla="*/ 1153 h 1505"/>
              <a:gd name="T72" fmla="*/ 536 w 615"/>
              <a:gd name="T73" fmla="*/ 750 h 1505"/>
              <a:gd name="T74" fmla="*/ 554 w 615"/>
              <a:gd name="T75" fmla="*/ 595 h 1505"/>
              <a:gd name="T76" fmla="*/ 605 w 615"/>
              <a:gd name="T77" fmla="*/ 545 h 1505"/>
              <a:gd name="T78" fmla="*/ 615 w 615"/>
              <a:gd name="T79" fmla="*/ 486 h 1505"/>
              <a:gd name="T80" fmla="*/ 570 w 615"/>
              <a:gd name="T81" fmla="*/ 405 h 1505"/>
              <a:gd name="T82" fmla="*/ 531 w 615"/>
              <a:gd name="T83" fmla="*/ 306 h 1505"/>
              <a:gd name="T84" fmla="*/ 483 w 615"/>
              <a:gd name="T85" fmla="*/ 247 h 1505"/>
              <a:gd name="T86" fmla="*/ 390 w 615"/>
              <a:gd name="T87" fmla="*/ 205 h 1505"/>
              <a:gd name="T88" fmla="*/ 349 w 615"/>
              <a:gd name="T89" fmla="*/ 190 h 1505"/>
              <a:gd name="T90" fmla="*/ 358 w 615"/>
              <a:gd name="T91" fmla="*/ 172 h 1505"/>
              <a:gd name="T92" fmla="*/ 359 w 615"/>
              <a:gd name="T93" fmla="*/ 126 h 1505"/>
              <a:gd name="T94" fmla="*/ 354 w 615"/>
              <a:gd name="T95" fmla="*/ 62 h 1505"/>
              <a:gd name="T96" fmla="*/ 313 w 615"/>
              <a:gd name="T97" fmla="*/ 1 h 1505"/>
              <a:gd name="T98" fmla="*/ 213 w 615"/>
              <a:gd name="T99" fmla="*/ 0 h 1505"/>
              <a:gd name="T100" fmla="*/ 171 w 615"/>
              <a:gd name="T101" fmla="*/ 19 h 1505"/>
              <a:gd name="T102" fmla="*/ 160 w 615"/>
              <a:gd name="T103" fmla="*/ 98 h 1505"/>
              <a:gd name="T104" fmla="*/ 364 w 615"/>
              <a:gd name="T105" fmla="*/ 841 h 1505"/>
              <a:gd name="T106" fmla="*/ 368 w 615"/>
              <a:gd name="T107" fmla="*/ 974 h 1505"/>
              <a:gd name="T108" fmla="*/ 364 w 615"/>
              <a:gd name="T109" fmla="*/ 1076 h 1505"/>
              <a:gd name="T110" fmla="*/ 344 w 615"/>
              <a:gd name="T111" fmla="*/ 1154 h 1505"/>
              <a:gd name="T112" fmla="*/ 298 w 615"/>
              <a:gd name="T113" fmla="*/ 1071 h 1505"/>
              <a:gd name="T114" fmla="*/ 273 w 615"/>
              <a:gd name="T115" fmla="*/ 1010 h 1505"/>
              <a:gd name="T116" fmla="*/ 311 w 615"/>
              <a:gd name="T117" fmla="*/ 905 h 1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5" h="1505">
                <a:moveTo>
                  <a:pt x="160" y="98"/>
                </a:moveTo>
                <a:lnTo>
                  <a:pt x="160" y="98"/>
                </a:lnTo>
                <a:lnTo>
                  <a:pt x="138" y="118"/>
                </a:lnTo>
                <a:lnTo>
                  <a:pt x="125" y="132"/>
                </a:lnTo>
                <a:lnTo>
                  <a:pt x="123" y="136"/>
                </a:lnTo>
                <a:lnTo>
                  <a:pt x="123" y="139"/>
                </a:lnTo>
                <a:lnTo>
                  <a:pt x="124" y="139"/>
                </a:lnTo>
                <a:lnTo>
                  <a:pt x="124" y="139"/>
                </a:lnTo>
                <a:lnTo>
                  <a:pt x="128" y="137"/>
                </a:lnTo>
                <a:lnTo>
                  <a:pt x="133" y="136"/>
                </a:lnTo>
                <a:lnTo>
                  <a:pt x="146" y="128"/>
                </a:lnTo>
                <a:lnTo>
                  <a:pt x="156" y="123"/>
                </a:lnTo>
                <a:lnTo>
                  <a:pt x="158" y="122"/>
                </a:lnTo>
                <a:lnTo>
                  <a:pt x="160" y="122"/>
                </a:lnTo>
                <a:lnTo>
                  <a:pt x="160" y="123"/>
                </a:lnTo>
                <a:lnTo>
                  <a:pt x="160" y="123"/>
                </a:lnTo>
                <a:lnTo>
                  <a:pt x="163" y="154"/>
                </a:lnTo>
                <a:lnTo>
                  <a:pt x="166" y="176"/>
                </a:lnTo>
                <a:lnTo>
                  <a:pt x="169" y="185"/>
                </a:lnTo>
                <a:lnTo>
                  <a:pt x="170" y="190"/>
                </a:lnTo>
                <a:lnTo>
                  <a:pt x="170" y="190"/>
                </a:lnTo>
                <a:lnTo>
                  <a:pt x="180" y="210"/>
                </a:lnTo>
                <a:lnTo>
                  <a:pt x="103" y="251"/>
                </a:lnTo>
                <a:lnTo>
                  <a:pt x="103" y="251"/>
                </a:lnTo>
                <a:lnTo>
                  <a:pt x="96" y="256"/>
                </a:lnTo>
                <a:lnTo>
                  <a:pt x="89" y="265"/>
                </a:lnTo>
                <a:lnTo>
                  <a:pt x="83" y="274"/>
                </a:lnTo>
                <a:lnTo>
                  <a:pt x="78" y="285"/>
                </a:lnTo>
                <a:lnTo>
                  <a:pt x="68" y="305"/>
                </a:lnTo>
                <a:lnTo>
                  <a:pt x="62" y="318"/>
                </a:lnTo>
                <a:lnTo>
                  <a:pt x="62" y="318"/>
                </a:lnTo>
                <a:lnTo>
                  <a:pt x="53" y="347"/>
                </a:lnTo>
                <a:lnTo>
                  <a:pt x="37" y="406"/>
                </a:lnTo>
                <a:lnTo>
                  <a:pt x="11" y="497"/>
                </a:lnTo>
                <a:lnTo>
                  <a:pt x="11" y="497"/>
                </a:lnTo>
                <a:lnTo>
                  <a:pt x="7" y="506"/>
                </a:lnTo>
                <a:lnTo>
                  <a:pt x="2" y="516"/>
                </a:lnTo>
                <a:lnTo>
                  <a:pt x="0" y="522"/>
                </a:lnTo>
                <a:lnTo>
                  <a:pt x="0" y="527"/>
                </a:lnTo>
                <a:lnTo>
                  <a:pt x="0" y="532"/>
                </a:lnTo>
                <a:lnTo>
                  <a:pt x="1" y="538"/>
                </a:lnTo>
                <a:lnTo>
                  <a:pt x="1" y="538"/>
                </a:lnTo>
                <a:lnTo>
                  <a:pt x="11" y="563"/>
                </a:lnTo>
                <a:lnTo>
                  <a:pt x="16" y="573"/>
                </a:lnTo>
                <a:lnTo>
                  <a:pt x="21" y="579"/>
                </a:lnTo>
                <a:lnTo>
                  <a:pt x="21" y="579"/>
                </a:lnTo>
                <a:lnTo>
                  <a:pt x="37" y="595"/>
                </a:lnTo>
                <a:lnTo>
                  <a:pt x="37" y="595"/>
                </a:lnTo>
                <a:lnTo>
                  <a:pt x="50" y="609"/>
                </a:lnTo>
                <a:lnTo>
                  <a:pt x="55" y="615"/>
                </a:lnTo>
                <a:lnTo>
                  <a:pt x="57" y="620"/>
                </a:lnTo>
                <a:lnTo>
                  <a:pt x="57" y="620"/>
                </a:lnTo>
                <a:lnTo>
                  <a:pt x="57" y="624"/>
                </a:lnTo>
                <a:lnTo>
                  <a:pt x="57" y="629"/>
                </a:lnTo>
                <a:lnTo>
                  <a:pt x="59" y="633"/>
                </a:lnTo>
                <a:lnTo>
                  <a:pt x="60" y="634"/>
                </a:lnTo>
                <a:lnTo>
                  <a:pt x="62" y="636"/>
                </a:lnTo>
                <a:lnTo>
                  <a:pt x="62" y="636"/>
                </a:lnTo>
                <a:lnTo>
                  <a:pt x="69" y="637"/>
                </a:lnTo>
                <a:lnTo>
                  <a:pt x="76" y="638"/>
                </a:lnTo>
                <a:lnTo>
                  <a:pt x="83" y="638"/>
                </a:lnTo>
                <a:lnTo>
                  <a:pt x="88" y="636"/>
                </a:lnTo>
                <a:lnTo>
                  <a:pt x="88" y="636"/>
                </a:lnTo>
                <a:lnTo>
                  <a:pt x="91" y="632"/>
                </a:lnTo>
                <a:lnTo>
                  <a:pt x="93" y="629"/>
                </a:lnTo>
                <a:lnTo>
                  <a:pt x="94" y="627"/>
                </a:lnTo>
                <a:lnTo>
                  <a:pt x="98" y="625"/>
                </a:lnTo>
                <a:lnTo>
                  <a:pt x="98" y="625"/>
                </a:lnTo>
                <a:lnTo>
                  <a:pt x="108" y="628"/>
                </a:lnTo>
                <a:lnTo>
                  <a:pt x="112" y="628"/>
                </a:lnTo>
                <a:lnTo>
                  <a:pt x="114" y="627"/>
                </a:lnTo>
                <a:lnTo>
                  <a:pt x="114" y="625"/>
                </a:lnTo>
                <a:lnTo>
                  <a:pt x="114" y="625"/>
                </a:lnTo>
                <a:lnTo>
                  <a:pt x="115" y="620"/>
                </a:lnTo>
                <a:lnTo>
                  <a:pt x="119" y="615"/>
                </a:lnTo>
                <a:lnTo>
                  <a:pt x="119" y="615"/>
                </a:lnTo>
                <a:lnTo>
                  <a:pt x="123" y="613"/>
                </a:lnTo>
                <a:lnTo>
                  <a:pt x="129" y="610"/>
                </a:lnTo>
                <a:lnTo>
                  <a:pt x="135" y="610"/>
                </a:lnTo>
                <a:lnTo>
                  <a:pt x="139" y="610"/>
                </a:lnTo>
                <a:lnTo>
                  <a:pt x="139" y="610"/>
                </a:lnTo>
                <a:lnTo>
                  <a:pt x="140" y="614"/>
                </a:lnTo>
                <a:lnTo>
                  <a:pt x="143" y="618"/>
                </a:lnTo>
                <a:lnTo>
                  <a:pt x="144" y="619"/>
                </a:lnTo>
                <a:lnTo>
                  <a:pt x="146" y="619"/>
                </a:lnTo>
                <a:lnTo>
                  <a:pt x="147" y="618"/>
                </a:lnTo>
                <a:lnTo>
                  <a:pt x="149" y="615"/>
                </a:lnTo>
                <a:lnTo>
                  <a:pt x="149" y="615"/>
                </a:lnTo>
                <a:lnTo>
                  <a:pt x="155" y="607"/>
                </a:lnTo>
                <a:lnTo>
                  <a:pt x="158" y="600"/>
                </a:lnTo>
                <a:lnTo>
                  <a:pt x="158" y="596"/>
                </a:lnTo>
                <a:lnTo>
                  <a:pt x="158" y="592"/>
                </a:lnTo>
                <a:lnTo>
                  <a:pt x="157" y="588"/>
                </a:lnTo>
                <a:lnTo>
                  <a:pt x="155" y="584"/>
                </a:lnTo>
                <a:lnTo>
                  <a:pt x="155" y="584"/>
                </a:lnTo>
                <a:lnTo>
                  <a:pt x="147" y="574"/>
                </a:lnTo>
                <a:lnTo>
                  <a:pt x="144" y="572"/>
                </a:lnTo>
                <a:lnTo>
                  <a:pt x="139" y="569"/>
                </a:lnTo>
                <a:lnTo>
                  <a:pt x="139" y="569"/>
                </a:lnTo>
                <a:lnTo>
                  <a:pt x="131" y="564"/>
                </a:lnTo>
                <a:lnTo>
                  <a:pt x="124" y="559"/>
                </a:lnTo>
                <a:lnTo>
                  <a:pt x="124" y="559"/>
                </a:lnTo>
                <a:lnTo>
                  <a:pt x="108" y="551"/>
                </a:lnTo>
                <a:lnTo>
                  <a:pt x="102" y="546"/>
                </a:lnTo>
                <a:lnTo>
                  <a:pt x="98" y="543"/>
                </a:lnTo>
                <a:lnTo>
                  <a:pt x="98" y="543"/>
                </a:lnTo>
                <a:lnTo>
                  <a:pt x="96" y="540"/>
                </a:lnTo>
                <a:lnTo>
                  <a:pt x="94" y="534"/>
                </a:lnTo>
                <a:lnTo>
                  <a:pt x="93" y="528"/>
                </a:lnTo>
                <a:lnTo>
                  <a:pt x="93" y="523"/>
                </a:lnTo>
                <a:lnTo>
                  <a:pt x="93" y="523"/>
                </a:lnTo>
                <a:lnTo>
                  <a:pt x="97" y="511"/>
                </a:lnTo>
                <a:lnTo>
                  <a:pt x="106" y="490"/>
                </a:lnTo>
                <a:lnTo>
                  <a:pt x="119" y="461"/>
                </a:lnTo>
                <a:lnTo>
                  <a:pt x="119" y="461"/>
                </a:lnTo>
                <a:lnTo>
                  <a:pt x="143" y="484"/>
                </a:lnTo>
                <a:lnTo>
                  <a:pt x="161" y="504"/>
                </a:lnTo>
                <a:lnTo>
                  <a:pt x="167" y="511"/>
                </a:lnTo>
                <a:lnTo>
                  <a:pt x="170" y="518"/>
                </a:lnTo>
                <a:lnTo>
                  <a:pt x="170" y="518"/>
                </a:lnTo>
                <a:lnTo>
                  <a:pt x="171" y="531"/>
                </a:lnTo>
                <a:lnTo>
                  <a:pt x="172" y="547"/>
                </a:lnTo>
                <a:lnTo>
                  <a:pt x="172" y="564"/>
                </a:lnTo>
                <a:lnTo>
                  <a:pt x="171" y="570"/>
                </a:lnTo>
                <a:lnTo>
                  <a:pt x="170" y="574"/>
                </a:lnTo>
                <a:lnTo>
                  <a:pt x="170" y="574"/>
                </a:lnTo>
                <a:lnTo>
                  <a:pt x="166" y="582"/>
                </a:lnTo>
                <a:lnTo>
                  <a:pt x="163" y="592"/>
                </a:lnTo>
                <a:lnTo>
                  <a:pt x="162" y="602"/>
                </a:lnTo>
                <a:lnTo>
                  <a:pt x="163" y="606"/>
                </a:lnTo>
                <a:lnTo>
                  <a:pt x="165" y="610"/>
                </a:lnTo>
                <a:lnTo>
                  <a:pt x="165" y="610"/>
                </a:lnTo>
                <a:lnTo>
                  <a:pt x="171" y="618"/>
                </a:lnTo>
                <a:lnTo>
                  <a:pt x="175" y="620"/>
                </a:lnTo>
                <a:lnTo>
                  <a:pt x="175" y="620"/>
                </a:lnTo>
                <a:lnTo>
                  <a:pt x="171" y="655"/>
                </a:lnTo>
                <a:lnTo>
                  <a:pt x="162" y="733"/>
                </a:lnTo>
                <a:lnTo>
                  <a:pt x="144" y="866"/>
                </a:lnTo>
                <a:lnTo>
                  <a:pt x="144" y="866"/>
                </a:lnTo>
                <a:lnTo>
                  <a:pt x="143" y="884"/>
                </a:lnTo>
                <a:lnTo>
                  <a:pt x="144" y="914"/>
                </a:lnTo>
                <a:lnTo>
                  <a:pt x="147" y="953"/>
                </a:lnTo>
                <a:lnTo>
                  <a:pt x="149" y="997"/>
                </a:lnTo>
                <a:lnTo>
                  <a:pt x="155" y="1040"/>
                </a:lnTo>
                <a:lnTo>
                  <a:pt x="162" y="1080"/>
                </a:lnTo>
                <a:lnTo>
                  <a:pt x="166" y="1097"/>
                </a:lnTo>
                <a:lnTo>
                  <a:pt x="170" y="1112"/>
                </a:lnTo>
                <a:lnTo>
                  <a:pt x="175" y="1124"/>
                </a:lnTo>
                <a:lnTo>
                  <a:pt x="180" y="1133"/>
                </a:lnTo>
                <a:lnTo>
                  <a:pt x="180" y="1133"/>
                </a:lnTo>
                <a:lnTo>
                  <a:pt x="204" y="1163"/>
                </a:lnTo>
                <a:lnTo>
                  <a:pt x="230" y="1197"/>
                </a:lnTo>
                <a:lnTo>
                  <a:pt x="262" y="1240"/>
                </a:lnTo>
                <a:lnTo>
                  <a:pt x="262" y="1240"/>
                </a:lnTo>
                <a:lnTo>
                  <a:pt x="271" y="1258"/>
                </a:lnTo>
                <a:lnTo>
                  <a:pt x="277" y="1268"/>
                </a:lnTo>
                <a:lnTo>
                  <a:pt x="282" y="1276"/>
                </a:lnTo>
                <a:lnTo>
                  <a:pt x="282" y="1276"/>
                </a:lnTo>
                <a:lnTo>
                  <a:pt x="286" y="1280"/>
                </a:lnTo>
                <a:lnTo>
                  <a:pt x="291" y="1283"/>
                </a:lnTo>
                <a:lnTo>
                  <a:pt x="303" y="1290"/>
                </a:lnTo>
                <a:lnTo>
                  <a:pt x="314" y="1297"/>
                </a:lnTo>
                <a:lnTo>
                  <a:pt x="317" y="1299"/>
                </a:lnTo>
                <a:lnTo>
                  <a:pt x="318" y="1302"/>
                </a:lnTo>
                <a:lnTo>
                  <a:pt x="318" y="1302"/>
                </a:lnTo>
                <a:lnTo>
                  <a:pt x="318" y="1307"/>
                </a:lnTo>
                <a:lnTo>
                  <a:pt x="320" y="1311"/>
                </a:lnTo>
                <a:lnTo>
                  <a:pt x="320" y="1316"/>
                </a:lnTo>
                <a:lnTo>
                  <a:pt x="318" y="1322"/>
                </a:lnTo>
                <a:lnTo>
                  <a:pt x="318" y="1322"/>
                </a:lnTo>
                <a:lnTo>
                  <a:pt x="316" y="1327"/>
                </a:lnTo>
                <a:lnTo>
                  <a:pt x="311" y="1335"/>
                </a:lnTo>
                <a:lnTo>
                  <a:pt x="295" y="1354"/>
                </a:lnTo>
                <a:lnTo>
                  <a:pt x="285" y="1363"/>
                </a:lnTo>
                <a:lnTo>
                  <a:pt x="276" y="1372"/>
                </a:lnTo>
                <a:lnTo>
                  <a:pt x="266" y="1380"/>
                </a:lnTo>
                <a:lnTo>
                  <a:pt x="257" y="1384"/>
                </a:lnTo>
                <a:lnTo>
                  <a:pt x="257" y="1384"/>
                </a:lnTo>
                <a:lnTo>
                  <a:pt x="226" y="1394"/>
                </a:lnTo>
                <a:lnTo>
                  <a:pt x="215" y="1399"/>
                </a:lnTo>
                <a:lnTo>
                  <a:pt x="206" y="1404"/>
                </a:lnTo>
                <a:lnTo>
                  <a:pt x="206" y="1404"/>
                </a:lnTo>
                <a:lnTo>
                  <a:pt x="197" y="1411"/>
                </a:lnTo>
                <a:lnTo>
                  <a:pt x="190" y="1418"/>
                </a:lnTo>
                <a:lnTo>
                  <a:pt x="188" y="1421"/>
                </a:lnTo>
                <a:lnTo>
                  <a:pt x="188" y="1425"/>
                </a:lnTo>
                <a:lnTo>
                  <a:pt x="190" y="1427"/>
                </a:lnTo>
                <a:lnTo>
                  <a:pt x="195" y="1430"/>
                </a:lnTo>
                <a:lnTo>
                  <a:pt x="195" y="1430"/>
                </a:lnTo>
                <a:lnTo>
                  <a:pt x="208" y="1434"/>
                </a:lnTo>
                <a:lnTo>
                  <a:pt x="226" y="1435"/>
                </a:lnTo>
                <a:lnTo>
                  <a:pt x="226" y="1435"/>
                </a:lnTo>
                <a:lnTo>
                  <a:pt x="249" y="1435"/>
                </a:lnTo>
                <a:lnTo>
                  <a:pt x="279" y="1435"/>
                </a:lnTo>
                <a:lnTo>
                  <a:pt x="304" y="1434"/>
                </a:lnTo>
                <a:lnTo>
                  <a:pt x="311" y="1434"/>
                </a:lnTo>
                <a:lnTo>
                  <a:pt x="313" y="1435"/>
                </a:lnTo>
                <a:lnTo>
                  <a:pt x="313" y="1435"/>
                </a:lnTo>
                <a:lnTo>
                  <a:pt x="311" y="1440"/>
                </a:lnTo>
                <a:lnTo>
                  <a:pt x="311" y="1444"/>
                </a:lnTo>
                <a:lnTo>
                  <a:pt x="311" y="1449"/>
                </a:lnTo>
                <a:lnTo>
                  <a:pt x="312" y="1453"/>
                </a:lnTo>
                <a:lnTo>
                  <a:pt x="314" y="1458"/>
                </a:lnTo>
                <a:lnTo>
                  <a:pt x="321" y="1462"/>
                </a:lnTo>
                <a:lnTo>
                  <a:pt x="328" y="1466"/>
                </a:lnTo>
                <a:lnTo>
                  <a:pt x="328" y="1466"/>
                </a:lnTo>
                <a:lnTo>
                  <a:pt x="376" y="1479"/>
                </a:lnTo>
                <a:lnTo>
                  <a:pt x="399" y="1485"/>
                </a:lnTo>
                <a:lnTo>
                  <a:pt x="415" y="1491"/>
                </a:lnTo>
                <a:lnTo>
                  <a:pt x="415" y="1491"/>
                </a:lnTo>
                <a:lnTo>
                  <a:pt x="436" y="1498"/>
                </a:lnTo>
                <a:lnTo>
                  <a:pt x="451" y="1502"/>
                </a:lnTo>
                <a:lnTo>
                  <a:pt x="467" y="1504"/>
                </a:lnTo>
                <a:lnTo>
                  <a:pt x="481" y="1505"/>
                </a:lnTo>
                <a:lnTo>
                  <a:pt x="487" y="1504"/>
                </a:lnTo>
                <a:lnTo>
                  <a:pt x="492" y="1504"/>
                </a:lnTo>
                <a:lnTo>
                  <a:pt x="497" y="1502"/>
                </a:lnTo>
                <a:lnTo>
                  <a:pt x="500" y="1499"/>
                </a:lnTo>
                <a:lnTo>
                  <a:pt x="502" y="1497"/>
                </a:lnTo>
                <a:lnTo>
                  <a:pt x="502" y="1491"/>
                </a:lnTo>
                <a:lnTo>
                  <a:pt x="502" y="1491"/>
                </a:lnTo>
                <a:lnTo>
                  <a:pt x="500" y="1467"/>
                </a:lnTo>
                <a:lnTo>
                  <a:pt x="497" y="1462"/>
                </a:lnTo>
                <a:lnTo>
                  <a:pt x="492" y="1456"/>
                </a:lnTo>
                <a:lnTo>
                  <a:pt x="492" y="1456"/>
                </a:lnTo>
                <a:lnTo>
                  <a:pt x="468" y="1435"/>
                </a:lnTo>
                <a:lnTo>
                  <a:pt x="441" y="1415"/>
                </a:lnTo>
                <a:lnTo>
                  <a:pt x="441" y="1415"/>
                </a:lnTo>
                <a:lnTo>
                  <a:pt x="432" y="1408"/>
                </a:lnTo>
                <a:lnTo>
                  <a:pt x="424" y="1404"/>
                </a:lnTo>
                <a:lnTo>
                  <a:pt x="423" y="1403"/>
                </a:lnTo>
                <a:lnTo>
                  <a:pt x="421" y="1400"/>
                </a:lnTo>
                <a:lnTo>
                  <a:pt x="421" y="1398"/>
                </a:lnTo>
                <a:lnTo>
                  <a:pt x="421" y="1394"/>
                </a:lnTo>
                <a:lnTo>
                  <a:pt x="421" y="1394"/>
                </a:lnTo>
                <a:lnTo>
                  <a:pt x="421" y="1385"/>
                </a:lnTo>
                <a:lnTo>
                  <a:pt x="419" y="1377"/>
                </a:lnTo>
                <a:lnTo>
                  <a:pt x="415" y="1363"/>
                </a:lnTo>
                <a:lnTo>
                  <a:pt x="415" y="1363"/>
                </a:lnTo>
                <a:lnTo>
                  <a:pt x="412" y="1350"/>
                </a:lnTo>
                <a:lnTo>
                  <a:pt x="410" y="1344"/>
                </a:lnTo>
                <a:lnTo>
                  <a:pt x="410" y="1338"/>
                </a:lnTo>
                <a:lnTo>
                  <a:pt x="410" y="1338"/>
                </a:lnTo>
                <a:lnTo>
                  <a:pt x="410" y="1322"/>
                </a:lnTo>
                <a:lnTo>
                  <a:pt x="410" y="1312"/>
                </a:lnTo>
                <a:lnTo>
                  <a:pt x="410" y="1312"/>
                </a:lnTo>
                <a:lnTo>
                  <a:pt x="419" y="1292"/>
                </a:lnTo>
                <a:lnTo>
                  <a:pt x="441" y="1245"/>
                </a:lnTo>
                <a:lnTo>
                  <a:pt x="465" y="1193"/>
                </a:lnTo>
                <a:lnTo>
                  <a:pt x="476" y="1170"/>
                </a:lnTo>
                <a:lnTo>
                  <a:pt x="482" y="1153"/>
                </a:lnTo>
                <a:lnTo>
                  <a:pt x="482" y="1153"/>
                </a:lnTo>
                <a:lnTo>
                  <a:pt x="487" y="1134"/>
                </a:lnTo>
                <a:lnTo>
                  <a:pt x="492" y="1107"/>
                </a:lnTo>
                <a:lnTo>
                  <a:pt x="502" y="1037"/>
                </a:lnTo>
                <a:lnTo>
                  <a:pt x="513" y="966"/>
                </a:lnTo>
                <a:lnTo>
                  <a:pt x="518" y="917"/>
                </a:lnTo>
                <a:lnTo>
                  <a:pt x="518" y="917"/>
                </a:lnTo>
                <a:lnTo>
                  <a:pt x="536" y="750"/>
                </a:lnTo>
                <a:lnTo>
                  <a:pt x="546" y="652"/>
                </a:lnTo>
                <a:lnTo>
                  <a:pt x="549" y="620"/>
                </a:lnTo>
                <a:lnTo>
                  <a:pt x="549" y="605"/>
                </a:lnTo>
                <a:lnTo>
                  <a:pt x="549" y="605"/>
                </a:lnTo>
                <a:lnTo>
                  <a:pt x="549" y="602"/>
                </a:lnTo>
                <a:lnTo>
                  <a:pt x="550" y="600"/>
                </a:lnTo>
                <a:lnTo>
                  <a:pt x="554" y="595"/>
                </a:lnTo>
                <a:lnTo>
                  <a:pt x="560" y="589"/>
                </a:lnTo>
                <a:lnTo>
                  <a:pt x="568" y="583"/>
                </a:lnTo>
                <a:lnTo>
                  <a:pt x="586" y="569"/>
                </a:lnTo>
                <a:lnTo>
                  <a:pt x="593" y="561"/>
                </a:lnTo>
                <a:lnTo>
                  <a:pt x="600" y="554"/>
                </a:lnTo>
                <a:lnTo>
                  <a:pt x="600" y="554"/>
                </a:lnTo>
                <a:lnTo>
                  <a:pt x="605" y="545"/>
                </a:lnTo>
                <a:lnTo>
                  <a:pt x="609" y="537"/>
                </a:lnTo>
                <a:lnTo>
                  <a:pt x="611" y="529"/>
                </a:lnTo>
                <a:lnTo>
                  <a:pt x="612" y="520"/>
                </a:lnTo>
                <a:lnTo>
                  <a:pt x="615" y="506"/>
                </a:lnTo>
                <a:lnTo>
                  <a:pt x="615" y="492"/>
                </a:lnTo>
                <a:lnTo>
                  <a:pt x="615" y="492"/>
                </a:lnTo>
                <a:lnTo>
                  <a:pt x="615" y="486"/>
                </a:lnTo>
                <a:lnTo>
                  <a:pt x="614" y="479"/>
                </a:lnTo>
                <a:lnTo>
                  <a:pt x="609" y="468"/>
                </a:lnTo>
                <a:lnTo>
                  <a:pt x="604" y="458"/>
                </a:lnTo>
                <a:lnTo>
                  <a:pt x="600" y="451"/>
                </a:lnTo>
                <a:lnTo>
                  <a:pt x="600" y="451"/>
                </a:lnTo>
                <a:lnTo>
                  <a:pt x="589" y="436"/>
                </a:lnTo>
                <a:lnTo>
                  <a:pt x="570" y="405"/>
                </a:lnTo>
                <a:lnTo>
                  <a:pt x="550" y="373"/>
                </a:lnTo>
                <a:lnTo>
                  <a:pt x="542" y="359"/>
                </a:lnTo>
                <a:lnTo>
                  <a:pt x="538" y="349"/>
                </a:lnTo>
                <a:lnTo>
                  <a:pt x="538" y="349"/>
                </a:lnTo>
                <a:lnTo>
                  <a:pt x="534" y="332"/>
                </a:lnTo>
                <a:lnTo>
                  <a:pt x="532" y="318"/>
                </a:lnTo>
                <a:lnTo>
                  <a:pt x="531" y="306"/>
                </a:lnTo>
                <a:lnTo>
                  <a:pt x="528" y="297"/>
                </a:lnTo>
                <a:lnTo>
                  <a:pt x="528" y="297"/>
                </a:lnTo>
                <a:lnTo>
                  <a:pt x="522" y="288"/>
                </a:lnTo>
                <a:lnTo>
                  <a:pt x="513" y="277"/>
                </a:lnTo>
                <a:lnTo>
                  <a:pt x="492" y="256"/>
                </a:lnTo>
                <a:lnTo>
                  <a:pt x="492" y="256"/>
                </a:lnTo>
                <a:lnTo>
                  <a:pt x="483" y="247"/>
                </a:lnTo>
                <a:lnTo>
                  <a:pt x="472" y="236"/>
                </a:lnTo>
                <a:lnTo>
                  <a:pt x="460" y="227"/>
                </a:lnTo>
                <a:lnTo>
                  <a:pt x="451" y="220"/>
                </a:lnTo>
                <a:lnTo>
                  <a:pt x="451" y="220"/>
                </a:lnTo>
                <a:lnTo>
                  <a:pt x="437" y="215"/>
                </a:lnTo>
                <a:lnTo>
                  <a:pt x="417" y="210"/>
                </a:lnTo>
                <a:lnTo>
                  <a:pt x="390" y="205"/>
                </a:lnTo>
                <a:lnTo>
                  <a:pt x="354" y="200"/>
                </a:lnTo>
                <a:lnTo>
                  <a:pt x="354" y="200"/>
                </a:lnTo>
                <a:lnTo>
                  <a:pt x="353" y="195"/>
                </a:lnTo>
                <a:lnTo>
                  <a:pt x="350" y="191"/>
                </a:lnTo>
                <a:lnTo>
                  <a:pt x="350" y="190"/>
                </a:lnTo>
                <a:lnTo>
                  <a:pt x="349" y="190"/>
                </a:lnTo>
                <a:lnTo>
                  <a:pt x="349" y="190"/>
                </a:lnTo>
                <a:lnTo>
                  <a:pt x="349" y="190"/>
                </a:lnTo>
                <a:lnTo>
                  <a:pt x="349" y="190"/>
                </a:lnTo>
                <a:lnTo>
                  <a:pt x="350" y="187"/>
                </a:lnTo>
                <a:lnTo>
                  <a:pt x="353" y="183"/>
                </a:lnTo>
                <a:lnTo>
                  <a:pt x="354" y="180"/>
                </a:lnTo>
                <a:lnTo>
                  <a:pt x="354" y="180"/>
                </a:lnTo>
                <a:lnTo>
                  <a:pt x="358" y="172"/>
                </a:lnTo>
                <a:lnTo>
                  <a:pt x="364" y="158"/>
                </a:lnTo>
                <a:lnTo>
                  <a:pt x="369" y="142"/>
                </a:lnTo>
                <a:lnTo>
                  <a:pt x="371" y="137"/>
                </a:lnTo>
                <a:lnTo>
                  <a:pt x="369" y="133"/>
                </a:lnTo>
                <a:lnTo>
                  <a:pt x="369" y="133"/>
                </a:lnTo>
                <a:lnTo>
                  <a:pt x="364" y="128"/>
                </a:lnTo>
                <a:lnTo>
                  <a:pt x="359" y="126"/>
                </a:lnTo>
                <a:lnTo>
                  <a:pt x="354" y="123"/>
                </a:lnTo>
                <a:lnTo>
                  <a:pt x="354" y="108"/>
                </a:lnTo>
                <a:lnTo>
                  <a:pt x="354" y="108"/>
                </a:lnTo>
                <a:lnTo>
                  <a:pt x="355" y="91"/>
                </a:lnTo>
                <a:lnTo>
                  <a:pt x="355" y="80"/>
                </a:lnTo>
                <a:lnTo>
                  <a:pt x="354" y="62"/>
                </a:lnTo>
                <a:lnTo>
                  <a:pt x="354" y="62"/>
                </a:lnTo>
                <a:lnTo>
                  <a:pt x="352" y="45"/>
                </a:lnTo>
                <a:lnTo>
                  <a:pt x="349" y="35"/>
                </a:lnTo>
                <a:lnTo>
                  <a:pt x="345" y="27"/>
                </a:lnTo>
                <a:lnTo>
                  <a:pt x="339" y="21"/>
                </a:lnTo>
                <a:lnTo>
                  <a:pt x="339" y="21"/>
                </a:lnTo>
                <a:lnTo>
                  <a:pt x="322" y="7"/>
                </a:lnTo>
                <a:lnTo>
                  <a:pt x="313" y="1"/>
                </a:lnTo>
                <a:lnTo>
                  <a:pt x="311" y="0"/>
                </a:lnTo>
                <a:lnTo>
                  <a:pt x="308" y="0"/>
                </a:lnTo>
                <a:lnTo>
                  <a:pt x="308" y="0"/>
                </a:lnTo>
                <a:lnTo>
                  <a:pt x="270" y="1"/>
                </a:lnTo>
                <a:lnTo>
                  <a:pt x="221" y="0"/>
                </a:lnTo>
                <a:lnTo>
                  <a:pt x="221" y="0"/>
                </a:lnTo>
                <a:lnTo>
                  <a:pt x="213" y="0"/>
                </a:lnTo>
                <a:lnTo>
                  <a:pt x="206" y="0"/>
                </a:lnTo>
                <a:lnTo>
                  <a:pt x="192" y="4"/>
                </a:lnTo>
                <a:lnTo>
                  <a:pt x="180" y="8"/>
                </a:lnTo>
                <a:lnTo>
                  <a:pt x="176" y="9"/>
                </a:lnTo>
                <a:lnTo>
                  <a:pt x="175" y="10"/>
                </a:lnTo>
                <a:lnTo>
                  <a:pt x="175" y="10"/>
                </a:lnTo>
                <a:lnTo>
                  <a:pt x="171" y="19"/>
                </a:lnTo>
                <a:lnTo>
                  <a:pt x="170" y="24"/>
                </a:lnTo>
                <a:lnTo>
                  <a:pt x="170" y="31"/>
                </a:lnTo>
                <a:lnTo>
                  <a:pt x="170" y="31"/>
                </a:lnTo>
                <a:lnTo>
                  <a:pt x="169" y="45"/>
                </a:lnTo>
                <a:lnTo>
                  <a:pt x="165" y="67"/>
                </a:lnTo>
                <a:lnTo>
                  <a:pt x="160" y="98"/>
                </a:lnTo>
                <a:lnTo>
                  <a:pt x="160" y="98"/>
                </a:lnTo>
                <a:close/>
                <a:moveTo>
                  <a:pt x="344" y="846"/>
                </a:moveTo>
                <a:lnTo>
                  <a:pt x="344" y="846"/>
                </a:lnTo>
                <a:lnTo>
                  <a:pt x="348" y="843"/>
                </a:lnTo>
                <a:lnTo>
                  <a:pt x="354" y="841"/>
                </a:lnTo>
                <a:lnTo>
                  <a:pt x="360" y="841"/>
                </a:lnTo>
                <a:lnTo>
                  <a:pt x="364" y="841"/>
                </a:lnTo>
                <a:lnTo>
                  <a:pt x="364" y="841"/>
                </a:lnTo>
                <a:lnTo>
                  <a:pt x="366" y="844"/>
                </a:lnTo>
                <a:lnTo>
                  <a:pt x="366" y="852"/>
                </a:lnTo>
                <a:lnTo>
                  <a:pt x="367" y="876"/>
                </a:lnTo>
                <a:lnTo>
                  <a:pt x="369" y="928"/>
                </a:lnTo>
                <a:lnTo>
                  <a:pt x="369" y="928"/>
                </a:lnTo>
                <a:lnTo>
                  <a:pt x="369" y="948"/>
                </a:lnTo>
                <a:lnTo>
                  <a:pt x="368" y="974"/>
                </a:lnTo>
                <a:lnTo>
                  <a:pt x="366" y="1002"/>
                </a:lnTo>
                <a:lnTo>
                  <a:pt x="364" y="1025"/>
                </a:lnTo>
                <a:lnTo>
                  <a:pt x="364" y="1025"/>
                </a:lnTo>
                <a:lnTo>
                  <a:pt x="366" y="1055"/>
                </a:lnTo>
                <a:lnTo>
                  <a:pt x="366" y="1065"/>
                </a:lnTo>
                <a:lnTo>
                  <a:pt x="364" y="1076"/>
                </a:lnTo>
                <a:lnTo>
                  <a:pt x="364" y="1076"/>
                </a:lnTo>
                <a:lnTo>
                  <a:pt x="362" y="1088"/>
                </a:lnTo>
                <a:lnTo>
                  <a:pt x="358" y="1098"/>
                </a:lnTo>
                <a:lnTo>
                  <a:pt x="354" y="1108"/>
                </a:lnTo>
                <a:lnTo>
                  <a:pt x="349" y="1122"/>
                </a:lnTo>
                <a:lnTo>
                  <a:pt x="349" y="1122"/>
                </a:lnTo>
                <a:lnTo>
                  <a:pt x="345" y="1139"/>
                </a:lnTo>
                <a:lnTo>
                  <a:pt x="344" y="1154"/>
                </a:lnTo>
                <a:lnTo>
                  <a:pt x="344" y="1167"/>
                </a:lnTo>
                <a:lnTo>
                  <a:pt x="344" y="1174"/>
                </a:lnTo>
                <a:lnTo>
                  <a:pt x="344" y="1174"/>
                </a:lnTo>
                <a:lnTo>
                  <a:pt x="323" y="1126"/>
                </a:lnTo>
                <a:lnTo>
                  <a:pt x="308" y="1090"/>
                </a:lnTo>
                <a:lnTo>
                  <a:pt x="302" y="1078"/>
                </a:lnTo>
                <a:lnTo>
                  <a:pt x="298" y="1071"/>
                </a:lnTo>
                <a:lnTo>
                  <a:pt x="298" y="1071"/>
                </a:lnTo>
                <a:lnTo>
                  <a:pt x="284" y="1052"/>
                </a:lnTo>
                <a:lnTo>
                  <a:pt x="272" y="1035"/>
                </a:lnTo>
                <a:lnTo>
                  <a:pt x="272" y="1035"/>
                </a:lnTo>
                <a:lnTo>
                  <a:pt x="272" y="1033"/>
                </a:lnTo>
                <a:lnTo>
                  <a:pt x="272" y="1026"/>
                </a:lnTo>
                <a:lnTo>
                  <a:pt x="273" y="1010"/>
                </a:lnTo>
                <a:lnTo>
                  <a:pt x="276" y="990"/>
                </a:lnTo>
                <a:lnTo>
                  <a:pt x="277" y="974"/>
                </a:lnTo>
                <a:lnTo>
                  <a:pt x="277" y="974"/>
                </a:lnTo>
                <a:lnTo>
                  <a:pt x="279" y="970"/>
                </a:lnTo>
                <a:lnTo>
                  <a:pt x="280" y="964"/>
                </a:lnTo>
                <a:lnTo>
                  <a:pt x="288" y="947"/>
                </a:lnTo>
                <a:lnTo>
                  <a:pt x="311" y="905"/>
                </a:lnTo>
                <a:lnTo>
                  <a:pt x="344" y="846"/>
                </a:lnTo>
                <a:lnTo>
                  <a:pt x="344" y="8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D2B65407-85EC-B358-8246-7BABF8545956}"/>
              </a:ext>
            </a:extLst>
          </p:cNvPr>
          <p:cNvSpPr>
            <a:spLocks noEditPoints="1"/>
          </p:cNvSpPr>
          <p:nvPr/>
        </p:nvSpPr>
        <p:spPr bwMode="auto">
          <a:xfrm>
            <a:off x="4123406" y="1377423"/>
            <a:ext cx="1659188" cy="1769528"/>
          </a:xfrm>
          <a:custGeom>
            <a:avLst/>
            <a:gdLst>
              <a:gd name="T0" fmla="*/ 808 w 812"/>
              <a:gd name="T1" fmla="*/ 123 h 866"/>
              <a:gd name="T2" fmla="*/ 808 w 812"/>
              <a:gd name="T3" fmla="*/ 92 h 866"/>
              <a:gd name="T4" fmla="*/ 776 w 812"/>
              <a:gd name="T5" fmla="*/ 60 h 866"/>
              <a:gd name="T6" fmla="*/ 691 w 812"/>
              <a:gd name="T7" fmla="*/ 0 h 866"/>
              <a:gd name="T8" fmla="*/ 646 w 812"/>
              <a:gd name="T9" fmla="*/ 16 h 866"/>
              <a:gd name="T10" fmla="*/ 471 w 812"/>
              <a:gd name="T11" fmla="*/ 56 h 866"/>
              <a:gd name="T12" fmla="*/ 398 w 812"/>
              <a:gd name="T13" fmla="*/ 43 h 866"/>
              <a:gd name="T14" fmla="*/ 334 w 812"/>
              <a:gd name="T15" fmla="*/ 59 h 866"/>
              <a:gd name="T16" fmla="*/ 332 w 812"/>
              <a:gd name="T17" fmla="*/ 105 h 866"/>
              <a:gd name="T18" fmla="*/ 279 w 812"/>
              <a:gd name="T19" fmla="*/ 157 h 866"/>
              <a:gd name="T20" fmla="*/ 192 w 812"/>
              <a:gd name="T21" fmla="*/ 197 h 866"/>
              <a:gd name="T22" fmla="*/ 111 w 812"/>
              <a:gd name="T23" fmla="*/ 252 h 866"/>
              <a:gd name="T24" fmla="*/ 87 w 812"/>
              <a:gd name="T25" fmla="*/ 293 h 866"/>
              <a:gd name="T26" fmla="*/ 45 w 812"/>
              <a:gd name="T27" fmla="*/ 345 h 866"/>
              <a:gd name="T28" fmla="*/ 2 w 812"/>
              <a:gd name="T29" fmla="*/ 452 h 866"/>
              <a:gd name="T30" fmla="*/ 1 w 812"/>
              <a:gd name="T31" fmla="*/ 526 h 866"/>
              <a:gd name="T32" fmla="*/ 20 w 812"/>
              <a:gd name="T33" fmla="*/ 594 h 866"/>
              <a:gd name="T34" fmla="*/ 24 w 812"/>
              <a:gd name="T35" fmla="*/ 599 h 866"/>
              <a:gd name="T36" fmla="*/ 2 w 812"/>
              <a:gd name="T37" fmla="*/ 629 h 866"/>
              <a:gd name="T38" fmla="*/ 29 w 812"/>
              <a:gd name="T39" fmla="*/ 745 h 866"/>
              <a:gd name="T40" fmla="*/ 77 w 812"/>
              <a:gd name="T41" fmla="*/ 773 h 866"/>
              <a:gd name="T42" fmla="*/ 102 w 812"/>
              <a:gd name="T43" fmla="*/ 767 h 866"/>
              <a:gd name="T44" fmla="*/ 100 w 812"/>
              <a:gd name="T45" fmla="*/ 743 h 866"/>
              <a:gd name="T46" fmla="*/ 87 w 812"/>
              <a:gd name="T47" fmla="*/ 704 h 866"/>
              <a:gd name="T48" fmla="*/ 102 w 812"/>
              <a:gd name="T49" fmla="*/ 676 h 866"/>
              <a:gd name="T50" fmla="*/ 117 w 812"/>
              <a:gd name="T51" fmla="*/ 697 h 866"/>
              <a:gd name="T52" fmla="*/ 267 w 812"/>
              <a:gd name="T53" fmla="*/ 779 h 866"/>
              <a:gd name="T54" fmla="*/ 353 w 812"/>
              <a:gd name="T55" fmla="*/ 794 h 866"/>
              <a:gd name="T56" fmla="*/ 385 w 812"/>
              <a:gd name="T57" fmla="*/ 798 h 866"/>
              <a:gd name="T58" fmla="*/ 450 w 812"/>
              <a:gd name="T59" fmla="*/ 830 h 866"/>
              <a:gd name="T60" fmla="*/ 476 w 812"/>
              <a:gd name="T61" fmla="*/ 845 h 866"/>
              <a:gd name="T62" fmla="*/ 533 w 812"/>
              <a:gd name="T63" fmla="*/ 850 h 866"/>
              <a:gd name="T64" fmla="*/ 593 w 812"/>
              <a:gd name="T65" fmla="*/ 866 h 866"/>
              <a:gd name="T66" fmla="*/ 583 w 812"/>
              <a:gd name="T67" fmla="*/ 845 h 866"/>
              <a:gd name="T68" fmla="*/ 638 w 812"/>
              <a:gd name="T69" fmla="*/ 858 h 866"/>
              <a:gd name="T70" fmla="*/ 634 w 812"/>
              <a:gd name="T71" fmla="*/ 845 h 866"/>
              <a:gd name="T72" fmla="*/ 651 w 812"/>
              <a:gd name="T73" fmla="*/ 844 h 866"/>
              <a:gd name="T74" fmla="*/ 651 w 812"/>
              <a:gd name="T75" fmla="*/ 839 h 866"/>
              <a:gd name="T76" fmla="*/ 634 w 812"/>
              <a:gd name="T77" fmla="*/ 818 h 866"/>
              <a:gd name="T78" fmla="*/ 613 w 812"/>
              <a:gd name="T79" fmla="*/ 812 h 866"/>
              <a:gd name="T80" fmla="*/ 551 w 812"/>
              <a:gd name="T81" fmla="*/ 779 h 866"/>
              <a:gd name="T82" fmla="*/ 517 w 812"/>
              <a:gd name="T83" fmla="*/ 763 h 866"/>
              <a:gd name="T84" fmla="*/ 506 w 812"/>
              <a:gd name="T85" fmla="*/ 712 h 866"/>
              <a:gd name="T86" fmla="*/ 481 w 812"/>
              <a:gd name="T87" fmla="*/ 542 h 866"/>
              <a:gd name="T88" fmla="*/ 510 w 812"/>
              <a:gd name="T89" fmla="*/ 435 h 866"/>
              <a:gd name="T90" fmla="*/ 531 w 812"/>
              <a:gd name="T91" fmla="*/ 411 h 866"/>
              <a:gd name="T92" fmla="*/ 555 w 812"/>
              <a:gd name="T93" fmla="*/ 379 h 866"/>
              <a:gd name="T94" fmla="*/ 559 w 812"/>
              <a:gd name="T95" fmla="*/ 375 h 866"/>
              <a:gd name="T96" fmla="*/ 577 w 812"/>
              <a:gd name="T97" fmla="*/ 366 h 866"/>
              <a:gd name="T98" fmla="*/ 583 w 812"/>
              <a:gd name="T99" fmla="*/ 331 h 866"/>
              <a:gd name="T100" fmla="*/ 572 w 812"/>
              <a:gd name="T101" fmla="*/ 279 h 866"/>
              <a:gd name="T102" fmla="*/ 598 w 812"/>
              <a:gd name="T103" fmla="*/ 287 h 866"/>
              <a:gd name="T104" fmla="*/ 632 w 812"/>
              <a:gd name="T105" fmla="*/ 308 h 866"/>
              <a:gd name="T106" fmla="*/ 675 w 812"/>
              <a:gd name="T107" fmla="*/ 292 h 866"/>
              <a:gd name="T108" fmla="*/ 715 w 812"/>
              <a:gd name="T109" fmla="*/ 255 h 866"/>
              <a:gd name="T110" fmla="*/ 743 w 812"/>
              <a:gd name="T111" fmla="*/ 219 h 866"/>
              <a:gd name="T112" fmla="*/ 778 w 812"/>
              <a:gd name="T113" fmla="*/ 235 h 866"/>
              <a:gd name="T114" fmla="*/ 776 w 812"/>
              <a:gd name="T115" fmla="*/ 206 h 866"/>
              <a:gd name="T116" fmla="*/ 307 w 812"/>
              <a:gd name="T117" fmla="*/ 533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2" h="866">
                <a:moveTo>
                  <a:pt x="767" y="174"/>
                </a:moveTo>
                <a:lnTo>
                  <a:pt x="767" y="174"/>
                </a:lnTo>
                <a:lnTo>
                  <a:pt x="784" y="151"/>
                </a:lnTo>
                <a:lnTo>
                  <a:pt x="798" y="134"/>
                </a:lnTo>
                <a:lnTo>
                  <a:pt x="808" y="123"/>
                </a:lnTo>
                <a:lnTo>
                  <a:pt x="808" y="123"/>
                </a:lnTo>
                <a:lnTo>
                  <a:pt x="811" y="120"/>
                </a:lnTo>
                <a:lnTo>
                  <a:pt x="812" y="116"/>
                </a:lnTo>
                <a:lnTo>
                  <a:pt x="812" y="114"/>
                </a:lnTo>
                <a:lnTo>
                  <a:pt x="812" y="110"/>
                </a:lnTo>
                <a:lnTo>
                  <a:pt x="810" y="102"/>
                </a:lnTo>
                <a:lnTo>
                  <a:pt x="808" y="92"/>
                </a:lnTo>
                <a:lnTo>
                  <a:pt x="808" y="92"/>
                </a:lnTo>
                <a:lnTo>
                  <a:pt x="807" y="87"/>
                </a:lnTo>
                <a:lnTo>
                  <a:pt x="803" y="80"/>
                </a:lnTo>
                <a:lnTo>
                  <a:pt x="798" y="75"/>
                </a:lnTo>
                <a:lnTo>
                  <a:pt x="792" y="70"/>
                </a:lnTo>
                <a:lnTo>
                  <a:pt x="776" y="60"/>
                </a:lnTo>
                <a:lnTo>
                  <a:pt x="762" y="51"/>
                </a:lnTo>
                <a:lnTo>
                  <a:pt x="762" y="51"/>
                </a:lnTo>
                <a:lnTo>
                  <a:pt x="744" y="38"/>
                </a:lnTo>
                <a:lnTo>
                  <a:pt x="720" y="21"/>
                </a:lnTo>
                <a:lnTo>
                  <a:pt x="691" y="0"/>
                </a:lnTo>
                <a:lnTo>
                  <a:pt x="691" y="0"/>
                </a:lnTo>
                <a:lnTo>
                  <a:pt x="679" y="1"/>
                </a:lnTo>
                <a:lnTo>
                  <a:pt x="670" y="2"/>
                </a:lnTo>
                <a:lnTo>
                  <a:pt x="660" y="5"/>
                </a:lnTo>
                <a:lnTo>
                  <a:pt x="660" y="5"/>
                </a:lnTo>
                <a:lnTo>
                  <a:pt x="654" y="9"/>
                </a:lnTo>
                <a:lnTo>
                  <a:pt x="646" y="16"/>
                </a:lnTo>
                <a:lnTo>
                  <a:pt x="625" y="37"/>
                </a:lnTo>
                <a:lnTo>
                  <a:pt x="598" y="66"/>
                </a:lnTo>
                <a:lnTo>
                  <a:pt x="558" y="97"/>
                </a:lnTo>
                <a:lnTo>
                  <a:pt x="491" y="71"/>
                </a:lnTo>
                <a:lnTo>
                  <a:pt x="491" y="71"/>
                </a:lnTo>
                <a:lnTo>
                  <a:pt x="471" y="56"/>
                </a:lnTo>
                <a:lnTo>
                  <a:pt x="454" y="46"/>
                </a:lnTo>
                <a:lnTo>
                  <a:pt x="449" y="42"/>
                </a:lnTo>
                <a:lnTo>
                  <a:pt x="445" y="41"/>
                </a:lnTo>
                <a:lnTo>
                  <a:pt x="445" y="41"/>
                </a:lnTo>
                <a:lnTo>
                  <a:pt x="428" y="41"/>
                </a:lnTo>
                <a:lnTo>
                  <a:pt x="398" y="43"/>
                </a:lnTo>
                <a:lnTo>
                  <a:pt x="380" y="46"/>
                </a:lnTo>
                <a:lnTo>
                  <a:pt x="362" y="48"/>
                </a:lnTo>
                <a:lnTo>
                  <a:pt x="348" y="52"/>
                </a:lnTo>
                <a:lnTo>
                  <a:pt x="338" y="56"/>
                </a:lnTo>
                <a:lnTo>
                  <a:pt x="338" y="56"/>
                </a:lnTo>
                <a:lnTo>
                  <a:pt x="334" y="59"/>
                </a:lnTo>
                <a:lnTo>
                  <a:pt x="331" y="62"/>
                </a:lnTo>
                <a:lnTo>
                  <a:pt x="330" y="67"/>
                </a:lnTo>
                <a:lnTo>
                  <a:pt x="329" y="71"/>
                </a:lnTo>
                <a:lnTo>
                  <a:pt x="329" y="83"/>
                </a:lnTo>
                <a:lnTo>
                  <a:pt x="330" y="94"/>
                </a:lnTo>
                <a:lnTo>
                  <a:pt x="332" y="105"/>
                </a:lnTo>
                <a:lnTo>
                  <a:pt x="335" y="114"/>
                </a:lnTo>
                <a:lnTo>
                  <a:pt x="338" y="123"/>
                </a:lnTo>
                <a:lnTo>
                  <a:pt x="338" y="123"/>
                </a:lnTo>
                <a:lnTo>
                  <a:pt x="330" y="128"/>
                </a:lnTo>
                <a:lnTo>
                  <a:pt x="311" y="141"/>
                </a:lnTo>
                <a:lnTo>
                  <a:pt x="279" y="157"/>
                </a:lnTo>
                <a:lnTo>
                  <a:pt x="261" y="165"/>
                </a:lnTo>
                <a:lnTo>
                  <a:pt x="240" y="174"/>
                </a:lnTo>
                <a:lnTo>
                  <a:pt x="240" y="174"/>
                </a:lnTo>
                <a:lnTo>
                  <a:pt x="221" y="182"/>
                </a:lnTo>
                <a:lnTo>
                  <a:pt x="204" y="189"/>
                </a:lnTo>
                <a:lnTo>
                  <a:pt x="192" y="197"/>
                </a:lnTo>
                <a:lnTo>
                  <a:pt x="180" y="205"/>
                </a:lnTo>
                <a:lnTo>
                  <a:pt x="161" y="217"/>
                </a:lnTo>
                <a:lnTo>
                  <a:pt x="143" y="230"/>
                </a:lnTo>
                <a:lnTo>
                  <a:pt x="143" y="230"/>
                </a:lnTo>
                <a:lnTo>
                  <a:pt x="125" y="242"/>
                </a:lnTo>
                <a:lnTo>
                  <a:pt x="111" y="252"/>
                </a:lnTo>
                <a:lnTo>
                  <a:pt x="100" y="261"/>
                </a:lnTo>
                <a:lnTo>
                  <a:pt x="92" y="271"/>
                </a:lnTo>
                <a:lnTo>
                  <a:pt x="92" y="271"/>
                </a:lnTo>
                <a:lnTo>
                  <a:pt x="88" y="280"/>
                </a:lnTo>
                <a:lnTo>
                  <a:pt x="87" y="288"/>
                </a:lnTo>
                <a:lnTo>
                  <a:pt x="87" y="293"/>
                </a:lnTo>
                <a:lnTo>
                  <a:pt x="87" y="297"/>
                </a:lnTo>
                <a:lnTo>
                  <a:pt x="87" y="297"/>
                </a:lnTo>
                <a:lnTo>
                  <a:pt x="79" y="306"/>
                </a:lnTo>
                <a:lnTo>
                  <a:pt x="62" y="322"/>
                </a:lnTo>
                <a:lnTo>
                  <a:pt x="54" y="334"/>
                </a:lnTo>
                <a:lnTo>
                  <a:pt x="45" y="345"/>
                </a:lnTo>
                <a:lnTo>
                  <a:pt x="37" y="357"/>
                </a:lnTo>
                <a:lnTo>
                  <a:pt x="30" y="369"/>
                </a:lnTo>
                <a:lnTo>
                  <a:pt x="30" y="369"/>
                </a:lnTo>
                <a:lnTo>
                  <a:pt x="20" y="395"/>
                </a:lnTo>
                <a:lnTo>
                  <a:pt x="10" y="425"/>
                </a:lnTo>
                <a:lnTo>
                  <a:pt x="2" y="452"/>
                </a:lnTo>
                <a:lnTo>
                  <a:pt x="1" y="463"/>
                </a:lnTo>
                <a:lnTo>
                  <a:pt x="0" y="471"/>
                </a:lnTo>
                <a:lnTo>
                  <a:pt x="0" y="471"/>
                </a:lnTo>
                <a:lnTo>
                  <a:pt x="0" y="488"/>
                </a:lnTo>
                <a:lnTo>
                  <a:pt x="0" y="512"/>
                </a:lnTo>
                <a:lnTo>
                  <a:pt x="1" y="526"/>
                </a:lnTo>
                <a:lnTo>
                  <a:pt x="4" y="540"/>
                </a:lnTo>
                <a:lnTo>
                  <a:pt x="6" y="554"/>
                </a:lnTo>
                <a:lnTo>
                  <a:pt x="10" y="568"/>
                </a:lnTo>
                <a:lnTo>
                  <a:pt x="10" y="568"/>
                </a:lnTo>
                <a:lnTo>
                  <a:pt x="16" y="584"/>
                </a:lnTo>
                <a:lnTo>
                  <a:pt x="20" y="594"/>
                </a:lnTo>
                <a:lnTo>
                  <a:pt x="23" y="598"/>
                </a:lnTo>
                <a:lnTo>
                  <a:pt x="24" y="599"/>
                </a:lnTo>
                <a:lnTo>
                  <a:pt x="25" y="599"/>
                </a:lnTo>
                <a:lnTo>
                  <a:pt x="25" y="599"/>
                </a:lnTo>
                <a:lnTo>
                  <a:pt x="24" y="599"/>
                </a:lnTo>
                <a:lnTo>
                  <a:pt x="24" y="599"/>
                </a:lnTo>
                <a:lnTo>
                  <a:pt x="15" y="604"/>
                </a:lnTo>
                <a:lnTo>
                  <a:pt x="10" y="608"/>
                </a:lnTo>
                <a:lnTo>
                  <a:pt x="5" y="615"/>
                </a:lnTo>
                <a:lnTo>
                  <a:pt x="5" y="615"/>
                </a:lnTo>
                <a:lnTo>
                  <a:pt x="4" y="620"/>
                </a:lnTo>
                <a:lnTo>
                  <a:pt x="2" y="629"/>
                </a:lnTo>
                <a:lnTo>
                  <a:pt x="5" y="653"/>
                </a:lnTo>
                <a:lnTo>
                  <a:pt x="10" y="680"/>
                </a:lnTo>
                <a:lnTo>
                  <a:pt x="15" y="702"/>
                </a:lnTo>
                <a:lnTo>
                  <a:pt x="15" y="702"/>
                </a:lnTo>
                <a:lnTo>
                  <a:pt x="24" y="734"/>
                </a:lnTo>
                <a:lnTo>
                  <a:pt x="29" y="745"/>
                </a:lnTo>
                <a:lnTo>
                  <a:pt x="32" y="750"/>
                </a:lnTo>
                <a:lnTo>
                  <a:pt x="36" y="753"/>
                </a:lnTo>
                <a:lnTo>
                  <a:pt x="36" y="753"/>
                </a:lnTo>
                <a:lnTo>
                  <a:pt x="52" y="763"/>
                </a:lnTo>
                <a:lnTo>
                  <a:pt x="62" y="768"/>
                </a:lnTo>
                <a:lnTo>
                  <a:pt x="77" y="773"/>
                </a:lnTo>
                <a:lnTo>
                  <a:pt x="77" y="773"/>
                </a:lnTo>
                <a:lnTo>
                  <a:pt x="84" y="775"/>
                </a:lnTo>
                <a:lnTo>
                  <a:pt x="89" y="775"/>
                </a:lnTo>
                <a:lnTo>
                  <a:pt x="94" y="772"/>
                </a:lnTo>
                <a:lnTo>
                  <a:pt x="100" y="770"/>
                </a:lnTo>
                <a:lnTo>
                  <a:pt x="102" y="767"/>
                </a:lnTo>
                <a:lnTo>
                  <a:pt x="105" y="763"/>
                </a:lnTo>
                <a:lnTo>
                  <a:pt x="107" y="758"/>
                </a:lnTo>
                <a:lnTo>
                  <a:pt x="107" y="758"/>
                </a:lnTo>
                <a:lnTo>
                  <a:pt x="107" y="755"/>
                </a:lnTo>
                <a:lnTo>
                  <a:pt x="106" y="752"/>
                </a:lnTo>
                <a:lnTo>
                  <a:pt x="100" y="743"/>
                </a:lnTo>
                <a:lnTo>
                  <a:pt x="93" y="734"/>
                </a:lnTo>
                <a:lnTo>
                  <a:pt x="87" y="727"/>
                </a:lnTo>
                <a:lnTo>
                  <a:pt x="87" y="727"/>
                </a:lnTo>
                <a:lnTo>
                  <a:pt x="86" y="723"/>
                </a:lnTo>
                <a:lnTo>
                  <a:pt x="86" y="718"/>
                </a:lnTo>
                <a:lnTo>
                  <a:pt x="87" y="704"/>
                </a:lnTo>
                <a:lnTo>
                  <a:pt x="92" y="686"/>
                </a:lnTo>
                <a:lnTo>
                  <a:pt x="92" y="686"/>
                </a:lnTo>
                <a:lnTo>
                  <a:pt x="96" y="681"/>
                </a:lnTo>
                <a:lnTo>
                  <a:pt x="98" y="679"/>
                </a:lnTo>
                <a:lnTo>
                  <a:pt x="102" y="676"/>
                </a:lnTo>
                <a:lnTo>
                  <a:pt x="102" y="676"/>
                </a:lnTo>
                <a:lnTo>
                  <a:pt x="103" y="676"/>
                </a:lnTo>
                <a:lnTo>
                  <a:pt x="106" y="677"/>
                </a:lnTo>
                <a:lnTo>
                  <a:pt x="110" y="682"/>
                </a:lnTo>
                <a:lnTo>
                  <a:pt x="114" y="689"/>
                </a:lnTo>
                <a:lnTo>
                  <a:pt x="117" y="697"/>
                </a:lnTo>
                <a:lnTo>
                  <a:pt x="117" y="697"/>
                </a:lnTo>
                <a:lnTo>
                  <a:pt x="120" y="699"/>
                </a:lnTo>
                <a:lnTo>
                  <a:pt x="125" y="703"/>
                </a:lnTo>
                <a:lnTo>
                  <a:pt x="142" y="713"/>
                </a:lnTo>
                <a:lnTo>
                  <a:pt x="192" y="740"/>
                </a:lnTo>
                <a:lnTo>
                  <a:pt x="245" y="768"/>
                </a:lnTo>
                <a:lnTo>
                  <a:pt x="267" y="779"/>
                </a:lnTo>
                <a:lnTo>
                  <a:pt x="281" y="784"/>
                </a:lnTo>
                <a:lnTo>
                  <a:pt x="281" y="784"/>
                </a:lnTo>
                <a:lnTo>
                  <a:pt x="300" y="789"/>
                </a:lnTo>
                <a:lnTo>
                  <a:pt x="320" y="793"/>
                </a:lnTo>
                <a:lnTo>
                  <a:pt x="338" y="794"/>
                </a:lnTo>
                <a:lnTo>
                  <a:pt x="353" y="794"/>
                </a:lnTo>
                <a:lnTo>
                  <a:pt x="353" y="794"/>
                </a:lnTo>
                <a:lnTo>
                  <a:pt x="375" y="794"/>
                </a:lnTo>
                <a:lnTo>
                  <a:pt x="384" y="794"/>
                </a:lnTo>
                <a:lnTo>
                  <a:pt x="384" y="794"/>
                </a:lnTo>
                <a:lnTo>
                  <a:pt x="385" y="795"/>
                </a:lnTo>
                <a:lnTo>
                  <a:pt x="385" y="798"/>
                </a:lnTo>
                <a:lnTo>
                  <a:pt x="387" y="807"/>
                </a:lnTo>
                <a:lnTo>
                  <a:pt x="389" y="820"/>
                </a:lnTo>
                <a:lnTo>
                  <a:pt x="389" y="820"/>
                </a:lnTo>
                <a:lnTo>
                  <a:pt x="412" y="823"/>
                </a:lnTo>
                <a:lnTo>
                  <a:pt x="450" y="830"/>
                </a:lnTo>
                <a:lnTo>
                  <a:pt x="450" y="830"/>
                </a:lnTo>
                <a:lnTo>
                  <a:pt x="456" y="831"/>
                </a:lnTo>
                <a:lnTo>
                  <a:pt x="462" y="834"/>
                </a:lnTo>
                <a:lnTo>
                  <a:pt x="468" y="837"/>
                </a:lnTo>
                <a:lnTo>
                  <a:pt x="472" y="843"/>
                </a:lnTo>
                <a:lnTo>
                  <a:pt x="476" y="845"/>
                </a:lnTo>
                <a:lnTo>
                  <a:pt x="476" y="845"/>
                </a:lnTo>
                <a:lnTo>
                  <a:pt x="482" y="848"/>
                </a:lnTo>
                <a:lnTo>
                  <a:pt x="494" y="849"/>
                </a:lnTo>
                <a:lnTo>
                  <a:pt x="506" y="850"/>
                </a:lnTo>
                <a:lnTo>
                  <a:pt x="522" y="850"/>
                </a:lnTo>
                <a:lnTo>
                  <a:pt x="522" y="850"/>
                </a:lnTo>
                <a:lnTo>
                  <a:pt x="533" y="850"/>
                </a:lnTo>
                <a:lnTo>
                  <a:pt x="540" y="852"/>
                </a:lnTo>
                <a:lnTo>
                  <a:pt x="543" y="853"/>
                </a:lnTo>
                <a:lnTo>
                  <a:pt x="547" y="855"/>
                </a:lnTo>
                <a:lnTo>
                  <a:pt x="547" y="855"/>
                </a:lnTo>
                <a:lnTo>
                  <a:pt x="570" y="861"/>
                </a:lnTo>
                <a:lnTo>
                  <a:pt x="593" y="866"/>
                </a:lnTo>
                <a:lnTo>
                  <a:pt x="593" y="866"/>
                </a:lnTo>
                <a:lnTo>
                  <a:pt x="595" y="866"/>
                </a:lnTo>
                <a:lnTo>
                  <a:pt x="595" y="863"/>
                </a:lnTo>
                <a:lnTo>
                  <a:pt x="591" y="855"/>
                </a:lnTo>
                <a:lnTo>
                  <a:pt x="583" y="845"/>
                </a:lnTo>
                <a:lnTo>
                  <a:pt x="583" y="845"/>
                </a:lnTo>
                <a:lnTo>
                  <a:pt x="605" y="853"/>
                </a:lnTo>
                <a:lnTo>
                  <a:pt x="622" y="858"/>
                </a:lnTo>
                <a:lnTo>
                  <a:pt x="634" y="861"/>
                </a:lnTo>
                <a:lnTo>
                  <a:pt x="634" y="861"/>
                </a:lnTo>
                <a:lnTo>
                  <a:pt x="637" y="861"/>
                </a:lnTo>
                <a:lnTo>
                  <a:pt x="638" y="858"/>
                </a:lnTo>
                <a:lnTo>
                  <a:pt x="637" y="855"/>
                </a:lnTo>
                <a:lnTo>
                  <a:pt x="636" y="852"/>
                </a:lnTo>
                <a:lnTo>
                  <a:pt x="633" y="845"/>
                </a:lnTo>
                <a:lnTo>
                  <a:pt x="633" y="844"/>
                </a:lnTo>
                <a:lnTo>
                  <a:pt x="634" y="845"/>
                </a:lnTo>
                <a:lnTo>
                  <a:pt x="634" y="845"/>
                </a:lnTo>
                <a:lnTo>
                  <a:pt x="642" y="849"/>
                </a:lnTo>
                <a:lnTo>
                  <a:pt x="650" y="850"/>
                </a:lnTo>
                <a:lnTo>
                  <a:pt x="650" y="850"/>
                </a:lnTo>
                <a:lnTo>
                  <a:pt x="651" y="850"/>
                </a:lnTo>
                <a:lnTo>
                  <a:pt x="652" y="848"/>
                </a:lnTo>
                <a:lnTo>
                  <a:pt x="651" y="844"/>
                </a:lnTo>
                <a:lnTo>
                  <a:pt x="648" y="840"/>
                </a:lnTo>
                <a:lnTo>
                  <a:pt x="648" y="840"/>
                </a:lnTo>
                <a:lnTo>
                  <a:pt x="650" y="840"/>
                </a:lnTo>
                <a:lnTo>
                  <a:pt x="650" y="840"/>
                </a:lnTo>
                <a:lnTo>
                  <a:pt x="651" y="840"/>
                </a:lnTo>
                <a:lnTo>
                  <a:pt x="651" y="839"/>
                </a:lnTo>
                <a:lnTo>
                  <a:pt x="650" y="835"/>
                </a:lnTo>
                <a:lnTo>
                  <a:pt x="650" y="830"/>
                </a:lnTo>
                <a:lnTo>
                  <a:pt x="650" y="830"/>
                </a:lnTo>
                <a:lnTo>
                  <a:pt x="648" y="827"/>
                </a:lnTo>
                <a:lnTo>
                  <a:pt x="645" y="825"/>
                </a:lnTo>
                <a:lnTo>
                  <a:pt x="634" y="818"/>
                </a:lnTo>
                <a:lnTo>
                  <a:pt x="624" y="814"/>
                </a:lnTo>
                <a:lnTo>
                  <a:pt x="620" y="814"/>
                </a:lnTo>
                <a:lnTo>
                  <a:pt x="619" y="814"/>
                </a:lnTo>
                <a:lnTo>
                  <a:pt x="619" y="814"/>
                </a:lnTo>
                <a:lnTo>
                  <a:pt x="618" y="814"/>
                </a:lnTo>
                <a:lnTo>
                  <a:pt x="613" y="812"/>
                </a:lnTo>
                <a:lnTo>
                  <a:pt x="600" y="803"/>
                </a:lnTo>
                <a:lnTo>
                  <a:pt x="583" y="793"/>
                </a:lnTo>
                <a:lnTo>
                  <a:pt x="575" y="787"/>
                </a:lnTo>
                <a:lnTo>
                  <a:pt x="568" y="784"/>
                </a:lnTo>
                <a:lnTo>
                  <a:pt x="568" y="784"/>
                </a:lnTo>
                <a:lnTo>
                  <a:pt x="551" y="779"/>
                </a:lnTo>
                <a:lnTo>
                  <a:pt x="535" y="776"/>
                </a:lnTo>
                <a:lnTo>
                  <a:pt x="517" y="773"/>
                </a:lnTo>
                <a:lnTo>
                  <a:pt x="517" y="773"/>
                </a:lnTo>
                <a:lnTo>
                  <a:pt x="517" y="770"/>
                </a:lnTo>
                <a:lnTo>
                  <a:pt x="517" y="766"/>
                </a:lnTo>
                <a:lnTo>
                  <a:pt x="517" y="763"/>
                </a:lnTo>
                <a:lnTo>
                  <a:pt x="517" y="763"/>
                </a:lnTo>
                <a:lnTo>
                  <a:pt x="515" y="754"/>
                </a:lnTo>
                <a:lnTo>
                  <a:pt x="512" y="739"/>
                </a:lnTo>
                <a:lnTo>
                  <a:pt x="508" y="722"/>
                </a:lnTo>
                <a:lnTo>
                  <a:pt x="506" y="712"/>
                </a:lnTo>
                <a:lnTo>
                  <a:pt x="506" y="712"/>
                </a:lnTo>
                <a:lnTo>
                  <a:pt x="503" y="689"/>
                </a:lnTo>
                <a:lnTo>
                  <a:pt x="495" y="640"/>
                </a:lnTo>
                <a:lnTo>
                  <a:pt x="486" y="588"/>
                </a:lnTo>
                <a:lnTo>
                  <a:pt x="481" y="553"/>
                </a:lnTo>
                <a:lnTo>
                  <a:pt x="481" y="553"/>
                </a:lnTo>
                <a:lnTo>
                  <a:pt x="481" y="542"/>
                </a:lnTo>
                <a:lnTo>
                  <a:pt x="482" y="527"/>
                </a:lnTo>
                <a:lnTo>
                  <a:pt x="488" y="495"/>
                </a:lnTo>
                <a:lnTo>
                  <a:pt x="496" y="456"/>
                </a:lnTo>
                <a:lnTo>
                  <a:pt x="496" y="456"/>
                </a:lnTo>
                <a:lnTo>
                  <a:pt x="504" y="444"/>
                </a:lnTo>
                <a:lnTo>
                  <a:pt x="510" y="435"/>
                </a:lnTo>
                <a:lnTo>
                  <a:pt x="514" y="431"/>
                </a:lnTo>
                <a:lnTo>
                  <a:pt x="517" y="430"/>
                </a:lnTo>
                <a:lnTo>
                  <a:pt x="517" y="430"/>
                </a:lnTo>
                <a:lnTo>
                  <a:pt x="519" y="427"/>
                </a:lnTo>
                <a:lnTo>
                  <a:pt x="523" y="424"/>
                </a:lnTo>
                <a:lnTo>
                  <a:pt x="531" y="411"/>
                </a:lnTo>
                <a:lnTo>
                  <a:pt x="538" y="395"/>
                </a:lnTo>
                <a:lnTo>
                  <a:pt x="543" y="389"/>
                </a:lnTo>
                <a:lnTo>
                  <a:pt x="547" y="384"/>
                </a:lnTo>
                <a:lnTo>
                  <a:pt x="547" y="384"/>
                </a:lnTo>
                <a:lnTo>
                  <a:pt x="552" y="380"/>
                </a:lnTo>
                <a:lnTo>
                  <a:pt x="555" y="379"/>
                </a:lnTo>
                <a:lnTo>
                  <a:pt x="556" y="380"/>
                </a:lnTo>
                <a:lnTo>
                  <a:pt x="558" y="380"/>
                </a:lnTo>
                <a:lnTo>
                  <a:pt x="558" y="380"/>
                </a:lnTo>
                <a:lnTo>
                  <a:pt x="558" y="379"/>
                </a:lnTo>
                <a:lnTo>
                  <a:pt x="558" y="379"/>
                </a:lnTo>
                <a:lnTo>
                  <a:pt x="559" y="375"/>
                </a:lnTo>
                <a:lnTo>
                  <a:pt x="563" y="371"/>
                </a:lnTo>
                <a:lnTo>
                  <a:pt x="565" y="370"/>
                </a:lnTo>
                <a:lnTo>
                  <a:pt x="568" y="369"/>
                </a:lnTo>
                <a:lnTo>
                  <a:pt x="568" y="369"/>
                </a:lnTo>
                <a:lnTo>
                  <a:pt x="573" y="367"/>
                </a:lnTo>
                <a:lnTo>
                  <a:pt x="577" y="366"/>
                </a:lnTo>
                <a:lnTo>
                  <a:pt x="578" y="363"/>
                </a:lnTo>
                <a:lnTo>
                  <a:pt x="578" y="363"/>
                </a:lnTo>
                <a:lnTo>
                  <a:pt x="581" y="354"/>
                </a:lnTo>
                <a:lnTo>
                  <a:pt x="583" y="338"/>
                </a:lnTo>
                <a:lnTo>
                  <a:pt x="583" y="338"/>
                </a:lnTo>
                <a:lnTo>
                  <a:pt x="583" y="331"/>
                </a:lnTo>
                <a:lnTo>
                  <a:pt x="582" y="325"/>
                </a:lnTo>
                <a:lnTo>
                  <a:pt x="578" y="311"/>
                </a:lnTo>
                <a:lnTo>
                  <a:pt x="573" y="297"/>
                </a:lnTo>
                <a:lnTo>
                  <a:pt x="573" y="297"/>
                </a:lnTo>
                <a:lnTo>
                  <a:pt x="573" y="287"/>
                </a:lnTo>
                <a:lnTo>
                  <a:pt x="572" y="279"/>
                </a:lnTo>
                <a:lnTo>
                  <a:pt x="573" y="276"/>
                </a:lnTo>
                <a:lnTo>
                  <a:pt x="573" y="276"/>
                </a:lnTo>
                <a:lnTo>
                  <a:pt x="581" y="274"/>
                </a:lnTo>
                <a:lnTo>
                  <a:pt x="588" y="271"/>
                </a:lnTo>
                <a:lnTo>
                  <a:pt x="598" y="287"/>
                </a:lnTo>
                <a:lnTo>
                  <a:pt x="598" y="287"/>
                </a:lnTo>
                <a:lnTo>
                  <a:pt x="601" y="290"/>
                </a:lnTo>
                <a:lnTo>
                  <a:pt x="614" y="302"/>
                </a:lnTo>
                <a:lnTo>
                  <a:pt x="614" y="302"/>
                </a:lnTo>
                <a:lnTo>
                  <a:pt x="622" y="307"/>
                </a:lnTo>
                <a:lnTo>
                  <a:pt x="627" y="310"/>
                </a:lnTo>
                <a:lnTo>
                  <a:pt x="632" y="308"/>
                </a:lnTo>
                <a:lnTo>
                  <a:pt x="639" y="307"/>
                </a:lnTo>
                <a:lnTo>
                  <a:pt x="639" y="307"/>
                </a:lnTo>
                <a:lnTo>
                  <a:pt x="648" y="306"/>
                </a:lnTo>
                <a:lnTo>
                  <a:pt x="659" y="302"/>
                </a:lnTo>
                <a:lnTo>
                  <a:pt x="668" y="298"/>
                </a:lnTo>
                <a:lnTo>
                  <a:pt x="675" y="292"/>
                </a:lnTo>
                <a:lnTo>
                  <a:pt x="675" y="292"/>
                </a:lnTo>
                <a:lnTo>
                  <a:pt x="691" y="279"/>
                </a:lnTo>
                <a:lnTo>
                  <a:pt x="706" y="266"/>
                </a:lnTo>
                <a:lnTo>
                  <a:pt x="706" y="266"/>
                </a:lnTo>
                <a:lnTo>
                  <a:pt x="711" y="261"/>
                </a:lnTo>
                <a:lnTo>
                  <a:pt x="715" y="255"/>
                </a:lnTo>
                <a:lnTo>
                  <a:pt x="724" y="240"/>
                </a:lnTo>
                <a:lnTo>
                  <a:pt x="732" y="228"/>
                </a:lnTo>
                <a:lnTo>
                  <a:pt x="737" y="220"/>
                </a:lnTo>
                <a:lnTo>
                  <a:pt x="737" y="220"/>
                </a:lnTo>
                <a:lnTo>
                  <a:pt x="740" y="217"/>
                </a:lnTo>
                <a:lnTo>
                  <a:pt x="743" y="219"/>
                </a:lnTo>
                <a:lnTo>
                  <a:pt x="747" y="221"/>
                </a:lnTo>
                <a:lnTo>
                  <a:pt x="752" y="225"/>
                </a:lnTo>
                <a:lnTo>
                  <a:pt x="752" y="225"/>
                </a:lnTo>
                <a:lnTo>
                  <a:pt x="757" y="229"/>
                </a:lnTo>
                <a:lnTo>
                  <a:pt x="764" y="231"/>
                </a:lnTo>
                <a:lnTo>
                  <a:pt x="778" y="235"/>
                </a:lnTo>
                <a:lnTo>
                  <a:pt x="778" y="235"/>
                </a:lnTo>
                <a:lnTo>
                  <a:pt x="779" y="235"/>
                </a:lnTo>
                <a:lnTo>
                  <a:pt x="780" y="234"/>
                </a:lnTo>
                <a:lnTo>
                  <a:pt x="781" y="226"/>
                </a:lnTo>
                <a:lnTo>
                  <a:pt x="780" y="217"/>
                </a:lnTo>
                <a:lnTo>
                  <a:pt x="776" y="206"/>
                </a:lnTo>
                <a:lnTo>
                  <a:pt x="771" y="184"/>
                </a:lnTo>
                <a:lnTo>
                  <a:pt x="767" y="174"/>
                </a:lnTo>
                <a:lnTo>
                  <a:pt x="767" y="174"/>
                </a:lnTo>
                <a:close/>
                <a:moveTo>
                  <a:pt x="353" y="481"/>
                </a:moveTo>
                <a:lnTo>
                  <a:pt x="353" y="568"/>
                </a:lnTo>
                <a:lnTo>
                  <a:pt x="307" y="533"/>
                </a:lnTo>
                <a:lnTo>
                  <a:pt x="322" y="486"/>
                </a:lnTo>
                <a:lnTo>
                  <a:pt x="353" y="451"/>
                </a:lnTo>
                <a:lnTo>
                  <a:pt x="353" y="4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5A59742-DBF9-7563-97E5-90959C79778F}"/>
              </a:ext>
            </a:extLst>
          </p:cNvPr>
          <p:cNvSpPr>
            <a:spLocks/>
          </p:cNvSpPr>
          <p:nvPr/>
        </p:nvSpPr>
        <p:spPr bwMode="auto">
          <a:xfrm>
            <a:off x="1409700" y="899510"/>
            <a:ext cx="1289051" cy="2529489"/>
          </a:xfrm>
          <a:custGeom>
            <a:avLst/>
            <a:gdLst>
              <a:gd name="T0" fmla="*/ 586 w 822"/>
              <a:gd name="T1" fmla="*/ 145 h 1613"/>
              <a:gd name="T2" fmla="*/ 508 w 822"/>
              <a:gd name="T3" fmla="*/ 163 h 1613"/>
              <a:gd name="T4" fmla="*/ 505 w 822"/>
              <a:gd name="T5" fmla="*/ 193 h 1613"/>
              <a:gd name="T6" fmla="*/ 505 w 822"/>
              <a:gd name="T7" fmla="*/ 235 h 1613"/>
              <a:gd name="T8" fmla="*/ 513 w 822"/>
              <a:gd name="T9" fmla="*/ 240 h 1613"/>
              <a:gd name="T10" fmla="*/ 463 w 822"/>
              <a:gd name="T11" fmla="*/ 312 h 1613"/>
              <a:gd name="T12" fmla="*/ 410 w 822"/>
              <a:gd name="T13" fmla="*/ 307 h 1613"/>
              <a:gd name="T14" fmla="*/ 467 w 822"/>
              <a:gd name="T15" fmla="*/ 376 h 1613"/>
              <a:gd name="T16" fmla="*/ 615 w 822"/>
              <a:gd name="T17" fmla="*/ 377 h 1613"/>
              <a:gd name="T18" fmla="*/ 685 w 822"/>
              <a:gd name="T19" fmla="*/ 386 h 1613"/>
              <a:gd name="T20" fmla="*/ 735 w 822"/>
              <a:gd name="T21" fmla="*/ 372 h 1613"/>
              <a:gd name="T22" fmla="*/ 800 w 822"/>
              <a:gd name="T23" fmla="*/ 396 h 1613"/>
              <a:gd name="T24" fmla="*/ 820 w 822"/>
              <a:gd name="T25" fmla="*/ 435 h 1613"/>
              <a:gd name="T26" fmla="*/ 794 w 822"/>
              <a:gd name="T27" fmla="*/ 450 h 1613"/>
              <a:gd name="T28" fmla="*/ 738 w 822"/>
              <a:gd name="T29" fmla="*/ 414 h 1613"/>
              <a:gd name="T30" fmla="*/ 748 w 822"/>
              <a:gd name="T31" fmla="*/ 435 h 1613"/>
              <a:gd name="T32" fmla="*/ 748 w 822"/>
              <a:gd name="T33" fmla="*/ 460 h 1613"/>
              <a:gd name="T34" fmla="*/ 721 w 822"/>
              <a:gd name="T35" fmla="*/ 462 h 1613"/>
              <a:gd name="T36" fmla="*/ 696 w 822"/>
              <a:gd name="T37" fmla="*/ 453 h 1613"/>
              <a:gd name="T38" fmla="*/ 685 w 822"/>
              <a:gd name="T39" fmla="*/ 465 h 1613"/>
              <a:gd name="T40" fmla="*/ 600 w 822"/>
              <a:gd name="T41" fmla="*/ 471 h 1613"/>
              <a:gd name="T42" fmla="*/ 579 w 822"/>
              <a:gd name="T43" fmla="*/ 492 h 1613"/>
              <a:gd name="T44" fmla="*/ 334 w 822"/>
              <a:gd name="T45" fmla="*/ 499 h 1613"/>
              <a:gd name="T46" fmla="*/ 289 w 822"/>
              <a:gd name="T47" fmla="*/ 491 h 1613"/>
              <a:gd name="T48" fmla="*/ 270 w 822"/>
              <a:gd name="T49" fmla="*/ 617 h 1613"/>
              <a:gd name="T50" fmla="*/ 467 w 822"/>
              <a:gd name="T51" fmla="*/ 635 h 1613"/>
              <a:gd name="T52" fmla="*/ 568 w 822"/>
              <a:gd name="T53" fmla="*/ 659 h 1613"/>
              <a:gd name="T54" fmla="*/ 614 w 822"/>
              <a:gd name="T55" fmla="*/ 943 h 1613"/>
              <a:gd name="T56" fmla="*/ 620 w 822"/>
              <a:gd name="T57" fmla="*/ 1060 h 1613"/>
              <a:gd name="T58" fmla="*/ 706 w 822"/>
              <a:gd name="T59" fmla="*/ 1166 h 1613"/>
              <a:gd name="T60" fmla="*/ 753 w 822"/>
              <a:gd name="T61" fmla="*/ 1214 h 1613"/>
              <a:gd name="T62" fmla="*/ 713 w 822"/>
              <a:gd name="T63" fmla="*/ 1228 h 1613"/>
              <a:gd name="T64" fmla="*/ 661 w 822"/>
              <a:gd name="T65" fmla="*/ 1206 h 1613"/>
              <a:gd name="T66" fmla="*/ 555 w 822"/>
              <a:gd name="T67" fmla="*/ 1185 h 1613"/>
              <a:gd name="T68" fmla="*/ 523 w 822"/>
              <a:gd name="T69" fmla="*/ 1157 h 1613"/>
              <a:gd name="T70" fmla="*/ 536 w 822"/>
              <a:gd name="T71" fmla="*/ 1074 h 1613"/>
              <a:gd name="T72" fmla="*/ 472 w 822"/>
              <a:gd name="T73" fmla="*/ 901 h 1613"/>
              <a:gd name="T74" fmla="*/ 305 w 822"/>
              <a:gd name="T75" fmla="*/ 847 h 1613"/>
              <a:gd name="T76" fmla="*/ 258 w 822"/>
              <a:gd name="T77" fmla="*/ 875 h 1613"/>
              <a:gd name="T78" fmla="*/ 313 w 822"/>
              <a:gd name="T79" fmla="*/ 1070 h 1613"/>
              <a:gd name="T80" fmla="*/ 331 w 822"/>
              <a:gd name="T81" fmla="*/ 1159 h 1613"/>
              <a:gd name="T82" fmla="*/ 272 w 822"/>
              <a:gd name="T83" fmla="*/ 1448 h 1613"/>
              <a:gd name="T84" fmla="*/ 354 w 822"/>
              <a:gd name="T85" fmla="*/ 1540 h 1613"/>
              <a:gd name="T86" fmla="*/ 392 w 822"/>
              <a:gd name="T87" fmla="*/ 1594 h 1613"/>
              <a:gd name="T88" fmla="*/ 328 w 822"/>
              <a:gd name="T89" fmla="*/ 1613 h 1613"/>
              <a:gd name="T90" fmla="*/ 218 w 822"/>
              <a:gd name="T91" fmla="*/ 1584 h 1613"/>
              <a:gd name="T92" fmla="*/ 175 w 822"/>
              <a:gd name="T93" fmla="*/ 1496 h 1613"/>
              <a:gd name="T94" fmla="*/ 160 w 822"/>
              <a:gd name="T95" fmla="*/ 1470 h 1613"/>
              <a:gd name="T96" fmla="*/ 148 w 822"/>
              <a:gd name="T97" fmla="*/ 1293 h 1613"/>
              <a:gd name="T98" fmla="*/ 183 w 822"/>
              <a:gd name="T99" fmla="*/ 1153 h 1613"/>
              <a:gd name="T100" fmla="*/ 120 w 822"/>
              <a:gd name="T101" fmla="*/ 1029 h 1613"/>
              <a:gd name="T102" fmla="*/ 19 w 822"/>
              <a:gd name="T103" fmla="*/ 832 h 1613"/>
              <a:gd name="T104" fmla="*/ 2 w 822"/>
              <a:gd name="T105" fmla="*/ 678 h 1613"/>
              <a:gd name="T106" fmla="*/ 10 w 822"/>
              <a:gd name="T107" fmla="*/ 614 h 1613"/>
              <a:gd name="T108" fmla="*/ 42 w 822"/>
              <a:gd name="T109" fmla="*/ 430 h 1613"/>
              <a:gd name="T110" fmla="*/ 134 w 822"/>
              <a:gd name="T111" fmla="*/ 245 h 1613"/>
              <a:gd name="T112" fmla="*/ 241 w 822"/>
              <a:gd name="T113" fmla="*/ 189 h 1613"/>
              <a:gd name="T114" fmla="*/ 263 w 822"/>
              <a:gd name="T115" fmla="*/ 158 h 1613"/>
              <a:gd name="T116" fmla="*/ 287 w 822"/>
              <a:gd name="T117" fmla="*/ 100 h 1613"/>
              <a:gd name="T118" fmla="*/ 284 w 822"/>
              <a:gd name="T119" fmla="*/ 73 h 1613"/>
              <a:gd name="T120" fmla="*/ 322 w 822"/>
              <a:gd name="T121" fmla="*/ 4 h 1613"/>
              <a:gd name="T122" fmla="*/ 417 w 822"/>
              <a:gd name="T123" fmla="*/ 3 h 1613"/>
              <a:gd name="T124" fmla="*/ 510 w 822"/>
              <a:gd name="T125" fmla="*/ 45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2" h="1613">
                <a:moveTo>
                  <a:pt x="508" y="122"/>
                </a:moveTo>
                <a:lnTo>
                  <a:pt x="508" y="122"/>
                </a:lnTo>
                <a:lnTo>
                  <a:pt x="547" y="132"/>
                </a:lnTo>
                <a:lnTo>
                  <a:pt x="574" y="140"/>
                </a:lnTo>
                <a:lnTo>
                  <a:pt x="583" y="143"/>
                </a:lnTo>
                <a:lnTo>
                  <a:pt x="586" y="144"/>
                </a:lnTo>
                <a:lnTo>
                  <a:pt x="586" y="145"/>
                </a:lnTo>
                <a:lnTo>
                  <a:pt x="586" y="145"/>
                </a:lnTo>
                <a:lnTo>
                  <a:pt x="582" y="146"/>
                </a:lnTo>
                <a:lnTo>
                  <a:pt x="573" y="146"/>
                </a:lnTo>
                <a:lnTo>
                  <a:pt x="546" y="145"/>
                </a:lnTo>
                <a:lnTo>
                  <a:pt x="508" y="143"/>
                </a:lnTo>
                <a:lnTo>
                  <a:pt x="508" y="143"/>
                </a:lnTo>
                <a:lnTo>
                  <a:pt x="508" y="152"/>
                </a:lnTo>
                <a:lnTo>
                  <a:pt x="506" y="158"/>
                </a:lnTo>
                <a:lnTo>
                  <a:pt x="508" y="163"/>
                </a:lnTo>
                <a:lnTo>
                  <a:pt x="508" y="163"/>
                </a:lnTo>
                <a:lnTo>
                  <a:pt x="509" y="168"/>
                </a:lnTo>
                <a:lnTo>
                  <a:pt x="510" y="176"/>
                </a:lnTo>
                <a:lnTo>
                  <a:pt x="509" y="184"/>
                </a:lnTo>
                <a:lnTo>
                  <a:pt x="509" y="187"/>
                </a:lnTo>
                <a:lnTo>
                  <a:pt x="508" y="189"/>
                </a:lnTo>
                <a:lnTo>
                  <a:pt x="508" y="189"/>
                </a:lnTo>
                <a:lnTo>
                  <a:pt x="505" y="193"/>
                </a:lnTo>
                <a:lnTo>
                  <a:pt x="504" y="199"/>
                </a:lnTo>
                <a:lnTo>
                  <a:pt x="502" y="209"/>
                </a:lnTo>
                <a:lnTo>
                  <a:pt x="502" y="209"/>
                </a:lnTo>
                <a:lnTo>
                  <a:pt x="501" y="217"/>
                </a:lnTo>
                <a:lnTo>
                  <a:pt x="501" y="221"/>
                </a:lnTo>
                <a:lnTo>
                  <a:pt x="502" y="225"/>
                </a:lnTo>
                <a:lnTo>
                  <a:pt x="502" y="225"/>
                </a:lnTo>
                <a:lnTo>
                  <a:pt x="505" y="235"/>
                </a:lnTo>
                <a:lnTo>
                  <a:pt x="506" y="239"/>
                </a:lnTo>
                <a:lnTo>
                  <a:pt x="506" y="240"/>
                </a:lnTo>
                <a:lnTo>
                  <a:pt x="508" y="240"/>
                </a:lnTo>
                <a:lnTo>
                  <a:pt x="508" y="240"/>
                </a:lnTo>
                <a:lnTo>
                  <a:pt x="511" y="237"/>
                </a:lnTo>
                <a:lnTo>
                  <a:pt x="513" y="237"/>
                </a:lnTo>
                <a:lnTo>
                  <a:pt x="513" y="240"/>
                </a:lnTo>
                <a:lnTo>
                  <a:pt x="513" y="240"/>
                </a:lnTo>
                <a:lnTo>
                  <a:pt x="511" y="244"/>
                </a:lnTo>
                <a:lnTo>
                  <a:pt x="508" y="250"/>
                </a:lnTo>
                <a:lnTo>
                  <a:pt x="497" y="268"/>
                </a:lnTo>
                <a:lnTo>
                  <a:pt x="486" y="286"/>
                </a:lnTo>
                <a:lnTo>
                  <a:pt x="477" y="296"/>
                </a:lnTo>
                <a:lnTo>
                  <a:pt x="477" y="296"/>
                </a:lnTo>
                <a:lnTo>
                  <a:pt x="470" y="303"/>
                </a:lnTo>
                <a:lnTo>
                  <a:pt x="463" y="312"/>
                </a:lnTo>
                <a:lnTo>
                  <a:pt x="455" y="319"/>
                </a:lnTo>
                <a:lnTo>
                  <a:pt x="453" y="322"/>
                </a:lnTo>
                <a:lnTo>
                  <a:pt x="451" y="322"/>
                </a:lnTo>
                <a:lnTo>
                  <a:pt x="451" y="322"/>
                </a:lnTo>
                <a:lnTo>
                  <a:pt x="429" y="313"/>
                </a:lnTo>
                <a:lnTo>
                  <a:pt x="417" y="308"/>
                </a:lnTo>
                <a:lnTo>
                  <a:pt x="410" y="307"/>
                </a:lnTo>
                <a:lnTo>
                  <a:pt x="410" y="307"/>
                </a:lnTo>
                <a:lnTo>
                  <a:pt x="414" y="314"/>
                </a:lnTo>
                <a:lnTo>
                  <a:pt x="424" y="328"/>
                </a:lnTo>
                <a:lnTo>
                  <a:pt x="436" y="344"/>
                </a:lnTo>
                <a:lnTo>
                  <a:pt x="441" y="353"/>
                </a:lnTo>
                <a:lnTo>
                  <a:pt x="441" y="353"/>
                </a:lnTo>
                <a:lnTo>
                  <a:pt x="446" y="358"/>
                </a:lnTo>
                <a:lnTo>
                  <a:pt x="456" y="367"/>
                </a:lnTo>
                <a:lnTo>
                  <a:pt x="467" y="376"/>
                </a:lnTo>
                <a:lnTo>
                  <a:pt x="472" y="378"/>
                </a:lnTo>
                <a:lnTo>
                  <a:pt x="472" y="378"/>
                </a:lnTo>
                <a:lnTo>
                  <a:pt x="520" y="373"/>
                </a:lnTo>
                <a:lnTo>
                  <a:pt x="569" y="368"/>
                </a:lnTo>
                <a:lnTo>
                  <a:pt x="574" y="378"/>
                </a:lnTo>
                <a:lnTo>
                  <a:pt x="574" y="378"/>
                </a:lnTo>
                <a:lnTo>
                  <a:pt x="598" y="377"/>
                </a:lnTo>
                <a:lnTo>
                  <a:pt x="615" y="377"/>
                </a:lnTo>
                <a:lnTo>
                  <a:pt x="621" y="377"/>
                </a:lnTo>
                <a:lnTo>
                  <a:pt x="625" y="378"/>
                </a:lnTo>
                <a:lnTo>
                  <a:pt x="625" y="378"/>
                </a:lnTo>
                <a:lnTo>
                  <a:pt x="639" y="385"/>
                </a:lnTo>
                <a:lnTo>
                  <a:pt x="651" y="389"/>
                </a:lnTo>
                <a:lnTo>
                  <a:pt x="651" y="389"/>
                </a:lnTo>
                <a:lnTo>
                  <a:pt x="670" y="387"/>
                </a:lnTo>
                <a:lnTo>
                  <a:pt x="685" y="386"/>
                </a:lnTo>
                <a:lnTo>
                  <a:pt x="692" y="385"/>
                </a:lnTo>
                <a:lnTo>
                  <a:pt x="697" y="383"/>
                </a:lnTo>
                <a:lnTo>
                  <a:pt x="697" y="383"/>
                </a:lnTo>
                <a:lnTo>
                  <a:pt x="706" y="378"/>
                </a:lnTo>
                <a:lnTo>
                  <a:pt x="716" y="375"/>
                </a:lnTo>
                <a:lnTo>
                  <a:pt x="721" y="372"/>
                </a:lnTo>
                <a:lnTo>
                  <a:pt x="728" y="372"/>
                </a:lnTo>
                <a:lnTo>
                  <a:pt x="735" y="372"/>
                </a:lnTo>
                <a:lnTo>
                  <a:pt x="743" y="373"/>
                </a:lnTo>
                <a:lnTo>
                  <a:pt x="743" y="373"/>
                </a:lnTo>
                <a:lnTo>
                  <a:pt x="768" y="381"/>
                </a:lnTo>
                <a:lnTo>
                  <a:pt x="779" y="383"/>
                </a:lnTo>
                <a:lnTo>
                  <a:pt x="789" y="389"/>
                </a:lnTo>
                <a:lnTo>
                  <a:pt x="789" y="389"/>
                </a:lnTo>
                <a:lnTo>
                  <a:pt x="794" y="392"/>
                </a:lnTo>
                <a:lnTo>
                  <a:pt x="800" y="396"/>
                </a:lnTo>
                <a:lnTo>
                  <a:pt x="809" y="407"/>
                </a:lnTo>
                <a:lnTo>
                  <a:pt x="820" y="419"/>
                </a:lnTo>
                <a:lnTo>
                  <a:pt x="820" y="419"/>
                </a:lnTo>
                <a:lnTo>
                  <a:pt x="822" y="427"/>
                </a:lnTo>
                <a:lnTo>
                  <a:pt x="822" y="433"/>
                </a:lnTo>
                <a:lnTo>
                  <a:pt x="821" y="435"/>
                </a:lnTo>
                <a:lnTo>
                  <a:pt x="820" y="435"/>
                </a:lnTo>
                <a:lnTo>
                  <a:pt x="820" y="435"/>
                </a:lnTo>
                <a:lnTo>
                  <a:pt x="799" y="427"/>
                </a:lnTo>
                <a:lnTo>
                  <a:pt x="784" y="419"/>
                </a:lnTo>
                <a:lnTo>
                  <a:pt x="784" y="419"/>
                </a:lnTo>
                <a:lnTo>
                  <a:pt x="793" y="437"/>
                </a:lnTo>
                <a:lnTo>
                  <a:pt x="797" y="448"/>
                </a:lnTo>
                <a:lnTo>
                  <a:pt x="797" y="450"/>
                </a:lnTo>
                <a:lnTo>
                  <a:pt x="795" y="451"/>
                </a:lnTo>
                <a:lnTo>
                  <a:pt x="794" y="450"/>
                </a:lnTo>
                <a:lnTo>
                  <a:pt x="794" y="450"/>
                </a:lnTo>
                <a:lnTo>
                  <a:pt x="784" y="442"/>
                </a:lnTo>
                <a:lnTo>
                  <a:pt x="774" y="432"/>
                </a:lnTo>
                <a:lnTo>
                  <a:pt x="763" y="423"/>
                </a:lnTo>
                <a:lnTo>
                  <a:pt x="758" y="419"/>
                </a:lnTo>
                <a:lnTo>
                  <a:pt x="758" y="419"/>
                </a:lnTo>
                <a:lnTo>
                  <a:pt x="747" y="417"/>
                </a:lnTo>
                <a:lnTo>
                  <a:pt x="738" y="414"/>
                </a:lnTo>
                <a:lnTo>
                  <a:pt x="738" y="414"/>
                </a:lnTo>
                <a:lnTo>
                  <a:pt x="752" y="424"/>
                </a:lnTo>
                <a:lnTo>
                  <a:pt x="757" y="428"/>
                </a:lnTo>
                <a:lnTo>
                  <a:pt x="760" y="431"/>
                </a:lnTo>
                <a:lnTo>
                  <a:pt x="761" y="433"/>
                </a:lnTo>
                <a:lnTo>
                  <a:pt x="758" y="435"/>
                </a:lnTo>
                <a:lnTo>
                  <a:pt x="758" y="435"/>
                </a:lnTo>
                <a:lnTo>
                  <a:pt x="748" y="435"/>
                </a:lnTo>
                <a:lnTo>
                  <a:pt x="737" y="432"/>
                </a:lnTo>
                <a:lnTo>
                  <a:pt x="722" y="430"/>
                </a:lnTo>
                <a:lnTo>
                  <a:pt x="722" y="430"/>
                </a:lnTo>
                <a:lnTo>
                  <a:pt x="740" y="446"/>
                </a:lnTo>
                <a:lnTo>
                  <a:pt x="749" y="457"/>
                </a:lnTo>
                <a:lnTo>
                  <a:pt x="751" y="460"/>
                </a:lnTo>
                <a:lnTo>
                  <a:pt x="751" y="460"/>
                </a:lnTo>
                <a:lnTo>
                  <a:pt x="748" y="460"/>
                </a:lnTo>
                <a:lnTo>
                  <a:pt x="748" y="460"/>
                </a:lnTo>
                <a:lnTo>
                  <a:pt x="722" y="455"/>
                </a:lnTo>
                <a:lnTo>
                  <a:pt x="722" y="455"/>
                </a:lnTo>
                <a:lnTo>
                  <a:pt x="724" y="457"/>
                </a:lnTo>
                <a:lnTo>
                  <a:pt x="725" y="460"/>
                </a:lnTo>
                <a:lnTo>
                  <a:pt x="725" y="462"/>
                </a:lnTo>
                <a:lnTo>
                  <a:pt x="724" y="463"/>
                </a:lnTo>
                <a:lnTo>
                  <a:pt x="721" y="462"/>
                </a:lnTo>
                <a:lnTo>
                  <a:pt x="717" y="460"/>
                </a:lnTo>
                <a:lnTo>
                  <a:pt x="717" y="460"/>
                </a:lnTo>
                <a:lnTo>
                  <a:pt x="707" y="454"/>
                </a:lnTo>
                <a:lnTo>
                  <a:pt x="697" y="445"/>
                </a:lnTo>
                <a:lnTo>
                  <a:pt x="687" y="435"/>
                </a:lnTo>
                <a:lnTo>
                  <a:pt x="687" y="435"/>
                </a:lnTo>
                <a:lnTo>
                  <a:pt x="689" y="441"/>
                </a:lnTo>
                <a:lnTo>
                  <a:pt x="696" y="453"/>
                </a:lnTo>
                <a:lnTo>
                  <a:pt x="698" y="460"/>
                </a:lnTo>
                <a:lnTo>
                  <a:pt x="699" y="465"/>
                </a:lnTo>
                <a:lnTo>
                  <a:pt x="699" y="469"/>
                </a:lnTo>
                <a:lnTo>
                  <a:pt x="698" y="471"/>
                </a:lnTo>
                <a:lnTo>
                  <a:pt x="697" y="471"/>
                </a:lnTo>
                <a:lnTo>
                  <a:pt x="697" y="471"/>
                </a:lnTo>
                <a:lnTo>
                  <a:pt x="689" y="468"/>
                </a:lnTo>
                <a:lnTo>
                  <a:pt x="685" y="465"/>
                </a:lnTo>
                <a:lnTo>
                  <a:pt x="681" y="460"/>
                </a:lnTo>
                <a:lnTo>
                  <a:pt x="671" y="455"/>
                </a:lnTo>
                <a:lnTo>
                  <a:pt x="671" y="455"/>
                </a:lnTo>
                <a:lnTo>
                  <a:pt x="651" y="465"/>
                </a:lnTo>
                <a:lnTo>
                  <a:pt x="651" y="465"/>
                </a:lnTo>
                <a:lnTo>
                  <a:pt x="625" y="469"/>
                </a:lnTo>
                <a:lnTo>
                  <a:pt x="600" y="471"/>
                </a:lnTo>
                <a:lnTo>
                  <a:pt x="600" y="471"/>
                </a:lnTo>
                <a:lnTo>
                  <a:pt x="600" y="473"/>
                </a:lnTo>
                <a:lnTo>
                  <a:pt x="601" y="481"/>
                </a:lnTo>
                <a:lnTo>
                  <a:pt x="602" y="489"/>
                </a:lnTo>
                <a:lnTo>
                  <a:pt x="601" y="491"/>
                </a:lnTo>
                <a:lnTo>
                  <a:pt x="600" y="491"/>
                </a:lnTo>
                <a:lnTo>
                  <a:pt x="600" y="491"/>
                </a:lnTo>
                <a:lnTo>
                  <a:pt x="593" y="491"/>
                </a:lnTo>
                <a:lnTo>
                  <a:pt x="579" y="492"/>
                </a:lnTo>
                <a:lnTo>
                  <a:pt x="537" y="498"/>
                </a:lnTo>
                <a:lnTo>
                  <a:pt x="493" y="504"/>
                </a:lnTo>
                <a:lnTo>
                  <a:pt x="467" y="506"/>
                </a:lnTo>
                <a:lnTo>
                  <a:pt x="467" y="506"/>
                </a:lnTo>
                <a:lnTo>
                  <a:pt x="410" y="506"/>
                </a:lnTo>
                <a:lnTo>
                  <a:pt x="364" y="506"/>
                </a:lnTo>
                <a:lnTo>
                  <a:pt x="364" y="506"/>
                </a:lnTo>
                <a:lnTo>
                  <a:pt x="334" y="499"/>
                </a:lnTo>
                <a:lnTo>
                  <a:pt x="312" y="494"/>
                </a:lnTo>
                <a:lnTo>
                  <a:pt x="303" y="491"/>
                </a:lnTo>
                <a:lnTo>
                  <a:pt x="303" y="491"/>
                </a:lnTo>
                <a:lnTo>
                  <a:pt x="302" y="490"/>
                </a:lnTo>
                <a:lnTo>
                  <a:pt x="296" y="487"/>
                </a:lnTo>
                <a:lnTo>
                  <a:pt x="294" y="487"/>
                </a:lnTo>
                <a:lnTo>
                  <a:pt x="291" y="489"/>
                </a:lnTo>
                <a:lnTo>
                  <a:pt x="289" y="491"/>
                </a:lnTo>
                <a:lnTo>
                  <a:pt x="287" y="496"/>
                </a:lnTo>
                <a:lnTo>
                  <a:pt x="287" y="496"/>
                </a:lnTo>
                <a:lnTo>
                  <a:pt x="284" y="515"/>
                </a:lnTo>
                <a:lnTo>
                  <a:pt x="276" y="544"/>
                </a:lnTo>
                <a:lnTo>
                  <a:pt x="267" y="578"/>
                </a:lnTo>
                <a:lnTo>
                  <a:pt x="267" y="578"/>
                </a:lnTo>
                <a:lnTo>
                  <a:pt x="268" y="601"/>
                </a:lnTo>
                <a:lnTo>
                  <a:pt x="270" y="617"/>
                </a:lnTo>
                <a:lnTo>
                  <a:pt x="271" y="622"/>
                </a:lnTo>
                <a:lnTo>
                  <a:pt x="272" y="624"/>
                </a:lnTo>
                <a:lnTo>
                  <a:pt x="272" y="624"/>
                </a:lnTo>
                <a:lnTo>
                  <a:pt x="289" y="627"/>
                </a:lnTo>
                <a:lnTo>
                  <a:pt x="313" y="629"/>
                </a:lnTo>
                <a:lnTo>
                  <a:pt x="313" y="629"/>
                </a:lnTo>
                <a:lnTo>
                  <a:pt x="395" y="632"/>
                </a:lnTo>
                <a:lnTo>
                  <a:pt x="467" y="635"/>
                </a:lnTo>
                <a:lnTo>
                  <a:pt x="467" y="635"/>
                </a:lnTo>
                <a:lnTo>
                  <a:pt x="509" y="640"/>
                </a:lnTo>
                <a:lnTo>
                  <a:pt x="539" y="645"/>
                </a:lnTo>
                <a:lnTo>
                  <a:pt x="552" y="647"/>
                </a:lnTo>
                <a:lnTo>
                  <a:pt x="559" y="650"/>
                </a:lnTo>
                <a:lnTo>
                  <a:pt x="559" y="650"/>
                </a:lnTo>
                <a:lnTo>
                  <a:pt x="563" y="654"/>
                </a:lnTo>
                <a:lnTo>
                  <a:pt x="568" y="659"/>
                </a:lnTo>
                <a:lnTo>
                  <a:pt x="578" y="672"/>
                </a:lnTo>
                <a:lnTo>
                  <a:pt x="587" y="685"/>
                </a:lnTo>
                <a:lnTo>
                  <a:pt x="589" y="688"/>
                </a:lnTo>
                <a:lnTo>
                  <a:pt x="589" y="691"/>
                </a:lnTo>
                <a:lnTo>
                  <a:pt x="589" y="691"/>
                </a:lnTo>
                <a:lnTo>
                  <a:pt x="593" y="737"/>
                </a:lnTo>
                <a:lnTo>
                  <a:pt x="603" y="838"/>
                </a:lnTo>
                <a:lnTo>
                  <a:pt x="614" y="943"/>
                </a:lnTo>
                <a:lnTo>
                  <a:pt x="620" y="998"/>
                </a:lnTo>
                <a:lnTo>
                  <a:pt x="620" y="998"/>
                </a:lnTo>
                <a:lnTo>
                  <a:pt x="625" y="1025"/>
                </a:lnTo>
                <a:lnTo>
                  <a:pt x="625" y="1037"/>
                </a:lnTo>
                <a:lnTo>
                  <a:pt x="625" y="1045"/>
                </a:lnTo>
                <a:lnTo>
                  <a:pt x="625" y="1045"/>
                </a:lnTo>
                <a:lnTo>
                  <a:pt x="623" y="1055"/>
                </a:lnTo>
                <a:lnTo>
                  <a:pt x="620" y="1060"/>
                </a:lnTo>
                <a:lnTo>
                  <a:pt x="620" y="1060"/>
                </a:lnTo>
                <a:lnTo>
                  <a:pt x="652" y="1105"/>
                </a:lnTo>
                <a:lnTo>
                  <a:pt x="675" y="1138"/>
                </a:lnTo>
                <a:lnTo>
                  <a:pt x="685" y="1150"/>
                </a:lnTo>
                <a:lnTo>
                  <a:pt x="692" y="1157"/>
                </a:lnTo>
                <a:lnTo>
                  <a:pt x="692" y="1157"/>
                </a:lnTo>
                <a:lnTo>
                  <a:pt x="698" y="1161"/>
                </a:lnTo>
                <a:lnTo>
                  <a:pt x="706" y="1166"/>
                </a:lnTo>
                <a:lnTo>
                  <a:pt x="726" y="1178"/>
                </a:lnTo>
                <a:lnTo>
                  <a:pt x="737" y="1184"/>
                </a:lnTo>
                <a:lnTo>
                  <a:pt x="745" y="1191"/>
                </a:lnTo>
                <a:lnTo>
                  <a:pt x="751" y="1197"/>
                </a:lnTo>
                <a:lnTo>
                  <a:pt x="753" y="1201"/>
                </a:lnTo>
                <a:lnTo>
                  <a:pt x="753" y="1203"/>
                </a:lnTo>
                <a:lnTo>
                  <a:pt x="753" y="1203"/>
                </a:lnTo>
                <a:lnTo>
                  <a:pt x="753" y="1214"/>
                </a:lnTo>
                <a:lnTo>
                  <a:pt x="753" y="1221"/>
                </a:lnTo>
                <a:lnTo>
                  <a:pt x="752" y="1224"/>
                </a:lnTo>
                <a:lnTo>
                  <a:pt x="751" y="1226"/>
                </a:lnTo>
                <a:lnTo>
                  <a:pt x="748" y="1228"/>
                </a:lnTo>
                <a:lnTo>
                  <a:pt x="743" y="1229"/>
                </a:lnTo>
                <a:lnTo>
                  <a:pt x="743" y="1229"/>
                </a:lnTo>
                <a:lnTo>
                  <a:pt x="730" y="1229"/>
                </a:lnTo>
                <a:lnTo>
                  <a:pt x="713" y="1228"/>
                </a:lnTo>
                <a:lnTo>
                  <a:pt x="706" y="1226"/>
                </a:lnTo>
                <a:lnTo>
                  <a:pt x="698" y="1225"/>
                </a:lnTo>
                <a:lnTo>
                  <a:pt x="692" y="1223"/>
                </a:lnTo>
                <a:lnTo>
                  <a:pt x="687" y="1219"/>
                </a:lnTo>
                <a:lnTo>
                  <a:pt x="687" y="1219"/>
                </a:lnTo>
                <a:lnTo>
                  <a:pt x="681" y="1215"/>
                </a:lnTo>
                <a:lnTo>
                  <a:pt x="676" y="1211"/>
                </a:lnTo>
                <a:lnTo>
                  <a:pt x="661" y="1206"/>
                </a:lnTo>
                <a:lnTo>
                  <a:pt x="643" y="1200"/>
                </a:lnTo>
                <a:lnTo>
                  <a:pt x="620" y="1193"/>
                </a:lnTo>
                <a:lnTo>
                  <a:pt x="620" y="1193"/>
                </a:lnTo>
                <a:lnTo>
                  <a:pt x="609" y="1191"/>
                </a:lnTo>
                <a:lnTo>
                  <a:pt x="597" y="1189"/>
                </a:lnTo>
                <a:lnTo>
                  <a:pt x="579" y="1188"/>
                </a:lnTo>
                <a:lnTo>
                  <a:pt x="563" y="1187"/>
                </a:lnTo>
                <a:lnTo>
                  <a:pt x="555" y="1185"/>
                </a:lnTo>
                <a:lnTo>
                  <a:pt x="548" y="1183"/>
                </a:lnTo>
                <a:lnTo>
                  <a:pt x="548" y="1183"/>
                </a:lnTo>
                <a:lnTo>
                  <a:pt x="537" y="1178"/>
                </a:lnTo>
                <a:lnTo>
                  <a:pt x="529" y="1174"/>
                </a:lnTo>
                <a:lnTo>
                  <a:pt x="527" y="1171"/>
                </a:lnTo>
                <a:lnTo>
                  <a:pt x="524" y="1169"/>
                </a:lnTo>
                <a:lnTo>
                  <a:pt x="523" y="1164"/>
                </a:lnTo>
                <a:lnTo>
                  <a:pt x="523" y="1157"/>
                </a:lnTo>
                <a:lnTo>
                  <a:pt x="523" y="1157"/>
                </a:lnTo>
                <a:lnTo>
                  <a:pt x="523" y="1148"/>
                </a:lnTo>
                <a:lnTo>
                  <a:pt x="525" y="1138"/>
                </a:lnTo>
                <a:lnTo>
                  <a:pt x="531" y="1112"/>
                </a:lnTo>
                <a:lnTo>
                  <a:pt x="538" y="1080"/>
                </a:lnTo>
                <a:lnTo>
                  <a:pt x="538" y="1080"/>
                </a:lnTo>
                <a:lnTo>
                  <a:pt x="538" y="1078"/>
                </a:lnTo>
                <a:lnTo>
                  <a:pt x="536" y="1074"/>
                </a:lnTo>
                <a:lnTo>
                  <a:pt x="528" y="1065"/>
                </a:lnTo>
                <a:lnTo>
                  <a:pt x="528" y="1065"/>
                </a:lnTo>
                <a:lnTo>
                  <a:pt x="518" y="1041"/>
                </a:lnTo>
                <a:lnTo>
                  <a:pt x="500" y="991"/>
                </a:lnTo>
                <a:lnTo>
                  <a:pt x="482" y="938"/>
                </a:lnTo>
                <a:lnTo>
                  <a:pt x="476" y="916"/>
                </a:lnTo>
                <a:lnTo>
                  <a:pt x="472" y="901"/>
                </a:lnTo>
                <a:lnTo>
                  <a:pt x="472" y="901"/>
                </a:lnTo>
                <a:lnTo>
                  <a:pt x="461" y="846"/>
                </a:lnTo>
                <a:lnTo>
                  <a:pt x="456" y="814"/>
                </a:lnTo>
                <a:lnTo>
                  <a:pt x="456" y="814"/>
                </a:lnTo>
                <a:lnTo>
                  <a:pt x="417" y="824"/>
                </a:lnTo>
                <a:lnTo>
                  <a:pt x="382" y="833"/>
                </a:lnTo>
                <a:lnTo>
                  <a:pt x="349" y="840"/>
                </a:lnTo>
                <a:lnTo>
                  <a:pt x="349" y="840"/>
                </a:lnTo>
                <a:lnTo>
                  <a:pt x="305" y="847"/>
                </a:lnTo>
                <a:lnTo>
                  <a:pt x="291" y="851"/>
                </a:lnTo>
                <a:lnTo>
                  <a:pt x="282" y="855"/>
                </a:lnTo>
                <a:lnTo>
                  <a:pt x="282" y="855"/>
                </a:lnTo>
                <a:lnTo>
                  <a:pt x="275" y="860"/>
                </a:lnTo>
                <a:lnTo>
                  <a:pt x="266" y="865"/>
                </a:lnTo>
                <a:lnTo>
                  <a:pt x="263" y="868"/>
                </a:lnTo>
                <a:lnTo>
                  <a:pt x="259" y="872"/>
                </a:lnTo>
                <a:lnTo>
                  <a:pt x="258" y="875"/>
                </a:lnTo>
                <a:lnTo>
                  <a:pt x="257" y="881"/>
                </a:lnTo>
                <a:lnTo>
                  <a:pt x="257" y="881"/>
                </a:lnTo>
                <a:lnTo>
                  <a:pt x="258" y="891"/>
                </a:lnTo>
                <a:lnTo>
                  <a:pt x="263" y="910"/>
                </a:lnTo>
                <a:lnTo>
                  <a:pt x="280" y="965"/>
                </a:lnTo>
                <a:lnTo>
                  <a:pt x="298" y="1025"/>
                </a:lnTo>
                <a:lnTo>
                  <a:pt x="313" y="1070"/>
                </a:lnTo>
                <a:lnTo>
                  <a:pt x="313" y="1070"/>
                </a:lnTo>
                <a:lnTo>
                  <a:pt x="323" y="1097"/>
                </a:lnTo>
                <a:lnTo>
                  <a:pt x="334" y="1118"/>
                </a:lnTo>
                <a:lnTo>
                  <a:pt x="336" y="1127"/>
                </a:lnTo>
                <a:lnTo>
                  <a:pt x="337" y="1136"/>
                </a:lnTo>
                <a:lnTo>
                  <a:pt x="336" y="1143"/>
                </a:lnTo>
                <a:lnTo>
                  <a:pt x="334" y="1152"/>
                </a:lnTo>
                <a:lnTo>
                  <a:pt x="334" y="1152"/>
                </a:lnTo>
                <a:lnTo>
                  <a:pt x="331" y="1159"/>
                </a:lnTo>
                <a:lnTo>
                  <a:pt x="328" y="1170"/>
                </a:lnTo>
                <a:lnTo>
                  <a:pt x="321" y="1205"/>
                </a:lnTo>
                <a:lnTo>
                  <a:pt x="304" y="1300"/>
                </a:lnTo>
                <a:lnTo>
                  <a:pt x="287" y="1392"/>
                </a:lnTo>
                <a:lnTo>
                  <a:pt x="281" y="1424"/>
                </a:lnTo>
                <a:lnTo>
                  <a:pt x="277" y="1439"/>
                </a:lnTo>
                <a:lnTo>
                  <a:pt x="277" y="1439"/>
                </a:lnTo>
                <a:lnTo>
                  <a:pt x="272" y="1448"/>
                </a:lnTo>
                <a:lnTo>
                  <a:pt x="267" y="1455"/>
                </a:lnTo>
                <a:lnTo>
                  <a:pt x="262" y="1460"/>
                </a:lnTo>
                <a:lnTo>
                  <a:pt x="262" y="1460"/>
                </a:lnTo>
                <a:lnTo>
                  <a:pt x="280" y="1472"/>
                </a:lnTo>
                <a:lnTo>
                  <a:pt x="295" y="1484"/>
                </a:lnTo>
                <a:lnTo>
                  <a:pt x="308" y="1496"/>
                </a:lnTo>
                <a:lnTo>
                  <a:pt x="308" y="1496"/>
                </a:lnTo>
                <a:lnTo>
                  <a:pt x="354" y="1540"/>
                </a:lnTo>
                <a:lnTo>
                  <a:pt x="378" y="1566"/>
                </a:lnTo>
                <a:lnTo>
                  <a:pt x="387" y="1576"/>
                </a:lnTo>
                <a:lnTo>
                  <a:pt x="389" y="1580"/>
                </a:lnTo>
                <a:lnTo>
                  <a:pt x="390" y="1583"/>
                </a:lnTo>
                <a:lnTo>
                  <a:pt x="390" y="1583"/>
                </a:lnTo>
                <a:lnTo>
                  <a:pt x="390" y="1586"/>
                </a:lnTo>
                <a:lnTo>
                  <a:pt x="391" y="1590"/>
                </a:lnTo>
                <a:lnTo>
                  <a:pt x="392" y="1594"/>
                </a:lnTo>
                <a:lnTo>
                  <a:pt x="394" y="1598"/>
                </a:lnTo>
                <a:lnTo>
                  <a:pt x="392" y="1601"/>
                </a:lnTo>
                <a:lnTo>
                  <a:pt x="390" y="1604"/>
                </a:lnTo>
                <a:lnTo>
                  <a:pt x="383" y="1607"/>
                </a:lnTo>
                <a:lnTo>
                  <a:pt x="374" y="1608"/>
                </a:lnTo>
                <a:lnTo>
                  <a:pt x="374" y="1608"/>
                </a:lnTo>
                <a:lnTo>
                  <a:pt x="346" y="1612"/>
                </a:lnTo>
                <a:lnTo>
                  <a:pt x="328" y="1613"/>
                </a:lnTo>
                <a:lnTo>
                  <a:pt x="311" y="1613"/>
                </a:lnTo>
                <a:lnTo>
                  <a:pt x="291" y="1612"/>
                </a:lnTo>
                <a:lnTo>
                  <a:pt x="272" y="1610"/>
                </a:lnTo>
                <a:lnTo>
                  <a:pt x="255" y="1606"/>
                </a:lnTo>
                <a:lnTo>
                  <a:pt x="248" y="1602"/>
                </a:lnTo>
                <a:lnTo>
                  <a:pt x="241" y="1598"/>
                </a:lnTo>
                <a:lnTo>
                  <a:pt x="241" y="1598"/>
                </a:lnTo>
                <a:lnTo>
                  <a:pt x="218" y="1584"/>
                </a:lnTo>
                <a:lnTo>
                  <a:pt x="203" y="1574"/>
                </a:lnTo>
                <a:lnTo>
                  <a:pt x="192" y="1567"/>
                </a:lnTo>
                <a:lnTo>
                  <a:pt x="185" y="1562"/>
                </a:lnTo>
                <a:lnTo>
                  <a:pt x="185" y="1562"/>
                </a:lnTo>
                <a:lnTo>
                  <a:pt x="183" y="1557"/>
                </a:lnTo>
                <a:lnTo>
                  <a:pt x="181" y="1548"/>
                </a:lnTo>
                <a:lnTo>
                  <a:pt x="177" y="1526"/>
                </a:lnTo>
                <a:lnTo>
                  <a:pt x="175" y="1496"/>
                </a:lnTo>
                <a:lnTo>
                  <a:pt x="175" y="1496"/>
                </a:lnTo>
                <a:lnTo>
                  <a:pt x="174" y="1497"/>
                </a:lnTo>
                <a:lnTo>
                  <a:pt x="172" y="1497"/>
                </a:lnTo>
                <a:lnTo>
                  <a:pt x="171" y="1496"/>
                </a:lnTo>
                <a:lnTo>
                  <a:pt x="168" y="1494"/>
                </a:lnTo>
                <a:lnTo>
                  <a:pt x="166" y="1489"/>
                </a:lnTo>
                <a:lnTo>
                  <a:pt x="163" y="1481"/>
                </a:lnTo>
                <a:lnTo>
                  <a:pt x="160" y="1470"/>
                </a:lnTo>
                <a:lnTo>
                  <a:pt x="160" y="1470"/>
                </a:lnTo>
                <a:lnTo>
                  <a:pt x="153" y="1444"/>
                </a:lnTo>
                <a:lnTo>
                  <a:pt x="149" y="1417"/>
                </a:lnTo>
                <a:lnTo>
                  <a:pt x="147" y="1387"/>
                </a:lnTo>
                <a:lnTo>
                  <a:pt x="144" y="1347"/>
                </a:lnTo>
                <a:lnTo>
                  <a:pt x="144" y="1347"/>
                </a:lnTo>
                <a:lnTo>
                  <a:pt x="144" y="1321"/>
                </a:lnTo>
                <a:lnTo>
                  <a:pt x="148" y="1293"/>
                </a:lnTo>
                <a:lnTo>
                  <a:pt x="152" y="1264"/>
                </a:lnTo>
                <a:lnTo>
                  <a:pt x="158" y="1234"/>
                </a:lnTo>
                <a:lnTo>
                  <a:pt x="170" y="1185"/>
                </a:lnTo>
                <a:lnTo>
                  <a:pt x="175" y="1162"/>
                </a:lnTo>
                <a:lnTo>
                  <a:pt x="175" y="1162"/>
                </a:lnTo>
                <a:lnTo>
                  <a:pt x="176" y="1160"/>
                </a:lnTo>
                <a:lnTo>
                  <a:pt x="177" y="1159"/>
                </a:lnTo>
                <a:lnTo>
                  <a:pt x="183" y="1153"/>
                </a:lnTo>
                <a:lnTo>
                  <a:pt x="184" y="1151"/>
                </a:lnTo>
                <a:lnTo>
                  <a:pt x="185" y="1147"/>
                </a:lnTo>
                <a:lnTo>
                  <a:pt x="184" y="1143"/>
                </a:lnTo>
                <a:lnTo>
                  <a:pt x="180" y="1137"/>
                </a:lnTo>
                <a:lnTo>
                  <a:pt x="180" y="1137"/>
                </a:lnTo>
                <a:lnTo>
                  <a:pt x="172" y="1123"/>
                </a:lnTo>
                <a:lnTo>
                  <a:pt x="158" y="1098"/>
                </a:lnTo>
                <a:lnTo>
                  <a:pt x="120" y="1029"/>
                </a:lnTo>
                <a:lnTo>
                  <a:pt x="80" y="957"/>
                </a:lnTo>
                <a:lnTo>
                  <a:pt x="64" y="929"/>
                </a:lnTo>
                <a:lnTo>
                  <a:pt x="52" y="911"/>
                </a:lnTo>
                <a:lnTo>
                  <a:pt x="52" y="911"/>
                </a:lnTo>
                <a:lnTo>
                  <a:pt x="43" y="897"/>
                </a:lnTo>
                <a:lnTo>
                  <a:pt x="34" y="878"/>
                </a:lnTo>
                <a:lnTo>
                  <a:pt x="26" y="856"/>
                </a:lnTo>
                <a:lnTo>
                  <a:pt x="19" y="832"/>
                </a:lnTo>
                <a:lnTo>
                  <a:pt x="12" y="808"/>
                </a:lnTo>
                <a:lnTo>
                  <a:pt x="7" y="782"/>
                </a:lnTo>
                <a:lnTo>
                  <a:pt x="3" y="759"/>
                </a:lnTo>
                <a:lnTo>
                  <a:pt x="1" y="737"/>
                </a:lnTo>
                <a:lnTo>
                  <a:pt x="1" y="737"/>
                </a:lnTo>
                <a:lnTo>
                  <a:pt x="0" y="719"/>
                </a:lnTo>
                <a:lnTo>
                  <a:pt x="0" y="702"/>
                </a:lnTo>
                <a:lnTo>
                  <a:pt x="2" y="678"/>
                </a:lnTo>
                <a:lnTo>
                  <a:pt x="5" y="661"/>
                </a:lnTo>
                <a:lnTo>
                  <a:pt x="6" y="655"/>
                </a:lnTo>
                <a:lnTo>
                  <a:pt x="6" y="655"/>
                </a:lnTo>
                <a:lnTo>
                  <a:pt x="14" y="638"/>
                </a:lnTo>
                <a:lnTo>
                  <a:pt x="21" y="624"/>
                </a:lnTo>
                <a:lnTo>
                  <a:pt x="21" y="624"/>
                </a:lnTo>
                <a:lnTo>
                  <a:pt x="15" y="619"/>
                </a:lnTo>
                <a:lnTo>
                  <a:pt x="10" y="614"/>
                </a:lnTo>
                <a:lnTo>
                  <a:pt x="6" y="609"/>
                </a:lnTo>
                <a:lnTo>
                  <a:pt x="6" y="609"/>
                </a:lnTo>
                <a:lnTo>
                  <a:pt x="6" y="603"/>
                </a:lnTo>
                <a:lnTo>
                  <a:pt x="7" y="588"/>
                </a:lnTo>
                <a:lnTo>
                  <a:pt x="16" y="546"/>
                </a:lnTo>
                <a:lnTo>
                  <a:pt x="28" y="490"/>
                </a:lnTo>
                <a:lnTo>
                  <a:pt x="42" y="430"/>
                </a:lnTo>
                <a:lnTo>
                  <a:pt x="42" y="430"/>
                </a:lnTo>
                <a:lnTo>
                  <a:pt x="46" y="414"/>
                </a:lnTo>
                <a:lnTo>
                  <a:pt x="51" y="399"/>
                </a:lnTo>
                <a:lnTo>
                  <a:pt x="62" y="368"/>
                </a:lnTo>
                <a:lnTo>
                  <a:pt x="76" y="339"/>
                </a:lnTo>
                <a:lnTo>
                  <a:pt x="92" y="309"/>
                </a:lnTo>
                <a:lnTo>
                  <a:pt x="107" y="284"/>
                </a:lnTo>
                <a:lnTo>
                  <a:pt x="121" y="262"/>
                </a:lnTo>
                <a:lnTo>
                  <a:pt x="134" y="245"/>
                </a:lnTo>
                <a:lnTo>
                  <a:pt x="144" y="235"/>
                </a:lnTo>
                <a:lnTo>
                  <a:pt x="144" y="235"/>
                </a:lnTo>
                <a:lnTo>
                  <a:pt x="154" y="227"/>
                </a:lnTo>
                <a:lnTo>
                  <a:pt x="168" y="220"/>
                </a:lnTo>
                <a:lnTo>
                  <a:pt x="200" y="205"/>
                </a:lnTo>
                <a:lnTo>
                  <a:pt x="229" y="194"/>
                </a:lnTo>
                <a:lnTo>
                  <a:pt x="241" y="189"/>
                </a:lnTo>
                <a:lnTo>
                  <a:pt x="241" y="189"/>
                </a:lnTo>
                <a:lnTo>
                  <a:pt x="245" y="189"/>
                </a:lnTo>
                <a:lnTo>
                  <a:pt x="252" y="190"/>
                </a:lnTo>
                <a:lnTo>
                  <a:pt x="258" y="191"/>
                </a:lnTo>
                <a:lnTo>
                  <a:pt x="261" y="190"/>
                </a:lnTo>
                <a:lnTo>
                  <a:pt x="262" y="189"/>
                </a:lnTo>
                <a:lnTo>
                  <a:pt x="262" y="189"/>
                </a:lnTo>
                <a:lnTo>
                  <a:pt x="263" y="168"/>
                </a:lnTo>
                <a:lnTo>
                  <a:pt x="263" y="158"/>
                </a:lnTo>
                <a:lnTo>
                  <a:pt x="263" y="154"/>
                </a:lnTo>
                <a:lnTo>
                  <a:pt x="262" y="153"/>
                </a:lnTo>
                <a:lnTo>
                  <a:pt x="262" y="153"/>
                </a:lnTo>
                <a:lnTo>
                  <a:pt x="262" y="150"/>
                </a:lnTo>
                <a:lnTo>
                  <a:pt x="266" y="145"/>
                </a:lnTo>
                <a:lnTo>
                  <a:pt x="276" y="126"/>
                </a:lnTo>
                <a:lnTo>
                  <a:pt x="285" y="107"/>
                </a:lnTo>
                <a:lnTo>
                  <a:pt x="287" y="100"/>
                </a:lnTo>
                <a:lnTo>
                  <a:pt x="287" y="98"/>
                </a:lnTo>
                <a:lnTo>
                  <a:pt x="287" y="97"/>
                </a:lnTo>
                <a:lnTo>
                  <a:pt x="287" y="97"/>
                </a:lnTo>
                <a:lnTo>
                  <a:pt x="285" y="93"/>
                </a:lnTo>
                <a:lnTo>
                  <a:pt x="284" y="88"/>
                </a:lnTo>
                <a:lnTo>
                  <a:pt x="284" y="81"/>
                </a:lnTo>
                <a:lnTo>
                  <a:pt x="284" y="81"/>
                </a:lnTo>
                <a:lnTo>
                  <a:pt x="284" y="73"/>
                </a:lnTo>
                <a:lnTo>
                  <a:pt x="284" y="67"/>
                </a:lnTo>
                <a:lnTo>
                  <a:pt x="285" y="61"/>
                </a:lnTo>
                <a:lnTo>
                  <a:pt x="285" y="61"/>
                </a:lnTo>
                <a:lnTo>
                  <a:pt x="291" y="48"/>
                </a:lnTo>
                <a:lnTo>
                  <a:pt x="303" y="29"/>
                </a:lnTo>
                <a:lnTo>
                  <a:pt x="311" y="18"/>
                </a:lnTo>
                <a:lnTo>
                  <a:pt x="317" y="11"/>
                </a:lnTo>
                <a:lnTo>
                  <a:pt x="322" y="4"/>
                </a:lnTo>
                <a:lnTo>
                  <a:pt x="325" y="3"/>
                </a:lnTo>
                <a:lnTo>
                  <a:pt x="327" y="3"/>
                </a:lnTo>
                <a:lnTo>
                  <a:pt x="327" y="3"/>
                </a:lnTo>
                <a:lnTo>
                  <a:pt x="342" y="3"/>
                </a:lnTo>
                <a:lnTo>
                  <a:pt x="368" y="0"/>
                </a:lnTo>
                <a:lnTo>
                  <a:pt x="383" y="0"/>
                </a:lnTo>
                <a:lnTo>
                  <a:pt x="400" y="0"/>
                </a:lnTo>
                <a:lnTo>
                  <a:pt x="417" y="3"/>
                </a:lnTo>
                <a:lnTo>
                  <a:pt x="433" y="6"/>
                </a:lnTo>
                <a:lnTo>
                  <a:pt x="433" y="6"/>
                </a:lnTo>
                <a:lnTo>
                  <a:pt x="447" y="9"/>
                </a:lnTo>
                <a:lnTo>
                  <a:pt x="460" y="16"/>
                </a:lnTo>
                <a:lnTo>
                  <a:pt x="473" y="22"/>
                </a:lnTo>
                <a:lnTo>
                  <a:pt x="486" y="30"/>
                </a:lnTo>
                <a:lnTo>
                  <a:pt x="504" y="41"/>
                </a:lnTo>
                <a:lnTo>
                  <a:pt x="510" y="45"/>
                </a:lnTo>
                <a:lnTo>
                  <a:pt x="513" y="45"/>
                </a:lnTo>
                <a:lnTo>
                  <a:pt x="513" y="45"/>
                </a:lnTo>
                <a:lnTo>
                  <a:pt x="513" y="48"/>
                </a:lnTo>
                <a:lnTo>
                  <a:pt x="513" y="57"/>
                </a:lnTo>
                <a:lnTo>
                  <a:pt x="511" y="82"/>
                </a:lnTo>
                <a:lnTo>
                  <a:pt x="508" y="122"/>
                </a:lnTo>
                <a:lnTo>
                  <a:pt x="508" y="1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不審者のシルエット</a:t>
            </a: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16846406-0CA7-BBB3-B93B-AA83C18E739B}"/>
              </a:ext>
            </a:extLst>
          </p:cNvPr>
          <p:cNvSpPr>
            <a:spLocks/>
          </p:cNvSpPr>
          <p:nvPr/>
        </p:nvSpPr>
        <p:spPr bwMode="auto">
          <a:xfrm>
            <a:off x="6961982" y="1336782"/>
            <a:ext cx="1659188" cy="1983933"/>
          </a:xfrm>
          <a:custGeom>
            <a:avLst/>
            <a:gdLst>
              <a:gd name="T0" fmla="*/ 477 w 889"/>
              <a:gd name="T1" fmla="*/ 107 h 1063"/>
              <a:gd name="T2" fmla="*/ 492 w 889"/>
              <a:gd name="T3" fmla="*/ 109 h 1063"/>
              <a:gd name="T4" fmla="*/ 482 w 889"/>
              <a:gd name="T5" fmla="*/ 143 h 1063"/>
              <a:gd name="T6" fmla="*/ 567 w 889"/>
              <a:gd name="T7" fmla="*/ 110 h 1063"/>
              <a:gd name="T8" fmla="*/ 591 w 889"/>
              <a:gd name="T9" fmla="*/ 139 h 1063"/>
              <a:gd name="T10" fmla="*/ 673 w 889"/>
              <a:gd name="T11" fmla="*/ 184 h 1063"/>
              <a:gd name="T12" fmla="*/ 696 w 889"/>
              <a:gd name="T13" fmla="*/ 207 h 1063"/>
              <a:gd name="T14" fmla="*/ 655 w 889"/>
              <a:gd name="T15" fmla="*/ 218 h 1063"/>
              <a:gd name="T16" fmla="*/ 779 w 889"/>
              <a:gd name="T17" fmla="*/ 309 h 1063"/>
              <a:gd name="T18" fmla="*/ 881 w 889"/>
              <a:gd name="T19" fmla="*/ 473 h 1063"/>
              <a:gd name="T20" fmla="*/ 867 w 889"/>
              <a:gd name="T21" fmla="*/ 505 h 1063"/>
              <a:gd name="T22" fmla="*/ 886 w 889"/>
              <a:gd name="T23" fmla="*/ 662 h 1063"/>
              <a:gd name="T24" fmla="*/ 847 w 889"/>
              <a:gd name="T25" fmla="*/ 760 h 1063"/>
              <a:gd name="T26" fmla="*/ 837 w 889"/>
              <a:gd name="T27" fmla="*/ 804 h 1063"/>
              <a:gd name="T28" fmla="*/ 770 w 889"/>
              <a:gd name="T29" fmla="*/ 915 h 1063"/>
              <a:gd name="T30" fmla="*/ 718 w 889"/>
              <a:gd name="T31" fmla="*/ 947 h 1063"/>
              <a:gd name="T32" fmla="*/ 656 w 889"/>
              <a:gd name="T33" fmla="*/ 934 h 1063"/>
              <a:gd name="T34" fmla="*/ 702 w 889"/>
              <a:gd name="T35" fmla="*/ 908 h 1063"/>
              <a:gd name="T36" fmla="*/ 687 w 889"/>
              <a:gd name="T37" fmla="*/ 821 h 1063"/>
              <a:gd name="T38" fmla="*/ 576 w 889"/>
              <a:gd name="T39" fmla="*/ 843 h 1063"/>
              <a:gd name="T40" fmla="*/ 614 w 889"/>
              <a:gd name="T41" fmla="*/ 943 h 1063"/>
              <a:gd name="T42" fmla="*/ 611 w 889"/>
              <a:gd name="T43" fmla="*/ 1013 h 1063"/>
              <a:gd name="T44" fmla="*/ 482 w 889"/>
              <a:gd name="T45" fmla="*/ 1047 h 1063"/>
              <a:gd name="T46" fmla="*/ 358 w 889"/>
              <a:gd name="T47" fmla="*/ 1055 h 1063"/>
              <a:gd name="T48" fmla="*/ 335 w 889"/>
              <a:gd name="T49" fmla="*/ 1035 h 1063"/>
              <a:gd name="T50" fmla="*/ 364 w 889"/>
              <a:gd name="T51" fmla="*/ 998 h 1063"/>
              <a:gd name="T52" fmla="*/ 487 w 889"/>
              <a:gd name="T53" fmla="*/ 924 h 1063"/>
              <a:gd name="T54" fmla="*/ 396 w 889"/>
              <a:gd name="T55" fmla="*/ 797 h 1063"/>
              <a:gd name="T56" fmla="*/ 329 w 889"/>
              <a:gd name="T57" fmla="*/ 753 h 1063"/>
              <a:gd name="T58" fmla="*/ 313 w 889"/>
              <a:gd name="T59" fmla="*/ 662 h 1063"/>
              <a:gd name="T60" fmla="*/ 315 w 889"/>
              <a:gd name="T61" fmla="*/ 622 h 1063"/>
              <a:gd name="T62" fmla="*/ 306 w 889"/>
              <a:gd name="T63" fmla="*/ 560 h 1063"/>
              <a:gd name="T64" fmla="*/ 129 w 889"/>
              <a:gd name="T65" fmla="*/ 452 h 1063"/>
              <a:gd name="T66" fmla="*/ 68 w 889"/>
              <a:gd name="T67" fmla="*/ 423 h 1063"/>
              <a:gd name="T68" fmla="*/ 57 w 889"/>
              <a:gd name="T69" fmla="*/ 426 h 1063"/>
              <a:gd name="T70" fmla="*/ 57 w 889"/>
              <a:gd name="T71" fmla="*/ 402 h 1063"/>
              <a:gd name="T72" fmla="*/ 37 w 889"/>
              <a:gd name="T73" fmla="*/ 385 h 1063"/>
              <a:gd name="T74" fmla="*/ 17 w 889"/>
              <a:gd name="T75" fmla="*/ 371 h 1063"/>
              <a:gd name="T76" fmla="*/ 27 w 889"/>
              <a:gd name="T77" fmla="*/ 357 h 1063"/>
              <a:gd name="T78" fmla="*/ 5 w 889"/>
              <a:gd name="T79" fmla="*/ 350 h 1063"/>
              <a:gd name="T80" fmla="*/ 6 w 889"/>
              <a:gd name="T81" fmla="*/ 329 h 1063"/>
              <a:gd name="T82" fmla="*/ 1 w 889"/>
              <a:gd name="T83" fmla="*/ 314 h 1063"/>
              <a:gd name="T84" fmla="*/ 1 w 889"/>
              <a:gd name="T85" fmla="*/ 298 h 1063"/>
              <a:gd name="T86" fmla="*/ 63 w 889"/>
              <a:gd name="T87" fmla="*/ 288 h 1063"/>
              <a:gd name="T88" fmla="*/ 129 w 889"/>
              <a:gd name="T89" fmla="*/ 334 h 1063"/>
              <a:gd name="T90" fmla="*/ 165 w 889"/>
              <a:gd name="T91" fmla="*/ 364 h 1063"/>
              <a:gd name="T92" fmla="*/ 293 w 889"/>
              <a:gd name="T93" fmla="*/ 385 h 1063"/>
              <a:gd name="T94" fmla="*/ 364 w 889"/>
              <a:gd name="T95" fmla="*/ 283 h 1063"/>
              <a:gd name="T96" fmla="*/ 313 w 889"/>
              <a:gd name="T97" fmla="*/ 294 h 1063"/>
              <a:gd name="T98" fmla="*/ 252 w 889"/>
              <a:gd name="T99" fmla="*/ 278 h 1063"/>
              <a:gd name="T100" fmla="*/ 233 w 889"/>
              <a:gd name="T101" fmla="*/ 230 h 1063"/>
              <a:gd name="T102" fmla="*/ 229 w 889"/>
              <a:gd name="T103" fmla="*/ 214 h 1063"/>
              <a:gd name="T104" fmla="*/ 234 w 889"/>
              <a:gd name="T105" fmla="*/ 192 h 1063"/>
              <a:gd name="T106" fmla="*/ 226 w 889"/>
              <a:gd name="T107" fmla="*/ 168 h 1063"/>
              <a:gd name="T108" fmla="*/ 161 w 889"/>
              <a:gd name="T109" fmla="*/ 165 h 1063"/>
              <a:gd name="T110" fmla="*/ 226 w 889"/>
              <a:gd name="T111" fmla="*/ 109 h 1063"/>
              <a:gd name="T112" fmla="*/ 231 w 889"/>
              <a:gd name="T113" fmla="*/ 41 h 1063"/>
              <a:gd name="T114" fmla="*/ 318 w 889"/>
              <a:gd name="T115" fmla="*/ 1 h 1063"/>
              <a:gd name="T116" fmla="*/ 416 w 889"/>
              <a:gd name="T117" fmla="*/ 14 h 1063"/>
              <a:gd name="T118" fmla="*/ 457 w 889"/>
              <a:gd name="T119" fmla="*/ 78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89" h="1063">
                <a:moveTo>
                  <a:pt x="457" y="78"/>
                </a:moveTo>
                <a:lnTo>
                  <a:pt x="482" y="73"/>
                </a:lnTo>
                <a:lnTo>
                  <a:pt x="472" y="88"/>
                </a:lnTo>
                <a:lnTo>
                  <a:pt x="487" y="88"/>
                </a:lnTo>
                <a:lnTo>
                  <a:pt x="487" y="88"/>
                </a:lnTo>
                <a:lnTo>
                  <a:pt x="481" y="98"/>
                </a:lnTo>
                <a:lnTo>
                  <a:pt x="477" y="105"/>
                </a:lnTo>
                <a:lnTo>
                  <a:pt x="477" y="107"/>
                </a:lnTo>
                <a:lnTo>
                  <a:pt x="477" y="109"/>
                </a:lnTo>
                <a:lnTo>
                  <a:pt x="477" y="109"/>
                </a:lnTo>
                <a:lnTo>
                  <a:pt x="481" y="109"/>
                </a:lnTo>
                <a:lnTo>
                  <a:pt x="487" y="107"/>
                </a:lnTo>
                <a:lnTo>
                  <a:pt x="491" y="106"/>
                </a:lnTo>
                <a:lnTo>
                  <a:pt x="492" y="107"/>
                </a:lnTo>
                <a:lnTo>
                  <a:pt x="492" y="109"/>
                </a:lnTo>
                <a:lnTo>
                  <a:pt x="492" y="109"/>
                </a:lnTo>
                <a:lnTo>
                  <a:pt x="489" y="116"/>
                </a:lnTo>
                <a:lnTo>
                  <a:pt x="487" y="124"/>
                </a:lnTo>
                <a:lnTo>
                  <a:pt x="487" y="124"/>
                </a:lnTo>
                <a:lnTo>
                  <a:pt x="485" y="129"/>
                </a:lnTo>
                <a:lnTo>
                  <a:pt x="481" y="136"/>
                </a:lnTo>
                <a:lnTo>
                  <a:pt x="480" y="138"/>
                </a:lnTo>
                <a:lnTo>
                  <a:pt x="481" y="141"/>
                </a:lnTo>
                <a:lnTo>
                  <a:pt x="482" y="143"/>
                </a:lnTo>
                <a:lnTo>
                  <a:pt x="487" y="145"/>
                </a:lnTo>
                <a:lnTo>
                  <a:pt x="487" y="145"/>
                </a:lnTo>
                <a:lnTo>
                  <a:pt x="491" y="145"/>
                </a:lnTo>
                <a:lnTo>
                  <a:pt x="496" y="143"/>
                </a:lnTo>
                <a:lnTo>
                  <a:pt x="509" y="137"/>
                </a:lnTo>
                <a:lnTo>
                  <a:pt x="540" y="122"/>
                </a:lnTo>
                <a:lnTo>
                  <a:pt x="554" y="114"/>
                </a:lnTo>
                <a:lnTo>
                  <a:pt x="567" y="110"/>
                </a:lnTo>
                <a:lnTo>
                  <a:pt x="572" y="109"/>
                </a:lnTo>
                <a:lnTo>
                  <a:pt x="576" y="109"/>
                </a:lnTo>
                <a:lnTo>
                  <a:pt x="578" y="110"/>
                </a:lnTo>
                <a:lnTo>
                  <a:pt x="579" y="114"/>
                </a:lnTo>
                <a:lnTo>
                  <a:pt x="579" y="114"/>
                </a:lnTo>
                <a:lnTo>
                  <a:pt x="581" y="123"/>
                </a:lnTo>
                <a:lnTo>
                  <a:pt x="585" y="131"/>
                </a:lnTo>
                <a:lnTo>
                  <a:pt x="591" y="139"/>
                </a:lnTo>
                <a:lnTo>
                  <a:pt x="596" y="147"/>
                </a:lnTo>
                <a:lnTo>
                  <a:pt x="609" y="160"/>
                </a:lnTo>
                <a:lnTo>
                  <a:pt x="613" y="164"/>
                </a:lnTo>
                <a:lnTo>
                  <a:pt x="615" y="165"/>
                </a:lnTo>
                <a:lnTo>
                  <a:pt x="615" y="165"/>
                </a:lnTo>
                <a:lnTo>
                  <a:pt x="628" y="169"/>
                </a:lnTo>
                <a:lnTo>
                  <a:pt x="651" y="175"/>
                </a:lnTo>
                <a:lnTo>
                  <a:pt x="673" y="184"/>
                </a:lnTo>
                <a:lnTo>
                  <a:pt x="679" y="188"/>
                </a:lnTo>
                <a:lnTo>
                  <a:pt x="682" y="189"/>
                </a:lnTo>
                <a:lnTo>
                  <a:pt x="682" y="191"/>
                </a:lnTo>
                <a:lnTo>
                  <a:pt x="682" y="191"/>
                </a:lnTo>
                <a:lnTo>
                  <a:pt x="682" y="193"/>
                </a:lnTo>
                <a:lnTo>
                  <a:pt x="686" y="196"/>
                </a:lnTo>
                <a:lnTo>
                  <a:pt x="693" y="204"/>
                </a:lnTo>
                <a:lnTo>
                  <a:pt x="696" y="207"/>
                </a:lnTo>
                <a:lnTo>
                  <a:pt x="697" y="210"/>
                </a:lnTo>
                <a:lnTo>
                  <a:pt x="696" y="213"/>
                </a:lnTo>
                <a:lnTo>
                  <a:pt x="693" y="214"/>
                </a:lnTo>
                <a:lnTo>
                  <a:pt x="687" y="216"/>
                </a:lnTo>
                <a:lnTo>
                  <a:pt x="687" y="216"/>
                </a:lnTo>
                <a:lnTo>
                  <a:pt x="677" y="218"/>
                </a:lnTo>
                <a:lnTo>
                  <a:pt x="665" y="218"/>
                </a:lnTo>
                <a:lnTo>
                  <a:pt x="655" y="218"/>
                </a:lnTo>
                <a:lnTo>
                  <a:pt x="645" y="216"/>
                </a:lnTo>
                <a:lnTo>
                  <a:pt x="627" y="213"/>
                </a:lnTo>
                <a:lnTo>
                  <a:pt x="620" y="211"/>
                </a:lnTo>
                <a:lnTo>
                  <a:pt x="620" y="211"/>
                </a:lnTo>
                <a:lnTo>
                  <a:pt x="693" y="254"/>
                </a:lnTo>
                <a:lnTo>
                  <a:pt x="747" y="287"/>
                </a:lnTo>
                <a:lnTo>
                  <a:pt x="767" y="300"/>
                </a:lnTo>
                <a:lnTo>
                  <a:pt x="779" y="309"/>
                </a:lnTo>
                <a:lnTo>
                  <a:pt x="779" y="309"/>
                </a:lnTo>
                <a:lnTo>
                  <a:pt x="788" y="320"/>
                </a:lnTo>
                <a:lnTo>
                  <a:pt x="802" y="341"/>
                </a:lnTo>
                <a:lnTo>
                  <a:pt x="838" y="396"/>
                </a:lnTo>
                <a:lnTo>
                  <a:pt x="870" y="448"/>
                </a:lnTo>
                <a:lnTo>
                  <a:pt x="879" y="465"/>
                </a:lnTo>
                <a:lnTo>
                  <a:pt x="881" y="470"/>
                </a:lnTo>
                <a:lnTo>
                  <a:pt x="881" y="473"/>
                </a:lnTo>
                <a:lnTo>
                  <a:pt x="881" y="473"/>
                </a:lnTo>
                <a:lnTo>
                  <a:pt x="876" y="475"/>
                </a:lnTo>
                <a:lnTo>
                  <a:pt x="870" y="478"/>
                </a:lnTo>
                <a:lnTo>
                  <a:pt x="863" y="480"/>
                </a:lnTo>
                <a:lnTo>
                  <a:pt x="861" y="482"/>
                </a:lnTo>
                <a:lnTo>
                  <a:pt x="861" y="483"/>
                </a:lnTo>
                <a:lnTo>
                  <a:pt x="861" y="483"/>
                </a:lnTo>
                <a:lnTo>
                  <a:pt x="867" y="505"/>
                </a:lnTo>
                <a:lnTo>
                  <a:pt x="872" y="526"/>
                </a:lnTo>
                <a:lnTo>
                  <a:pt x="879" y="553"/>
                </a:lnTo>
                <a:lnTo>
                  <a:pt x="884" y="583"/>
                </a:lnTo>
                <a:lnTo>
                  <a:pt x="888" y="612"/>
                </a:lnTo>
                <a:lnTo>
                  <a:pt x="889" y="639"/>
                </a:lnTo>
                <a:lnTo>
                  <a:pt x="888" y="652"/>
                </a:lnTo>
                <a:lnTo>
                  <a:pt x="886" y="662"/>
                </a:lnTo>
                <a:lnTo>
                  <a:pt x="886" y="662"/>
                </a:lnTo>
                <a:lnTo>
                  <a:pt x="880" y="697"/>
                </a:lnTo>
                <a:lnTo>
                  <a:pt x="876" y="721"/>
                </a:lnTo>
                <a:lnTo>
                  <a:pt x="875" y="730"/>
                </a:lnTo>
                <a:lnTo>
                  <a:pt x="871" y="738"/>
                </a:lnTo>
                <a:lnTo>
                  <a:pt x="867" y="744"/>
                </a:lnTo>
                <a:lnTo>
                  <a:pt x="861" y="749"/>
                </a:lnTo>
                <a:lnTo>
                  <a:pt x="861" y="749"/>
                </a:lnTo>
                <a:lnTo>
                  <a:pt x="847" y="760"/>
                </a:lnTo>
                <a:lnTo>
                  <a:pt x="833" y="769"/>
                </a:lnTo>
                <a:lnTo>
                  <a:pt x="820" y="780"/>
                </a:lnTo>
                <a:lnTo>
                  <a:pt x="820" y="780"/>
                </a:lnTo>
                <a:lnTo>
                  <a:pt x="822" y="783"/>
                </a:lnTo>
                <a:lnTo>
                  <a:pt x="830" y="789"/>
                </a:lnTo>
                <a:lnTo>
                  <a:pt x="833" y="793"/>
                </a:lnTo>
                <a:lnTo>
                  <a:pt x="835" y="798"/>
                </a:lnTo>
                <a:lnTo>
                  <a:pt x="837" y="804"/>
                </a:lnTo>
                <a:lnTo>
                  <a:pt x="835" y="811"/>
                </a:lnTo>
                <a:lnTo>
                  <a:pt x="835" y="811"/>
                </a:lnTo>
                <a:lnTo>
                  <a:pt x="831" y="820"/>
                </a:lnTo>
                <a:lnTo>
                  <a:pt x="825" y="831"/>
                </a:lnTo>
                <a:lnTo>
                  <a:pt x="807" y="859"/>
                </a:lnTo>
                <a:lnTo>
                  <a:pt x="774" y="908"/>
                </a:lnTo>
                <a:lnTo>
                  <a:pt x="774" y="908"/>
                </a:lnTo>
                <a:lnTo>
                  <a:pt x="770" y="915"/>
                </a:lnTo>
                <a:lnTo>
                  <a:pt x="767" y="921"/>
                </a:lnTo>
                <a:lnTo>
                  <a:pt x="762" y="931"/>
                </a:lnTo>
                <a:lnTo>
                  <a:pt x="760" y="936"/>
                </a:lnTo>
                <a:lnTo>
                  <a:pt x="756" y="939"/>
                </a:lnTo>
                <a:lnTo>
                  <a:pt x="751" y="943"/>
                </a:lnTo>
                <a:lnTo>
                  <a:pt x="743" y="944"/>
                </a:lnTo>
                <a:lnTo>
                  <a:pt x="743" y="944"/>
                </a:lnTo>
                <a:lnTo>
                  <a:pt x="718" y="947"/>
                </a:lnTo>
                <a:lnTo>
                  <a:pt x="701" y="947"/>
                </a:lnTo>
                <a:lnTo>
                  <a:pt x="686" y="947"/>
                </a:lnTo>
                <a:lnTo>
                  <a:pt x="672" y="945"/>
                </a:lnTo>
                <a:lnTo>
                  <a:pt x="661" y="944"/>
                </a:lnTo>
                <a:lnTo>
                  <a:pt x="657" y="941"/>
                </a:lnTo>
                <a:lnTo>
                  <a:pt x="655" y="939"/>
                </a:lnTo>
                <a:lnTo>
                  <a:pt x="655" y="936"/>
                </a:lnTo>
                <a:lnTo>
                  <a:pt x="656" y="934"/>
                </a:lnTo>
                <a:lnTo>
                  <a:pt x="656" y="934"/>
                </a:lnTo>
                <a:lnTo>
                  <a:pt x="661" y="927"/>
                </a:lnTo>
                <a:lnTo>
                  <a:pt x="669" y="922"/>
                </a:lnTo>
                <a:lnTo>
                  <a:pt x="677" y="918"/>
                </a:lnTo>
                <a:lnTo>
                  <a:pt x="684" y="915"/>
                </a:lnTo>
                <a:lnTo>
                  <a:pt x="697" y="909"/>
                </a:lnTo>
                <a:lnTo>
                  <a:pt x="702" y="908"/>
                </a:lnTo>
                <a:lnTo>
                  <a:pt x="702" y="908"/>
                </a:lnTo>
                <a:lnTo>
                  <a:pt x="700" y="899"/>
                </a:lnTo>
                <a:lnTo>
                  <a:pt x="698" y="889"/>
                </a:lnTo>
                <a:lnTo>
                  <a:pt x="697" y="877"/>
                </a:lnTo>
                <a:lnTo>
                  <a:pt x="697" y="877"/>
                </a:lnTo>
                <a:lnTo>
                  <a:pt x="696" y="866"/>
                </a:lnTo>
                <a:lnTo>
                  <a:pt x="695" y="856"/>
                </a:lnTo>
                <a:lnTo>
                  <a:pt x="692" y="847"/>
                </a:lnTo>
                <a:lnTo>
                  <a:pt x="687" y="821"/>
                </a:lnTo>
                <a:lnTo>
                  <a:pt x="682" y="842"/>
                </a:lnTo>
                <a:lnTo>
                  <a:pt x="682" y="842"/>
                </a:lnTo>
                <a:lnTo>
                  <a:pt x="628" y="834"/>
                </a:lnTo>
                <a:lnTo>
                  <a:pt x="569" y="826"/>
                </a:lnTo>
                <a:lnTo>
                  <a:pt x="569" y="826"/>
                </a:lnTo>
                <a:lnTo>
                  <a:pt x="569" y="827"/>
                </a:lnTo>
                <a:lnTo>
                  <a:pt x="570" y="831"/>
                </a:lnTo>
                <a:lnTo>
                  <a:pt x="576" y="843"/>
                </a:lnTo>
                <a:lnTo>
                  <a:pt x="596" y="881"/>
                </a:lnTo>
                <a:lnTo>
                  <a:pt x="625" y="934"/>
                </a:lnTo>
                <a:lnTo>
                  <a:pt x="625" y="934"/>
                </a:lnTo>
                <a:lnTo>
                  <a:pt x="622" y="933"/>
                </a:lnTo>
                <a:lnTo>
                  <a:pt x="617" y="933"/>
                </a:lnTo>
                <a:lnTo>
                  <a:pt x="610" y="934"/>
                </a:lnTo>
                <a:lnTo>
                  <a:pt x="610" y="934"/>
                </a:lnTo>
                <a:lnTo>
                  <a:pt x="614" y="943"/>
                </a:lnTo>
                <a:lnTo>
                  <a:pt x="622" y="965"/>
                </a:lnTo>
                <a:lnTo>
                  <a:pt x="624" y="977"/>
                </a:lnTo>
                <a:lnTo>
                  <a:pt x="625" y="989"/>
                </a:lnTo>
                <a:lnTo>
                  <a:pt x="624" y="999"/>
                </a:lnTo>
                <a:lnTo>
                  <a:pt x="623" y="1003"/>
                </a:lnTo>
                <a:lnTo>
                  <a:pt x="620" y="1006"/>
                </a:lnTo>
                <a:lnTo>
                  <a:pt x="620" y="1006"/>
                </a:lnTo>
                <a:lnTo>
                  <a:pt x="611" y="1013"/>
                </a:lnTo>
                <a:lnTo>
                  <a:pt x="605" y="1020"/>
                </a:lnTo>
                <a:lnTo>
                  <a:pt x="596" y="1023"/>
                </a:lnTo>
                <a:lnTo>
                  <a:pt x="585" y="1026"/>
                </a:lnTo>
                <a:lnTo>
                  <a:pt x="585" y="1026"/>
                </a:lnTo>
                <a:lnTo>
                  <a:pt x="565" y="1029"/>
                </a:lnTo>
                <a:lnTo>
                  <a:pt x="541" y="1034"/>
                </a:lnTo>
                <a:lnTo>
                  <a:pt x="482" y="1047"/>
                </a:lnTo>
                <a:lnTo>
                  <a:pt x="482" y="1047"/>
                </a:lnTo>
                <a:lnTo>
                  <a:pt x="448" y="1054"/>
                </a:lnTo>
                <a:lnTo>
                  <a:pt x="412" y="1059"/>
                </a:lnTo>
                <a:lnTo>
                  <a:pt x="381" y="1063"/>
                </a:lnTo>
                <a:lnTo>
                  <a:pt x="371" y="1063"/>
                </a:lnTo>
                <a:lnTo>
                  <a:pt x="364" y="1062"/>
                </a:lnTo>
                <a:lnTo>
                  <a:pt x="364" y="1062"/>
                </a:lnTo>
                <a:lnTo>
                  <a:pt x="361" y="1059"/>
                </a:lnTo>
                <a:lnTo>
                  <a:pt x="358" y="1055"/>
                </a:lnTo>
                <a:lnTo>
                  <a:pt x="353" y="1047"/>
                </a:lnTo>
                <a:lnTo>
                  <a:pt x="349" y="1036"/>
                </a:lnTo>
                <a:lnTo>
                  <a:pt x="349" y="1036"/>
                </a:lnTo>
                <a:lnTo>
                  <a:pt x="347" y="1038"/>
                </a:lnTo>
                <a:lnTo>
                  <a:pt x="341" y="1039"/>
                </a:lnTo>
                <a:lnTo>
                  <a:pt x="339" y="1039"/>
                </a:lnTo>
                <a:lnTo>
                  <a:pt x="336" y="1038"/>
                </a:lnTo>
                <a:lnTo>
                  <a:pt x="335" y="1035"/>
                </a:lnTo>
                <a:lnTo>
                  <a:pt x="334" y="1031"/>
                </a:lnTo>
                <a:lnTo>
                  <a:pt x="334" y="1031"/>
                </a:lnTo>
                <a:lnTo>
                  <a:pt x="335" y="1026"/>
                </a:lnTo>
                <a:lnTo>
                  <a:pt x="338" y="1020"/>
                </a:lnTo>
                <a:lnTo>
                  <a:pt x="343" y="1014"/>
                </a:lnTo>
                <a:lnTo>
                  <a:pt x="348" y="1008"/>
                </a:lnTo>
                <a:lnTo>
                  <a:pt x="356" y="1003"/>
                </a:lnTo>
                <a:lnTo>
                  <a:pt x="364" y="998"/>
                </a:lnTo>
                <a:lnTo>
                  <a:pt x="375" y="994"/>
                </a:lnTo>
                <a:lnTo>
                  <a:pt x="385" y="990"/>
                </a:lnTo>
                <a:lnTo>
                  <a:pt x="385" y="990"/>
                </a:lnTo>
                <a:lnTo>
                  <a:pt x="398" y="985"/>
                </a:lnTo>
                <a:lnTo>
                  <a:pt x="412" y="979"/>
                </a:lnTo>
                <a:lnTo>
                  <a:pt x="443" y="963"/>
                </a:lnTo>
                <a:lnTo>
                  <a:pt x="477" y="944"/>
                </a:lnTo>
                <a:lnTo>
                  <a:pt x="487" y="924"/>
                </a:lnTo>
                <a:lnTo>
                  <a:pt x="457" y="924"/>
                </a:lnTo>
                <a:lnTo>
                  <a:pt x="400" y="816"/>
                </a:lnTo>
                <a:lnTo>
                  <a:pt x="400" y="816"/>
                </a:lnTo>
                <a:lnTo>
                  <a:pt x="402" y="813"/>
                </a:lnTo>
                <a:lnTo>
                  <a:pt x="403" y="807"/>
                </a:lnTo>
                <a:lnTo>
                  <a:pt x="403" y="803"/>
                </a:lnTo>
                <a:lnTo>
                  <a:pt x="400" y="799"/>
                </a:lnTo>
                <a:lnTo>
                  <a:pt x="396" y="797"/>
                </a:lnTo>
                <a:lnTo>
                  <a:pt x="390" y="795"/>
                </a:lnTo>
                <a:lnTo>
                  <a:pt x="390" y="795"/>
                </a:lnTo>
                <a:lnTo>
                  <a:pt x="373" y="792"/>
                </a:lnTo>
                <a:lnTo>
                  <a:pt x="357" y="788"/>
                </a:lnTo>
                <a:lnTo>
                  <a:pt x="339" y="780"/>
                </a:lnTo>
                <a:lnTo>
                  <a:pt x="339" y="780"/>
                </a:lnTo>
                <a:lnTo>
                  <a:pt x="335" y="771"/>
                </a:lnTo>
                <a:lnTo>
                  <a:pt x="329" y="753"/>
                </a:lnTo>
                <a:lnTo>
                  <a:pt x="318" y="719"/>
                </a:lnTo>
                <a:lnTo>
                  <a:pt x="318" y="719"/>
                </a:lnTo>
                <a:lnTo>
                  <a:pt x="316" y="706"/>
                </a:lnTo>
                <a:lnTo>
                  <a:pt x="313" y="688"/>
                </a:lnTo>
                <a:lnTo>
                  <a:pt x="312" y="671"/>
                </a:lnTo>
                <a:lnTo>
                  <a:pt x="312" y="666"/>
                </a:lnTo>
                <a:lnTo>
                  <a:pt x="313" y="662"/>
                </a:lnTo>
                <a:lnTo>
                  <a:pt x="313" y="662"/>
                </a:lnTo>
                <a:lnTo>
                  <a:pt x="317" y="658"/>
                </a:lnTo>
                <a:lnTo>
                  <a:pt x="321" y="657"/>
                </a:lnTo>
                <a:lnTo>
                  <a:pt x="324" y="654"/>
                </a:lnTo>
                <a:lnTo>
                  <a:pt x="324" y="653"/>
                </a:lnTo>
                <a:lnTo>
                  <a:pt x="324" y="652"/>
                </a:lnTo>
                <a:lnTo>
                  <a:pt x="324" y="652"/>
                </a:lnTo>
                <a:lnTo>
                  <a:pt x="320" y="642"/>
                </a:lnTo>
                <a:lnTo>
                  <a:pt x="315" y="622"/>
                </a:lnTo>
                <a:lnTo>
                  <a:pt x="308" y="596"/>
                </a:lnTo>
                <a:lnTo>
                  <a:pt x="308" y="596"/>
                </a:lnTo>
                <a:lnTo>
                  <a:pt x="309" y="590"/>
                </a:lnTo>
                <a:lnTo>
                  <a:pt x="312" y="578"/>
                </a:lnTo>
                <a:lnTo>
                  <a:pt x="312" y="571"/>
                </a:lnTo>
                <a:lnTo>
                  <a:pt x="311" y="566"/>
                </a:lnTo>
                <a:lnTo>
                  <a:pt x="308" y="561"/>
                </a:lnTo>
                <a:lnTo>
                  <a:pt x="306" y="560"/>
                </a:lnTo>
                <a:lnTo>
                  <a:pt x="303" y="560"/>
                </a:lnTo>
                <a:lnTo>
                  <a:pt x="303" y="560"/>
                </a:lnTo>
                <a:lnTo>
                  <a:pt x="293" y="557"/>
                </a:lnTo>
                <a:lnTo>
                  <a:pt x="276" y="551"/>
                </a:lnTo>
                <a:lnTo>
                  <a:pt x="233" y="534"/>
                </a:lnTo>
                <a:lnTo>
                  <a:pt x="175" y="508"/>
                </a:lnTo>
                <a:lnTo>
                  <a:pt x="129" y="473"/>
                </a:lnTo>
                <a:lnTo>
                  <a:pt x="129" y="452"/>
                </a:lnTo>
                <a:lnTo>
                  <a:pt x="129" y="452"/>
                </a:lnTo>
                <a:lnTo>
                  <a:pt x="107" y="437"/>
                </a:lnTo>
                <a:lnTo>
                  <a:pt x="91" y="426"/>
                </a:lnTo>
                <a:lnTo>
                  <a:pt x="83" y="421"/>
                </a:lnTo>
                <a:lnTo>
                  <a:pt x="83" y="421"/>
                </a:lnTo>
                <a:lnTo>
                  <a:pt x="74" y="423"/>
                </a:lnTo>
                <a:lnTo>
                  <a:pt x="69" y="423"/>
                </a:lnTo>
                <a:lnTo>
                  <a:pt x="68" y="423"/>
                </a:lnTo>
                <a:lnTo>
                  <a:pt x="68" y="421"/>
                </a:lnTo>
                <a:lnTo>
                  <a:pt x="68" y="421"/>
                </a:lnTo>
                <a:lnTo>
                  <a:pt x="68" y="423"/>
                </a:lnTo>
                <a:lnTo>
                  <a:pt x="66" y="428"/>
                </a:lnTo>
                <a:lnTo>
                  <a:pt x="64" y="430"/>
                </a:lnTo>
                <a:lnTo>
                  <a:pt x="63" y="432"/>
                </a:lnTo>
                <a:lnTo>
                  <a:pt x="60" y="430"/>
                </a:lnTo>
                <a:lnTo>
                  <a:pt x="57" y="426"/>
                </a:lnTo>
                <a:lnTo>
                  <a:pt x="57" y="426"/>
                </a:lnTo>
                <a:lnTo>
                  <a:pt x="54" y="417"/>
                </a:lnTo>
                <a:lnTo>
                  <a:pt x="52" y="411"/>
                </a:lnTo>
                <a:lnTo>
                  <a:pt x="52" y="406"/>
                </a:lnTo>
                <a:lnTo>
                  <a:pt x="52" y="406"/>
                </a:lnTo>
                <a:lnTo>
                  <a:pt x="54" y="405"/>
                </a:lnTo>
                <a:lnTo>
                  <a:pt x="56" y="403"/>
                </a:lnTo>
                <a:lnTo>
                  <a:pt x="57" y="402"/>
                </a:lnTo>
                <a:lnTo>
                  <a:pt x="57" y="401"/>
                </a:lnTo>
                <a:lnTo>
                  <a:pt x="57" y="401"/>
                </a:lnTo>
                <a:lnTo>
                  <a:pt x="49" y="394"/>
                </a:lnTo>
                <a:lnTo>
                  <a:pt x="42" y="391"/>
                </a:lnTo>
                <a:lnTo>
                  <a:pt x="42" y="391"/>
                </a:lnTo>
                <a:lnTo>
                  <a:pt x="42" y="388"/>
                </a:lnTo>
                <a:lnTo>
                  <a:pt x="41" y="387"/>
                </a:lnTo>
                <a:lnTo>
                  <a:pt x="37" y="385"/>
                </a:lnTo>
                <a:lnTo>
                  <a:pt x="37" y="385"/>
                </a:lnTo>
                <a:lnTo>
                  <a:pt x="22" y="383"/>
                </a:lnTo>
                <a:lnTo>
                  <a:pt x="15" y="382"/>
                </a:lnTo>
                <a:lnTo>
                  <a:pt x="11" y="380"/>
                </a:lnTo>
                <a:lnTo>
                  <a:pt x="11" y="380"/>
                </a:lnTo>
                <a:lnTo>
                  <a:pt x="13" y="378"/>
                </a:lnTo>
                <a:lnTo>
                  <a:pt x="14" y="375"/>
                </a:lnTo>
                <a:lnTo>
                  <a:pt x="17" y="371"/>
                </a:lnTo>
                <a:lnTo>
                  <a:pt x="17" y="370"/>
                </a:lnTo>
                <a:lnTo>
                  <a:pt x="17" y="370"/>
                </a:lnTo>
                <a:lnTo>
                  <a:pt x="18" y="369"/>
                </a:lnTo>
                <a:lnTo>
                  <a:pt x="24" y="368"/>
                </a:lnTo>
                <a:lnTo>
                  <a:pt x="32" y="365"/>
                </a:lnTo>
                <a:lnTo>
                  <a:pt x="32" y="365"/>
                </a:lnTo>
                <a:lnTo>
                  <a:pt x="29" y="360"/>
                </a:lnTo>
                <a:lnTo>
                  <a:pt x="27" y="357"/>
                </a:lnTo>
                <a:lnTo>
                  <a:pt x="27" y="355"/>
                </a:lnTo>
                <a:lnTo>
                  <a:pt x="27" y="355"/>
                </a:lnTo>
                <a:lnTo>
                  <a:pt x="27" y="350"/>
                </a:lnTo>
                <a:lnTo>
                  <a:pt x="27" y="344"/>
                </a:lnTo>
                <a:lnTo>
                  <a:pt x="17" y="339"/>
                </a:lnTo>
                <a:lnTo>
                  <a:pt x="17" y="339"/>
                </a:lnTo>
                <a:lnTo>
                  <a:pt x="10" y="346"/>
                </a:lnTo>
                <a:lnTo>
                  <a:pt x="5" y="350"/>
                </a:lnTo>
                <a:lnTo>
                  <a:pt x="2" y="351"/>
                </a:lnTo>
                <a:lnTo>
                  <a:pt x="1" y="350"/>
                </a:lnTo>
                <a:lnTo>
                  <a:pt x="1" y="350"/>
                </a:lnTo>
                <a:lnTo>
                  <a:pt x="0" y="347"/>
                </a:lnTo>
                <a:lnTo>
                  <a:pt x="1" y="344"/>
                </a:lnTo>
                <a:lnTo>
                  <a:pt x="2" y="337"/>
                </a:lnTo>
                <a:lnTo>
                  <a:pt x="6" y="329"/>
                </a:lnTo>
                <a:lnTo>
                  <a:pt x="6" y="329"/>
                </a:lnTo>
                <a:lnTo>
                  <a:pt x="4" y="328"/>
                </a:lnTo>
                <a:lnTo>
                  <a:pt x="2" y="327"/>
                </a:lnTo>
                <a:lnTo>
                  <a:pt x="1" y="324"/>
                </a:lnTo>
                <a:lnTo>
                  <a:pt x="1" y="324"/>
                </a:lnTo>
                <a:lnTo>
                  <a:pt x="0" y="318"/>
                </a:lnTo>
                <a:lnTo>
                  <a:pt x="0" y="315"/>
                </a:lnTo>
                <a:lnTo>
                  <a:pt x="1" y="314"/>
                </a:lnTo>
                <a:lnTo>
                  <a:pt x="1" y="314"/>
                </a:lnTo>
                <a:lnTo>
                  <a:pt x="4" y="312"/>
                </a:lnTo>
                <a:lnTo>
                  <a:pt x="5" y="311"/>
                </a:lnTo>
                <a:lnTo>
                  <a:pt x="6" y="309"/>
                </a:lnTo>
                <a:lnTo>
                  <a:pt x="6" y="309"/>
                </a:lnTo>
                <a:lnTo>
                  <a:pt x="4" y="305"/>
                </a:lnTo>
                <a:lnTo>
                  <a:pt x="1" y="301"/>
                </a:lnTo>
                <a:lnTo>
                  <a:pt x="1" y="298"/>
                </a:lnTo>
                <a:lnTo>
                  <a:pt x="1" y="298"/>
                </a:lnTo>
                <a:lnTo>
                  <a:pt x="4" y="297"/>
                </a:lnTo>
                <a:lnTo>
                  <a:pt x="10" y="294"/>
                </a:lnTo>
                <a:lnTo>
                  <a:pt x="22" y="293"/>
                </a:lnTo>
                <a:lnTo>
                  <a:pt x="22" y="293"/>
                </a:lnTo>
                <a:lnTo>
                  <a:pt x="40" y="288"/>
                </a:lnTo>
                <a:lnTo>
                  <a:pt x="52" y="287"/>
                </a:lnTo>
                <a:lnTo>
                  <a:pt x="57" y="287"/>
                </a:lnTo>
                <a:lnTo>
                  <a:pt x="63" y="288"/>
                </a:lnTo>
                <a:lnTo>
                  <a:pt x="63" y="288"/>
                </a:lnTo>
                <a:lnTo>
                  <a:pt x="77" y="294"/>
                </a:lnTo>
                <a:lnTo>
                  <a:pt x="83" y="298"/>
                </a:lnTo>
                <a:lnTo>
                  <a:pt x="88" y="303"/>
                </a:lnTo>
                <a:lnTo>
                  <a:pt x="88" y="303"/>
                </a:lnTo>
                <a:lnTo>
                  <a:pt x="95" y="310"/>
                </a:lnTo>
                <a:lnTo>
                  <a:pt x="106" y="319"/>
                </a:lnTo>
                <a:lnTo>
                  <a:pt x="129" y="334"/>
                </a:lnTo>
                <a:lnTo>
                  <a:pt x="129" y="334"/>
                </a:lnTo>
                <a:lnTo>
                  <a:pt x="147" y="347"/>
                </a:lnTo>
                <a:lnTo>
                  <a:pt x="153" y="352"/>
                </a:lnTo>
                <a:lnTo>
                  <a:pt x="155" y="355"/>
                </a:lnTo>
                <a:lnTo>
                  <a:pt x="155" y="355"/>
                </a:lnTo>
                <a:lnTo>
                  <a:pt x="156" y="356"/>
                </a:lnTo>
                <a:lnTo>
                  <a:pt x="157" y="359"/>
                </a:lnTo>
                <a:lnTo>
                  <a:pt x="165" y="364"/>
                </a:lnTo>
                <a:lnTo>
                  <a:pt x="175" y="370"/>
                </a:lnTo>
                <a:lnTo>
                  <a:pt x="180" y="365"/>
                </a:lnTo>
                <a:lnTo>
                  <a:pt x="180" y="365"/>
                </a:lnTo>
                <a:lnTo>
                  <a:pt x="199" y="369"/>
                </a:lnTo>
                <a:lnTo>
                  <a:pt x="231" y="375"/>
                </a:lnTo>
                <a:lnTo>
                  <a:pt x="231" y="375"/>
                </a:lnTo>
                <a:lnTo>
                  <a:pt x="269" y="382"/>
                </a:lnTo>
                <a:lnTo>
                  <a:pt x="293" y="385"/>
                </a:lnTo>
                <a:lnTo>
                  <a:pt x="324" y="391"/>
                </a:lnTo>
                <a:lnTo>
                  <a:pt x="329" y="380"/>
                </a:lnTo>
                <a:lnTo>
                  <a:pt x="329" y="380"/>
                </a:lnTo>
                <a:lnTo>
                  <a:pt x="340" y="364"/>
                </a:lnTo>
                <a:lnTo>
                  <a:pt x="361" y="337"/>
                </a:lnTo>
                <a:lnTo>
                  <a:pt x="390" y="298"/>
                </a:lnTo>
                <a:lnTo>
                  <a:pt x="364" y="283"/>
                </a:lnTo>
                <a:lnTo>
                  <a:pt x="364" y="283"/>
                </a:lnTo>
                <a:lnTo>
                  <a:pt x="354" y="283"/>
                </a:lnTo>
                <a:lnTo>
                  <a:pt x="339" y="283"/>
                </a:lnTo>
                <a:lnTo>
                  <a:pt x="339" y="283"/>
                </a:lnTo>
                <a:lnTo>
                  <a:pt x="333" y="284"/>
                </a:lnTo>
                <a:lnTo>
                  <a:pt x="324" y="288"/>
                </a:lnTo>
                <a:lnTo>
                  <a:pt x="324" y="288"/>
                </a:lnTo>
                <a:lnTo>
                  <a:pt x="318" y="291"/>
                </a:lnTo>
                <a:lnTo>
                  <a:pt x="313" y="294"/>
                </a:lnTo>
                <a:lnTo>
                  <a:pt x="307" y="297"/>
                </a:lnTo>
                <a:lnTo>
                  <a:pt x="298" y="298"/>
                </a:lnTo>
                <a:lnTo>
                  <a:pt x="298" y="298"/>
                </a:lnTo>
                <a:lnTo>
                  <a:pt x="286" y="297"/>
                </a:lnTo>
                <a:lnTo>
                  <a:pt x="274" y="293"/>
                </a:lnTo>
                <a:lnTo>
                  <a:pt x="262" y="287"/>
                </a:lnTo>
                <a:lnTo>
                  <a:pt x="257" y="283"/>
                </a:lnTo>
                <a:lnTo>
                  <a:pt x="252" y="278"/>
                </a:lnTo>
                <a:lnTo>
                  <a:pt x="252" y="278"/>
                </a:lnTo>
                <a:lnTo>
                  <a:pt x="248" y="271"/>
                </a:lnTo>
                <a:lnTo>
                  <a:pt x="244" y="265"/>
                </a:lnTo>
                <a:lnTo>
                  <a:pt x="237" y="250"/>
                </a:lnTo>
                <a:lnTo>
                  <a:pt x="233" y="237"/>
                </a:lnTo>
                <a:lnTo>
                  <a:pt x="231" y="232"/>
                </a:lnTo>
                <a:lnTo>
                  <a:pt x="231" y="232"/>
                </a:lnTo>
                <a:lnTo>
                  <a:pt x="233" y="230"/>
                </a:lnTo>
                <a:lnTo>
                  <a:pt x="235" y="229"/>
                </a:lnTo>
                <a:lnTo>
                  <a:pt x="237" y="227"/>
                </a:lnTo>
                <a:lnTo>
                  <a:pt x="238" y="224"/>
                </a:lnTo>
                <a:lnTo>
                  <a:pt x="238" y="224"/>
                </a:lnTo>
                <a:lnTo>
                  <a:pt x="238" y="220"/>
                </a:lnTo>
                <a:lnTo>
                  <a:pt x="239" y="216"/>
                </a:lnTo>
                <a:lnTo>
                  <a:pt x="239" y="216"/>
                </a:lnTo>
                <a:lnTo>
                  <a:pt x="229" y="214"/>
                </a:lnTo>
                <a:lnTo>
                  <a:pt x="224" y="213"/>
                </a:lnTo>
                <a:lnTo>
                  <a:pt x="221" y="210"/>
                </a:lnTo>
                <a:lnTo>
                  <a:pt x="221" y="210"/>
                </a:lnTo>
                <a:lnTo>
                  <a:pt x="226" y="202"/>
                </a:lnTo>
                <a:lnTo>
                  <a:pt x="229" y="197"/>
                </a:lnTo>
                <a:lnTo>
                  <a:pt x="233" y="193"/>
                </a:lnTo>
                <a:lnTo>
                  <a:pt x="233" y="193"/>
                </a:lnTo>
                <a:lnTo>
                  <a:pt x="234" y="192"/>
                </a:lnTo>
                <a:lnTo>
                  <a:pt x="235" y="188"/>
                </a:lnTo>
                <a:lnTo>
                  <a:pt x="237" y="180"/>
                </a:lnTo>
                <a:lnTo>
                  <a:pt x="237" y="180"/>
                </a:lnTo>
                <a:lnTo>
                  <a:pt x="235" y="177"/>
                </a:lnTo>
                <a:lnTo>
                  <a:pt x="234" y="170"/>
                </a:lnTo>
                <a:lnTo>
                  <a:pt x="231" y="165"/>
                </a:lnTo>
                <a:lnTo>
                  <a:pt x="231" y="165"/>
                </a:lnTo>
                <a:lnTo>
                  <a:pt x="226" y="168"/>
                </a:lnTo>
                <a:lnTo>
                  <a:pt x="215" y="172"/>
                </a:lnTo>
                <a:lnTo>
                  <a:pt x="199" y="174"/>
                </a:lnTo>
                <a:lnTo>
                  <a:pt x="192" y="175"/>
                </a:lnTo>
                <a:lnTo>
                  <a:pt x="185" y="175"/>
                </a:lnTo>
                <a:lnTo>
                  <a:pt x="185" y="175"/>
                </a:lnTo>
                <a:lnTo>
                  <a:pt x="179" y="174"/>
                </a:lnTo>
                <a:lnTo>
                  <a:pt x="173" y="172"/>
                </a:lnTo>
                <a:lnTo>
                  <a:pt x="161" y="165"/>
                </a:lnTo>
                <a:lnTo>
                  <a:pt x="152" y="159"/>
                </a:lnTo>
                <a:lnTo>
                  <a:pt x="150" y="155"/>
                </a:lnTo>
                <a:lnTo>
                  <a:pt x="150" y="155"/>
                </a:lnTo>
                <a:lnTo>
                  <a:pt x="189" y="133"/>
                </a:lnTo>
                <a:lnTo>
                  <a:pt x="215" y="118"/>
                </a:lnTo>
                <a:lnTo>
                  <a:pt x="224" y="113"/>
                </a:lnTo>
                <a:lnTo>
                  <a:pt x="226" y="109"/>
                </a:lnTo>
                <a:lnTo>
                  <a:pt x="226" y="109"/>
                </a:lnTo>
                <a:lnTo>
                  <a:pt x="225" y="100"/>
                </a:lnTo>
                <a:lnTo>
                  <a:pt x="222" y="83"/>
                </a:lnTo>
                <a:lnTo>
                  <a:pt x="222" y="73"/>
                </a:lnTo>
                <a:lnTo>
                  <a:pt x="222" y="64"/>
                </a:lnTo>
                <a:lnTo>
                  <a:pt x="224" y="55"/>
                </a:lnTo>
                <a:lnTo>
                  <a:pt x="226" y="47"/>
                </a:lnTo>
                <a:lnTo>
                  <a:pt x="226" y="47"/>
                </a:lnTo>
                <a:lnTo>
                  <a:pt x="231" y="41"/>
                </a:lnTo>
                <a:lnTo>
                  <a:pt x="240" y="33"/>
                </a:lnTo>
                <a:lnTo>
                  <a:pt x="252" y="25"/>
                </a:lnTo>
                <a:lnTo>
                  <a:pt x="265" y="19"/>
                </a:lnTo>
                <a:lnTo>
                  <a:pt x="279" y="13"/>
                </a:lnTo>
                <a:lnTo>
                  <a:pt x="293" y="8"/>
                </a:lnTo>
                <a:lnTo>
                  <a:pt x="307" y="4"/>
                </a:lnTo>
                <a:lnTo>
                  <a:pt x="318" y="1"/>
                </a:lnTo>
                <a:lnTo>
                  <a:pt x="318" y="1"/>
                </a:lnTo>
                <a:lnTo>
                  <a:pt x="341" y="0"/>
                </a:lnTo>
                <a:lnTo>
                  <a:pt x="366" y="1"/>
                </a:lnTo>
                <a:lnTo>
                  <a:pt x="386" y="2"/>
                </a:lnTo>
                <a:lnTo>
                  <a:pt x="394" y="5"/>
                </a:lnTo>
                <a:lnTo>
                  <a:pt x="400" y="6"/>
                </a:lnTo>
                <a:lnTo>
                  <a:pt x="400" y="6"/>
                </a:lnTo>
                <a:lnTo>
                  <a:pt x="409" y="10"/>
                </a:lnTo>
                <a:lnTo>
                  <a:pt x="416" y="14"/>
                </a:lnTo>
                <a:lnTo>
                  <a:pt x="422" y="20"/>
                </a:lnTo>
                <a:lnTo>
                  <a:pt x="426" y="27"/>
                </a:lnTo>
                <a:lnTo>
                  <a:pt x="426" y="27"/>
                </a:lnTo>
                <a:lnTo>
                  <a:pt x="436" y="52"/>
                </a:lnTo>
                <a:lnTo>
                  <a:pt x="436" y="52"/>
                </a:lnTo>
                <a:lnTo>
                  <a:pt x="440" y="59"/>
                </a:lnTo>
                <a:lnTo>
                  <a:pt x="448" y="66"/>
                </a:lnTo>
                <a:lnTo>
                  <a:pt x="457" y="78"/>
                </a:lnTo>
                <a:lnTo>
                  <a:pt x="457" y="78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D0FD73E5-903F-E469-D049-4B29B873209E}"/>
              </a:ext>
            </a:extLst>
          </p:cNvPr>
          <p:cNvSpPr>
            <a:spLocks noEditPoints="1"/>
          </p:cNvSpPr>
          <p:nvPr/>
        </p:nvSpPr>
        <p:spPr bwMode="auto">
          <a:xfrm>
            <a:off x="7088602" y="3905584"/>
            <a:ext cx="1384171" cy="2397125"/>
          </a:xfrm>
          <a:custGeom>
            <a:avLst/>
            <a:gdLst>
              <a:gd name="T0" fmla="*/ 563 w 921"/>
              <a:gd name="T1" fmla="*/ 432 h 1595"/>
              <a:gd name="T2" fmla="*/ 594 w 921"/>
              <a:gd name="T3" fmla="*/ 524 h 1595"/>
              <a:gd name="T4" fmla="*/ 630 w 921"/>
              <a:gd name="T5" fmla="*/ 596 h 1595"/>
              <a:gd name="T6" fmla="*/ 573 w 921"/>
              <a:gd name="T7" fmla="*/ 954 h 1595"/>
              <a:gd name="T8" fmla="*/ 567 w 921"/>
              <a:gd name="T9" fmla="*/ 1303 h 1595"/>
              <a:gd name="T10" fmla="*/ 550 w 921"/>
              <a:gd name="T11" fmla="*/ 1419 h 1595"/>
              <a:gd name="T12" fmla="*/ 433 w 921"/>
              <a:gd name="T13" fmla="*/ 1518 h 1595"/>
              <a:gd name="T14" fmla="*/ 407 w 921"/>
              <a:gd name="T15" fmla="*/ 1581 h 1595"/>
              <a:gd name="T16" fmla="*/ 584 w 921"/>
              <a:gd name="T17" fmla="*/ 1556 h 1595"/>
              <a:gd name="T18" fmla="*/ 681 w 921"/>
              <a:gd name="T19" fmla="*/ 1528 h 1595"/>
              <a:gd name="T20" fmla="*/ 681 w 921"/>
              <a:gd name="T21" fmla="*/ 1446 h 1595"/>
              <a:gd name="T22" fmla="*/ 911 w 921"/>
              <a:gd name="T23" fmla="*/ 1421 h 1595"/>
              <a:gd name="T24" fmla="*/ 906 w 921"/>
              <a:gd name="T25" fmla="*/ 1334 h 1595"/>
              <a:gd name="T26" fmla="*/ 895 w 921"/>
              <a:gd name="T27" fmla="*/ 1296 h 1595"/>
              <a:gd name="T28" fmla="*/ 845 w 921"/>
              <a:gd name="T29" fmla="*/ 1139 h 1595"/>
              <a:gd name="T30" fmla="*/ 754 w 921"/>
              <a:gd name="T31" fmla="*/ 1011 h 1595"/>
              <a:gd name="T32" fmla="*/ 861 w 921"/>
              <a:gd name="T33" fmla="*/ 788 h 1595"/>
              <a:gd name="T34" fmla="*/ 887 w 921"/>
              <a:gd name="T35" fmla="*/ 582 h 1595"/>
              <a:gd name="T36" fmla="*/ 827 w 921"/>
              <a:gd name="T37" fmla="*/ 428 h 1595"/>
              <a:gd name="T38" fmla="*/ 751 w 921"/>
              <a:gd name="T39" fmla="*/ 293 h 1595"/>
              <a:gd name="T40" fmla="*/ 630 w 921"/>
              <a:gd name="T41" fmla="*/ 181 h 1595"/>
              <a:gd name="T42" fmla="*/ 522 w 921"/>
              <a:gd name="T43" fmla="*/ 140 h 1595"/>
              <a:gd name="T44" fmla="*/ 466 w 921"/>
              <a:gd name="T45" fmla="*/ 99 h 1595"/>
              <a:gd name="T46" fmla="*/ 419 w 921"/>
              <a:gd name="T47" fmla="*/ 46 h 1595"/>
              <a:gd name="T48" fmla="*/ 307 w 921"/>
              <a:gd name="T49" fmla="*/ 2 h 1595"/>
              <a:gd name="T50" fmla="*/ 219 w 921"/>
              <a:gd name="T51" fmla="*/ 61 h 1595"/>
              <a:gd name="T52" fmla="*/ 215 w 921"/>
              <a:gd name="T53" fmla="*/ 140 h 1595"/>
              <a:gd name="T54" fmla="*/ 169 w 921"/>
              <a:gd name="T55" fmla="*/ 186 h 1595"/>
              <a:gd name="T56" fmla="*/ 260 w 921"/>
              <a:gd name="T57" fmla="*/ 196 h 1595"/>
              <a:gd name="T58" fmla="*/ 266 w 921"/>
              <a:gd name="T59" fmla="*/ 232 h 1595"/>
              <a:gd name="T60" fmla="*/ 320 w 921"/>
              <a:gd name="T61" fmla="*/ 291 h 1595"/>
              <a:gd name="T62" fmla="*/ 373 w 921"/>
              <a:gd name="T63" fmla="*/ 274 h 1595"/>
              <a:gd name="T64" fmla="*/ 382 w 921"/>
              <a:gd name="T65" fmla="*/ 324 h 1595"/>
              <a:gd name="T66" fmla="*/ 179 w 921"/>
              <a:gd name="T67" fmla="*/ 483 h 1595"/>
              <a:gd name="T68" fmla="*/ 85 w 921"/>
              <a:gd name="T69" fmla="*/ 470 h 1595"/>
              <a:gd name="T70" fmla="*/ 16 w 921"/>
              <a:gd name="T71" fmla="*/ 478 h 1595"/>
              <a:gd name="T72" fmla="*/ 17 w 921"/>
              <a:gd name="T73" fmla="*/ 494 h 1595"/>
              <a:gd name="T74" fmla="*/ 16 w 921"/>
              <a:gd name="T75" fmla="*/ 514 h 1595"/>
              <a:gd name="T76" fmla="*/ 54 w 921"/>
              <a:gd name="T77" fmla="*/ 517 h 1595"/>
              <a:gd name="T78" fmla="*/ 26 w 921"/>
              <a:gd name="T79" fmla="*/ 555 h 1595"/>
              <a:gd name="T80" fmla="*/ 51 w 921"/>
              <a:gd name="T81" fmla="*/ 565 h 1595"/>
              <a:gd name="T82" fmla="*/ 101 w 921"/>
              <a:gd name="T83" fmla="*/ 535 h 1595"/>
              <a:gd name="T84" fmla="*/ 185 w 921"/>
              <a:gd name="T85" fmla="*/ 544 h 1595"/>
              <a:gd name="T86" fmla="*/ 364 w 921"/>
              <a:gd name="T87" fmla="*/ 524 h 1595"/>
              <a:gd name="T88" fmla="*/ 439 w 921"/>
              <a:gd name="T89" fmla="*/ 483 h 1595"/>
              <a:gd name="T90" fmla="*/ 319 w 921"/>
              <a:gd name="T91" fmla="*/ 576 h 1595"/>
              <a:gd name="T92" fmla="*/ 200 w 921"/>
              <a:gd name="T93" fmla="*/ 606 h 1595"/>
              <a:gd name="T94" fmla="*/ 128 w 921"/>
              <a:gd name="T95" fmla="*/ 663 h 1595"/>
              <a:gd name="T96" fmla="*/ 126 w 921"/>
              <a:gd name="T97" fmla="*/ 702 h 1595"/>
              <a:gd name="T98" fmla="*/ 169 w 921"/>
              <a:gd name="T99" fmla="*/ 708 h 1595"/>
              <a:gd name="T100" fmla="*/ 179 w 921"/>
              <a:gd name="T101" fmla="*/ 720 h 1595"/>
              <a:gd name="T102" fmla="*/ 211 w 921"/>
              <a:gd name="T103" fmla="*/ 725 h 1595"/>
              <a:gd name="T104" fmla="*/ 234 w 921"/>
              <a:gd name="T105" fmla="*/ 712 h 1595"/>
              <a:gd name="T106" fmla="*/ 355 w 921"/>
              <a:gd name="T107" fmla="*/ 667 h 1595"/>
              <a:gd name="T108" fmla="*/ 553 w 921"/>
              <a:gd name="T109" fmla="*/ 498 h 1595"/>
              <a:gd name="T110" fmla="*/ 768 w 921"/>
              <a:gd name="T111" fmla="*/ 1277 h 1595"/>
              <a:gd name="T112" fmla="*/ 791 w 921"/>
              <a:gd name="T113" fmla="*/ 1307 h 1595"/>
              <a:gd name="T114" fmla="*/ 774 w 921"/>
              <a:gd name="T115" fmla="*/ 1357 h 1595"/>
              <a:gd name="T116" fmla="*/ 681 w 921"/>
              <a:gd name="T117" fmla="*/ 1405 h 1595"/>
              <a:gd name="T118" fmla="*/ 657 w 921"/>
              <a:gd name="T119" fmla="*/ 1376 h 1595"/>
              <a:gd name="T120" fmla="*/ 699 w 921"/>
              <a:gd name="T121" fmla="*/ 1212 h 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1" h="1595">
                <a:moveTo>
                  <a:pt x="553" y="498"/>
                </a:moveTo>
                <a:lnTo>
                  <a:pt x="553" y="498"/>
                </a:lnTo>
                <a:lnTo>
                  <a:pt x="558" y="469"/>
                </a:lnTo>
                <a:lnTo>
                  <a:pt x="563" y="437"/>
                </a:lnTo>
                <a:lnTo>
                  <a:pt x="563" y="437"/>
                </a:lnTo>
                <a:lnTo>
                  <a:pt x="563" y="433"/>
                </a:lnTo>
                <a:lnTo>
                  <a:pt x="563" y="432"/>
                </a:lnTo>
                <a:lnTo>
                  <a:pt x="563" y="432"/>
                </a:lnTo>
                <a:lnTo>
                  <a:pt x="563" y="432"/>
                </a:lnTo>
                <a:lnTo>
                  <a:pt x="563" y="432"/>
                </a:lnTo>
                <a:lnTo>
                  <a:pt x="563" y="437"/>
                </a:lnTo>
                <a:lnTo>
                  <a:pt x="563" y="437"/>
                </a:lnTo>
                <a:lnTo>
                  <a:pt x="568" y="448"/>
                </a:lnTo>
                <a:lnTo>
                  <a:pt x="576" y="464"/>
                </a:lnTo>
                <a:lnTo>
                  <a:pt x="584" y="478"/>
                </a:lnTo>
                <a:lnTo>
                  <a:pt x="589" y="488"/>
                </a:lnTo>
                <a:lnTo>
                  <a:pt x="589" y="488"/>
                </a:lnTo>
                <a:lnTo>
                  <a:pt x="591" y="497"/>
                </a:lnTo>
                <a:lnTo>
                  <a:pt x="593" y="506"/>
                </a:lnTo>
                <a:lnTo>
                  <a:pt x="594" y="524"/>
                </a:lnTo>
                <a:lnTo>
                  <a:pt x="594" y="524"/>
                </a:lnTo>
                <a:lnTo>
                  <a:pt x="595" y="546"/>
                </a:lnTo>
                <a:lnTo>
                  <a:pt x="596" y="555"/>
                </a:lnTo>
                <a:lnTo>
                  <a:pt x="598" y="558"/>
                </a:lnTo>
                <a:lnTo>
                  <a:pt x="599" y="560"/>
                </a:lnTo>
                <a:lnTo>
                  <a:pt x="599" y="560"/>
                </a:lnTo>
                <a:lnTo>
                  <a:pt x="611" y="574"/>
                </a:lnTo>
                <a:lnTo>
                  <a:pt x="619" y="585"/>
                </a:lnTo>
                <a:lnTo>
                  <a:pt x="630" y="596"/>
                </a:lnTo>
                <a:lnTo>
                  <a:pt x="630" y="596"/>
                </a:lnTo>
                <a:lnTo>
                  <a:pt x="630" y="614"/>
                </a:lnTo>
                <a:lnTo>
                  <a:pt x="630" y="652"/>
                </a:lnTo>
                <a:lnTo>
                  <a:pt x="630" y="652"/>
                </a:lnTo>
                <a:lnTo>
                  <a:pt x="627" y="671"/>
                </a:lnTo>
                <a:lnTo>
                  <a:pt x="622" y="706"/>
                </a:lnTo>
                <a:lnTo>
                  <a:pt x="605" y="802"/>
                </a:lnTo>
                <a:lnTo>
                  <a:pt x="586" y="898"/>
                </a:lnTo>
                <a:lnTo>
                  <a:pt x="579" y="934"/>
                </a:lnTo>
                <a:lnTo>
                  <a:pt x="573" y="954"/>
                </a:lnTo>
                <a:lnTo>
                  <a:pt x="573" y="954"/>
                </a:lnTo>
                <a:lnTo>
                  <a:pt x="570" y="967"/>
                </a:lnTo>
                <a:lnTo>
                  <a:pt x="567" y="981"/>
                </a:lnTo>
                <a:lnTo>
                  <a:pt x="566" y="997"/>
                </a:lnTo>
                <a:lnTo>
                  <a:pt x="566" y="1012"/>
                </a:lnTo>
                <a:lnTo>
                  <a:pt x="567" y="1041"/>
                </a:lnTo>
                <a:lnTo>
                  <a:pt x="568" y="1067"/>
                </a:lnTo>
                <a:lnTo>
                  <a:pt x="568" y="1067"/>
                </a:lnTo>
                <a:lnTo>
                  <a:pt x="570" y="1121"/>
                </a:lnTo>
                <a:lnTo>
                  <a:pt x="570" y="1213"/>
                </a:lnTo>
                <a:lnTo>
                  <a:pt x="567" y="1303"/>
                </a:lnTo>
                <a:lnTo>
                  <a:pt x="566" y="1334"/>
                </a:lnTo>
                <a:lnTo>
                  <a:pt x="564" y="1344"/>
                </a:lnTo>
                <a:lnTo>
                  <a:pt x="563" y="1349"/>
                </a:lnTo>
                <a:lnTo>
                  <a:pt x="563" y="1349"/>
                </a:lnTo>
                <a:lnTo>
                  <a:pt x="558" y="1363"/>
                </a:lnTo>
                <a:lnTo>
                  <a:pt x="553" y="1380"/>
                </a:lnTo>
                <a:lnTo>
                  <a:pt x="549" y="1395"/>
                </a:lnTo>
                <a:lnTo>
                  <a:pt x="548" y="1405"/>
                </a:lnTo>
                <a:lnTo>
                  <a:pt x="548" y="1405"/>
                </a:lnTo>
                <a:lnTo>
                  <a:pt x="550" y="1419"/>
                </a:lnTo>
                <a:lnTo>
                  <a:pt x="553" y="1426"/>
                </a:lnTo>
                <a:lnTo>
                  <a:pt x="553" y="1426"/>
                </a:lnTo>
                <a:lnTo>
                  <a:pt x="517" y="1455"/>
                </a:lnTo>
                <a:lnTo>
                  <a:pt x="488" y="1477"/>
                </a:lnTo>
                <a:lnTo>
                  <a:pt x="475" y="1486"/>
                </a:lnTo>
                <a:lnTo>
                  <a:pt x="466" y="1492"/>
                </a:lnTo>
                <a:lnTo>
                  <a:pt x="466" y="1492"/>
                </a:lnTo>
                <a:lnTo>
                  <a:pt x="458" y="1498"/>
                </a:lnTo>
                <a:lnTo>
                  <a:pt x="451" y="1504"/>
                </a:lnTo>
                <a:lnTo>
                  <a:pt x="433" y="1518"/>
                </a:lnTo>
                <a:lnTo>
                  <a:pt x="410" y="1539"/>
                </a:lnTo>
                <a:lnTo>
                  <a:pt x="410" y="1539"/>
                </a:lnTo>
                <a:lnTo>
                  <a:pt x="406" y="1542"/>
                </a:lnTo>
                <a:lnTo>
                  <a:pt x="402" y="1547"/>
                </a:lnTo>
                <a:lnTo>
                  <a:pt x="401" y="1553"/>
                </a:lnTo>
                <a:lnTo>
                  <a:pt x="399" y="1559"/>
                </a:lnTo>
                <a:lnTo>
                  <a:pt x="399" y="1559"/>
                </a:lnTo>
                <a:lnTo>
                  <a:pt x="401" y="1568"/>
                </a:lnTo>
                <a:lnTo>
                  <a:pt x="403" y="1574"/>
                </a:lnTo>
                <a:lnTo>
                  <a:pt x="407" y="1581"/>
                </a:lnTo>
                <a:lnTo>
                  <a:pt x="411" y="1586"/>
                </a:lnTo>
                <a:lnTo>
                  <a:pt x="416" y="1591"/>
                </a:lnTo>
                <a:lnTo>
                  <a:pt x="422" y="1594"/>
                </a:lnTo>
                <a:lnTo>
                  <a:pt x="430" y="1595"/>
                </a:lnTo>
                <a:lnTo>
                  <a:pt x="430" y="1595"/>
                </a:lnTo>
                <a:lnTo>
                  <a:pt x="443" y="1592"/>
                </a:lnTo>
                <a:lnTo>
                  <a:pt x="465" y="1587"/>
                </a:lnTo>
                <a:lnTo>
                  <a:pt x="522" y="1572"/>
                </a:lnTo>
                <a:lnTo>
                  <a:pt x="553" y="1563"/>
                </a:lnTo>
                <a:lnTo>
                  <a:pt x="584" y="1556"/>
                </a:lnTo>
                <a:lnTo>
                  <a:pt x="609" y="1551"/>
                </a:lnTo>
                <a:lnTo>
                  <a:pt x="621" y="1549"/>
                </a:lnTo>
                <a:lnTo>
                  <a:pt x="630" y="1549"/>
                </a:lnTo>
                <a:lnTo>
                  <a:pt x="630" y="1549"/>
                </a:lnTo>
                <a:lnTo>
                  <a:pt x="655" y="1547"/>
                </a:lnTo>
                <a:lnTo>
                  <a:pt x="663" y="1547"/>
                </a:lnTo>
                <a:lnTo>
                  <a:pt x="669" y="1545"/>
                </a:lnTo>
                <a:lnTo>
                  <a:pt x="673" y="1542"/>
                </a:lnTo>
                <a:lnTo>
                  <a:pt x="676" y="1539"/>
                </a:lnTo>
                <a:lnTo>
                  <a:pt x="681" y="1528"/>
                </a:lnTo>
                <a:lnTo>
                  <a:pt x="681" y="1528"/>
                </a:lnTo>
                <a:lnTo>
                  <a:pt x="686" y="1514"/>
                </a:lnTo>
                <a:lnTo>
                  <a:pt x="689" y="1501"/>
                </a:lnTo>
                <a:lnTo>
                  <a:pt x="691" y="1490"/>
                </a:lnTo>
                <a:lnTo>
                  <a:pt x="691" y="1482"/>
                </a:lnTo>
                <a:lnTo>
                  <a:pt x="691" y="1482"/>
                </a:lnTo>
                <a:lnTo>
                  <a:pt x="690" y="1473"/>
                </a:lnTo>
                <a:lnTo>
                  <a:pt x="686" y="1462"/>
                </a:lnTo>
                <a:lnTo>
                  <a:pt x="681" y="1446"/>
                </a:lnTo>
                <a:lnTo>
                  <a:pt x="681" y="1446"/>
                </a:lnTo>
                <a:lnTo>
                  <a:pt x="703" y="1446"/>
                </a:lnTo>
                <a:lnTo>
                  <a:pt x="747" y="1446"/>
                </a:lnTo>
                <a:lnTo>
                  <a:pt x="747" y="1446"/>
                </a:lnTo>
                <a:lnTo>
                  <a:pt x="763" y="1446"/>
                </a:lnTo>
                <a:lnTo>
                  <a:pt x="786" y="1444"/>
                </a:lnTo>
                <a:lnTo>
                  <a:pt x="840" y="1436"/>
                </a:lnTo>
                <a:lnTo>
                  <a:pt x="888" y="1427"/>
                </a:lnTo>
                <a:lnTo>
                  <a:pt x="905" y="1423"/>
                </a:lnTo>
                <a:lnTo>
                  <a:pt x="911" y="1421"/>
                </a:lnTo>
                <a:lnTo>
                  <a:pt x="911" y="1421"/>
                </a:lnTo>
                <a:lnTo>
                  <a:pt x="915" y="1416"/>
                </a:lnTo>
                <a:lnTo>
                  <a:pt x="919" y="1408"/>
                </a:lnTo>
                <a:lnTo>
                  <a:pt x="921" y="1398"/>
                </a:lnTo>
                <a:lnTo>
                  <a:pt x="921" y="1392"/>
                </a:lnTo>
                <a:lnTo>
                  <a:pt x="921" y="1385"/>
                </a:lnTo>
                <a:lnTo>
                  <a:pt x="921" y="1385"/>
                </a:lnTo>
                <a:lnTo>
                  <a:pt x="918" y="1368"/>
                </a:lnTo>
                <a:lnTo>
                  <a:pt x="914" y="1353"/>
                </a:lnTo>
                <a:lnTo>
                  <a:pt x="906" y="1334"/>
                </a:lnTo>
                <a:lnTo>
                  <a:pt x="906" y="1334"/>
                </a:lnTo>
                <a:lnTo>
                  <a:pt x="903" y="1330"/>
                </a:lnTo>
                <a:lnTo>
                  <a:pt x="900" y="1327"/>
                </a:lnTo>
                <a:lnTo>
                  <a:pt x="895" y="1323"/>
                </a:lnTo>
                <a:lnTo>
                  <a:pt x="891" y="1318"/>
                </a:lnTo>
                <a:lnTo>
                  <a:pt x="891" y="1318"/>
                </a:lnTo>
                <a:lnTo>
                  <a:pt x="889" y="1316"/>
                </a:lnTo>
                <a:lnTo>
                  <a:pt x="889" y="1312"/>
                </a:lnTo>
                <a:lnTo>
                  <a:pt x="893" y="1305"/>
                </a:lnTo>
                <a:lnTo>
                  <a:pt x="893" y="1302"/>
                </a:lnTo>
                <a:lnTo>
                  <a:pt x="895" y="1296"/>
                </a:lnTo>
                <a:lnTo>
                  <a:pt x="893" y="1293"/>
                </a:lnTo>
                <a:lnTo>
                  <a:pt x="891" y="1287"/>
                </a:lnTo>
                <a:lnTo>
                  <a:pt x="891" y="1287"/>
                </a:lnTo>
                <a:lnTo>
                  <a:pt x="887" y="1280"/>
                </a:lnTo>
                <a:lnTo>
                  <a:pt x="883" y="1267"/>
                </a:lnTo>
                <a:lnTo>
                  <a:pt x="874" y="1228"/>
                </a:lnTo>
                <a:lnTo>
                  <a:pt x="868" y="1207"/>
                </a:lnTo>
                <a:lnTo>
                  <a:pt x="861" y="1182"/>
                </a:lnTo>
                <a:lnTo>
                  <a:pt x="854" y="1161"/>
                </a:lnTo>
                <a:lnTo>
                  <a:pt x="845" y="1139"/>
                </a:lnTo>
                <a:lnTo>
                  <a:pt x="845" y="1139"/>
                </a:lnTo>
                <a:lnTo>
                  <a:pt x="834" y="1118"/>
                </a:lnTo>
                <a:lnTo>
                  <a:pt x="822" y="1099"/>
                </a:lnTo>
                <a:lnTo>
                  <a:pt x="810" y="1081"/>
                </a:lnTo>
                <a:lnTo>
                  <a:pt x="797" y="1064"/>
                </a:lnTo>
                <a:lnTo>
                  <a:pt x="778" y="1039"/>
                </a:lnTo>
                <a:lnTo>
                  <a:pt x="768" y="1026"/>
                </a:lnTo>
                <a:lnTo>
                  <a:pt x="768" y="1026"/>
                </a:lnTo>
                <a:lnTo>
                  <a:pt x="759" y="1016"/>
                </a:lnTo>
                <a:lnTo>
                  <a:pt x="754" y="1011"/>
                </a:lnTo>
                <a:lnTo>
                  <a:pt x="753" y="1006"/>
                </a:lnTo>
                <a:lnTo>
                  <a:pt x="753" y="1006"/>
                </a:lnTo>
                <a:lnTo>
                  <a:pt x="756" y="998"/>
                </a:lnTo>
                <a:lnTo>
                  <a:pt x="765" y="980"/>
                </a:lnTo>
                <a:lnTo>
                  <a:pt x="793" y="926"/>
                </a:lnTo>
                <a:lnTo>
                  <a:pt x="845" y="831"/>
                </a:lnTo>
                <a:lnTo>
                  <a:pt x="845" y="831"/>
                </a:lnTo>
                <a:lnTo>
                  <a:pt x="850" y="820"/>
                </a:lnTo>
                <a:lnTo>
                  <a:pt x="856" y="806"/>
                </a:lnTo>
                <a:lnTo>
                  <a:pt x="861" y="788"/>
                </a:lnTo>
                <a:lnTo>
                  <a:pt x="868" y="767"/>
                </a:lnTo>
                <a:lnTo>
                  <a:pt x="873" y="744"/>
                </a:lnTo>
                <a:lnTo>
                  <a:pt x="878" y="719"/>
                </a:lnTo>
                <a:lnTo>
                  <a:pt x="882" y="690"/>
                </a:lnTo>
                <a:lnTo>
                  <a:pt x="886" y="662"/>
                </a:lnTo>
                <a:lnTo>
                  <a:pt x="886" y="662"/>
                </a:lnTo>
                <a:lnTo>
                  <a:pt x="888" y="635"/>
                </a:lnTo>
                <a:lnTo>
                  <a:pt x="888" y="614"/>
                </a:lnTo>
                <a:lnTo>
                  <a:pt x="888" y="596"/>
                </a:lnTo>
                <a:lnTo>
                  <a:pt x="887" y="582"/>
                </a:lnTo>
                <a:lnTo>
                  <a:pt x="884" y="571"/>
                </a:lnTo>
                <a:lnTo>
                  <a:pt x="883" y="565"/>
                </a:lnTo>
                <a:lnTo>
                  <a:pt x="880" y="560"/>
                </a:lnTo>
                <a:lnTo>
                  <a:pt x="880" y="560"/>
                </a:lnTo>
                <a:lnTo>
                  <a:pt x="888" y="549"/>
                </a:lnTo>
                <a:lnTo>
                  <a:pt x="896" y="539"/>
                </a:lnTo>
                <a:lnTo>
                  <a:pt x="896" y="539"/>
                </a:lnTo>
                <a:lnTo>
                  <a:pt x="884" y="519"/>
                </a:lnTo>
                <a:lnTo>
                  <a:pt x="855" y="473"/>
                </a:lnTo>
                <a:lnTo>
                  <a:pt x="827" y="428"/>
                </a:lnTo>
                <a:lnTo>
                  <a:pt x="814" y="406"/>
                </a:lnTo>
                <a:lnTo>
                  <a:pt x="814" y="406"/>
                </a:lnTo>
                <a:lnTo>
                  <a:pt x="810" y="396"/>
                </a:lnTo>
                <a:lnTo>
                  <a:pt x="801" y="371"/>
                </a:lnTo>
                <a:lnTo>
                  <a:pt x="787" y="343"/>
                </a:lnTo>
                <a:lnTo>
                  <a:pt x="781" y="330"/>
                </a:lnTo>
                <a:lnTo>
                  <a:pt x="773" y="319"/>
                </a:lnTo>
                <a:lnTo>
                  <a:pt x="773" y="319"/>
                </a:lnTo>
                <a:lnTo>
                  <a:pt x="764" y="307"/>
                </a:lnTo>
                <a:lnTo>
                  <a:pt x="751" y="293"/>
                </a:lnTo>
                <a:lnTo>
                  <a:pt x="721" y="261"/>
                </a:lnTo>
                <a:lnTo>
                  <a:pt x="692" y="233"/>
                </a:lnTo>
                <a:lnTo>
                  <a:pt x="676" y="216"/>
                </a:lnTo>
                <a:lnTo>
                  <a:pt x="676" y="216"/>
                </a:lnTo>
                <a:lnTo>
                  <a:pt x="669" y="209"/>
                </a:lnTo>
                <a:lnTo>
                  <a:pt x="664" y="202"/>
                </a:lnTo>
                <a:lnTo>
                  <a:pt x="654" y="195"/>
                </a:lnTo>
                <a:lnTo>
                  <a:pt x="640" y="186"/>
                </a:lnTo>
                <a:lnTo>
                  <a:pt x="640" y="186"/>
                </a:lnTo>
                <a:lnTo>
                  <a:pt x="630" y="181"/>
                </a:lnTo>
                <a:lnTo>
                  <a:pt x="614" y="174"/>
                </a:lnTo>
                <a:lnTo>
                  <a:pt x="581" y="163"/>
                </a:lnTo>
                <a:lnTo>
                  <a:pt x="529" y="145"/>
                </a:lnTo>
                <a:lnTo>
                  <a:pt x="529" y="145"/>
                </a:lnTo>
                <a:lnTo>
                  <a:pt x="529" y="146"/>
                </a:lnTo>
                <a:lnTo>
                  <a:pt x="529" y="146"/>
                </a:lnTo>
                <a:lnTo>
                  <a:pt x="527" y="145"/>
                </a:lnTo>
                <a:lnTo>
                  <a:pt x="529" y="145"/>
                </a:lnTo>
                <a:lnTo>
                  <a:pt x="529" y="145"/>
                </a:lnTo>
                <a:lnTo>
                  <a:pt x="522" y="140"/>
                </a:lnTo>
                <a:lnTo>
                  <a:pt x="522" y="140"/>
                </a:lnTo>
                <a:lnTo>
                  <a:pt x="517" y="137"/>
                </a:lnTo>
                <a:lnTo>
                  <a:pt x="513" y="134"/>
                </a:lnTo>
                <a:lnTo>
                  <a:pt x="504" y="134"/>
                </a:lnTo>
                <a:lnTo>
                  <a:pt x="497" y="134"/>
                </a:lnTo>
                <a:lnTo>
                  <a:pt x="497" y="134"/>
                </a:lnTo>
                <a:lnTo>
                  <a:pt x="486" y="134"/>
                </a:lnTo>
                <a:lnTo>
                  <a:pt x="476" y="134"/>
                </a:lnTo>
                <a:lnTo>
                  <a:pt x="481" y="104"/>
                </a:lnTo>
                <a:lnTo>
                  <a:pt x="466" y="99"/>
                </a:lnTo>
                <a:lnTo>
                  <a:pt x="466" y="99"/>
                </a:lnTo>
                <a:lnTo>
                  <a:pt x="466" y="97"/>
                </a:lnTo>
                <a:lnTo>
                  <a:pt x="466" y="93"/>
                </a:lnTo>
                <a:lnTo>
                  <a:pt x="467" y="83"/>
                </a:lnTo>
                <a:lnTo>
                  <a:pt x="469" y="73"/>
                </a:lnTo>
                <a:lnTo>
                  <a:pt x="467" y="69"/>
                </a:lnTo>
                <a:lnTo>
                  <a:pt x="466" y="68"/>
                </a:lnTo>
                <a:lnTo>
                  <a:pt x="435" y="68"/>
                </a:lnTo>
                <a:lnTo>
                  <a:pt x="435" y="68"/>
                </a:lnTo>
                <a:lnTo>
                  <a:pt x="419" y="46"/>
                </a:lnTo>
                <a:lnTo>
                  <a:pt x="405" y="27"/>
                </a:lnTo>
                <a:lnTo>
                  <a:pt x="394" y="11"/>
                </a:lnTo>
                <a:lnTo>
                  <a:pt x="394" y="11"/>
                </a:lnTo>
                <a:lnTo>
                  <a:pt x="392" y="9"/>
                </a:lnTo>
                <a:lnTo>
                  <a:pt x="388" y="6"/>
                </a:lnTo>
                <a:lnTo>
                  <a:pt x="375" y="2"/>
                </a:lnTo>
                <a:lnTo>
                  <a:pt x="360" y="1"/>
                </a:lnTo>
                <a:lnTo>
                  <a:pt x="342" y="0"/>
                </a:lnTo>
                <a:lnTo>
                  <a:pt x="324" y="1"/>
                </a:lnTo>
                <a:lnTo>
                  <a:pt x="307" y="2"/>
                </a:lnTo>
                <a:lnTo>
                  <a:pt x="292" y="4"/>
                </a:lnTo>
                <a:lnTo>
                  <a:pt x="282" y="6"/>
                </a:lnTo>
                <a:lnTo>
                  <a:pt x="282" y="6"/>
                </a:lnTo>
                <a:lnTo>
                  <a:pt x="273" y="10"/>
                </a:lnTo>
                <a:lnTo>
                  <a:pt x="263" y="17"/>
                </a:lnTo>
                <a:lnTo>
                  <a:pt x="252" y="24"/>
                </a:lnTo>
                <a:lnTo>
                  <a:pt x="242" y="33"/>
                </a:lnTo>
                <a:lnTo>
                  <a:pt x="233" y="43"/>
                </a:lnTo>
                <a:lnTo>
                  <a:pt x="224" y="52"/>
                </a:lnTo>
                <a:lnTo>
                  <a:pt x="219" y="61"/>
                </a:lnTo>
                <a:lnTo>
                  <a:pt x="215" y="68"/>
                </a:lnTo>
                <a:lnTo>
                  <a:pt x="215" y="68"/>
                </a:lnTo>
                <a:lnTo>
                  <a:pt x="214" y="74"/>
                </a:lnTo>
                <a:lnTo>
                  <a:pt x="213" y="83"/>
                </a:lnTo>
                <a:lnTo>
                  <a:pt x="213" y="101"/>
                </a:lnTo>
                <a:lnTo>
                  <a:pt x="214" y="116"/>
                </a:lnTo>
                <a:lnTo>
                  <a:pt x="215" y="124"/>
                </a:lnTo>
                <a:lnTo>
                  <a:pt x="215" y="124"/>
                </a:lnTo>
                <a:lnTo>
                  <a:pt x="215" y="132"/>
                </a:lnTo>
                <a:lnTo>
                  <a:pt x="215" y="140"/>
                </a:lnTo>
                <a:lnTo>
                  <a:pt x="215" y="140"/>
                </a:lnTo>
                <a:lnTo>
                  <a:pt x="205" y="146"/>
                </a:lnTo>
                <a:lnTo>
                  <a:pt x="185" y="160"/>
                </a:lnTo>
                <a:lnTo>
                  <a:pt x="174" y="168"/>
                </a:lnTo>
                <a:lnTo>
                  <a:pt x="168" y="175"/>
                </a:lnTo>
                <a:lnTo>
                  <a:pt x="165" y="178"/>
                </a:lnTo>
                <a:lnTo>
                  <a:pt x="165" y="182"/>
                </a:lnTo>
                <a:lnTo>
                  <a:pt x="167" y="184"/>
                </a:lnTo>
                <a:lnTo>
                  <a:pt x="169" y="186"/>
                </a:lnTo>
                <a:lnTo>
                  <a:pt x="169" y="186"/>
                </a:lnTo>
                <a:lnTo>
                  <a:pt x="178" y="188"/>
                </a:lnTo>
                <a:lnTo>
                  <a:pt x="191" y="189"/>
                </a:lnTo>
                <a:lnTo>
                  <a:pt x="220" y="189"/>
                </a:lnTo>
                <a:lnTo>
                  <a:pt x="245" y="188"/>
                </a:lnTo>
                <a:lnTo>
                  <a:pt x="254" y="187"/>
                </a:lnTo>
                <a:lnTo>
                  <a:pt x="256" y="186"/>
                </a:lnTo>
                <a:lnTo>
                  <a:pt x="256" y="186"/>
                </a:lnTo>
                <a:lnTo>
                  <a:pt x="256" y="186"/>
                </a:lnTo>
                <a:lnTo>
                  <a:pt x="257" y="188"/>
                </a:lnTo>
                <a:lnTo>
                  <a:pt x="260" y="196"/>
                </a:lnTo>
                <a:lnTo>
                  <a:pt x="261" y="205"/>
                </a:lnTo>
                <a:lnTo>
                  <a:pt x="261" y="209"/>
                </a:lnTo>
                <a:lnTo>
                  <a:pt x="261" y="211"/>
                </a:lnTo>
                <a:lnTo>
                  <a:pt x="261" y="211"/>
                </a:lnTo>
                <a:lnTo>
                  <a:pt x="257" y="220"/>
                </a:lnTo>
                <a:lnTo>
                  <a:pt x="256" y="224"/>
                </a:lnTo>
                <a:lnTo>
                  <a:pt x="256" y="225"/>
                </a:lnTo>
                <a:lnTo>
                  <a:pt x="256" y="227"/>
                </a:lnTo>
                <a:lnTo>
                  <a:pt x="256" y="227"/>
                </a:lnTo>
                <a:lnTo>
                  <a:pt x="266" y="232"/>
                </a:lnTo>
                <a:lnTo>
                  <a:pt x="266" y="232"/>
                </a:lnTo>
                <a:lnTo>
                  <a:pt x="268" y="236"/>
                </a:lnTo>
                <a:lnTo>
                  <a:pt x="270" y="243"/>
                </a:lnTo>
                <a:lnTo>
                  <a:pt x="277" y="255"/>
                </a:lnTo>
                <a:lnTo>
                  <a:pt x="280" y="261"/>
                </a:lnTo>
                <a:lnTo>
                  <a:pt x="287" y="268"/>
                </a:lnTo>
                <a:lnTo>
                  <a:pt x="287" y="268"/>
                </a:lnTo>
                <a:lnTo>
                  <a:pt x="300" y="279"/>
                </a:lnTo>
                <a:lnTo>
                  <a:pt x="311" y="287"/>
                </a:lnTo>
                <a:lnTo>
                  <a:pt x="320" y="291"/>
                </a:lnTo>
                <a:lnTo>
                  <a:pt x="328" y="293"/>
                </a:lnTo>
                <a:lnTo>
                  <a:pt x="328" y="293"/>
                </a:lnTo>
                <a:lnTo>
                  <a:pt x="332" y="293"/>
                </a:lnTo>
                <a:lnTo>
                  <a:pt x="335" y="292"/>
                </a:lnTo>
                <a:lnTo>
                  <a:pt x="344" y="287"/>
                </a:lnTo>
                <a:lnTo>
                  <a:pt x="352" y="280"/>
                </a:lnTo>
                <a:lnTo>
                  <a:pt x="359" y="278"/>
                </a:lnTo>
                <a:lnTo>
                  <a:pt x="359" y="278"/>
                </a:lnTo>
                <a:lnTo>
                  <a:pt x="369" y="275"/>
                </a:lnTo>
                <a:lnTo>
                  <a:pt x="373" y="274"/>
                </a:lnTo>
                <a:lnTo>
                  <a:pt x="374" y="273"/>
                </a:lnTo>
                <a:lnTo>
                  <a:pt x="374" y="273"/>
                </a:lnTo>
                <a:lnTo>
                  <a:pt x="375" y="271"/>
                </a:lnTo>
                <a:lnTo>
                  <a:pt x="380" y="271"/>
                </a:lnTo>
                <a:lnTo>
                  <a:pt x="392" y="269"/>
                </a:lnTo>
                <a:lnTo>
                  <a:pt x="410" y="268"/>
                </a:lnTo>
                <a:lnTo>
                  <a:pt x="410" y="268"/>
                </a:lnTo>
                <a:lnTo>
                  <a:pt x="397" y="292"/>
                </a:lnTo>
                <a:lnTo>
                  <a:pt x="385" y="314"/>
                </a:lnTo>
                <a:lnTo>
                  <a:pt x="382" y="324"/>
                </a:lnTo>
                <a:lnTo>
                  <a:pt x="379" y="334"/>
                </a:lnTo>
                <a:lnTo>
                  <a:pt x="379" y="334"/>
                </a:lnTo>
                <a:lnTo>
                  <a:pt x="370" y="387"/>
                </a:lnTo>
                <a:lnTo>
                  <a:pt x="364" y="421"/>
                </a:lnTo>
                <a:lnTo>
                  <a:pt x="287" y="473"/>
                </a:lnTo>
                <a:lnTo>
                  <a:pt x="205" y="483"/>
                </a:lnTo>
                <a:lnTo>
                  <a:pt x="205" y="483"/>
                </a:lnTo>
                <a:lnTo>
                  <a:pt x="195" y="483"/>
                </a:lnTo>
                <a:lnTo>
                  <a:pt x="186" y="483"/>
                </a:lnTo>
                <a:lnTo>
                  <a:pt x="179" y="483"/>
                </a:lnTo>
                <a:lnTo>
                  <a:pt x="179" y="483"/>
                </a:lnTo>
                <a:lnTo>
                  <a:pt x="170" y="483"/>
                </a:lnTo>
                <a:lnTo>
                  <a:pt x="154" y="483"/>
                </a:lnTo>
                <a:lnTo>
                  <a:pt x="137" y="480"/>
                </a:lnTo>
                <a:lnTo>
                  <a:pt x="130" y="479"/>
                </a:lnTo>
                <a:lnTo>
                  <a:pt x="123" y="478"/>
                </a:lnTo>
                <a:lnTo>
                  <a:pt x="123" y="478"/>
                </a:lnTo>
                <a:lnTo>
                  <a:pt x="112" y="474"/>
                </a:lnTo>
                <a:lnTo>
                  <a:pt x="98" y="471"/>
                </a:lnTo>
                <a:lnTo>
                  <a:pt x="85" y="470"/>
                </a:lnTo>
                <a:lnTo>
                  <a:pt x="77" y="467"/>
                </a:lnTo>
                <a:lnTo>
                  <a:pt x="77" y="467"/>
                </a:lnTo>
                <a:lnTo>
                  <a:pt x="73" y="467"/>
                </a:lnTo>
                <a:lnTo>
                  <a:pt x="64" y="467"/>
                </a:lnTo>
                <a:lnTo>
                  <a:pt x="43" y="469"/>
                </a:lnTo>
                <a:lnTo>
                  <a:pt x="22" y="473"/>
                </a:lnTo>
                <a:lnTo>
                  <a:pt x="17" y="475"/>
                </a:lnTo>
                <a:lnTo>
                  <a:pt x="16" y="476"/>
                </a:lnTo>
                <a:lnTo>
                  <a:pt x="16" y="478"/>
                </a:lnTo>
                <a:lnTo>
                  <a:pt x="16" y="478"/>
                </a:lnTo>
                <a:lnTo>
                  <a:pt x="19" y="482"/>
                </a:lnTo>
                <a:lnTo>
                  <a:pt x="23" y="483"/>
                </a:lnTo>
                <a:lnTo>
                  <a:pt x="26" y="483"/>
                </a:lnTo>
                <a:lnTo>
                  <a:pt x="26" y="483"/>
                </a:lnTo>
                <a:lnTo>
                  <a:pt x="35" y="483"/>
                </a:lnTo>
                <a:lnTo>
                  <a:pt x="40" y="482"/>
                </a:lnTo>
                <a:lnTo>
                  <a:pt x="41" y="483"/>
                </a:lnTo>
                <a:lnTo>
                  <a:pt x="41" y="483"/>
                </a:lnTo>
                <a:lnTo>
                  <a:pt x="41" y="483"/>
                </a:lnTo>
                <a:lnTo>
                  <a:pt x="17" y="494"/>
                </a:lnTo>
                <a:lnTo>
                  <a:pt x="4" y="503"/>
                </a:lnTo>
                <a:lnTo>
                  <a:pt x="0" y="506"/>
                </a:lnTo>
                <a:lnTo>
                  <a:pt x="0" y="507"/>
                </a:lnTo>
                <a:lnTo>
                  <a:pt x="0" y="508"/>
                </a:lnTo>
                <a:lnTo>
                  <a:pt x="0" y="508"/>
                </a:lnTo>
                <a:lnTo>
                  <a:pt x="9" y="514"/>
                </a:lnTo>
                <a:lnTo>
                  <a:pt x="13" y="515"/>
                </a:lnTo>
                <a:lnTo>
                  <a:pt x="14" y="515"/>
                </a:lnTo>
                <a:lnTo>
                  <a:pt x="16" y="514"/>
                </a:lnTo>
                <a:lnTo>
                  <a:pt x="16" y="514"/>
                </a:lnTo>
                <a:lnTo>
                  <a:pt x="18" y="512"/>
                </a:lnTo>
                <a:lnTo>
                  <a:pt x="23" y="510"/>
                </a:lnTo>
                <a:lnTo>
                  <a:pt x="37" y="505"/>
                </a:lnTo>
                <a:lnTo>
                  <a:pt x="57" y="498"/>
                </a:lnTo>
                <a:lnTo>
                  <a:pt x="57" y="498"/>
                </a:lnTo>
                <a:lnTo>
                  <a:pt x="57" y="501"/>
                </a:lnTo>
                <a:lnTo>
                  <a:pt x="58" y="508"/>
                </a:lnTo>
                <a:lnTo>
                  <a:pt x="57" y="511"/>
                </a:lnTo>
                <a:lnTo>
                  <a:pt x="57" y="515"/>
                </a:lnTo>
                <a:lnTo>
                  <a:pt x="54" y="517"/>
                </a:lnTo>
                <a:lnTo>
                  <a:pt x="51" y="519"/>
                </a:lnTo>
                <a:lnTo>
                  <a:pt x="51" y="519"/>
                </a:lnTo>
                <a:lnTo>
                  <a:pt x="48" y="521"/>
                </a:lnTo>
                <a:lnTo>
                  <a:pt x="43" y="525"/>
                </a:lnTo>
                <a:lnTo>
                  <a:pt x="32" y="537"/>
                </a:lnTo>
                <a:lnTo>
                  <a:pt x="26" y="548"/>
                </a:lnTo>
                <a:lnTo>
                  <a:pt x="25" y="552"/>
                </a:lnTo>
                <a:lnTo>
                  <a:pt x="25" y="553"/>
                </a:lnTo>
                <a:lnTo>
                  <a:pt x="26" y="555"/>
                </a:lnTo>
                <a:lnTo>
                  <a:pt x="26" y="555"/>
                </a:lnTo>
                <a:lnTo>
                  <a:pt x="28" y="555"/>
                </a:lnTo>
                <a:lnTo>
                  <a:pt x="32" y="553"/>
                </a:lnTo>
                <a:lnTo>
                  <a:pt x="39" y="549"/>
                </a:lnTo>
                <a:lnTo>
                  <a:pt x="46" y="544"/>
                </a:lnTo>
                <a:lnTo>
                  <a:pt x="46" y="544"/>
                </a:lnTo>
                <a:lnTo>
                  <a:pt x="48" y="555"/>
                </a:lnTo>
                <a:lnTo>
                  <a:pt x="49" y="561"/>
                </a:lnTo>
                <a:lnTo>
                  <a:pt x="50" y="564"/>
                </a:lnTo>
                <a:lnTo>
                  <a:pt x="51" y="565"/>
                </a:lnTo>
                <a:lnTo>
                  <a:pt x="51" y="565"/>
                </a:lnTo>
                <a:lnTo>
                  <a:pt x="54" y="564"/>
                </a:lnTo>
                <a:lnTo>
                  <a:pt x="58" y="560"/>
                </a:lnTo>
                <a:lnTo>
                  <a:pt x="68" y="549"/>
                </a:lnTo>
                <a:lnTo>
                  <a:pt x="82" y="534"/>
                </a:lnTo>
                <a:lnTo>
                  <a:pt x="82" y="534"/>
                </a:lnTo>
                <a:lnTo>
                  <a:pt x="87" y="533"/>
                </a:lnTo>
                <a:lnTo>
                  <a:pt x="92" y="533"/>
                </a:lnTo>
                <a:lnTo>
                  <a:pt x="98" y="534"/>
                </a:lnTo>
                <a:lnTo>
                  <a:pt x="98" y="534"/>
                </a:lnTo>
                <a:lnTo>
                  <a:pt x="101" y="535"/>
                </a:lnTo>
                <a:lnTo>
                  <a:pt x="106" y="537"/>
                </a:lnTo>
                <a:lnTo>
                  <a:pt x="112" y="538"/>
                </a:lnTo>
                <a:lnTo>
                  <a:pt x="118" y="539"/>
                </a:lnTo>
                <a:lnTo>
                  <a:pt x="118" y="539"/>
                </a:lnTo>
                <a:lnTo>
                  <a:pt x="127" y="543"/>
                </a:lnTo>
                <a:lnTo>
                  <a:pt x="144" y="544"/>
                </a:lnTo>
                <a:lnTo>
                  <a:pt x="144" y="544"/>
                </a:lnTo>
                <a:lnTo>
                  <a:pt x="170" y="546"/>
                </a:lnTo>
                <a:lnTo>
                  <a:pt x="179" y="546"/>
                </a:lnTo>
                <a:lnTo>
                  <a:pt x="185" y="544"/>
                </a:lnTo>
                <a:lnTo>
                  <a:pt x="185" y="544"/>
                </a:lnTo>
                <a:lnTo>
                  <a:pt x="188" y="543"/>
                </a:lnTo>
                <a:lnTo>
                  <a:pt x="195" y="542"/>
                </a:lnTo>
                <a:lnTo>
                  <a:pt x="205" y="539"/>
                </a:lnTo>
                <a:lnTo>
                  <a:pt x="215" y="555"/>
                </a:lnTo>
                <a:lnTo>
                  <a:pt x="215" y="555"/>
                </a:lnTo>
                <a:lnTo>
                  <a:pt x="312" y="544"/>
                </a:lnTo>
                <a:lnTo>
                  <a:pt x="312" y="544"/>
                </a:lnTo>
                <a:lnTo>
                  <a:pt x="338" y="534"/>
                </a:lnTo>
                <a:lnTo>
                  <a:pt x="364" y="524"/>
                </a:lnTo>
                <a:lnTo>
                  <a:pt x="399" y="493"/>
                </a:lnTo>
                <a:lnTo>
                  <a:pt x="399" y="493"/>
                </a:lnTo>
                <a:lnTo>
                  <a:pt x="421" y="467"/>
                </a:lnTo>
                <a:lnTo>
                  <a:pt x="438" y="450"/>
                </a:lnTo>
                <a:lnTo>
                  <a:pt x="445" y="442"/>
                </a:lnTo>
                <a:lnTo>
                  <a:pt x="445" y="442"/>
                </a:lnTo>
                <a:lnTo>
                  <a:pt x="445" y="444"/>
                </a:lnTo>
                <a:lnTo>
                  <a:pt x="445" y="450"/>
                </a:lnTo>
                <a:lnTo>
                  <a:pt x="443" y="466"/>
                </a:lnTo>
                <a:lnTo>
                  <a:pt x="439" y="483"/>
                </a:lnTo>
                <a:lnTo>
                  <a:pt x="435" y="493"/>
                </a:lnTo>
                <a:lnTo>
                  <a:pt x="435" y="493"/>
                </a:lnTo>
                <a:lnTo>
                  <a:pt x="407" y="521"/>
                </a:lnTo>
                <a:lnTo>
                  <a:pt x="387" y="541"/>
                </a:lnTo>
                <a:lnTo>
                  <a:pt x="376" y="549"/>
                </a:lnTo>
                <a:lnTo>
                  <a:pt x="369" y="555"/>
                </a:lnTo>
                <a:lnTo>
                  <a:pt x="369" y="555"/>
                </a:lnTo>
                <a:lnTo>
                  <a:pt x="360" y="560"/>
                </a:lnTo>
                <a:lnTo>
                  <a:pt x="348" y="565"/>
                </a:lnTo>
                <a:lnTo>
                  <a:pt x="319" y="576"/>
                </a:lnTo>
                <a:lnTo>
                  <a:pt x="291" y="587"/>
                </a:lnTo>
                <a:lnTo>
                  <a:pt x="277" y="590"/>
                </a:lnTo>
                <a:lnTo>
                  <a:pt x="277" y="590"/>
                </a:lnTo>
                <a:lnTo>
                  <a:pt x="266" y="593"/>
                </a:lnTo>
                <a:lnTo>
                  <a:pt x="261" y="596"/>
                </a:lnTo>
                <a:lnTo>
                  <a:pt x="261" y="596"/>
                </a:lnTo>
                <a:lnTo>
                  <a:pt x="234" y="597"/>
                </a:lnTo>
                <a:lnTo>
                  <a:pt x="214" y="601"/>
                </a:lnTo>
                <a:lnTo>
                  <a:pt x="205" y="603"/>
                </a:lnTo>
                <a:lnTo>
                  <a:pt x="200" y="606"/>
                </a:lnTo>
                <a:lnTo>
                  <a:pt x="200" y="606"/>
                </a:lnTo>
                <a:lnTo>
                  <a:pt x="183" y="617"/>
                </a:lnTo>
                <a:lnTo>
                  <a:pt x="156" y="635"/>
                </a:lnTo>
                <a:lnTo>
                  <a:pt x="132" y="653"/>
                </a:lnTo>
                <a:lnTo>
                  <a:pt x="124" y="660"/>
                </a:lnTo>
                <a:lnTo>
                  <a:pt x="123" y="661"/>
                </a:lnTo>
                <a:lnTo>
                  <a:pt x="123" y="662"/>
                </a:lnTo>
                <a:lnTo>
                  <a:pt x="123" y="662"/>
                </a:lnTo>
                <a:lnTo>
                  <a:pt x="126" y="663"/>
                </a:lnTo>
                <a:lnTo>
                  <a:pt x="128" y="663"/>
                </a:lnTo>
                <a:lnTo>
                  <a:pt x="136" y="661"/>
                </a:lnTo>
                <a:lnTo>
                  <a:pt x="149" y="657"/>
                </a:lnTo>
                <a:lnTo>
                  <a:pt x="149" y="657"/>
                </a:lnTo>
                <a:lnTo>
                  <a:pt x="165" y="649"/>
                </a:lnTo>
                <a:lnTo>
                  <a:pt x="179" y="642"/>
                </a:lnTo>
                <a:lnTo>
                  <a:pt x="128" y="693"/>
                </a:lnTo>
                <a:lnTo>
                  <a:pt x="128" y="693"/>
                </a:lnTo>
                <a:lnTo>
                  <a:pt x="126" y="697"/>
                </a:lnTo>
                <a:lnTo>
                  <a:pt x="126" y="701"/>
                </a:lnTo>
                <a:lnTo>
                  <a:pt x="126" y="702"/>
                </a:lnTo>
                <a:lnTo>
                  <a:pt x="128" y="703"/>
                </a:lnTo>
                <a:lnTo>
                  <a:pt x="128" y="703"/>
                </a:lnTo>
                <a:lnTo>
                  <a:pt x="133" y="702"/>
                </a:lnTo>
                <a:lnTo>
                  <a:pt x="141" y="698"/>
                </a:lnTo>
                <a:lnTo>
                  <a:pt x="164" y="684"/>
                </a:lnTo>
                <a:lnTo>
                  <a:pt x="195" y="662"/>
                </a:lnTo>
                <a:lnTo>
                  <a:pt x="195" y="662"/>
                </a:lnTo>
                <a:lnTo>
                  <a:pt x="182" y="683"/>
                </a:lnTo>
                <a:lnTo>
                  <a:pt x="174" y="698"/>
                </a:lnTo>
                <a:lnTo>
                  <a:pt x="169" y="708"/>
                </a:lnTo>
                <a:lnTo>
                  <a:pt x="169" y="708"/>
                </a:lnTo>
                <a:lnTo>
                  <a:pt x="168" y="713"/>
                </a:lnTo>
                <a:lnTo>
                  <a:pt x="165" y="716"/>
                </a:lnTo>
                <a:lnTo>
                  <a:pt x="165" y="720"/>
                </a:lnTo>
                <a:lnTo>
                  <a:pt x="169" y="724"/>
                </a:lnTo>
                <a:lnTo>
                  <a:pt x="169" y="724"/>
                </a:lnTo>
                <a:lnTo>
                  <a:pt x="172" y="725"/>
                </a:lnTo>
                <a:lnTo>
                  <a:pt x="174" y="724"/>
                </a:lnTo>
                <a:lnTo>
                  <a:pt x="177" y="722"/>
                </a:lnTo>
                <a:lnTo>
                  <a:pt x="179" y="720"/>
                </a:lnTo>
                <a:lnTo>
                  <a:pt x="183" y="716"/>
                </a:lnTo>
                <a:lnTo>
                  <a:pt x="185" y="713"/>
                </a:lnTo>
                <a:lnTo>
                  <a:pt x="225" y="672"/>
                </a:lnTo>
                <a:lnTo>
                  <a:pt x="225" y="672"/>
                </a:lnTo>
                <a:lnTo>
                  <a:pt x="218" y="693"/>
                </a:lnTo>
                <a:lnTo>
                  <a:pt x="211" y="707"/>
                </a:lnTo>
                <a:lnTo>
                  <a:pt x="210" y="713"/>
                </a:lnTo>
                <a:lnTo>
                  <a:pt x="210" y="713"/>
                </a:lnTo>
                <a:lnTo>
                  <a:pt x="210" y="717"/>
                </a:lnTo>
                <a:lnTo>
                  <a:pt x="211" y="725"/>
                </a:lnTo>
                <a:lnTo>
                  <a:pt x="211" y="731"/>
                </a:lnTo>
                <a:lnTo>
                  <a:pt x="213" y="734"/>
                </a:lnTo>
                <a:lnTo>
                  <a:pt x="215" y="734"/>
                </a:lnTo>
                <a:lnTo>
                  <a:pt x="215" y="734"/>
                </a:lnTo>
                <a:lnTo>
                  <a:pt x="220" y="731"/>
                </a:lnTo>
                <a:lnTo>
                  <a:pt x="225" y="728"/>
                </a:lnTo>
                <a:lnTo>
                  <a:pt x="228" y="724"/>
                </a:lnTo>
                <a:lnTo>
                  <a:pt x="231" y="719"/>
                </a:lnTo>
                <a:lnTo>
                  <a:pt x="231" y="719"/>
                </a:lnTo>
                <a:lnTo>
                  <a:pt x="234" y="712"/>
                </a:lnTo>
                <a:lnTo>
                  <a:pt x="241" y="704"/>
                </a:lnTo>
                <a:lnTo>
                  <a:pt x="251" y="693"/>
                </a:lnTo>
                <a:lnTo>
                  <a:pt x="251" y="693"/>
                </a:lnTo>
                <a:lnTo>
                  <a:pt x="256" y="688"/>
                </a:lnTo>
                <a:lnTo>
                  <a:pt x="266" y="681"/>
                </a:lnTo>
                <a:lnTo>
                  <a:pt x="282" y="672"/>
                </a:lnTo>
                <a:lnTo>
                  <a:pt x="302" y="683"/>
                </a:lnTo>
                <a:lnTo>
                  <a:pt x="323" y="688"/>
                </a:lnTo>
                <a:lnTo>
                  <a:pt x="323" y="688"/>
                </a:lnTo>
                <a:lnTo>
                  <a:pt x="355" y="667"/>
                </a:lnTo>
                <a:lnTo>
                  <a:pt x="424" y="623"/>
                </a:lnTo>
                <a:lnTo>
                  <a:pt x="462" y="598"/>
                </a:lnTo>
                <a:lnTo>
                  <a:pt x="497" y="574"/>
                </a:lnTo>
                <a:lnTo>
                  <a:pt x="521" y="556"/>
                </a:lnTo>
                <a:lnTo>
                  <a:pt x="529" y="549"/>
                </a:lnTo>
                <a:lnTo>
                  <a:pt x="532" y="544"/>
                </a:lnTo>
                <a:lnTo>
                  <a:pt x="532" y="544"/>
                </a:lnTo>
                <a:lnTo>
                  <a:pt x="545" y="520"/>
                </a:lnTo>
                <a:lnTo>
                  <a:pt x="550" y="508"/>
                </a:lnTo>
                <a:lnTo>
                  <a:pt x="553" y="498"/>
                </a:lnTo>
                <a:lnTo>
                  <a:pt x="553" y="498"/>
                </a:lnTo>
                <a:close/>
                <a:moveTo>
                  <a:pt x="706" y="1164"/>
                </a:moveTo>
                <a:lnTo>
                  <a:pt x="706" y="1164"/>
                </a:lnTo>
                <a:lnTo>
                  <a:pt x="708" y="1163"/>
                </a:lnTo>
                <a:lnTo>
                  <a:pt x="709" y="1166"/>
                </a:lnTo>
                <a:lnTo>
                  <a:pt x="715" y="1175"/>
                </a:lnTo>
                <a:lnTo>
                  <a:pt x="732" y="1211"/>
                </a:lnTo>
                <a:lnTo>
                  <a:pt x="753" y="1252"/>
                </a:lnTo>
                <a:lnTo>
                  <a:pt x="761" y="1268"/>
                </a:lnTo>
                <a:lnTo>
                  <a:pt x="768" y="1277"/>
                </a:lnTo>
                <a:lnTo>
                  <a:pt x="768" y="1277"/>
                </a:lnTo>
                <a:lnTo>
                  <a:pt x="773" y="1282"/>
                </a:lnTo>
                <a:lnTo>
                  <a:pt x="778" y="1285"/>
                </a:lnTo>
                <a:lnTo>
                  <a:pt x="786" y="1289"/>
                </a:lnTo>
                <a:lnTo>
                  <a:pt x="791" y="1291"/>
                </a:lnTo>
                <a:lnTo>
                  <a:pt x="793" y="1291"/>
                </a:lnTo>
                <a:lnTo>
                  <a:pt x="793" y="1293"/>
                </a:lnTo>
                <a:lnTo>
                  <a:pt x="793" y="1293"/>
                </a:lnTo>
                <a:lnTo>
                  <a:pt x="792" y="1300"/>
                </a:lnTo>
                <a:lnTo>
                  <a:pt x="791" y="1307"/>
                </a:lnTo>
                <a:lnTo>
                  <a:pt x="793" y="1313"/>
                </a:lnTo>
                <a:lnTo>
                  <a:pt x="793" y="1313"/>
                </a:lnTo>
                <a:lnTo>
                  <a:pt x="795" y="1317"/>
                </a:lnTo>
                <a:lnTo>
                  <a:pt x="795" y="1319"/>
                </a:lnTo>
                <a:lnTo>
                  <a:pt x="793" y="1325"/>
                </a:lnTo>
                <a:lnTo>
                  <a:pt x="788" y="1332"/>
                </a:lnTo>
                <a:lnTo>
                  <a:pt x="783" y="1344"/>
                </a:lnTo>
                <a:lnTo>
                  <a:pt x="783" y="1344"/>
                </a:lnTo>
                <a:lnTo>
                  <a:pt x="779" y="1350"/>
                </a:lnTo>
                <a:lnTo>
                  <a:pt x="774" y="1357"/>
                </a:lnTo>
                <a:lnTo>
                  <a:pt x="768" y="1363"/>
                </a:lnTo>
                <a:lnTo>
                  <a:pt x="760" y="1369"/>
                </a:lnTo>
                <a:lnTo>
                  <a:pt x="745" y="1378"/>
                </a:lnTo>
                <a:lnTo>
                  <a:pt x="732" y="1385"/>
                </a:lnTo>
                <a:lnTo>
                  <a:pt x="732" y="1385"/>
                </a:lnTo>
                <a:lnTo>
                  <a:pt x="721" y="1390"/>
                </a:lnTo>
                <a:lnTo>
                  <a:pt x="706" y="1394"/>
                </a:lnTo>
                <a:lnTo>
                  <a:pt x="694" y="1399"/>
                </a:lnTo>
                <a:lnTo>
                  <a:pt x="681" y="1405"/>
                </a:lnTo>
                <a:lnTo>
                  <a:pt x="681" y="1405"/>
                </a:lnTo>
                <a:lnTo>
                  <a:pt x="669" y="1410"/>
                </a:lnTo>
                <a:lnTo>
                  <a:pt x="660" y="1414"/>
                </a:lnTo>
                <a:lnTo>
                  <a:pt x="654" y="1418"/>
                </a:lnTo>
                <a:lnTo>
                  <a:pt x="650" y="1421"/>
                </a:lnTo>
                <a:lnTo>
                  <a:pt x="650" y="1421"/>
                </a:lnTo>
                <a:lnTo>
                  <a:pt x="650" y="1421"/>
                </a:lnTo>
                <a:lnTo>
                  <a:pt x="649" y="1419"/>
                </a:lnTo>
                <a:lnTo>
                  <a:pt x="650" y="1414"/>
                </a:lnTo>
                <a:lnTo>
                  <a:pt x="651" y="1396"/>
                </a:lnTo>
                <a:lnTo>
                  <a:pt x="657" y="1376"/>
                </a:lnTo>
                <a:lnTo>
                  <a:pt x="658" y="1368"/>
                </a:lnTo>
                <a:lnTo>
                  <a:pt x="660" y="1364"/>
                </a:lnTo>
                <a:lnTo>
                  <a:pt x="660" y="1364"/>
                </a:lnTo>
                <a:lnTo>
                  <a:pt x="663" y="1359"/>
                </a:lnTo>
                <a:lnTo>
                  <a:pt x="666" y="1351"/>
                </a:lnTo>
                <a:lnTo>
                  <a:pt x="672" y="1326"/>
                </a:lnTo>
                <a:lnTo>
                  <a:pt x="686" y="1272"/>
                </a:lnTo>
                <a:lnTo>
                  <a:pt x="686" y="1272"/>
                </a:lnTo>
                <a:lnTo>
                  <a:pt x="692" y="1245"/>
                </a:lnTo>
                <a:lnTo>
                  <a:pt x="699" y="1212"/>
                </a:lnTo>
                <a:lnTo>
                  <a:pt x="706" y="1164"/>
                </a:lnTo>
                <a:lnTo>
                  <a:pt x="706" y="1164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4860B0FE-71ED-A4A4-77FD-2138100102D9}"/>
              </a:ext>
            </a:extLst>
          </p:cNvPr>
          <p:cNvSpPr>
            <a:spLocks/>
          </p:cNvSpPr>
          <p:nvPr/>
        </p:nvSpPr>
        <p:spPr bwMode="auto">
          <a:xfrm>
            <a:off x="4123406" y="3969084"/>
            <a:ext cx="1446213" cy="2262188"/>
          </a:xfrm>
          <a:custGeom>
            <a:avLst/>
            <a:gdLst>
              <a:gd name="T0" fmla="*/ 439 w 911"/>
              <a:gd name="T1" fmla="*/ 139 h 1425"/>
              <a:gd name="T2" fmla="*/ 465 w 911"/>
              <a:gd name="T3" fmla="*/ 161 h 1425"/>
              <a:gd name="T4" fmla="*/ 531 w 911"/>
              <a:gd name="T5" fmla="*/ 175 h 1425"/>
              <a:gd name="T6" fmla="*/ 614 w 911"/>
              <a:gd name="T7" fmla="*/ 190 h 1425"/>
              <a:gd name="T8" fmla="*/ 727 w 911"/>
              <a:gd name="T9" fmla="*/ 331 h 1425"/>
              <a:gd name="T10" fmla="*/ 859 w 911"/>
              <a:gd name="T11" fmla="*/ 454 h 1425"/>
              <a:gd name="T12" fmla="*/ 911 w 911"/>
              <a:gd name="T13" fmla="*/ 554 h 1425"/>
              <a:gd name="T14" fmla="*/ 850 w 911"/>
              <a:gd name="T15" fmla="*/ 759 h 1425"/>
              <a:gd name="T16" fmla="*/ 795 w 911"/>
              <a:gd name="T17" fmla="*/ 1146 h 1425"/>
              <a:gd name="T18" fmla="*/ 824 w 911"/>
              <a:gd name="T19" fmla="*/ 1271 h 1425"/>
              <a:gd name="T20" fmla="*/ 837 w 911"/>
              <a:gd name="T21" fmla="*/ 1362 h 1425"/>
              <a:gd name="T22" fmla="*/ 752 w 911"/>
              <a:gd name="T23" fmla="*/ 1420 h 1425"/>
              <a:gd name="T24" fmla="*/ 653 w 911"/>
              <a:gd name="T25" fmla="*/ 1398 h 1425"/>
              <a:gd name="T26" fmla="*/ 718 w 911"/>
              <a:gd name="T27" fmla="*/ 1305 h 1425"/>
              <a:gd name="T28" fmla="*/ 733 w 911"/>
              <a:gd name="T29" fmla="*/ 1270 h 1425"/>
              <a:gd name="T30" fmla="*/ 691 w 911"/>
              <a:gd name="T31" fmla="*/ 1200 h 1425"/>
              <a:gd name="T32" fmla="*/ 590 w 911"/>
              <a:gd name="T33" fmla="*/ 975 h 1425"/>
              <a:gd name="T34" fmla="*/ 543 w 911"/>
              <a:gd name="T35" fmla="*/ 892 h 1425"/>
              <a:gd name="T36" fmla="*/ 563 w 911"/>
              <a:gd name="T37" fmla="*/ 997 h 1425"/>
              <a:gd name="T38" fmla="*/ 580 w 911"/>
              <a:gd name="T39" fmla="*/ 1223 h 1425"/>
              <a:gd name="T40" fmla="*/ 601 w 911"/>
              <a:gd name="T41" fmla="*/ 1314 h 1425"/>
              <a:gd name="T42" fmla="*/ 471 w 911"/>
              <a:gd name="T43" fmla="*/ 1349 h 1425"/>
              <a:gd name="T44" fmla="*/ 348 w 911"/>
              <a:gd name="T45" fmla="*/ 1369 h 1425"/>
              <a:gd name="T46" fmla="*/ 348 w 911"/>
              <a:gd name="T47" fmla="*/ 1335 h 1425"/>
              <a:gd name="T48" fmla="*/ 415 w 911"/>
              <a:gd name="T49" fmla="*/ 1306 h 1425"/>
              <a:gd name="T50" fmla="*/ 474 w 911"/>
              <a:gd name="T51" fmla="*/ 1230 h 1425"/>
              <a:gd name="T52" fmla="*/ 434 w 911"/>
              <a:gd name="T53" fmla="*/ 1102 h 1425"/>
              <a:gd name="T54" fmla="*/ 394 w 911"/>
              <a:gd name="T55" fmla="*/ 820 h 1425"/>
              <a:gd name="T56" fmla="*/ 466 w 911"/>
              <a:gd name="T57" fmla="*/ 687 h 1425"/>
              <a:gd name="T58" fmla="*/ 420 w 911"/>
              <a:gd name="T59" fmla="*/ 687 h 1425"/>
              <a:gd name="T60" fmla="*/ 348 w 911"/>
              <a:gd name="T61" fmla="*/ 709 h 1425"/>
              <a:gd name="T62" fmla="*/ 316 w 911"/>
              <a:gd name="T63" fmla="*/ 700 h 1425"/>
              <a:gd name="T64" fmla="*/ 323 w 911"/>
              <a:gd name="T65" fmla="*/ 667 h 1425"/>
              <a:gd name="T66" fmla="*/ 297 w 911"/>
              <a:gd name="T67" fmla="*/ 661 h 1425"/>
              <a:gd name="T68" fmla="*/ 302 w 911"/>
              <a:gd name="T69" fmla="*/ 636 h 1425"/>
              <a:gd name="T70" fmla="*/ 379 w 911"/>
              <a:gd name="T71" fmla="*/ 615 h 1425"/>
              <a:gd name="T72" fmla="*/ 482 w 911"/>
              <a:gd name="T73" fmla="*/ 559 h 1425"/>
              <a:gd name="T74" fmla="*/ 426 w 911"/>
              <a:gd name="T75" fmla="*/ 431 h 1425"/>
              <a:gd name="T76" fmla="*/ 251 w 911"/>
              <a:gd name="T77" fmla="*/ 564 h 1425"/>
              <a:gd name="T78" fmla="*/ 143 w 911"/>
              <a:gd name="T79" fmla="*/ 579 h 1425"/>
              <a:gd name="T80" fmla="*/ 65 w 911"/>
              <a:gd name="T81" fmla="*/ 577 h 1425"/>
              <a:gd name="T82" fmla="*/ 108 w 911"/>
              <a:gd name="T83" fmla="*/ 559 h 1425"/>
              <a:gd name="T84" fmla="*/ 30 w 911"/>
              <a:gd name="T85" fmla="*/ 559 h 1425"/>
              <a:gd name="T86" fmla="*/ 16 w 911"/>
              <a:gd name="T87" fmla="*/ 547 h 1425"/>
              <a:gd name="T88" fmla="*/ 26 w 911"/>
              <a:gd name="T89" fmla="*/ 533 h 1425"/>
              <a:gd name="T90" fmla="*/ 88 w 911"/>
              <a:gd name="T91" fmla="*/ 518 h 1425"/>
              <a:gd name="T92" fmla="*/ 159 w 911"/>
              <a:gd name="T93" fmla="*/ 513 h 1425"/>
              <a:gd name="T94" fmla="*/ 333 w 911"/>
              <a:gd name="T95" fmla="*/ 380 h 1425"/>
              <a:gd name="T96" fmla="*/ 310 w 911"/>
              <a:gd name="T97" fmla="*/ 287 h 1425"/>
              <a:gd name="T98" fmla="*/ 246 w 911"/>
              <a:gd name="T99" fmla="*/ 298 h 1425"/>
              <a:gd name="T100" fmla="*/ 215 w 911"/>
              <a:gd name="T101" fmla="*/ 251 h 1425"/>
              <a:gd name="T102" fmla="*/ 205 w 911"/>
              <a:gd name="T103" fmla="*/ 221 h 1425"/>
              <a:gd name="T104" fmla="*/ 200 w 911"/>
              <a:gd name="T105" fmla="*/ 195 h 1425"/>
              <a:gd name="T106" fmla="*/ 138 w 911"/>
              <a:gd name="T107" fmla="*/ 180 h 1425"/>
              <a:gd name="T108" fmla="*/ 186 w 911"/>
              <a:gd name="T109" fmla="*/ 58 h 1425"/>
              <a:gd name="T110" fmla="*/ 282 w 911"/>
              <a:gd name="T111" fmla="*/ 0 h 1425"/>
              <a:gd name="T112" fmla="*/ 392 w 911"/>
              <a:gd name="T113" fmla="*/ 52 h 1425"/>
              <a:gd name="T114" fmla="*/ 408 w 911"/>
              <a:gd name="T115" fmla="*/ 80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1" h="1425">
                <a:moveTo>
                  <a:pt x="404" y="87"/>
                </a:moveTo>
                <a:lnTo>
                  <a:pt x="425" y="77"/>
                </a:lnTo>
                <a:lnTo>
                  <a:pt x="425" y="108"/>
                </a:lnTo>
                <a:lnTo>
                  <a:pt x="435" y="113"/>
                </a:lnTo>
                <a:lnTo>
                  <a:pt x="435" y="113"/>
                </a:lnTo>
                <a:lnTo>
                  <a:pt x="434" y="121"/>
                </a:lnTo>
                <a:lnTo>
                  <a:pt x="434" y="127"/>
                </a:lnTo>
                <a:lnTo>
                  <a:pt x="435" y="134"/>
                </a:lnTo>
                <a:lnTo>
                  <a:pt x="435" y="134"/>
                </a:lnTo>
                <a:lnTo>
                  <a:pt x="439" y="139"/>
                </a:lnTo>
                <a:lnTo>
                  <a:pt x="444" y="141"/>
                </a:lnTo>
                <a:lnTo>
                  <a:pt x="450" y="144"/>
                </a:lnTo>
                <a:lnTo>
                  <a:pt x="450" y="154"/>
                </a:lnTo>
                <a:lnTo>
                  <a:pt x="450" y="154"/>
                </a:lnTo>
                <a:lnTo>
                  <a:pt x="456" y="169"/>
                </a:lnTo>
                <a:lnTo>
                  <a:pt x="456" y="169"/>
                </a:lnTo>
                <a:lnTo>
                  <a:pt x="456" y="167"/>
                </a:lnTo>
                <a:lnTo>
                  <a:pt x="457" y="164"/>
                </a:lnTo>
                <a:lnTo>
                  <a:pt x="461" y="162"/>
                </a:lnTo>
                <a:lnTo>
                  <a:pt x="465" y="161"/>
                </a:lnTo>
                <a:lnTo>
                  <a:pt x="471" y="159"/>
                </a:lnTo>
                <a:lnTo>
                  <a:pt x="480" y="158"/>
                </a:lnTo>
                <a:lnTo>
                  <a:pt x="491" y="159"/>
                </a:lnTo>
                <a:lnTo>
                  <a:pt x="491" y="159"/>
                </a:lnTo>
                <a:lnTo>
                  <a:pt x="503" y="161"/>
                </a:lnTo>
                <a:lnTo>
                  <a:pt x="512" y="163"/>
                </a:lnTo>
                <a:lnTo>
                  <a:pt x="518" y="166"/>
                </a:lnTo>
                <a:lnTo>
                  <a:pt x="523" y="168"/>
                </a:lnTo>
                <a:lnTo>
                  <a:pt x="529" y="173"/>
                </a:lnTo>
                <a:lnTo>
                  <a:pt x="531" y="175"/>
                </a:lnTo>
                <a:lnTo>
                  <a:pt x="532" y="175"/>
                </a:lnTo>
                <a:lnTo>
                  <a:pt x="532" y="175"/>
                </a:lnTo>
                <a:lnTo>
                  <a:pt x="546" y="175"/>
                </a:lnTo>
                <a:lnTo>
                  <a:pt x="572" y="177"/>
                </a:lnTo>
                <a:lnTo>
                  <a:pt x="586" y="180"/>
                </a:lnTo>
                <a:lnTo>
                  <a:pt x="599" y="182"/>
                </a:lnTo>
                <a:lnTo>
                  <a:pt x="609" y="186"/>
                </a:lnTo>
                <a:lnTo>
                  <a:pt x="612" y="187"/>
                </a:lnTo>
                <a:lnTo>
                  <a:pt x="614" y="190"/>
                </a:lnTo>
                <a:lnTo>
                  <a:pt x="614" y="190"/>
                </a:lnTo>
                <a:lnTo>
                  <a:pt x="618" y="198"/>
                </a:lnTo>
                <a:lnTo>
                  <a:pt x="619" y="203"/>
                </a:lnTo>
                <a:lnTo>
                  <a:pt x="622" y="207"/>
                </a:lnTo>
                <a:lnTo>
                  <a:pt x="630" y="210"/>
                </a:lnTo>
                <a:lnTo>
                  <a:pt x="630" y="210"/>
                </a:lnTo>
                <a:lnTo>
                  <a:pt x="633" y="213"/>
                </a:lnTo>
                <a:lnTo>
                  <a:pt x="639" y="219"/>
                </a:lnTo>
                <a:lnTo>
                  <a:pt x="655" y="240"/>
                </a:lnTo>
                <a:lnTo>
                  <a:pt x="701" y="299"/>
                </a:lnTo>
                <a:lnTo>
                  <a:pt x="727" y="331"/>
                </a:lnTo>
                <a:lnTo>
                  <a:pt x="751" y="360"/>
                </a:lnTo>
                <a:lnTo>
                  <a:pt x="772" y="382"/>
                </a:lnTo>
                <a:lnTo>
                  <a:pt x="781" y="390"/>
                </a:lnTo>
                <a:lnTo>
                  <a:pt x="788" y="395"/>
                </a:lnTo>
                <a:lnTo>
                  <a:pt x="788" y="395"/>
                </a:lnTo>
                <a:lnTo>
                  <a:pt x="839" y="422"/>
                </a:lnTo>
                <a:lnTo>
                  <a:pt x="865" y="436"/>
                </a:lnTo>
                <a:lnTo>
                  <a:pt x="865" y="436"/>
                </a:lnTo>
                <a:lnTo>
                  <a:pt x="861" y="446"/>
                </a:lnTo>
                <a:lnTo>
                  <a:pt x="859" y="454"/>
                </a:lnTo>
                <a:lnTo>
                  <a:pt x="859" y="458"/>
                </a:lnTo>
                <a:lnTo>
                  <a:pt x="860" y="462"/>
                </a:lnTo>
                <a:lnTo>
                  <a:pt x="860" y="462"/>
                </a:lnTo>
                <a:lnTo>
                  <a:pt x="869" y="476"/>
                </a:lnTo>
                <a:lnTo>
                  <a:pt x="885" y="500"/>
                </a:lnTo>
                <a:lnTo>
                  <a:pt x="902" y="527"/>
                </a:lnTo>
                <a:lnTo>
                  <a:pt x="907" y="540"/>
                </a:lnTo>
                <a:lnTo>
                  <a:pt x="911" y="549"/>
                </a:lnTo>
                <a:lnTo>
                  <a:pt x="911" y="549"/>
                </a:lnTo>
                <a:lnTo>
                  <a:pt x="911" y="554"/>
                </a:lnTo>
                <a:lnTo>
                  <a:pt x="911" y="562"/>
                </a:lnTo>
                <a:lnTo>
                  <a:pt x="908" y="583"/>
                </a:lnTo>
                <a:lnTo>
                  <a:pt x="902" y="610"/>
                </a:lnTo>
                <a:lnTo>
                  <a:pt x="894" y="642"/>
                </a:lnTo>
                <a:lnTo>
                  <a:pt x="884" y="676"/>
                </a:lnTo>
                <a:lnTo>
                  <a:pt x="874" y="708"/>
                </a:lnTo>
                <a:lnTo>
                  <a:pt x="862" y="736"/>
                </a:lnTo>
                <a:lnTo>
                  <a:pt x="856" y="749"/>
                </a:lnTo>
                <a:lnTo>
                  <a:pt x="850" y="759"/>
                </a:lnTo>
                <a:lnTo>
                  <a:pt x="850" y="759"/>
                </a:lnTo>
                <a:lnTo>
                  <a:pt x="798" y="838"/>
                </a:lnTo>
                <a:lnTo>
                  <a:pt x="778" y="869"/>
                </a:lnTo>
                <a:lnTo>
                  <a:pt x="768" y="887"/>
                </a:lnTo>
                <a:lnTo>
                  <a:pt x="768" y="887"/>
                </a:lnTo>
                <a:lnTo>
                  <a:pt x="750" y="922"/>
                </a:lnTo>
                <a:lnTo>
                  <a:pt x="741" y="939"/>
                </a:lnTo>
                <a:lnTo>
                  <a:pt x="737" y="948"/>
                </a:lnTo>
                <a:lnTo>
                  <a:pt x="737" y="948"/>
                </a:lnTo>
                <a:lnTo>
                  <a:pt x="772" y="1064"/>
                </a:lnTo>
                <a:lnTo>
                  <a:pt x="795" y="1146"/>
                </a:lnTo>
                <a:lnTo>
                  <a:pt x="809" y="1189"/>
                </a:lnTo>
                <a:lnTo>
                  <a:pt x="809" y="1189"/>
                </a:lnTo>
                <a:lnTo>
                  <a:pt x="814" y="1205"/>
                </a:lnTo>
                <a:lnTo>
                  <a:pt x="820" y="1223"/>
                </a:lnTo>
                <a:lnTo>
                  <a:pt x="824" y="1239"/>
                </a:lnTo>
                <a:lnTo>
                  <a:pt x="824" y="1246"/>
                </a:lnTo>
                <a:lnTo>
                  <a:pt x="824" y="1251"/>
                </a:lnTo>
                <a:lnTo>
                  <a:pt x="824" y="1251"/>
                </a:lnTo>
                <a:lnTo>
                  <a:pt x="823" y="1258"/>
                </a:lnTo>
                <a:lnTo>
                  <a:pt x="824" y="1271"/>
                </a:lnTo>
                <a:lnTo>
                  <a:pt x="824" y="1271"/>
                </a:lnTo>
                <a:lnTo>
                  <a:pt x="827" y="1284"/>
                </a:lnTo>
                <a:lnTo>
                  <a:pt x="829" y="1297"/>
                </a:lnTo>
                <a:lnTo>
                  <a:pt x="833" y="1311"/>
                </a:lnTo>
                <a:lnTo>
                  <a:pt x="834" y="1328"/>
                </a:lnTo>
                <a:lnTo>
                  <a:pt x="834" y="1328"/>
                </a:lnTo>
                <a:lnTo>
                  <a:pt x="836" y="1343"/>
                </a:lnTo>
                <a:lnTo>
                  <a:pt x="837" y="1353"/>
                </a:lnTo>
                <a:lnTo>
                  <a:pt x="837" y="1360"/>
                </a:lnTo>
                <a:lnTo>
                  <a:pt x="837" y="1362"/>
                </a:lnTo>
                <a:lnTo>
                  <a:pt x="834" y="1364"/>
                </a:lnTo>
                <a:lnTo>
                  <a:pt x="834" y="1364"/>
                </a:lnTo>
                <a:lnTo>
                  <a:pt x="823" y="1374"/>
                </a:lnTo>
                <a:lnTo>
                  <a:pt x="804" y="1392"/>
                </a:lnTo>
                <a:lnTo>
                  <a:pt x="791" y="1401"/>
                </a:lnTo>
                <a:lnTo>
                  <a:pt x="778" y="1410"/>
                </a:lnTo>
                <a:lnTo>
                  <a:pt x="765" y="1416"/>
                </a:lnTo>
                <a:lnTo>
                  <a:pt x="759" y="1419"/>
                </a:lnTo>
                <a:lnTo>
                  <a:pt x="752" y="1420"/>
                </a:lnTo>
                <a:lnTo>
                  <a:pt x="752" y="1420"/>
                </a:lnTo>
                <a:lnTo>
                  <a:pt x="724" y="1422"/>
                </a:lnTo>
                <a:lnTo>
                  <a:pt x="694" y="1425"/>
                </a:lnTo>
                <a:lnTo>
                  <a:pt x="679" y="1424"/>
                </a:lnTo>
                <a:lnTo>
                  <a:pt x="668" y="1422"/>
                </a:lnTo>
                <a:lnTo>
                  <a:pt x="659" y="1420"/>
                </a:lnTo>
                <a:lnTo>
                  <a:pt x="656" y="1417"/>
                </a:lnTo>
                <a:lnTo>
                  <a:pt x="655" y="1415"/>
                </a:lnTo>
                <a:lnTo>
                  <a:pt x="655" y="1415"/>
                </a:lnTo>
                <a:lnTo>
                  <a:pt x="653" y="1405"/>
                </a:lnTo>
                <a:lnTo>
                  <a:pt x="653" y="1398"/>
                </a:lnTo>
                <a:lnTo>
                  <a:pt x="655" y="1389"/>
                </a:lnTo>
                <a:lnTo>
                  <a:pt x="655" y="1389"/>
                </a:lnTo>
                <a:lnTo>
                  <a:pt x="656" y="1387"/>
                </a:lnTo>
                <a:lnTo>
                  <a:pt x="662" y="1381"/>
                </a:lnTo>
                <a:lnTo>
                  <a:pt x="674" y="1367"/>
                </a:lnTo>
                <a:lnTo>
                  <a:pt x="690" y="1352"/>
                </a:lnTo>
                <a:lnTo>
                  <a:pt x="696" y="1346"/>
                </a:lnTo>
                <a:lnTo>
                  <a:pt x="701" y="1338"/>
                </a:lnTo>
                <a:lnTo>
                  <a:pt x="701" y="1338"/>
                </a:lnTo>
                <a:lnTo>
                  <a:pt x="718" y="1305"/>
                </a:lnTo>
                <a:lnTo>
                  <a:pt x="727" y="1287"/>
                </a:lnTo>
                <a:lnTo>
                  <a:pt x="727" y="1287"/>
                </a:lnTo>
                <a:lnTo>
                  <a:pt x="727" y="1287"/>
                </a:lnTo>
                <a:lnTo>
                  <a:pt x="726" y="1285"/>
                </a:lnTo>
                <a:lnTo>
                  <a:pt x="727" y="1282"/>
                </a:lnTo>
                <a:lnTo>
                  <a:pt x="727" y="1271"/>
                </a:lnTo>
                <a:lnTo>
                  <a:pt x="727" y="1271"/>
                </a:lnTo>
                <a:lnTo>
                  <a:pt x="728" y="1270"/>
                </a:lnTo>
                <a:lnTo>
                  <a:pt x="729" y="1270"/>
                </a:lnTo>
                <a:lnTo>
                  <a:pt x="733" y="1270"/>
                </a:lnTo>
                <a:lnTo>
                  <a:pt x="736" y="1271"/>
                </a:lnTo>
                <a:lnTo>
                  <a:pt x="736" y="1270"/>
                </a:lnTo>
                <a:lnTo>
                  <a:pt x="732" y="1266"/>
                </a:lnTo>
                <a:lnTo>
                  <a:pt x="732" y="1266"/>
                </a:lnTo>
                <a:lnTo>
                  <a:pt x="728" y="1262"/>
                </a:lnTo>
                <a:lnTo>
                  <a:pt x="724" y="1257"/>
                </a:lnTo>
                <a:lnTo>
                  <a:pt x="715" y="1242"/>
                </a:lnTo>
                <a:lnTo>
                  <a:pt x="705" y="1224"/>
                </a:lnTo>
                <a:lnTo>
                  <a:pt x="691" y="1200"/>
                </a:lnTo>
                <a:lnTo>
                  <a:pt x="691" y="1200"/>
                </a:lnTo>
                <a:lnTo>
                  <a:pt x="674" y="1170"/>
                </a:lnTo>
                <a:lnTo>
                  <a:pt x="656" y="1135"/>
                </a:lnTo>
                <a:lnTo>
                  <a:pt x="641" y="1103"/>
                </a:lnTo>
                <a:lnTo>
                  <a:pt x="630" y="1077"/>
                </a:lnTo>
                <a:lnTo>
                  <a:pt x="630" y="1077"/>
                </a:lnTo>
                <a:lnTo>
                  <a:pt x="618" y="1051"/>
                </a:lnTo>
                <a:lnTo>
                  <a:pt x="605" y="1021"/>
                </a:lnTo>
                <a:lnTo>
                  <a:pt x="589" y="984"/>
                </a:lnTo>
                <a:lnTo>
                  <a:pt x="589" y="984"/>
                </a:lnTo>
                <a:lnTo>
                  <a:pt x="590" y="975"/>
                </a:lnTo>
                <a:lnTo>
                  <a:pt x="592" y="956"/>
                </a:lnTo>
                <a:lnTo>
                  <a:pt x="605" y="902"/>
                </a:lnTo>
                <a:lnTo>
                  <a:pt x="617" y="848"/>
                </a:lnTo>
                <a:lnTo>
                  <a:pt x="619" y="832"/>
                </a:lnTo>
                <a:lnTo>
                  <a:pt x="619" y="827"/>
                </a:lnTo>
                <a:lnTo>
                  <a:pt x="619" y="825"/>
                </a:lnTo>
                <a:lnTo>
                  <a:pt x="619" y="825"/>
                </a:lnTo>
                <a:lnTo>
                  <a:pt x="607" y="836"/>
                </a:lnTo>
                <a:lnTo>
                  <a:pt x="581" y="857"/>
                </a:lnTo>
                <a:lnTo>
                  <a:pt x="543" y="892"/>
                </a:lnTo>
                <a:lnTo>
                  <a:pt x="543" y="892"/>
                </a:lnTo>
                <a:lnTo>
                  <a:pt x="541" y="896"/>
                </a:lnTo>
                <a:lnTo>
                  <a:pt x="543" y="901"/>
                </a:lnTo>
                <a:lnTo>
                  <a:pt x="548" y="920"/>
                </a:lnTo>
                <a:lnTo>
                  <a:pt x="554" y="945"/>
                </a:lnTo>
                <a:lnTo>
                  <a:pt x="557" y="957"/>
                </a:lnTo>
                <a:lnTo>
                  <a:pt x="558" y="969"/>
                </a:lnTo>
                <a:lnTo>
                  <a:pt x="558" y="969"/>
                </a:lnTo>
                <a:lnTo>
                  <a:pt x="559" y="982"/>
                </a:lnTo>
                <a:lnTo>
                  <a:pt x="563" y="997"/>
                </a:lnTo>
                <a:lnTo>
                  <a:pt x="572" y="1034"/>
                </a:lnTo>
                <a:lnTo>
                  <a:pt x="576" y="1056"/>
                </a:lnTo>
                <a:lnTo>
                  <a:pt x="581" y="1077"/>
                </a:lnTo>
                <a:lnTo>
                  <a:pt x="584" y="1097"/>
                </a:lnTo>
                <a:lnTo>
                  <a:pt x="584" y="1118"/>
                </a:lnTo>
                <a:lnTo>
                  <a:pt x="584" y="1118"/>
                </a:lnTo>
                <a:lnTo>
                  <a:pt x="581" y="1187"/>
                </a:lnTo>
                <a:lnTo>
                  <a:pt x="578" y="1220"/>
                </a:lnTo>
                <a:lnTo>
                  <a:pt x="578" y="1220"/>
                </a:lnTo>
                <a:lnTo>
                  <a:pt x="580" y="1223"/>
                </a:lnTo>
                <a:lnTo>
                  <a:pt x="584" y="1229"/>
                </a:lnTo>
                <a:lnTo>
                  <a:pt x="594" y="1247"/>
                </a:lnTo>
                <a:lnTo>
                  <a:pt x="600" y="1257"/>
                </a:lnTo>
                <a:lnTo>
                  <a:pt x="604" y="1269"/>
                </a:lnTo>
                <a:lnTo>
                  <a:pt x="608" y="1278"/>
                </a:lnTo>
                <a:lnTo>
                  <a:pt x="609" y="1287"/>
                </a:lnTo>
                <a:lnTo>
                  <a:pt x="609" y="1287"/>
                </a:lnTo>
                <a:lnTo>
                  <a:pt x="608" y="1294"/>
                </a:lnTo>
                <a:lnTo>
                  <a:pt x="607" y="1301"/>
                </a:lnTo>
                <a:lnTo>
                  <a:pt x="601" y="1314"/>
                </a:lnTo>
                <a:lnTo>
                  <a:pt x="595" y="1323"/>
                </a:lnTo>
                <a:lnTo>
                  <a:pt x="591" y="1326"/>
                </a:lnTo>
                <a:lnTo>
                  <a:pt x="589" y="1328"/>
                </a:lnTo>
                <a:lnTo>
                  <a:pt x="589" y="1328"/>
                </a:lnTo>
                <a:lnTo>
                  <a:pt x="569" y="1331"/>
                </a:lnTo>
                <a:lnTo>
                  <a:pt x="534" y="1338"/>
                </a:lnTo>
                <a:lnTo>
                  <a:pt x="498" y="1344"/>
                </a:lnTo>
                <a:lnTo>
                  <a:pt x="476" y="1348"/>
                </a:lnTo>
                <a:lnTo>
                  <a:pt x="476" y="1348"/>
                </a:lnTo>
                <a:lnTo>
                  <a:pt x="471" y="1349"/>
                </a:lnTo>
                <a:lnTo>
                  <a:pt x="467" y="1353"/>
                </a:lnTo>
                <a:lnTo>
                  <a:pt x="456" y="1361"/>
                </a:lnTo>
                <a:lnTo>
                  <a:pt x="442" y="1369"/>
                </a:lnTo>
                <a:lnTo>
                  <a:pt x="434" y="1371"/>
                </a:lnTo>
                <a:lnTo>
                  <a:pt x="425" y="1374"/>
                </a:lnTo>
                <a:lnTo>
                  <a:pt x="425" y="1374"/>
                </a:lnTo>
                <a:lnTo>
                  <a:pt x="415" y="1375"/>
                </a:lnTo>
                <a:lnTo>
                  <a:pt x="402" y="1375"/>
                </a:lnTo>
                <a:lnTo>
                  <a:pt x="378" y="1372"/>
                </a:lnTo>
                <a:lnTo>
                  <a:pt x="348" y="1369"/>
                </a:lnTo>
                <a:lnTo>
                  <a:pt x="348" y="1369"/>
                </a:lnTo>
                <a:lnTo>
                  <a:pt x="347" y="1369"/>
                </a:lnTo>
                <a:lnTo>
                  <a:pt x="344" y="1366"/>
                </a:lnTo>
                <a:lnTo>
                  <a:pt x="343" y="1364"/>
                </a:lnTo>
                <a:lnTo>
                  <a:pt x="342" y="1360"/>
                </a:lnTo>
                <a:lnTo>
                  <a:pt x="342" y="1355"/>
                </a:lnTo>
                <a:lnTo>
                  <a:pt x="343" y="1348"/>
                </a:lnTo>
                <a:lnTo>
                  <a:pt x="343" y="1348"/>
                </a:lnTo>
                <a:lnTo>
                  <a:pt x="346" y="1342"/>
                </a:lnTo>
                <a:lnTo>
                  <a:pt x="348" y="1335"/>
                </a:lnTo>
                <a:lnTo>
                  <a:pt x="352" y="1329"/>
                </a:lnTo>
                <a:lnTo>
                  <a:pt x="357" y="1324"/>
                </a:lnTo>
                <a:lnTo>
                  <a:pt x="362" y="1320"/>
                </a:lnTo>
                <a:lnTo>
                  <a:pt x="369" y="1316"/>
                </a:lnTo>
                <a:lnTo>
                  <a:pt x="376" y="1314"/>
                </a:lnTo>
                <a:lnTo>
                  <a:pt x="384" y="1312"/>
                </a:lnTo>
                <a:lnTo>
                  <a:pt x="384" y="1312"/>
                </a:lnTo>
                <a:lnTo>
                  <a:pt x="398" y="1311"/>
                </a:lnTo>
                <a:lnTo>
                  <a:pt x="408" y="1308"/>
                </a:lnTo>
                <a:lnTo>
                  <a:pt x="415" y="1306"/>
                </a:lnTo>
                <a:lnTo>
                  <a:pt x="420" y="1302"/>
                </a:lnTo>
                <a:lnTo>
                  <a:pt x="420" y="1302"/>
                </a:lnTo>
                <a:lnTo>
                  <a:pt x="429" y="1290"/>
                </a:lnTo>
                <a:lnTo>
                  <a:pt x="442" y="1271"/>
                </a:lnTo>
                <a:lnTo>
                  <a:pt x="454" y="1252"/>
                </a:lnTo>
                <a:lnTo>
                  <a:pt x="461" y="1241"/>
                </a:lnTo>
                <a:lnTo>
                  <a:pt x="461" y="1241"/>
                </a:lnTo>
                <a:lnTo>
                  <a:pt x="462" y="1238"/>
                </a:lnTo>
                <a:lnTo>
                  <a:pt x="466" y="1235"/>
                </a:lnTo>
                <a:lnTo>
                  <a:pt x="474" y="1230"/>
                </a:lnTo>
                <a:lnTo>
                  <a:pt x="486" y="1225"/>
                </a:lnTo>
                <a:lnTo>
                  <a:pt x="486" y="1225"/>
                </a:lnTo>
                <a:lnTo>
                  <a:pt x="477" y="1219"/>
                </a:lnTo>
                <a:lnTo>
                  <a:pt x="470" y="1211"/>
                </a:lnTo>
                <a:lnTo>
                  <a:pt x="461" y="1200"/>
                </a:lnTo>
                <a:lnTo>
                  <a:pt x="461" y="1200"/>
                </a:lnTo>
                <a:lnTo>
                  <a:pt x="458" y="1193"/>
                </a:lnTo>
                <a:lnTo>
                  <a:pt x="454" y="1183"/>
                </a:lnTo>
                <a:lnTo>
                  <a:pt x="445" y="1148"/>
                </a:lnTo>
                <a:lnTo>
                  <a:pt x="434" y="1102"/>
                </a:lnTo>
                <a:lnTo>
                  <a:pt x="422" y="1050"/>
                </a:lnTo>
                <a:lnTo>
                  <a:pt x="401" y="945"/>
                </a:lnTo>
                <a:lnTo>
                  <a:pt x="393" y="904"/>
                </a:lnTo>
                <a:lnTo>
                  <a:pt x="389" y="877"/>
                </a:lnTo>
                <a:lnTo>
                  <a:pt x="389" y="877"/>
                </a:lnTo>
                <a:lnTo>
                  <a:pt x="387" y="850"/>
                </a:lnTo>
                <a:lnTo>
                  <a:pt x="387" y="836"/>
                </a:lnTo>
                <a:lnTo>
                  <a:pt x="387" y="831"/>
                </a:lnTo>
                <a:lnTo>
                  <a:pt x="388" y="827"/>
                </a:lnTo>
                <a:lnTo>
                  <a:pt x="394" y="820"/>
                </a:lnTo>
                <a:lnTo>
                  <a:pt x="394" y="820"/>
                </a:lnTo>
                <a:lnTo>
                  <a:pt x="408" y="805"/>
                </a:lnTo>
                <a:lnTo>
                  <a:pt x="429" y="781"/>
                </a:lnTo>
                <a:lnTo>
                  <a:pt x="456" y="749"/>
                </a:lnTo>
                <a:lnTo>
                  <a:pt x="517" y="677"/>
                </a:lnTo>
                <a:lnTo>
                  <a:pt x="517" y="677"/>
                </a:lnTo>
                <a:lnTo>
                  <a:pt x="493" y="682"/>
                </a:lnTo>
                <a:lnTo>
                  <a:pt x="476" y="686"/>
                </a:lnTo>
                <a:lnTo>
                  <a:pt x="470" y="687"/>
                </a:lnTo>
                <a:lnTo>
                  <a:pt x="466" y="687"/>
                </a:lnTo>
                <a:lnTo>
                  <a:pt x="466" y="687"/>
                </a:lnTo>
                <a:lnTo>
                  <a:pt x="463" y="686"/>
                </a:lnTo>
                <a:lnTo>
                  <a:pt x="463" y="685"/>
                </a:lnTo>
                <a:lnTo>
                  <a:pt x="462" y="683"/>
                </a:lnTo>
                <a:lnTo>
                  <a:pt x="461" y="682"/>
                </a:lnTo>
                <a:lnTo>
                  <a:pt x="461" y="682"/>
                </a:lnTo>
                <a:lnTo>
                  <a:pt x="454" y="682"/>
                </a:lnTo>
                <a:lnTo>
                  <a:pt x="443" y="683"/>
                </a:lnTo>
                <a:lnTo>
                  <a:pt x="420" y="687"/>
                </a:lnTo>
                <a:lnTo>
                  <a:pt x="420" y="687"/>
                </a:lnTo>
                <a:lnTo>
                  <a:pt x="412" y="688"/>
                </a:lnTo>
                <a:lnTo>
                  <a:pt x="404" y="691"/>
                </a:lnTo>
                <a:lnTo>
                  <a:pt x="384" y="697"/>
                </a:lnTo>
                <a:lnTo>
                  <a:pt x="384" y="697"/>
                </a:lnTo>
                <a:lnTo>
                  <a:pt x="372" y="701"/>
                </a:lnTo>
                <a:lnTo>
                  <a:pt x="363" y="705"/>
                </a:lnTo>
                <a:lnTo>
                  <a:pt x="357" y="708"/>
                </a:lnTo>
                <a:lnTo>
                  <a:pt x="353" y="708"/>
                </a:lnTo>
                <a:lnTo>
                  <a:pt x="353" y="708"/>
                </a:lnTo>
                <a:lnTo>
                  <a:pt x="348" y="709"/>
                </a:lnTo>
                <a:lnTo>
                  <a:pt x="338" y="713"/>
                </a:lnTo>
                <a:lnTo>
                  <a:pt x="332" y="714"/>
                </a:lnTo>
                <a:lnTo>
                  <a:pt x="326" y="715"/>
                </a:lnTo>
                <a:lnTo>
                  <a:pt x="321" y="714"/>
                </a:lnTo>
                <a:lnTo>
                  <a:pt x="317" y="713"/>
                </a:lnTo>
                <a:lnTo>
                  <a:pt x="317" y="713"/>
                </a:lnTo>
                <a:lnTo>
                  <a:pt x="315" y="710"/>
                </a:lnTo>
                <a:lnTo>
                  <a:pt x="314" y="708"/>
                </a:lnTo>
                <a:lnTo>
                  <a:pt x="314" y="704"/>
                </a:lnTo>
                <a:lnTo>
                  <a:pt x="316" y="700"/>
                </a:lnTo>
                <a:lnTo>
                  <a:pt x="317" y="697"/>
                </a:lnTo>
                <a:lnTo>
                  <a:pt x="317" y="697"/>
                </a:lnTo>
                <a:lnTo>
                  <a:pt x="324" y="690"/>
                </a:lnTo>
                <a:lnTo>
                  <a:pt x="335" y="678"/>
                </a:lnTo>
                <a:lnTo>
                  <a:pt x="353" y="661"/>
                </a:lnTo>
                <a:lnTo>
                  <a:pt x="353" y="661"/>
                </a:lnTo>
                <a:lnTo>
                  <a:pt x="338" y="665"/>
                </a:lnTo>
                <a:lnTo>
                  <a:pt x="326" y="668"/>
                </a:lnTo>
                <a:lnTo>
                  <a:pt x="324" y="668"/>
                </a:lnTo>
                <a:lnTo>
                  <a:pt x="323" y="667"/>
                </a:lnTo>
                <a:lnTo>
                  <a:pt x="323" y="667"/>
                </a:lnTo>
                <a:lnTo>
                  <a:pt x="325" y="656"/>
                </a:lnTo>
                <a:lnTo>
                  <a:pt x="328" y="651"/>
                </a:lnTo>
                <a:lnTo>
                  <a:pt x="328" y="651"/>
                </a:lnTo>
                <a:lnTo>
                  <a:pt x="325" y="652"/>
                </a:lnTo>
                <a:lnTo>
                  <a:pt x="319" y="656"/>
                </a:lnTo>
                <a:lnTo>
                  <a:pt x="308" y="660"/>
                </a:lnTo>
                <a:lnTo>
                  <a:pt x="302" y="661"/>
                </a:lnTo>
                <a:lnTo>
                  <a:pt x="297" y="661"/>
                </a:lnTo>
                <a:lnTo>
                  <a:pt x="297" y="661"/>
                </a:lnTo>
                <a:lnTo>
                  <a:pt x="285" y="660"/>
                </a:lnTo>
                <a:lnTo>
                  <a:pt x="276" y="658"/>
                </a:lnTo>
                <a:lnTo>
                  <a:pt x="273" y="656"/>
                </a:lnTo>
                <a:lnTo>
                  <a:pt x="270" y="655"/>
                </a:lnTo>
                <a:lnTo>
                  <a:pt x="270" y="654"/>
                </a:lnTo>
                <a:lnTo>
                  <a:pt x="271" y="651"/>
                </a:lnTo>
                <a:lnTo>
                  <a:pt x="271" y="651"/>
                </a:lnTo>
                <a:lnTo>
                  <a:pt x="279" y="646"/>
                </a:lnTo>
                <a:lnTo>
                  <a:pt x="289" y="641"/>
                </a:lnTo>
                <a:lnTo>
                  <a:pt x="302" y="636"/>
                </a:lnTo>
                <a:lnTo>
                  <a:pt x="302" y="636"/>
                </a:lnTo>
                <a:lnTo>
                  <a:pt x="307" y="632"/>
                </a:lnTo>
                <a:lnTo>
                  <a:pt x="314" y="629"/>
                </a:lnTo>
                <a:lnTo>
                  <a:pt x="323" y="626"/>
                </a:lnTo>
                <a:lnTo>
                  <a:pt x="323" y="626"/>
                </a:lnTo>
                <a:lnTo>
                  <a:pt x="335" y="623"/>
                </a:lnTo>
                <a:lnTo>
                  <a:pt x="351" y="620"/>
                </a:lnTo>
                <a:lnTo>
                  <a:pt x="366" y="618"/>
                </a:lnTo>
                <a:lnTo>
                  <a:pt x="379" y="615"/>
                </a:lnTo>
                <a:lnTo>
                  <a:pt x="379" y="615"/>
                </a:lnTo>
                <a:lnTo>
                  <a:pt x="394" y="613"/>
                </a:lnTo>
                <a:lnTo>
                  <a:pt x="413" y="611"/>
                </a:lnTo>
                <a:lnTo>
                  <a:pt x="435" y="610"/>
                </a:lnTo>
                <a:lnTo>
                  <a:pt x="435" y="595"/>
                </a:lnTo>
                <a:lnTo>
                  <a:pt x="435" y="595"/>
                </a:lnTo>
                <a:lnTo>
                  <a:pt x="452" y="579"/>
                </a:lnTo>
                <a:lnTo>
                  <a:pt x="465" y="569"/>
                </a:lnTo>
                <a:lnTo>
                  <a:pt x="471" y="564"/>
                </a:lnTo>
                <a:lnTo>
                  <a:pt x="471" y="564"/>
                </a:lnTo>
                <a:lnTo>
                  <a:pt x="482" y="559"/>
                </a:lnTo>
                <a:lnTo>
                  <a:pt x="507" y="546"/>
                </a:lnTo>
                <a:lnTo>
                  <a:pt x="529" y="535"/>
                </a:lnTo>
                <a:lnTo>
                  <a:pt x="536" y="529"/>
                </a:lnTo>
                <a:lnTo>
                  <a:pt x="537" y="528"/>
                </a:lnTo>
                <a:lnTo>
                  <a:pt x="537" y="528"/>
                </a:lnTo>
                <a:lnTo>
                  <a:pt x="518" y="512"/>
                </a:lnTo>
                <a:lnTo>
                  <a:pt x="480" y="477"/>
                </a:lnTo>
                <a:lnTo>
                  <a:pt x="443" y="444"/>
                </a:lnTo>
                <a:lnTo>
                  <a:pt x="430" y="433"/>
                </a:lnTo>
                <a:lnTo>
                  <a:pt x="426" y="431"/>
                </a:lnTo>
                <a:lnTo>
                  <a:pt x="425" y="431"/>
                </a:lnTo>
                <a:lnTo>
                  <a:pt x="425" y="431"/>
                </a:lnTo>
                <a:lnTo>
                  <a:pt x="416" y="465"/>
                </a:lnTo>
                <a:lnTo>
                  <a:pt x="410" y="487"/>
                </a:lnTo>
                <a:lnTo>
                  <a:pt x="407" y="494"/>
                </a:lnTo>
                <a:lnTo>
                  <a:pt x="404" y="497"/>
                </a:lnTo>
                <a:lnTo>
                  <a:pt x="404" y="497"/>
                </a:lnTo>
                <a:lnTo>
                  <a:pt x="333" y="529"/>
                </a:lnTo>
                <a:lnTo>
                  <a:pt x="282" y="551"/>
                </a:lnTo>
                <a:lnTo>
                  <a:pt x="251" y="564"/>
                </a:lnTo>
                <a:lnTo>
                  <a:pt x="251" y="564"/>
                </a:lnTo>
                <a:lnTo>
                  <a:pt x="200" y="579"/>
                </a:lnTo>
                <a:lnTo>
                  <a:pt x="184" y="564"/>
                </a:lnTo>
                <a:lnTo>
                  <a:pt x="184" y="564"/>
                </a:lnTo>
                <a:lnTo>
                  <a:pt x="181" y="567"/>
                </a:lnTo>
                <a:lnTo>
                  <a:pt x="173" y="570"/>
                </a:lnTo>
                <a:lnTo>
                  <a:pt x="159" y="576"/>
                </a:lnTo>
                <a:lnTo>
                  <a:pt x="151" y="578"/>
                </a:lnTo>
                <a:lnTo>
                  <a:pt x="143" y="579"/>
                </a:lnTo>
                <a:lnTo>
                  <a:pt x="143" y="579"/>
                </a:lnTo>
                <a:lnTo>
                  <a:pt x="129" y="582"/>
                </a:lnTo>
                <a:lnTo>
                  <a:pt x="119" y="583"/>
                </a:lnTo>
                <a:lnTo>
                  <a:pt x="110" y="585"/>
                </a:lnTo>
                <a:lnTo>
                  <a:pt x="103" y="585"/>
                </a:lnTo>
                <a:lnTo>
                  <a:pt x="103" y="585"/>
                </a:lnTo>
                <a:lnTo>
                  <a:pt x="82" y="583"/>
                </a:lnTo>
                <a:lnTo>
                  <a:pt x="72" y="582"/>
                </a:lnTo>
                <a:lnTo>
                  <a:pt x="67" y="579"/>
                </a:lnTo>
                <a:lnTo>
                  <a:pt x="67" y="579"/>
                </a:lnTo>
                <a:lnTo>
                  <a:pt x="65" y="577"/>
                </a:lnTo>
                <a:lnTo>
                  <a:pt x="65" y="574"/>
                </a:lnTo>
                <a:lnTo>
                  <a:pt x="67" y="569"/>
                </a:lnTo>
                <a:lnTo>
                  <a:pt x="67" y="569"/>
                </a:lnTo>
                <a:lnTo>
                  <a:pt x="69" y="567"/>
                </a:lnTo>
                <a:lnTo>
                  <a:pt x="73" y="565"/>
                </a:lnTo>
                <a:lnTo>
                  <a:pt x="82" y="564"/>
                </a:lnTo>
                <a:lnTo>
                  <a:pt x="82" y="564"/>
                </a:lnTo>
                <a:lnTo>
                  <a:pt x="99" y="562"/>
                </a:lnTo>
                <a:lnTo>
                  <a:pt x="108" y="559"/>
                </a:lnTo>
                <a:lnTo>
                  <a:pt x="108" y="559"/>
                </a:lnTo>
                <a:lnTo>
                  <a:pt x="101" y="558"/>
                </a:lnTo>
                <a:lnTo>
                  <a:pt x="90" y="554"/>
                </a:lnTo>
                <a:lnTo>
                  <a:pt x="78" y="550"/>
                </a:lnTo>
                <a:lnTo>
                  <a:pt x="72" y="549"/>
                </a:lnTo>
                <a:lnTo>
                  <a:pt x="72" y="549"/>
                </a:lnTo>
                <a:lnTo>
                  <a:pt x="62" y="550"/>
                </a:lnTo>
                <a:lnTo>
                  <a:pt x="54" y="551"/>
                </a:lnTo>
                <a:lnTo>
                  <a:pt x="46" y="554"/>
                </a:lnTo>
                <a:lnTo>
                  <a:pt x="46" y="554"/>
                </a:lnTo>
                <a:lnTo>
                  <a:pt x="30" y="559"/>
                </a:lnTo>
                <a:lnTo>
                  <a:pt x="22" y="560"/>
                </a:lnTo>
                <a:lnTo>
                  <a:pt x="18" y="560"/>
                </a:lnTo>
                <a:lnTo>
                  <a:pt x="16" y="559"/>
                </a:lnTo>
                <a:lnTo>
                  <a:pt x="16" y="559"/>
                </a:lnTo>
                <a:lnTo>
                  <a:pt x="13" y="555"/>
                </a:lnTo>
                <a:lnTo>
                  <a:pt x="13" y="553"/>
                </a:lnTo>
                <a:lnTo>
                  <a:pt x="14" y="551"/>
                </a:lnTo>
                <a:lnTo>
                  <a:pt x="16" y="549"/>
                </a:lnTo>
                <a:lnTo>
                  <a:pt x="16" y="549"/>
                </a:lnTo>
                <a:lnTo>
                  <a:pt x="16" y="547"/>
                </a:lnTo>
                <a:lnTo>
                  <a:pt x="13" y="547"/>
                </a:lnTo>
                <a:lnTo>
                  <a:pt x="7" y="547"/>
                </a:lnTo>
                <a:lnTo>
                  <a:pt x="1" y="546"/>
                </a:lnTo>
                <a:lnTo>
                  <a:pt x="0" y="546"/>
                </a:lnTo>
                <a:lnTo>
                  <a:pt x="0" y="544"/>
                </a:lnTo>
                <a:lnTo>
                  <a:pt x="0" y="544"/>
                </a:lnTo>
                <a:lnTo>
                  <a:pt x="3" y="541"/>
                </a:lnTo>
                <a:lnTo>
                  <a:pt x="5" y="540"/>
                </a:lnTo>
                <a:lnTo>
                  <a:pt x="12" y="537"/>
                </a:lnTo>
                <a:lnTo>
                  <a:pt x="26" y="533"/>
                </a:lnTo>
                <a:lnTo>
                  <a:pt x="26" y="533"/>
                </a:lnTo>
                <a:lnTo>
                  <a:pt x="40" y="528"/>
                </a:lnTo>
                <a:lnTo>
                  <a:pt x="51" y="523"/>
                </a:lnTo>
                <a:lnTo>
                  <a:pt x="51" y="523"/>
                </a:lnTo>
                <a:lnTo>
                  <a:pt x="54" y="522"/>
                </a:lnTo>
                <a:lnTo>
                  <a:pt x="55" y="521"/>
                </a:lnTo>
                <a:lnTo>
                  <a:pt x="62" y="519"/>
                </a:lnTo>
                <a:lnTo>
                  <a:pt x="77" y="518"/>
                </a:lnTo>
                <a:lnTo>
                  <a:pt x="77" y="518"/>
                </a:lnTo>
                <a:lnTo>
                  <a:pt x="88" y="518"/>
                </a:lnTo>
                <a:lnTo>
                  <a:pt x="103" y="518"/>
                </a:lnTo>
                <a:lnTo>
                  <a:pt x="129" y="521"/>
                </a:lnTo>
                <a:lnTo>
                  <a:pt x="151" y="523"/>
                </a:lnTo>
                <a:lnTo>
                  <a:pt x="159" y="523"/>
                </a:lnTo>
                <a:lnTo>
                  <a:pt x="159" y="523"/>
                </a:lnTo>
                <a:lnTo>
                  <a:pt x="159" y="521"/>
                </a:lnTo>
                <a:lnTo>
                  <a:pt x="159" y="518"/>
                </a:lnTo>
                <a:lnTo>
                  <a:pt x="159" y="514"/>
                </a:lnTo>
                <a:lnTo>
                  <a:pt x="159" y="513"/>
                </a:lnTo>
                <a:lnTo>
                  <a:pt x="159" y="513"/>
                </a:lnTo>
                <a:lnTo>
                  <a:pt x="183" y="499"/>
                </a:lnTo>
                <a:lnTo>
                  <a:pt x="238" y="465"/>
                </a:lnTo>
                <a:lnTo>
                  <a:pt x="294" y="433"/>
                </a:lnTo>
                <a:lnTo>
                  <a:pt x="314" y="422"/>
                </a:lnTo>
                <a:lnTo>
                  <a:pt x="323" y="415"/>
                </a:lnTo>
                <a:lnTo>
                  <a:pt x="323" y="415"/>
                </a:lnTo>
                <a:lnTo>
                  <a:pt x="326" y="408"/>
                </a:lnTo>
                <a:lnTo>
                  <a:pt x="330" y="398"/>
                </a:lnTo>
                <a:lnTo>
                  <a:pt x="333" y="387"/>
                </a:lnTo>
                <a:lnTo>
                  <a:pt x="333" y="380"/>
                </a:lnTo>
                <a:lnTo>
                  <a:pt x="333" y="380"/>
                </a:lnTo>
                <a:lnTo>
                  <a:pt x="332" y="363"/>
                </a:lnTo>
                <a:lnTo>
                  <a:pt x="332" y="333"/>
                </a:lnTo>
                <a:lnTo>
                  <a:pt x="333" y="292"/>
                </a:lnTo>
                <a:lnTo>
                  <a:pt x="333" y="292"/>
                </a:lnTo>
                <a:lnTo>
                  <a:pt x="325" y="290"/>
                </a:lnTo>
                <a:lnTo>
                  <a:pt x="319" y="289"/>
                </a:lnTo>
                <a:lnTo>
                  <a:pt x="312" y="287"/>
                </a:lnTo>
                <a:lnTo>
                  <a:pt x="312" y="287"/>
                </a:lnTo>
                <a:lnTo>
                  <a:pt x="310" y="287"/>
                </a:lnTo>
                <a:lnTo>
                  <a:pt x="308" y="289"/>
                </a:lnTo>
                <a:lnTo>
                  <a:pt x="305" y="292"/>
                </a:lnTo>
                <a:lnTo>
                  <a:pt x="298" y="295"/>
                </a:lnTo>
                <a:lnTo>
                  <a:pt x="293" y="296"/>
                </a:lnTo>
                <a:lnTo>
                  <a:pt x="287" y="298"/>
                </a:lnTo>
                <a:lnTo>
                  <a:pt x="287" y="298"/>
                </a:lnTo>
                <a:lnTo>
                  <a:pt x="262" y="300"/>
                </a:lnTo>
                <a:lnTo>
                  <a:pt x="253" y="300"/>
                </a:lnTo>
                <a:lnTo>
                  <a:pt x="246" y="298"/>
                </a:lnTo>
                <a:lnTo>
                  <a:pt x="246" y="298"/>
                </a:lnTo>
                <a:lnTo>
                  <a:pt x="242" y="295"/>
                </a:lnTo>
                <a:lnTo>
                  <a:pt x="238" y="291"/>
                </a:lnTo>
                <a:lnTo>
                  <a:pt x="229" y="280"/>
                </a:lnTo>
                <a:lnTo>
                  <a:pt x="220" y="268"/>
                </a:lnTo>
                <a:lnTo>
                  <a:pt x="215" y="262"/>
                </a:lnTo>
                <a:lnTo>
                  <a:pt x="215" y="262"/>
                </a:lnTo>
                <a:lnTo>
                  <a:pt x="213" y="259"/>
                </a:lnTo>
                <a:lnTo>
                  <a:pt x="214" y="257"/>
                </a:lnTo>
                <a:lnTo>
                  <a:pt x="215" y="254"/>
                </a:lnTo>
                <a:lnTo>
                  <a:pt x="215" y="251"/>
                </a:lnTo>
                <a:lnTo>
                  <a:pt x="215" y="251"/>
                </a:lnTo>
                <a:lnTo>
                  <a:pt x="215" y="246"/>
                </a:lnTo>
                <a:lnTo>
                  <a:pt x="218" y="240"/>
                </a:lnTo>
                <a:lnTo>
                  <a:pt x="220" y="235"/>
                </a:lnTo>
                <a:lnTo>
                  <a:pt x="220" y="231"/>
                </a:lnTo>
                <a:lnTo>
                  <a:pt x="220" y="231"/>
                </a:lnTo>
                <a:lnTo>
                  <a:pt x="219" y="228"/>
                </a:lnTo>
                <a:lnTo>
                  <a:pt x="215" y="225"/>
                </a:lnTo>
                <a:lnTo>
                  <a:pt x="210" y="222"/>
                </a:lnTo>
                <a:lnTo>
                  <a:pt x="205" y="221"/>
                </a:lnTo>
                <a:lnTo>
                  <a:pt x="205" y="221"/>
                </a:lnTo>
                <a:lnTo>
                  <a:pt x="200" y="219"/>
                </a:lnTo>
                <a:lnTo>
                  <a:pt x="197" y="217"/>
                </a:lnTo>
                <a:lnTo>
                  <a:pt x="195" y="213"/>
                </a:lnTo>
                <a:lnTo>
                  <a:pt x="195" y="210"/>
                </a:lnTo>
                <a:lnTo>
                  <a:pt x="195" y="210"/>
                </a:lnTo>
                <a:lnTo>
                  <a:pt x="197" y="204"/>
                </a:lnTo>
                <a:lnTo>
                  <a:pt x="198" y="200"/>
                </a:lnTo>
                <a:lnTo>
                  <a:pt x="200" y="195"/>
                </a:lnTo>
                <a:lnTo>
                  <a:pt x="200" y="195"/>
                </a:lnTo>
                <a:lnTo>
                  <a:pt x="201" y="182"/>
                </a:lnTo>
                <a:lnTo>
                  <a:pt x="201" y="177"/>
                </a:lnTo>
                <a:lnTo>
                  <a:pt x="200" y="175"/>
                </a:lnTo>
                <a:lnTo>
                  <a:pt x="200" y="175"/>
                </a:lnTo>
                <a:lnTo>
                  <a:pt x="192" y="176"/>
                </a:lnTo>
                <a:lnTo>
                  <a:pt x="175" y="180"/>
                </a:lnTo>
                <a:lnTo>
                  <a:pt x="165" y="181"/>
                </a:lnTo>
                <a:lnTo>
                  <a:pt x="155" y="182"/>
                </a:lnTo>
                <a:lnTo>
                  <a:pt x="146" y="182"/>
                </a:lnTo>
                <a:lnTo>
                  <a:pt x="138" y="180"/>
                </a:lnTo>
                <a:lnTo>
                  <a:pt x="138" y="180"/>
                </a:lnTo>
                <a:lnTo>
                  <a:pt x="132" y="177"/>
                </a:lnTo>
                <a:lnTo>
                  <a:pt x="127" y="173"/>
                </a:lnTo>
                <a:lnTo>
                  <a:pt x="119" y="167"/>
                </a:lnTo>
                <a:lnTo>
                  <a:pt x="114" y="162"/>
                </a:lnTo>
                <a:lnTo>
                  <a:pt x="113" y="159"/>
                </a:lnTo>
                <a:lnTo>
                  <a:pt x="179" y="118"/>
                </a:lnTo>
                <a:lnTo>
                  <a:pt x="179" y="118"/>
                </a:lnTo>
                <a:lnTo>
                  <a:pt x="183" y="84"/>
                </a:lnTo>
                <a:lnTo>
                  <a:pt x="186" y="58"/>
                </a:lnTo>
                <a:lnTo>
                  <a:pt x="190" y="41"/>
                </a:lnTo>
                <a:lnTo>
                  <a:pt x="190" y="41"/>
                </a:lnTo>
                <a:lnTo>
                  <a:pt x="193" y="36"/>
                </a:lnTo>
                <a:lnTo>
                  <a:pt x="201" y="30"/>
                </a:lnTo>
                <a:lnTo>
                  <a:pt x="213" y="23"/>
                </a:lnTo>
                <a:lnTo>
                  <a:pt x="227" y="16"/>
                </a:lnTo>
                <a:lnTo>
                  <a:pt x="241" y="9"/>
                </a:lnTo>
                <a:lnTo>
                  <a:pt x="256" y="4"/>
                </a:lnTo>
                <a:lnTo>
                  <a:pt x="270" y="2"/>
                </a:lnTo>
                <a:lnTo>
                  <a:pt x="282" y="0"/>
                </a:lnTo>
                <a:lnTo>
                  <a:pt x="282" y="0"/>
                </a:lnTo>
                <a:lnTo>
                  <a:pt x="310" y="3"/>
                </a:lnTo>
                <a:lnTo>
                  <a:pt x="343" y="8"/>
                </a:lnTo>
                <a:lnTo>
                  <a:pt x="371" y="14"/>
                </a:lnTo>
                <a:lnTo>
                  <a:pt x="380" y="18"/>
                </a:lnTo>
                <a:lnTo>
                  <a:pt x="383" y="20"/>
                </a:lnTo>
                <a:lnTo>
                  <a:pt x="384" y="21"/>
                </a:lnTo>
                <a:lnTo>
                  <a:pt x="384" y="21"/>
                </a:lnTo>
                <a:lnTo>
                  <a:pt x="389" y="41"/>
                </a:lnTo>
                <a:lnTo>
                  <a:pt x="392" y="52"/>
                </a:lnTo>
                <a:lnTo>
                  <a:pt x="394" y="57"/>
                </a:lnTo>
                <a:lnTo>
                  <a:pt x="394" y="57"/>
                </a:lnTo>
                <a:lnTo>
                  <a:pt x="401" y="64"/>
                </a:lnTo>
                <a:lnTo>
                  <a:pt x="404" y="72"/>
                </a:lnTo>
                <a:lnTo>
                  <a:pt x="404" y="72"/>
                </a:lnTo>
                <a:lnTo>
                  <a:pt x="406" y="72"/>
                </a:lnTo>
                <a:lnTo>
                  <a:pt x="410" y="72"/>
                </a:lnTo>
                <a:lnTo>
                  <a:pt x="410" y="72"/>
                </a:lnTo>
                <a:lnTo>
                  <a:pt x="410" y="73"/>
                </a:lnTo>
                <a:lnTo>
                  <a:pt x="408" y="80"/>
                </a:lnTo>
                <a:lnTo>
                  <a:pt x="404" y="87"/>
                </a:lnTo>
                <a:lnTo>
                  <a:pt x="404" y="87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264F4301-0B25-9A99-58B6-32514632B8EA}"/>
              </a:ext>
            </a:extLst>
          </p:cNvPr>
          <p:cNvSpPr>
            <a:spLocks noEditPoints="1"/>
          </p:cNvSpPr>
          <p:nvPr/>
        </p:nvSpPr>
        <p:spPr bwMode="auto">
          <a:xfrm>
            <a:off x="1566068" y="3905584"/>
            <a:ext cx="976313" cy="2389188"/>
          </a:xfrm>
          <a:custGeom>
            <a:avLst/>
            <a:gdLst>
              <a:gd name="T0" fmla="*/ 124 w 615"/>
              <a:gd name="T1" fmla="*/ 139 h 1505"/>
              <a:gd name="T2" fmla="*/ 160 w 615"/>
              <a:gd name="T3" fmla="*/ 122 h 1505"/>
              <a:gd name="T4" fmla="*/ 170 w 615"/>
              <a:gd name="T5" fmla="*/ 190 h 1505"/>
              <a:gd name="T6" fmla="*/ 78 w 615"/>
              <a:gd name="T7" fmla="*/ 285 h 1505"/>
              <a:gd name="T8" fmla="*/ 11 w 615"/>
              <a:gd name="T9" fmla="*/ 497 h 1505"/>
              <a:gd name="T10" fmla="*/ 1 w 615"/>
              <a:gd name="T11" fmla="*/ 538 h 1505"/>
              <a:gd name="T12" fmla="*/ 50 w 615"/>
              <a:gd name="T13" fmla="*/ 609 h 1505"/>
              <a:gd name="T14" fmla="*/ 60 w 615"/>
              <a:gd name="T15" fmla="*/ 634 h 1505"/>
              <a:gd name="T16" fmla="*/ 88 w 615"/>
              <a:gd name="T17" fmla="*/ 636 h 1505"/>
              <a:gd name="T18" fmla="*/ 112 w 615"/>
              <a:gd name="T19" fmla="*/ 628 h 1505"/>
              <a:gd name="T20" fmla="*/ 123 w 615"/>
              <a:gd name="T21" fmla="*/ 613 h 1505"/>
              <a:gd name="T22" fmla="*/ 144 w 615"/>
              <a:gd name="T23" fmla="*/ 619 h 1505"/>
              <a:gd name="T24" fmla="*/ 158 w 615"/>
              <a:gd name="T25" fmla="*/ 596 h 1505"/>
              <a:gd name="T26" fmla="*/ 139 w 615"/>
              <a:gd name="T27" fmla="*/ 569 h 1505"/>
              <a:gd name="T28" fmla="*/ 98 w 615"/>
              <a:gd name="T29" fmla="*/ 543 h 1505"/>
              <a:gd name="T30" fmla="*/ 97 w 615"/>
              <a:gd name="T31" fmla="*/ 511 h 1505"/>
              <a:gd name="T32" fmla="*/ 170 w 615"/>
              <a:gd name="T33" fmla="*/ 518 h 1505"/>
              <a:gd name="T34" fmla="*/ 170 w 615"/>
              <a:gd name="T35" fmla="*/ 574 h 1505"/>
              <a:gd name="T36" fmla="*/ 171 w 615"/>
              <a:gd name="T37" fmla="*/ 618 h 1505"/>
              <a:gd name="T38" fmla="*/ 143 w 615"/>
              <a:gd name="T39" fmla="*/ 884 h 1505"/>
              <a:gd name="T40" fmla="*/ 170 w 615"/>
              <a:gd name="T41" fmla="*/ 1112 h 1505"/>
              <a:gd name="T42" fmla="*/ 262 w 615"/>
              <a:gd name="T43" fmla="*/ 1240 h 1505"/>
              <a:gd name="T44" fmla="*/ 303 w 615"/>
              <a:gd name="T45" fmla="*/ 1290 h 1505"/>
              <a:gd name="T46" fmla="*/ 320 w 615"/>
              <a:gd name="T47" fmla="*/ 1316 h 1505"/>
              <a:gd name="T48" fmla="*/ 276 w 615"/>
              <a:gd name="T49" fmla="*/ 1372 h 1505"/>
              <a:gd name="T50" fmla="*/ 206 w 615"/>
              <a:gd name="T51" fmla="*/ 1404 h 1505"/>
              <a:gd name="T52" fmla="*/ 195 w 615"/>
              <a:gd name="T53" fmla="*/ 1430 h 1505"/>
              <a:gd name="T54" fmla="*/ 311 w 615"/>
              <a:gd name="T55" fmla="*/ 1434 h 1505"/>
              <a:gd name="T56" fmla="*/ 314 w 615"/>
              <a:gd name="T57" fmla="*/ 1458 h 1505"/>
              <a:gd name="T58" fmla="*/ 415 w 615"/>
              <a:gd name="T59" fmla="*/ 1491 h 1505"/>
              <a:gd name="T60" fmla="*/ 497 w 615"/>
              <a:gd name="T61" fmla="*/ 1502 h 1505"/>
              <a:gd name="T62" fmla="*/ 492 w 615"/>
              <a:gd name="T63" fmla="*/ 1456 h 1505"/>
              <a:gd name="T64" fmla="*/ 423 w 615"/>
              <a:gd name="T65" fmla="*/ 1403 h 1505"/>
              <a:gd name="T66" fmla="*/ 415 w 615"/>
              <a:gd name="T67" fmla="*/ 1363 h 1505"/>
              <a:gd name="T68" fmla="*/ 410 w 615"/>
              <a:gd name="T69" fmla="*/ 1312 h 1505"/>
              <a:gd name="T70" fmla="*/ 482 w 615"/>
              <a:gd name="T71" fmla="*/ 1153 h 1505"/>
              <a:gd name="T72" fmla="*/ 536 w 615"/>
              <a:gd name="T73" fmla="*/ 750 h 1505"/>
              <a:gd name="T74" fmla="*/ 554 w 615"/>
              <a:gd name="T75" fmla="*/ 595 h 1505"/>
              <a:gd name="T76" fmla="*/ 605 w 615"/>
              <a:gd name="T77" fmla="*/ 545 h 1505"/>
              <a:gd name="T78" fmla="*/ 615 w 615"/>
              <a:gd name="T79" fmla="*/ 486 h 1505"/>
              <a:gd name="T80" fmla="*/ 570 w 615"/>
              <a:gd name="T81" fmla="*/ 405 h 1505"/>
              <a:gd name="T82" fmla="*/ 531 w 615"/>
              <a:gd name="T83" fmla="*/ 306 h 1505"/>
              <a:gd name="T84" fmla="*/ 483 w 615"/>
              <a:gd name="T85" fmla="*/ 247 h 1505"/>
              <a:gd name="T86" fmla="*/ 390 w 615"/>
              <a:gd name="T87" fmla="*/ 205 h 1505"/>
              <a:gd name="T88" fmla="*/ 349 w 615"/>
              <a:gd name="T89" fmla="*/ 190 h 1505"/>
              <a:gd name="T90" fmla="*/ 358 w 615"/>
              <a:gd name="T91" fmla="*/ 172 h 1505"/>
              <a:gd name="T92" fmla="*/ 359 w 615"/>
              <a:gd name="T93" fmla="*/ 126 h 1505"/>
              <a:gd name="T94" fmla="*/ 354 w 615"/>
              <a:gd name="T95" fmla="*/ 62 h 1505"/>
              <a:gd name="T96" fmla="*/ 313 w 615"/>
              <a:gd name="T97" fmla="*/ 1 h 1505"/>
              <a:gd name="T98" fmla="*/ 213 w 615"/>
              <a:gd name="T99" fmla="*/ 0 h 1505"/>
              <a:gd name="T100" fmla="*/ 171 w 615"/>
              <a:gd name="T101" fmla="*/ 19 h 1505"/>
              <a:gd name="T102" fmla="*/ 160 w 615"/>
              <a:gd name="T103" fmla="*/ 98 h 1505"/>
              <a:gd name="T104" fmla="*/ 364 w 615"/>
              <a:gd name="T105" fmla="*/ 841 h 1505"/>
              <a:gd name="T106" fmla="*/ 368 w 615"/>
              <a:gd name="T107" fmla="*/ 974 h 1505"/>
              <a:gd name="T108" fmla="*/ 364 w 615"/>
              <a:gd name="T109" fmla="*/ 1076 h 1505"/>
              <a:gd name="T110" fmla="*/ 344 w 615"/>
              <a:gd name="T111" fmla="*/ 1154 h 1505"/>
              <a:gd name="T112" fmla="*/ 298 w 615"/>
              <a:gd name="T113" fmla="*/ 1071 h 1505"/>
              <a:gd name="T114" fmla="*/ 273 w 615"/>
              <a:gd name="T115" fmla="*/ 1010 h 1505"/>
              <a:gd name="T116" fmla="*/ 311 w 615"/>
              <a:gd name="T117" fmla="*/ 905 h 1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5" h="1505">
                <a:moveTo>
                  <a:pt x="160" y="98"/>
                </a:moveTo>
                <a:lnTo>
                  <a:pt x="160" y="98"/>
                </a:lnTo>
                <a:lnTo>
                  <a:pt x="138" y="118"/>
                </a:lnTo>
                <a:lnTo>
                  <a:pt x="125" y="132"/>
                </a:lnTo>
                <a:lnTo>
                  <a:pt x="123" y="136"/>
                </a:lnTo>
                <a:lnTo>
                  <a:pt x="123" y="139"/>
                </a:lnTo>
                <a:lnTo>
                  <a:pt x="124" y="139"/>
                </a:lnTo>
                <a:lnTo>
                  <a:pt x="124" y="139"/>
                </a:lnTo>
                <a:lnTo>
                  <a:pt x="128" y="137"/>
                </a:lnTo>
                <a:lnTo>
                  <a:pt x="133" y="136"/>
                </a:lnTo>
                <a:lnTo>
                  <a:pt x="146" y="128"/>
                </a:lnTo>
                <a:lnTo>
                  <a:pt x="156" y="123"/>
                </a:lnTo>
                <a:lnTo>
                  <a:pt x="158" y="122"/>
                </a:lnTo>
                <a:lnTo>
                  <a:pt x="160" y="122"/>
                </a:lnTo>
                <a:lnTo>
                  <a:pt x="160" y="123"/>
                </a:lnTo>
                <a:lnTo>
                  <a:pt x="160" y="123"/>
                </a:lnTo>
                <a:lnTo>
                  <a:pt x="163" y="154"/>
                </a:lnTo>
                <a:lnTo>
                  <a:pt x="166" y="176"/>
                </a:lnTo>
                <a:lnTo>
                  <a:pt x="169" y="185"/>
                </a:lnTo>
                <a:lnTo>
                  <a:pt x="170" y="190"/>
                </a:lnTo>
                <a:lnTo>
                  <a:pt x="170" y="190"/>
                </a:lnTo>
                <a:lnTo>
                  <a:pt x="180" y="210"/>
                </a:lnTo>
                <a:lnTo>
                  <a:pt x="103" y="251"/>
                </a:lnTo>
                <a:lnTo>
                  <a:pt x="103" y="251"/>
                </a:lnTo>
                <a:lnTo>
                  <a:pt x="96" y="256"/>
                </a:lnTo>
                <a:lnTo>
                  <a:pt x="89" y="265"/>
                </a:lnTo>
                <a:lnTo>
                  <a:pt x="83" y="274"/>
                </a:lnTo>
                <a:lnTo>
                  <a:pt x="78" y="285"/>
                </a:lnTo>
                <a:lnTo>
                  <a:pt x="68" y="305"/>
                </a:lnTo>
                <a:lnTo>
                  <a:pt x="62" y="318"/>
                </a:lnTo>
                <a:lnTo>
                  <a:pt x="62" y="318"/>
                </a:lnTo>
                <a:lnTo>
                  <a:pt x="53" y="347"/>
                </a:lnTo>
                <a:lnTo>
                  <a:pt x="37" y="406"/>
                </a:lnTo>
                <a:lnTo>
                  <a:pt x="11" y="497"/>
                </a:lnTo>
                <a:lnTo>
                  <a:pt x="11" y="497"/>
                </a:lnTo>
                <a:lnTo>
                  <a:pt x="7" y="506"/>
                </a:lnTo>
                <a:lnTo>
                  <a:pt x="2" y="516"/>
                </a:lnTo>
                <a:lnTo>
                  <a:pt x="0" y="522"/>
                </a:lnTo>
                <a:lnTo>
                  <a:pt x="0" y="527"/>
                </a:lnTo>
                <a:lnTo>
                  <a:pt x="0" y="532"/>
                </a:lnTo>
                <a:lnTo>
                  <a:pt x="1" y="538"/>
                </a:lnTo>
                <a:lnTo>
                  <a:pt x="1" y="538"/>
                </a:lnTo>
                <a:lnTo>
                  <a:pt x="11" y="563"/>
                </a:lnTo>
                <a:lnTo>
                  <a:pt x="16" y="573"/>
                </a:lnTo>
                <a:lnTo>
                  <a:pt x="21" y="579"/>
                </a:lnTo>
                <a:lnTo>
                  <a:pt x="21" y="579"/>
                </a:lnTo>
                <a:lnTo>
                  <a:pt x="37" y="595"/>
                </a:lnTo>
                <a:lnTo>
                  <a:pt x="37" y="595"/>
                </a:lnTo>
                <a:lnTo>
                  <a:pt x="50" y="609"/>
                </a:lnTo>
                <a:lnTo>
                  <a:pt x="55" y="615"/>
                </a:lnTo>
                <a:lnTo>
                  <a:pt x="57" y="620"/>
                </a:lnTo>
                <a:lnTo>
                  <a:pt x="57" y="620"/>
                </a:lnTo>
                <a:lnTo>
                  <a:pt x="57" y="624"/>
                </a:lnTo>
                <a:lnTo>
                  <a:pt x="57" y="629"/>
                </a:lnTo>
                <a:lnTo>
                  <a:pt x="59" y="633"/>
                </a:lnTo>
                <a:lnTo>
                  <a:pt x="60" y="634"/>
                </a:lnTo>
                <a:lnTo>
                  <a:pt x="62" y="636"/>
                </a:lnTo>
                <a:lnTo>
                  <a:pt x="62" y="636"/>
                </a:lnTo>
                <a:lnTo>
                  <a:pt x="69" y="637"/>
                </a:lnTo>
                <a:lnTo>
                  <a:pt x="76" y="638"/>
                </a:lnTo>
                <a:lnTo>
                  <a:pt x="83" y="638"/>
                </a:lnTo>
                <a:lnTo>
                  <a:pt x="88" y="636"/>
                </a:lnTo>
                <a:lnTo>
                  <a:pt x="88" y="636"/>
                </a:lnTo>
                <a:lnTo>
                  <a:pt x="91" y="632"/>
                </a:lnTo>
                <a:lnTo>
                  <a:pt x="93" y="629"/>
                </a:lnTo>
                <a:lnTo>
                  <a:pt x="94" y="627"/>
                </a:lnTo>
                <a:lnTo>
                  <a:pt x="98" y="625"/>
                </a:lnTo>
                <a:lnTo>
                  <a:pt x="98" y="625"/>
                </a:lnTo>
                <a:lnTo>
                  <a:pt x="108" y="628"/>
                </a:lnTo>
                <a:lnTo>
                  <a:pt x="112" y="628"/>
                </a:lnTo>
                <a:lnTo>
                  <a:pt x="114" y="627"/>
                </a:lnTo>
                <a:lnTo>
                  <a:pt x="114" y="625"/>
                </a:lnTo>
                <a:lnTo>
                  <a:pt x="114" y="625"/>
                </a:lnTo>
                <a:lnTo>
                  <a:pt x="115" y="620"/>
                </a:lnTo>
                <a:lnTo>
                  <a:pt x="119" y="615"/>
                </a:lnTo>
                <a:lnTo>
                  <a:pt x="119" y="615"/>
                </a:lnTo>
                <a:lnTo>
                  <a:pt x="123" y="613"/>
                </a:lnTo>
                <a:lnTo>
                  <a:pt x="129" y="610"/>
                </a:lnTo>
                <a:lnTo>
                  <a:pt x="135" y="610"/>
                </a:lnTo>
                <a:lnTo>
                  <a:pt x="139" y="610"/>
                </a:lnTo>
                <a:lnTo>
                  <a:pt x="139" y="610"/>
                </a:lnTo>
                <a:lnTo>
                  <a:pt x="140" y="614"/>
                </a:lnTo>
                <a:lnTo>
                  <a:pt x="143" y="618"/>
                </a:lnTo>
                <a:lnTo>
                  <a:pt x="144" y="619"/>
                </a:lnTo>
                <a:lnTo>
                  <a:pt x="146" y="619"/>
                </a:lnTo>
                <a:lnTo>
                  <a:pt x="147" y="618"/>
                </a:lnTo>
                <a:lnTo>
                  <a:pt x="149" y="615"/>
                </a:lnTo>
                <a:lnTo>
                  <a:pt x="149" y="615"/>
                </a:lnTo>
                <a:lnTo>
                  <a:pt x="155" y="607"/>
                </a:lnTo>
                <a:lnTo>
                  <a:pt x="158" y="600"/>
                </a:lnTo>
                <a:lnTo>
                  <a:pt x="158" y="596"/>
                </a:lnTo>
                <a:lnTo>
                  <a:pt x="158" y="592"/>
                </a:lnTo>
                <a:lnTo>
                  <a:pt x="157" y="588"/>
                </a:lnTo>
                <a:lnTo>
                  <a:pt x="155" y="584"/>
                </a:lnTo>
                <a:lnTo>
                  <a:pt x="155" y="584"/>
                </a:lnTo>
                <a:lnTo>
                  <a:pt x="147" y="574"/>
                </a:lnTo>
                <a:lnTo>
                  <a:pt x="144" y="572"/>
                </a:lnTo>
                <a:lnTo>
                  <a:pt x="139" y="569"/>
                </a:lnTo>
                <a:lnTo>
                  <a:pt x="139" y="569"/>
                </a:lnTo>
                <a:lnTo>
                  <a:pt x="131" y="564"/>
                </a:lnTo>
                <a:lnTo>
                  <a:pt x="124" y="559"/>
                </a:lnTo>
                <a:lnTo>
                  <a:pt x="124" y="559"/>
                </a:lnTo>
                <a:lnTo>
                  <a:pt x="108" y="551"/>
                </a:lnTo>
                <a:lnTo>
                  <a:pt x="102" y="546"/>
                </a:lnTo>
                <a:lnTo>
                  <a:pt x="98" y="543"/>
                </a:lnTo>
                <a:lnTo>
                  <a:pt x="98" y="543"/>
                </a:lnTo>
                <a:lnTo>
                  <a:pt x="96" y="540"/>
                </a:lnTo>
                <a:lnTo>
                  <a:pt x="94" y="534"/>
                </a:lnTo>
                <a:lnTo>
                  <a:pt x="93" y="528"/>
                </a:lnTo>
                <a:lnTo>
                  <a:pt x="93" y="523"/>
                </a:lnTo>
                <a:lnTo>
                  <a:pt x="93" y="523"/>
                </a:lnTo>
                <a:lnTo>
                  <a:pt x="97" y="511"/>
                </a:lnTo>
                <a:lnTo>
                  <a:pt x="106" y="490"/>
                </a:lnTo>
                <a:lnTo>
                  <a:pt x="119" y="461"/>
                </a:lnTo>
                <a:lnTo>
                  <a:pt x="119" y="461"/>
                </a:lnTo>
                <a:lnTo>
                  <a:pt x="143" y="484"/>
                </a:lnTo>
                <a:lnTo>
                  <a:pt x="161" y="504"/>
                </a:lnTo>
                <a:lnTo>
                  <a:pt x="167" y="511"/>
                </a:lnTo>
                <a:lnTo>
                  <a:pt x="170" y="518"/>
                </a:lnTo>
                <a:lnTo>
                  <a:pt x="170" y="518"/>
                </a:lnTo>
                <a:lnTo>
                  <a:pt x="171" y="531"/>
                </a:lnTo>
                <a:lnTo>
                  <a:pt x="172" y="547"/>
                </a:lnTo>
                <a:lnTo>
                  <a:pt x="172" y="564"/>
                </a:lnTo>
                <a:lnTo>
                  <a:pt x="171" y="570"/>
                </a:lnTo>
                <a:lnTo>
                  <a:pt x="170" y="574"/>
                </a:lnTo>
                <a:lnTo>
                  <a:pt x="170" y="574"/>
                </a:lnTo>
                <a:lnTo>
                  <a:pt x="166" y="582"/>
                </a:lnTo>
                <a:lnTo>
                  <a:pt x="163" y="592"/>
                </a:lnTo>
                <a:lnTo>
                  <a:pt x="162" y="602"/>
                </a:lnTo>
                <a:lnTo>
                  <a:pt x="163" y="606"/>
                </a:lnTo>
                <a:lnTo>
                  <a:pt x="165" y="610"/>
                </a:lnTo>
                <a:lnTo>
                  <a:pt x="165" y="610"/>
                </a:lnTo>
                <a:lnTo>
                  <a:pt x="171" y="618"/>
                </a:lnTo>
                <a:lnTo>
                  <a:pt x="175" y="620"/>
                </a:lnTo>
                <a:lnTo>
                  <a:pt x="175" y="620"/>
                </a:lnTo>
                <a:lnTo>
                  <a:pt x="171" y="655"/>
                </a:lnTo>
                <a:lnTo>
                  <a:pt x="162" y="733"/>
                </a:lnTo>
                <a:lnTo>
                  <a:pt x="144" y="866"/>
                </a:lnTo>
                <a:lnTo>
                  <a:pt x="144" y="866"/>
                </a:lnTo>
                <a:lnTo>
                  <a:pt x="143" y="884"/>
                </a:lnTo>
                <a:lnTo>
                  <a:pt x="144" y="914"/>
                </a:lnTo>
                <a:lnTo>
                  <a:pt x="147" y="953"/>
                </a:lnTo>
                <a:lnTo>
                  <a:pt x="149" y="997"/>
                </a:lnTo>
                <a:lnTo>
                  <a:pt x="155" y="1040"/>
                </a:lnTo>
                <a:lnTo>
                  <a:pt x="162" y="1080"/>
                </a:lnTo>
                <a:lnTo>
                  <a:pt x="166" y="1097"/>
                </a:lnTo>
                <a:lnTo>
                  <a:pt x="170" y="1112"/>
                </a:lnTo>
                <a:lnTo>
                  <a:pt x="175" y="1124"/>
                </a:lnTo>
                <a:lnTo>
                  <a:pt x="180" y="1133"/>
                </a:lnTo>
                <a:lnTo>
                  <a:pt x="180" y="1133"/>
                </a:lnTo>
                <a:lnTo>
                  <a:pt x="204" y="1163"/>
                </a:lnTo>
                <a:lnTo>
                  <a:pt x="230" y="1197"/>
                </a:lnTo>
                <a:lnTo>
                  <a:pt x="262" y="1240"/>
                </a:lnTo>
                <a:lnTo>
                  <a:pt x="262" y="1240"/>
                </a:lnTo>
                <a:lnTo>
                  <a:pt x="271" y="1258"/>
                </a:lnTo>
                <a:lnTo>
                  <a:pt x="277" y="1268"/>
                </a:lnTo>
                <a:lnTo>
                  <a:pt x="282" y="1276"/>
                </a:lnTo>
                <a:lnTo>
                  <a:pt x="282" y="1276"/>
                </a:lnTo>
                <a:lnTo>
                  <a:pt x="286" y="1280"/>
                </a:lnTo>
                <a:lnTo>
                  <a:pt x="291" y="1283"/>
                </a:lnTo>
                <a:lnTo>
                  <a:pt x="303" y="1290"/>
                </a:lnTo>
                <a:lnTo>
                  <a:pt x="314" y="1297"/>
                </a:lnTo>
                <a:lnTo>
                  <a:pt x="317" y="1299"/>
                </a:lnTo>
                <a:lnTo>
                  <a:pt x="318" y="1302"/>
                </a:lnTo>
                <a:lnTo>
                  <a:pt x="318" y="1302"/>
                </a:lnTo>
                <a:lnTo>
                  <a:pt x="318" y="1307"/>
                </a:lnTo>
                <a:lnTo>
                  <a:pt x="320" y="1311"/>
                </a:lnTo>
                <a:lnTo>
                  <a:pt x="320" y="1316"/>
                </a:lnTo>
                <a:lnTo>
                  <a:pt x="318" y="1322"/>
                </a:lnTo>
                <a:lnTo>
                  <a:pt x="318" y="1322"/>
                </a:lnTo>
                <a:lnTo>
                  <a:pt x="316" y="1327"/>
                </a:lnTo>
                <a:lnTo>
                  <a:pt x="311" y="1335"/>
                </a:lnTo>
                <a:lnTo>
                  <a:pt x="295" y="1354"/>
                </a:lnTo>
                <a:lnTo>
                  <a:pt x="285" y="1363"/>
                </a:lnTo>
                <a:lnTo>
                  <a:pt x="276" y="1372"/>
                </a:lnTo>
                <a:lnTo>
                  <a:pt x="266" y="1380"/>
                </a:lnTo>
                <a:lnTo>
                  <a:pt x="257" y="1384"/>
                </a:lnTo>
                <a:lnTo>
                  <a:pt x="257" y="1384"/>
                </a:lnTo>
                <a:lnTo>
                  <a:pt x="226" y="1394"/>
                </a:lnTo>
                <a:lnTo>
                  <a:pt x="215" y="1399"/>
                </a:lnTo>
                <a:lnTo>
                  <a:pt x="206" y="1404"/>
                </a:lnTo>
                <a:lnTo>
                  <a:pt x="206" y="1404"/>
                </a:lnTo>
                <a:lnTo>
                  <a:pt x="197" y="1411"/>
                </a:lnTo>
                <a:lnTo>
                  <a:pt x="190" y="1418"/>
                </a:lnTo>
                <a:lnTo>
                  <a:pt x="188" y="1421"/>
                </a:lnTo>
                <a:lnTo>
                  <a:pt x="188" y="1425"/>
                </a:lnTo>
                <a:lnTo>
                  <a:pt x="190" y="1427"/>
                </a:lnTo>
                <a:lnTo>
                  <a:pt x="195" y="1430"/>
                </a:lnTo>
                <a:lnTo>
                  <a:pt x="195" y="1430"/>
                </a:lnTo>
                <a:lnTo>
                  <a:pt x="208" y="1434"/>
                </a:lnTo>
                <a:lnTo>
                  <a:pt x="226" y="1435"/>
                </a:lnTo>
                <a:lnTo>
                  <a:pt x="226" y="1435"/>
                </a:lnTo>
                <a:lnTo>
                  <a:pt x="249" y="1435"/>
                </a:lnTo>
                <a:lnTo>
                  <a:pt x="279" y="1435"/>
                </a:lnTo>
                <a:lnTo>
                  <a:pt x="304" y="1434"/>
                </a:lnTo>
                <a:lnTo>
                  <a:pt x="311" y="1434"/>
                </a:lnTo>
                <a:lnTo>
                  <a:pt x="313" y="1435"/>
                </a:lnTo>
                <a:lnTo>
                  <a:pt x="313" y="1435"/>
                </a:lnTo>
                <a:lnTo>
                  <a:pt x="311" y="1440"/>
                </a:lnTo>
                <a:lnTo>
                  <a:pt x="311" y="1444"/>
                </a:lnTo>
                <a:lnTo>
                  <a:pt x="311" y="1449"/>
                </a:lnTo>
                <a:lnTo>
                  <a:pt x="312" y="1453"/>
                </a:lnTo>
                <a:lnTo>
                  <a:pt x="314" y="1458"/>
                </a:lnTo>
                <a:lnTo>
                  <a:pt x="321" y="1462"/>
                </a:lnTo>
                <a:lnTo>
                  <a:pt x="328" y="1466"/>
                </a:lnTo>
                <a:lnTo>
                  <a:pt x="328" y="1466"/>
                </a:lnTo>
                <a:lnTo>
                  <a:pt x="376" y="1479"/>
                </a:lnTo>
                <a:lnTo>
                  <a:pt x="399" y="1485"/>
                </a:lnTo>
                <a:lnTo>
                  <a:pt x="415" y="1491"/>
                </a:lnTo>
                <a:lnTo>
                  <a:pt x="415" y="1491"/>
                </a:lnTo>
                <a:lnTo>
                  <a:pt x="436" y="1498"/>
                </a:lnTo>
                <a:lnTo>
                  <a:pt x="451" y="1502"/>
                </a:lnTo>
                <a:lnTo>
                  <a:pt x="467" y="1504"/>
                </a:lnTo>
                <a:lnTo>
                  <a:pt x="481" y="1505"/>
                </a:lnTo>
                <a:lnTo>
                  <a:pt x="487" y="1504"/>
                </a:lnTo>
                <a:lnTo>
                  <a:pt x="492" y="1504"/>
                </a:lnTo>
                <a:lnTo>
                  <a:pt x="497" y="1502"/>
                </a:lnTo>
                <a:lnTo>
                  <a:pt x="500" y="1499"/>
                </a:lnTo>
                <a:lnTo>
                  <a:pt x="502" y="1497"/>
                </a:lnTo>
                <a:lnTo>
                  <a:pt x="502" y="1491"/>
                </a:lnTo>
                <a:lnTo>
                  <a:pt x="502" y="1491"/>
                </a:lnTo>
                <a:lnTo>
                  <a:pt x="500" y="1467"/>
                </a:lnTo>
                <a:lnTo>
                  <a:pt x="497" y="1462"/>
                </a:lnTo>
                <a:lnTo>
                  <a:pt x="492" y="1456"/>
                </a:lnTo>
                <a:lnTo>
                  <a:pt x="492" y="1456"/>
                </a:lnTo>
                <a:lnTo>
                  <a:pt x="468" y="1435"/>
                </a:lnTo>
                <a:lnTo>
                  <a:pt x="441" y="1415"/>
                </a:lnTo>
                <a:lnTo>
                  <a:pt x="441" y="1415"/>
                </a:lnTo>
                <a:lnTo>
                  <a:pt x="432" y="1408"/>
                </a:lnTo>
                <a:lnTo>
                  <a:pt x="424" y="1404"/>
                </a:lnTo>
                <a:lnTo>
                  <a:pt x="423" y="1403"/>
                </a:lnTo>
                <a:lnTo>
                  <a:pt x="421" y="1400"/>
                </a:lnTo>
                <a:lnTo>
                  <a:pt x="421" y="1398"/>
                </a:lnTo>
                <a:lnTo>
                  <a:pt x="421" y="1394"/>
                </a:lnTo>
                <a:lnTo>
                  <a:pt x="421" y="1394"/>
                </a:lnTo>
                <a:lnTo>
                  <a:pt x="421" y="1385"/>
                </a:lnTo>
                <a:lnTo>
                  <a:pt x="419" y="1377"/>
                </a:lnTo>
                <a:lnTo>
                  <a:pt x="415" y="1363"/>
                </a:lnTo>
                <a:lnTo>
                  <a:pt x="415" y="1363"/>
                </a:lnTo>
                <a:lnTo>
                  <a:pt x="412" y="1350"/>
                </a:lnTo>
                <a:lnTo>
                  <a:pt x="410" y="1344"/>
                </a:lnTo>
                <a:lnTo>
                  <a:pt x="410" y="1338"/>
                </a:lnTo>
                <a:lnTo>
                  <a:pt x="410" y="1338"/>
                </a:lnTo>
                <a:lnTo>
                  <a:pt x="410" y="1322"/>
                </a:lnTo>
                <a:lnTo>
                  <a:pt x="410" y="1312"/>
                </a:lnTo>
                <a:lnTo>
                  <a:pt x="410" y="1312"/>
                </a:lnTo>
                <a:lnTo>
                  <a:pt x="419" y="1292"/>
                </a:lnTo>
                <a:lnTo>
                  <a:pt x="441" y="1245"/>
                </a:lnTo>
                <a:lnTo>
                  <a:pt x="465" y="1193"/>
                </a:lnTo>
                <a:lnTo>
                  <a:pt x="476" y="1170"/>
                </a:lnTo>
                <a:lnTo>
                  <a:pt x="482" y="1153"/>
                </a:lnTo>
                <a:lnTo>
                  <a:pt x="482" y="1153"/>
                </a:lnTo>
                <a:lnTo>
                  <a:pt x="487" y="1134"/>
                </a:lnTo>
                <a:lnTo>
                  <a:pt x="492" y="1107"/>
                </a:lnTo>
                <a:lnTo>
                  <a:pt x="502" y="1037"/>
                </a:lnTo>
                <a:lnTo>
                  <a:pt x="513" y="966"/>
                </a:lnTo>
                <a:lnTo>
                  <a:pt x="518" y="917"/>
                </a:lnTo>
                <a:lnTo>
                  <a:pt x="518" y="917"/>
                </a:lnTo>
                <a:lnTo>
                  <a:pt x="536" y="750"/>
                </a:lnTo>
                <a:lnTo>
                  <a:pt x="546" y="652"/>
                </a:lnTo>
                <a:lnTo>
                  <a:pt x="549" y="620"/>
                </a:lnTo>
                <a:lnTo>
                  <a:pt x="549" y="605"/>
                </a:lnTo>
                <a:lnTo>
                  <a:pt x="549" y="605"/>
                </a:lnTo>
                <a:lnTo>
                  <a:pt x="549" y="602"/>
                </a:lnTo>
                <a:lnTo>
                  <a:pt x="550" y="600"/>
                </a:lnTo>
                <a:lnTo>
                  <a:pt x="554" y="595"/>
                </a:lnTo>
                <a:lnTo>
                  <a:pt x="560" y="589"/>
                </a:lnTo>
                <a:lnTo>
                  <a:pt x="568" y="583"/>
                </a:lnTo>
                <a:lnTo>
                  <a:pt x="586" y="569"/>
                </a:lnTo>
                <a:lnTo>
                  <a:pt x="593" y="561"/>
                </a:lnTo>
                <a:lnTo>
                  <a:pt x="600" y="554"/>
                </a:lnTo>
                <a:lnTo>
                  <a:pt x="600" y="554"/>
                </a:lnTo>
                <a:lnTo>
                  <a:pt x="605" y="545"/>
                </a:lnTo>
                <a:lnTo>
                  <a:pt x="609" y="537"/>
                </a:lnTo>
                <a:lnTo>
                  <a:pt x="611" y="529"/>
                </a:lnTo>
                <a:lnTo>
                  <a:pt x="612" y="520"/>
                </a:lnTo>
                <a:lnTo>
                  <a:pt x="615" y="506"/>
                </a:lnTo>
                <a:lnTo>
                  <a:pt x="615" y="492"/>
                </a:lnTo>
                <a:lnTo>
                  <a:pt x="615" y="492"/>
                </a:lnTo>
                <a:lnTo>
                  <a:pt x="615" y="486"/>
                </a:lnTo>
                <a:lnTo>
                  <a:pt x="614" y="479"/>
                </a:lnTo>
                <a:lnTo>
                  <a:pt x="609" y="468"/>
                </a:lnTo>
                <a:lnTo>
                  <a:pt x="604" y="458"/>
                </a:lnTo>
                <a:lnTo>
                  <a:pt x="600" y="451"/>
                </a:lnTo>
                <a:lnTo>
                  <a:pt x="600" y="451"/>
                </a:lnTo>
                <a:lnTo>
                  <a:pt x="589" y="436"/>
                </a:lnTo>
                <a:lnTo>
                  <a:pt x="570" y="405"/>
                </a:lnTo>
                <a:lnTo>
                  <a:pt x="550" y="373"/>
                </a:lnTo>
                <a:lnTo>
                  <a:pt x="542" y="359"/>
                </a:lnTo>
                <a:lnTo>
                  <a:pt x="538" y="349"/>
                </a:lnTo>
                <a:lnTo>
                  <a:pt x="538" y="349"/>
                </a:lnTo>
                <a:lnTo>
                  <a:pt x="534" y="332"/>
                </a:lnTo>
                <a:lnTo>
                  <a:pt x="532" y="318"/>
                </a:lnTo>
                <a:lnTo>
                  <a:pt x="531" y="306"/>
                </a:lnTo>
                <a:lnTo>
                  <a:pt x="528" y="297"/>
                </a:lnTo>
                <a:lnTo>
                  <a:pt x="528" y="297"/>
                </a:lnTo>
                <a:lnTo>
                  <a:pt x="522" y="288"/>
                </a:lnTo>
                <a:lnTo>
                  <a:pt x="513" y="277"/>
                </a:lnTo>
                <a:lnTo>
                  <a:pt x="492" y="256"/>
                </a:lnTo>
                <a:lnTo>
                  <a:pt x="492" y="256"/>
                </a:lnTo>
                <a:lnTo>
                  <a:pt x="483" y="247"/>
                </a:lnTo>
                <a:lnTo>
                  <a:pt x="472" y="236"/>
                </a:lnTo>
                <a:lnTo>
                  <a:pt x="460" y="227"/>
                </a:lnTo>
                <a:lnTo>
                  <a:pt x="451" y="220"/>
                </a:lnTo>
                <a:lnTo>
                  <a:pt x="451" y="220"/>
                </a:lnTo>
                <a:lnTo>
                  <a:pt x="437" y="215"/>
                </a:lnTo>
                <a:lnTo>
                  <a:pt x="417" y="210"/>
                </a:lnTo>
                <a:lnTo>
                  <a:pt x="390" y="205"/>
                </a:lnTo>
                <a:lnTo>
                  <a:pt x="354" y="200"/>
                </a:lnTo>
                <a:lnTo>
                  <a:pt x="354" y="200"/>
                </a:lnTo>
                <a:lnTo>
                  <a:pt x="353" y="195"/>
                </a:lnTo>
                <a:lnTo>
                  <a:pt x="350" y="191"/>
                </a:lnTo>
                <a:lnTo>
                  <a:pt x="350" y="190"/>
                </a:lnTo>
                <a:lnTo>
                  <a:pt x="349" y="190"/>
                </a:lnTo>
                <a:lnTo>
                  <a:pt x="349" y="190"/>
                </a:lnTo>
                <a:lnTo>
                  <a:pt x="349" y="190"/>
                </a:lnTo>
                <a:lnTo>
                  <a:pt x="349" y="190"/>
                </a:lnTo>
                <a:lnTo>
                  <a:pt x="350" y="187"/>
                </a:lnTo>
                <a:lnTo>
                  <a:pt x="353" y="183"/>
                </a:lnTo>
                <a:lnTo>
                  <a:pt x="354" y="180"/>
                </a:lnTo>
                <a:lnTo>
                  <a:pt x="354" y="180"/>
                </a:lnTo>
                <a:lnTo>
                  <a:pt x="358" y="172"/>
                </a:lnTo>
                <a:lnTo>
                  <a:pt x="364" y="158"/>
                </a:lnTo>
                <a:lnTo>
                  <a:pt x="369" y="142"/>
                </a:lnTo>
                <a:lnTo>
                  <a:pt x="371" y="137"/>
                </a:lnTo>
                <a:lnTo>
                  <a:pt x="369" y="133"/>
                </a:lnTo>
                <a:lnTo>
                  <a:pt x="369" y="133"/>
                </a:lnTo>
                <a:lnTo>
                  <a:pt x="364" y="128"/>
                </a:lnTo>
                <a:lnTo>
                  <a:pt x="359" y="126"/>
                </a:lnTo>
                <a:lnTo>
                  <a:pt x="354" y="123"/>
                </a:lnTo>
                <a:lnTo>
                  <a:pt x="354" y="108"/>
                </a:lnTo>
                <a:lnTo>
                  <a:pt x="354" y="108"/>
                </a:lnTo>
                <a:lnTo>
                  <a:pt x="355" y="91"/>
                </a:lnTo>
                <a:lnTo>
                  <a:pt x="355" y="80"/>
                </a:lnTo>
                <a:lnTo>
                  <a:pt x="354" y="62"/>
                </a:lnTo>
                <a:lnTo>
                  <a:pt x="354" y="62"/>
                </a:lnTo>
                <a:lnTo>
                  <a:pt x="352" y="45"/>
                </a:lnTo>
                <a:lnTo>
                  <a:pt x="349" y="35"/>
                </a:lnTo>
                <a:lnTo>
                  <a:pt x="345" y="27"/>
                </a:lnTo>
                <a:lnTo>
                  <a:pt x="339" y="21"/>
                </a:lnTo>
                <a:lnTo>
                  <a:pt x="339" y="21"/>
                </a:lnTo>
                <a:lnTo>
                  <a:pt x="322" y="7"/>
                </a:lnTo>
                <a:lnTo>
                  <a:pt x="313" y="1"/>
                </a:lnTo>
                <a:lnTo>
                  <a:pt x="311" y="0"/>
                </a:lnTo>
                <a:lnTo>
                  <a:pt x="308" y="0"/>
                </a:lnTo>
                <a:lnTo>
                  <a:pt x="308" y="0"/>
                </a:lnTo>
                <a:lnTo>
                  <a:pt x="270" y="1"/>
                </a:lnTo>
                <a:lnTo>
                  <a:pt x="221" y="0"/>
                </a:lnTo>
                <a:lnTo>
                  <a:pt x="221" y="0"/>
                </a:lnTo>
                <a:lnTo>
                  <a:pt x="213" y="0"/>
                </a:lnTo>
                <a:lnTo>
                  <a:pt x="206" y="0"/>
                </a:lnTo>
                <a:lnTo>
                  <a:pt x="192" y="4"/>
                </a:lnTo>
                <a:lnTo>
                  <a:pt x="180" y="8"/>
                </a:lnTo>
                <a:lnTo>
                  <a:pt x="176" y="9"/>
                </a:lnTo>
                <a:lnTo>
                  <a:pt x="175" y="10"/>
                </a:lnTo>
                <a:lnTo>
                  <a:pt x="175" y="10"/>
                </a:lnTo>
                <a:lnTo>
                  <a:pt x="171" y="19"/>
                </a:lnTo>
                <a:lnTo>
                  <a:pt x="170" y="24"/>
                </a:lnTo>
                <a:lnTo>
                  <a:pt x="170" y="31"/>
                </a:lnTo>
                <a:lnTo>
                  <a:pt x="170" y="31"/>
                </a:lnTo>
                <a:lnTo>
                  <a:pt x="169" y="45"/>
                </a:lnTo>
                <a:lnTo>
                  <a:pt x="165" y="67"/>
                </a:lnTo>
                <a:lnTo>
                  <a:pt x="160" y="98"/>
                </a:lnTo>
                <a:lnTo>
                  <a:pt x="160" y="98"/>
                </a:lnTo>
                <a:close/>
                <a:moveTo>
                  <a:pt x="344" y="846"/>
                </a:moveTo>
                <a:lnTo>
                  <a:pt x="344" y="846"/>
                </a:lnTo>
                <a:lnTo>
                  <a:pt x="348" y="843"/>
                </a:lnTo>
                <a:lnTo>
                  <a:pt x="354" y="841"/>
                </a:lnTo>
                <a:lnTo>
                  <a:pt x="360" y="841"/>
                </a:lnTo>
                <a:lnTo>
                  <a:pt x="364" y="841"/>
                </a:lnTo>
                <a:lnTo>
                  <a:pt x="364" y="841"/>
                </a:lnTo>
                <a:lnTo>
                  <a:pt x="366" y="844"/>
                </a:lnTo>
                <a:lnTo>
                  <a:pt x="366" y="852"/>
                </a:lnTo>
                <a:lnTo>
                  <a:pt x="367" y="876"/>
                </a:lnTo>
                <a:lnTo>
                  <a:pt x="369" y="928"/>
                </a:lnTo>
                <a:lnTo>
                  <a:pt x="369" y="928"/>
                </a:lnTo>
                <a:lnTo>
                  <a:pt x="369" y="948"/>
                </a:lnTo>
                <a:lnTo>
                  <a:pt x="368" y="974"/>
                </a:lnTo>
                <a:lnTo>
                  <a:pt x="366" y="1002"/>
                </a:lnTo>
                <a:lnTo>
                  <a:pt x="364" y="1025"/>
                </a:lnTo>
                <a:lnTo>
                  <a:pt x="364" y="1025"/>
                </a:lnTo>
                <a:lnTo>
                  <a:pt x="366" y="1055"/>
                </a:lnTo>
                <a:lnTo>
                  <a:pt x="366" y="1065"/>
                </a:lnTo>
                <a:lnTo>
                  <a:pt x="364" y="1076"/>
                </a:lnTo>
                <a:lnTo>
                  <a:pt x="364" y="1076"/>
                </a:lnTo>
                <a:lnTo>
                  <a:pt x="362" y="1088"/>
                </a:lnTo>
                <a:lnTo>
                  <a:pt x="358" y="1098"/>
                </a:lnTo>
                <a:lnTo>
                  <a:pt x="354" y="1108"/>
                </a:lnTo>
                <a:lnTo>
                  <a:pt x="349" y="1122"/>
                </a:lnTo>
                <a:lnTo>
                  <a:pt x="349" y="1122"/>
                </a:lnTo>
                <a:lnTo>
                  <a:pt x="345" y="1139"/>
                </a:lnTo>
                <a:lnTo>
                  <a:pt x="344" y="1154"/>
                </a:lnTo>
                <a:lnTo>
                  <a:pt x="344" y="1167"/>
                </a:lnTo>
                <a:lnTo>
                  <a:pt x="344" y="1174"/>
                </a:lnTo>
                <a:lnTo>
                  <a:pt x="344" y="1174"/>
                </a:lnTo>
                <a:lnTo>
                  <a:pt x="323" y="1126"/>
                </a:lnTo>
                <a:lnTo>
                  <a:pt x="308" y="1090"/>
                </a:lnTo>
                <a:lnTo>
                  <a:pt x="302" y="1078"/>
                </a:lnTo>
                <a:lnTo>
                  <a:pt x="298" y="1071"/>
                </a:lnTo>
                <a:lnTo>
                  <a:pt x="298" y="1071"/>
                </a:lnTo>
                <a:lnTo>
                  <a:pt x="284" y="1052"/>
                </a:lnTo>
                <a:lnTo>
                  <a:pt x="272" y="1035"/>
                </a:lnTo>
                <a:lnTo>
                  <a:pt x="272" y="1035"/>
                </a:lnTo>
                <a:lnTo>
                  <a:pt x="272" y="1033"/>
                </a:lnTo>
                <a:lnTo>
                  <a:pt x="272" y="1026"/>
                </a:lnTo>
                <a:lnTo>
                  <a:pt x="273" y="1010"/>
                </a:lnTo>
                <a:lnTo>
                  <a:pt x="276" y="990"/>
                </a:lnTo>
                <a:lnTo>
                  <a:pt x="277" y="974"/>
                </a:lnTo>
                <a:lnTo>
                  <a:pt x="277" y="974"/>
                </a:lnTo>
                <a:lnTo>
                  <a:pt x="279" y="970"/>
                </a:lnTo>
                <a:lnTo>
                  <a:pt x="280" y="964"/>
                </a:lnTo>
                <a:lnTo>
                  <a:pt x="288" y="947"/>
                </a:lnTo>
                <a:lnTo>
                  <a:pt x="311" y="905"/>
                </a:lnTo>
                <a:lnTo>
                  <a:pt x="344" y="846"/>
                </a:lnTo>
                <a:lnTo>
                  <a:pt x="344" y="846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D2B65407-85EC-B358-8246-7BABF8545956}"/>
              </a:ext>
            </a:extLst>
          </p:cNvPr>
          <p:cNvSpPr>
            <a:spLocks noEditPoints="1"/>
          </p:cNvSpPr>
          <p:nvPr/>
        </p:nvSpPr>
        <p:spPr bwMode="auto">
          <a:xfrm>
            <a:off x="4123406" y="1377423"/>
            <a:ext cx="1659188" cy="1769528"/>
          </a:xfrm>
          <a:custGeom>
            <a:avLst/>
            <a:gdLst>
              <a:gd name="T0" fmla="*/ 808 w 812"/>
              <a:gd name="T1" fmla="*/ 123 h 866"/>
              <a:gd name="T2" fmla="*/ 808 w 812"/>
              <a:gd name="T3" fmla="*/ 92 h 866"/>
              <a:gd name="T4" fmla="*/ 776 w 812"/>
              <a:gd name="T5" fmla="*/ 60 h 866"/>
              <a:gd name="T6" fmla="*/ 691 w 812"/>
              <a:gd name="T7" fmla="*/ 0 h 866"/>
              <a:gd name="T8" fmla="*/ 646 w 812"/>
              <a:gd name="T9" fmla="*/ 16 h 866"/>
              <a:gd name="T10" fmla="*/ 471 w 812"/>
              <a:gd name="T11" fmla="*/ 56 h 866"/>
              <a:gd name="T12" fmla="*/ 398 w 812"/>
              <a:gd name="T13" fmla="*/ 43 h 866"/>
              <a:gd name="T14" fmla="*/ 334 w 812"/>
              <a:gd name="T15" fmla="*/ 59 h 866"/>
              <a:gd name="T16" fmla="*/ 332 w 812"/>
              <a:gd name="T17" fmla="*/ 105 h 866"/>
              <a:gd name="T18" fmla="*/ 279 w 812"/>
              <a:gd name="T19" fmla="*/ 157 h 866"/>
              <a:gd name="T20" fmla="*/ 192 w 812"/>
              <a:gd name="T21" fmla="*/ 197 h 866"/>
              <a:gd name="T22" fmla="*/ 111 w 812"/>
              <a:gd name="T23" fmla="*/ 252 h 866"/>
              <a:gd name="T24" fmla="*/ 87 w 812"/>
              <a:gd name="T25" fmla="*/ 293 h 866"/>
              <a:gd name="T26" fmla="*/ 45 w 812"/>
              <a:gd name="T27" fmla="*/ 345 h 866"/>
              <a:gd name="T28" fmla="*/ 2 w 812"/>
              <a:gd name="T29" fmla="*/ 452 h 866"/>
              <a:gd name="T30" fmla="*/ 1 w 812"/>
              <a:gd name="T31" fmla="*/ 526 h 866"/>
              <a:gd name="T32" fmla="*/ 20 w 812"/>
              <a:gd name="T33" fmla="*/ 594 h 866"/>
              <a:gd name="T34" fmla="*/ 24 w 812"/>
              <a:gd name="T35" fmla="*/ 599 h 866"/>
              <a:gd name="T36" fmla="*/ 2 w 812"/>
              <a:gd name="T37" fmla="*/ 629 h 866"/>
              <a:gd name="T38" fmla="*/ 29 w 812"/>
              <a:gd name="T39" fmla="*/ 745 h 866"/>
              <a:gd name="T40" fmla="*/ 77 w 812"/>
              <a:gd name="T41" fmla="*/ 773 h 866"/>
              <a:gd name="T42" fmla="*/ 102 w 812"/>
              <a:gd name="T43" fmla="*/ 767 h 866"/>
              <a:gd name="T44" fmla="*/ 100 w 812"/>
              <a:gd name="T45" fmla="*/ 743 h 866"/>
              <a:gd name="T46" fmla="*/ 87 w 812"/>
              <a:gd name="T47" fmla="*/ 704 h 866"/>
              <a:gd name="T48" fmla="*/ 102 w 812"/>
              <a:gd name="T49" fmla="*/ 676 h 866"/>
              <a:gd name="T50" fmla="*/ 117 w 812"/>
              <a:gd name="T51" fmla="*/ 697 h 866"/>
              <a:gd name="T52" fmla="*/ 267 w 812"/>
              <a:gd name="T53" fmla="*/ 779 h 866"/>
              <a:gd name="T54" fmla="*/ 353 w 812"/>
              <a:gd name="T55" fmla="*/ 794 h 866"/>
              <a:gd name="T56" fmla="*/ 385 w 812"/>
              <a:gd name="T57" fmla="*/ 798 h 866"/>
              <a:gd name="T58" fmla="*/ 450 w 812"/>
              <a:gd name="T59" fmla="*/ 830 h 866"/>
              <a:gd name="T60" fmla="*/ 476 w 812"/>
              <a:gd name="T61" fmla="*/ 845 h 866"/>
              <a:gd name="T62" fmla="*/ 533 w 812"/>
              <a:gd name="T63" fmla="*/ 850 h 866"/>
              <a:gd name="T64" fmla="*/ 593 w 812"/>
              <a:gd name="T65" fmla="*/ 866 h 866"/>
              <a:gd name="T66" fmla="*/ 583 w 812"/>
              <a:gd name="T67" fmla="*/ 845 h 866"/>
              <a:gd name="T68" fmla="*/ 638 w 812"/>
              <a:gd name="T69" fmla="*/ 858 h 866"/>
              <a:gd name="T70" fmla="*/ 634 w 812"/>
              <a:gd name="T71" fmla="*/ 845 h 866"/>
              <a:gd name="T72" fmla="*/ 651 w 812"/>
              <a:gd name="T73" fmla="*/ 844 h 866"/>
              <a:gd name="T74" fmla="*/ 651 w 812"/>
              <a:gd name="T75" fmla="*/ 839 h 866"/>
              <a:gd name="T76" fmla="*/ 634 w 812"/>
              <a:gd name="T77" fmla="*/ 818 h 866"/>
              <a:gd name="T78" fmla="*/ 613 w 812"/>
              <a:gd name="T79" fmla="*/ 812 h 866"/>
              <a:gd name="T80" fmla="*/ 551 w 812"/>
              <a:gd name="T81" fmla="*/ 779 h 866"/>
              <a:gd name="T82" fmla="*/ 517 w 812"/>
              <a:gd name="T83" fmla="*/ 763 h 866"/>
              <a:gd name="T84" fmla="*/ 506 w 812"/>
              <a:gd name="T85" fmla="*/ 712 h 866"/>
              <a:gd name="T86" fmla="*/ 481 w 812"/>
              <a:gd name="T87" fmla="*/ 542 h 866"/>
              <a:gd name="T88" fmla="*/ 510 w 812"/>
              <a:gd name="T89" fmla="*/ 435 h 866"/>
              <a:gd name="T90" fmla="*/ 531 w 812"/>
              <a:gd name="T91" fmla="*/ 411 h 866"/>
              <a:gd name="T92" fmla="*/ 555 w 812"/>
              <a:gd name="T93" fmla="*/ 379 h 866"/>
              <a:gd name="T94" fmla="*/ 559 w 812"/>
              <a:gd name="T95" fmla="*/ 375 h 866"/>
              <a:gd name="T96" fmla="*/ 577 w 812"/>
              <a:gd name="T97" fmla="*/ 366 h 866"/>
              <a:gd name="T98" fmla="*/ 583 w 812"/>
              <a:gd name="T99" fmla="*/ 331 h 866"/>
              <a:gd name="T100" fmla="*/ 572 w 812"/>
              <a:gd name="T101" fmla="*/ 279 h 866"/>
              <a:gd name="T102" fmla="*/ 598 w 812"/>
              <a:gd name="T103" fmla="*/ 287 h 866"/>
              <a:gd name="T104" fmla="*/ 632 w 812"/>
              <a:gd name="T105" fmla="*/ 308 h 866"/>
              <a:gd name="T106" fmla="*/ 675 w 812"/>
              <a:gd name="T107" fmla="*/ 292 h 866"/>
              <a:gd name="T108" fmla="*/ 715 w 812"/>
              <a:gd name="T109" fmla="*/ 255 h 866"/>
              <a:gd name="T110" fmla="*/ 743 w 812"/>
              <a:gd name="T111" fmla="*/ 219 h 866"/>
              <a:gd name="T112" fmla="*/ 778 w 812"/>
              <a:gd name="T113" fmla="*/ 235 h 866"/>
              <a:gd name="T114" fmla="*/ 776 w 812"/>
              <a:gd name="T115" fmla="*/ 206 h 866"/>
              <a:gd name="T116" fmla="*/ 307 w 812"/>
              <a:gd name="T117" fmla="*/ 533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2" h="866">
                <a:moveTo>
                  <a:pt x="767" y="174"/>
                </a:moveTo>
                <a:lnTo>
                  <a:pt x="767" y="174"/>
                </a:lnTo>
                <a:lnTo>
                  <a:pt x="784" y="151"/>
                </a:lnTo>
                <a:lnTo>
                  <a:pt x="798" y="134"/>
                </a:lnTo>
                <a:lnTo>
                  <a:pt x="808" y="123"/>
                </a:lnTo>
                <a:lnTo>
                  <a:pt x="808" y="123"/>
                </a:lnTo>
                <a:lnTo>
                  <a:pt x="811" y="120"/>
                </a:lnTo>
                <a:lnTo>
                  <a:pt x="812" y="116"/>
                </a:lnTo>
                <a:lnTo>
                  <a:pt x="812" y="114"/>
                </a:lnTo>
                <a:lnTo>
                  <a:pt x="812" y="110"/>
                </a:lnTo>
                <a:lnTo>
                  <a:pt x="810" y="102"/>
                </a:lnTo>
                <a:lnTo>
                  <a:pt x="808" y="92"/>
                </a:lnTo>
                <a:lnTo>
                  <a:pt x="808" y="92"/>
                </a:lnTo>
                <a:lnTo>
                  <a:pt x="807" y="87"/>
                </a:lnTo>
                <a:lnTo>
                  <a:pt x="803" y="80"/>
                </a:lnTo>
                <a:lnTo>
                  <a:pt x="798" y="75"/>
                </a:lnTo>
                <a:lnTo>
                  <a:pt x="792" y="70"/>
                </a:lnTo>
                <a:lnTo>
                  <a:pt x="776" y="60"/>
                </a:lnTo>
                <a:lnTo>
                  <a:pt x="762" y="51"/>
                </a:lnTo>
                <a:lnTo>
                  <a:pt x="762" y="51"/>
                </a:lnTo>
                <a:lnTo>
                  <a:pt x="744" y="38"/>
                </a:lnTo>
                <a:lnTo>
                  <a:pt x="720" y="21"/>
                </a:lnTo>
                <a:lnTo>
                  <a:pt x="691" y="0"/>
                </a:lnTo>
                <a:lnTo>
                  <a:pt x="691" y="0"/>
                </a:lnTo>
                <a:lnTo>
                  <a:pt x="679" y="1"/>
                </a:lnTo>
                <a:lnTo>
                  <a:pt x="670" y="2"/>
                </a:lnTo>
                <a:lnTo>
                  <a:pt x="660" y="5"/>
                </a:lnTo>
                <a:lnTo>
                  <a:pt x="660" y="5"/>
                </a:lnTo>
                <a:lnTo>
                  <a:pt x="654" y="9"/>
                </a:lnTo>
                <a:lnTo>
                  <a:pt x="646" y="16"/>
                </a:lnTo>
                <a:lnTo>
                  <a:pt x="625" y="37"/>
                </a:lnTo>
                <a:lnTo>
                  <a:pt x="598" y="66"/>
                </a:lnTo>
                <a:lnTo>
                  <a:pt x="558" y="97"/>
                </a:lnTo>
                <a:lnTo>
                  <a:pt x="491" y="71"/>
                </a:lnTo>
                <a:lnTo>
                  <a:pt x="491" y="71"/>
                </a:lnTo>
                <a:lnTo>
                  <a:pt x="471" y="56"/>
                </a:lnTo>
                <a:lnTo>
                  <a:pt x="454" y="46"/>
                </a:lnTo>
                <a:lnTo>
                  <a:pt x="449" y="42"/>
                </a:lnTo>
                <a:lnTo>
                  <a:pt x="445" y="41"/>
                </a:lnTo>
                <a:lnTo>
                  <a:pt x="445" y="41"/>
                </a:lnTo>
                <a:lnTo>
                  <a:pt x="428" y="41"/>
                </a:lnTo>
                <a:lnTo>
                  <a:pt x="398" y="43"/>
                </a:lnTo>
                <a:lnTo>
                  <a:pt x="380" y="46"/>
                </a:lnTo>
                <a:lnTo>
                  <a:pt x="362" y="48"/>
                </a:lnTo>
                <a:lnTo>
                  <a:pt x="348" y="52"/>
                </a:lnTo>
                <a:lnTo>
                  <a:pt x="338" y="56"/>
                </a:lnTo>
                <a:lnTo>
                  <a:pt x="338" y="56"/>
                </a:lnTo>
                <a:lnTo>
                  <a:pt x="334" y="59"/>
                </a:lnTo>
                <a:lnTo>
                  <a:pt x="331" y="62"/>
                </a:lnTo>
                <a:lnTo>
                  <a:pt x="330" y="67"/>
                </a:lnTo>
                <a:lnTo>
                  <a:pt x="329" y="71"/>
                </a:lnTo>
                <a:lnTo>
                  <a:pt x="329" y="83"/>
                </a:lnTo>
                <a:lnTo>
                  <a:pt x="330" y="94"/>
                </a:lnTo>
                <a:lnTo>
                  <a:pt x="332" y="105"/>
                </a:lnTo>
                <a:lnTo>
                  <a:pt x="335" y="114"/>
                </a:lnTo>
                <a:lnTo>
                  <a:pt x="338" y="123"/>
                </a:lnTo>
                <a:lnTo>
                  <a:pt x="338" y="123"/>
                </a:lnTo>
                <a:lnTo>
                  <a:pt x="330" y="128"/>
                </a:lnTo>
                <a:lnTo>
                  <a:pt x="311" y="141"/>
                </a:lnTo>
                <a:lnTo>
                  <a:pt x="279" y="157"/>
                </a:lnTo>
                <a:lnTo>
                  <a:pt x="261" y="165"/>
                </a:lnTo>
                <a:lnTo>
                  <a:pt x="240" y="174"/>
                </a:lnTo>
                <a:lnTo>
                  <a:pt x="240" y="174"/>
                </a:lnTo>
                <a:lnTo>
                  <a:pt x="221" y="182"/>
                </a:lnTo>
                <a:lnTo>
                  <a:pt x="204" y="189"/>
                </a:lnTo>
                <a:lnTo>
                  <a:pt x="192" y="197"/>
                </a:lnTo>
                <a:lnTo>
                  <a:pt x="180" y="205"/>
                </a:lnTo>
                <a:lnTo>
                  <a:pt x="161" y="217"/>
                </a:lnTo>
                <a:lnTo>
                  <a:pt x="143" y="230"/>
                </a:lnTo>
                <a:lnTo>
                  <a:pt x="143" y="230"/>
                </a:lnTo>
                <a:lnTo>
                  <a:pt x="125" y="242"/>
                </a:lnTo>
                <a:lnTo>
                  <a:pt x="111" y="252"/>
                </a:lnTo>
                <a:lnTo>
                  <a:pt x="100" y="261"/>
                </a:lnTo>
                <a:lnTo>
                  <a:pt x="92" y="271"/>
                </a:lnTo>
                <a:lnTo>
                  <a:pt x="92" y="271"/>
                </a:lnTo>
                <a:lnTo>
                  <a:pt x="88" y="280"/>
                </a:lnTo>
                <a:lnTo>
                  <a:pt x="87" y="288"/>
                </a:lnTo>
                <a:lnTo>
                  <a:pt x="87" y="293"/>
                </a:lnTo>
                <a:lnTo>
                  <a:pt x="87" y="297"/>
                </a:lnTo>
                <a:lnTo>
                  <a:pt x="87" y="297"/>
                </a:lnTo>
                <a:lnTo>
                  <a:pt x="79" y="306"/>
                </a:lnTo>
                <a:lnTo>
                  <a:pt x="62" y="322"/>
                </a:lnTo>
                <a:lnTo>
                  <a:pt x="54" y="334"/>
                </a:lnTo>
                <a:lnTo>
                  <a:pt x="45" y="345"/>
                </a:lnTo>
                <a:lnTo>
                  <a:pt x="37" y="357"/>
                </a:lnTo>
                <a:lnTo>
                  <a:pt x="30" y="369"/>
                </a:lnTo>
                <a:lnTo>
                  <a:pt x="30" y="369"/>
                </a:lnTo>
                <a:lnTo>
                  <a:pt x="20" y="395"/>
                </a:lnTo>
                <a:lnTo>
                  <a:pt x="10" y="425"/>
                </a:lnTo>
                <a:lnTo>
                  <a:pt x="2" y="452"/>
                </a:lnTo>
                <a:lnTo>
                  <a:pt x="1" y="463"/>
                </a:lnTo>
                <a:lnTo>
                  <a:pt x="0" y="471"/>
                </a:lnTo>
                <a:lnTo>
                  <a:pt x="0" y="471"/>
                </a:lnTo>
                <a:lnTo>
                  <a:pt x="0" y="488"/>
                </a:lnTo>
                <a:lnTo>
                  <a:pt x="0" y="512"/>
                </a:lnTo>
                <a:lnTo>
                  <a:pt x="1" y="526"/>
                </a:lnTo>
                <a:lnTo>
                  <a:pt x="4" y="540"/>
                </a:lnTo>
                <a:lnTo>
                  <a:pt x="6" y="554"/>
                </a:lnTo>
                <a:lnTo>
                  <a:pt x="10" y="568"/>
                </a:lnTo>
                <a:lnTo>
                  <a:pt x="10" y="568"/>
                </a:lnTo>
                <a:lnTo>
                  <a:pt x="16" y="584"/>
                </a:lnTo>
                <a:lnTo>
                  <a:pt x="20" y="594"/>
                </a:lnTo>
                <a:lnTo>
                  <a:pt x="23" y="598"/>
                </a:lnTo>
                <a:lnTo>
                  <a:pt x="24" y="599"/>
                </a:lnTo>
                <a:lnTo>
                  <a:pt x="25" y="599"/>
                </a:lnTo>
                <a:lnTo>
                  <a:pt x="25" y="599"/>
                </a:lnTo>
                <a:lnTo>
                  <a:pt x="24" y="599"/>
                </a:lnTo>
                <a:lnTo>
                  <a:pt x="24" y="599"/>
                </a:lnTo>
                <a:lnTo>
                  <a:pt x="15" y="604"/>
                </a:lnTo>
                <a:lnTo>
                  <a:pt x="10" y="608"/>
                </a:lnTo>
                <a:lnTo>
                  <a:pt x="5" y="615"/>
                </a:lnTo>
                <a:lnTo>
                  <a:pt x="5" y="615"/>
                </a:lnTo>
                <a:lnTo>
                  <a:pt x="4" y="620"/>
                </a:lnTo>
                <a:lnTo>
                  <a:pt x="2" y="629"/>
                </a:lnTo>
                <a:lnTo>
                  <a:pt x="5" y="653"/>
                </a:lnTo>
                <a:lnTo>
                  <a:pt x="10" y="680"/>
                </a:lnTo>
                <a:lnTo>
                  <a:pt x="15" y="702"/>
                </a:lnTo>
                <a:lnTo>
                  <a:pt x="15" y="702"/>
                </a:lnTo>
                <a:lnTo>
                  <a:pt x="24" y="734"/>
                </a:lnTo>
                <a:lnTo>
                  <a:pt x="29" y="745"/>
                </a:lnTo>
                <a:lnTo>
                  <a:pt x="32" y="750"/>
                </a:lnTo>
                <a:lnTo>
                  <a:pt x="36" y="753"/>
                </a:lnTo>
                <a:lnTo>
                  <a:pt x="36" y="753"/>
                </a:lnTo>
                <a:lnTo>
                  <a:pt x="52" y="763"/>
                </a:lnTo>
                <a:lnTo>
                  <a:pt x="62" y="768"/>
                </a:lnTo>
                <a:lnTo>
                  <a:pt x="77" y="773"/>
                </a:lnTo>
                <a:lnTo>
                  <a:pt x="77" y="773"/>
                </a:lnTo>
                <a:lnTo>
                  <a:pt x="84" y="775"/>
                </a:lnTo>
                <a:lnTo>
                  <a:pt x="89" y="775"/>
                </a:lnTo>
                <a:lnTo>
                  <a:pt x="94" y="772"/>
                </a:lnTo>
                <a:lnTo>
                  <a:pt x="100" y="770"/>
                </a:lnTo>
                <a:lnTo>
                  <a:pt x="102" y="767"/>
                </a:lnTo>
                <a:lnTo>
                  <a:pt x="105" y="763"/>
                </a:lnTo>
                <a:lnTo>
                  <a:pt x="107" y="758"/>
                </a:lnTo>
                <a:lnTo>
                  <a:pt x="107" y="758"/>
                </a:lnTo>
                <a:lnTo>
                  <a:pt x="107" y="755"/>
                </a:lnTo>
                <a:lnTo>
                  <a:pt x="106" y="752"/>
                </a:lnTo>
                <a:lnTo>
                  <a:pt x="100" y="743"/>
                </a:lnTo>
                <a:lnTo>
                  <a:pt x="93" y="734"/>
                </a:lnTo>
                <a:lnTo>
                  <a:pt x="87" y="727"/>
                </a:lnTo>
                <a:lnTo>
                  <a:pt x="87" y="727"/>
                </a:lnTo>
                <a:lnTo>
                  <a:pt x="86" y="723"/>
                </a:lnTo>
                <a:lnTo>
                  <a:pt x="86" y="718"/>
                </a:lnTo>
                <a:lnTo>
                  <a:pt x="87" y="704"/>
                </a:lnTo>
                <a:lnTo>
                  <a:pt x="92" y="686"/>
                </a:lnTo>
                <a:lnTo>
                  <a:pt x="92" y="686"/>
                </a:lnTo>
                <a:lnTo>
                  <a:pt x="96" y="681"/>
                </a:lnTo>
                <a:lnTo>
                  <a:pt x="98" y="679"/>
                </a:lnTo>
                <a:lnTo>
                  <a:pt x="102" y="676"/>
                </a:lnTo>
                <a:lnTo>
                  <a:pt x="102" y="676"/>
                </a:lnTo>
                <a:lnTo>
                  <a:pt x="103" y="676"/>
                </a:lnTo>
                <a:lnTo>
                  <a:pt x="106" y="677"/>
                </a:lnTo>
                <a:lnTo>
                  <a:pt x="110" y="682"/>
                </a:lnTo>
                <a:lnTo>
                  <a:pt x="114" y="689"/>
                </a:lnTo>
                <a:lnTo>
                  <a:pt x="117" y="697"/>
                </a:lnTo>
                <a:lnTo>
                  <a:pt x="117" y="697"/>
                </a:lnTo>
                <a:lnTo>
                  <a:pt x="120" y="699"/>
                </a:lnTo>
                <a:lnTo>
                  <a:pt x="125" y="703"/>
                </a:lnTo>
                <a:lnTo>
                  <a:pt x="142" y="713"/>
                </a:lnTo>
                <a:lnTo>
                  <a:pt x="192" y="740"/>
                </a:lnTo>
                <a:lnTo>
                  <a:pt x="245" y="768"/>
                </a:lnTo>
                <a:lnTo>
                  <a:pt x="267" y="779"/>
                </a:lnTo>
                <a:lnTo>
                  <a:pt x="281" y="784"/>
                </a:lnTo>
                <a:lnTo>
                  <a:pt x="281" y="784"/>
                </a:lnTo>
                <a:lnTo>
                  <a:pt x="300" y="789"/>
                </a:lnTo>
                <a:lnTo>
                  <a:pt x="320" y="793"/>
                </a:lnTo>
                <a:lnTo>
                  <a:pt x="338" y="794"/>
                </a:lnTo>
                <a:lnTo>
                  <a:pt x="353" y="794"/>
                </a:lnTo>
                <a:lnTo>
                  <a:pt x="353" y="794"/>
                </a:lnTo>
                <a:lnTo>
                  <a:pt x="375" y="794"/>
                </a:lnTo>
                <a:lnTo>
                  <a:pt x="384" y="794"/>
                </a:lnTo>
                <a:lnTo>
                  <a:pt x="384" y="794"/>
                </a:lnTo>
                <a:lnTo>
                  <a:pt x="385" y="795"/>
                </a:lnTo>
                <a:lnTo>
                  <a:pt x="385" y="798"/>
                </a:lnTo>
                <a:lnTo>
                  <a:pt x="387" y="807"/>
                </a:lnTo>
                <a:lnTo>
                  <a:pt x="389" y="820"/>
                </a:lnTo>
                <a:lnTo>
                  <a:pt x="389" y="820"/>
                </a:lnTo>
                <a:lnTo>
                  <a:pt x="412" y="823"/>
                </a:lnTo>
                <a:lnTo>
                  <a:pt x="450" y="830"/>
                </a:lnTo>
                <a:lnTo>
                  <a:pt x="450" y="830"/>
                </a:lnTo>
                <a:lnTo>
                  <a:pt x="456" y="831"/>
                </a:lnTo>
                <a:lnTo>
                  <a:pt x="462" y="834"/>
                </a:lnTo>
                <a:lnTo>
                  <a:pt x="468" y="837"/>
                </a:lnTo>
                <a:lnTo>
                  <a:pt x="472" y="843"/>
                </a:lnTo>
                <a:lnTo>
                  <a:pt x="476" y="845"/>
                </a:lnTo>
                <a:lnTo>
                  <a:pt x="476" y="845"/>
                </a:lnTo>
                <a:lnTo>
                  <a:pt x="482" y="848"/>
                </a:lnTo>
                <a:lnTo>
                  <a:pt x="494" y="849"/>
                </a:lnTo>
                <a:lnTo>
                  <a:pt x="506" y="850"/>
                </a:lnTo>
                <a:lnTo>
                  <a:pt x="522" y="850"/>
                </a:lnTo>
                <a:lnTo>
                  <a:pt x="522" y="850"/>
                </a:lnTo>
                <a:lnTo>
                  <a:pt x="533" y="850"/>
                </a:lnTo>
                <a:lnTo>
                  <a:pt x="540" y="852"/>
                </a:lnTo>
                <a:lnTo>
                  <a:pt x="543" y="853"/>
                </a:lnTo>
                <a:lnTo>
                  <a:pt x="547" y="855"/>
                </a:lnTo>
                <a:lnTo>
                  <a:pt x="547" y="855"/>
                </a:lnTo>
                <a:lnTo>
                  <a:pt x="570" y="861"/>
                </a:lnTo>
                <a:lnTo>
                  <a:pt x="593" y="866"/>
                </a:lnTo>
                <a:lnTo>
                  <a:pt x="593" y="866"/>
                </a:lnTo>
                <a:lnTo>
                  <a:pt x="595" y="866"/>
                </a:lnTo>
                <a:lnTo>
                  <a:pt x="595" y="863"/>
                </a:lnTo>
                <a:lnTo>
                  <a:pt x="591" y="855"/>
                </a:lnTo>
                <a:lnTo>
                  <a:pt x="583" y="845"/>
                </a:lnTo>
                <a:lnTo>
                  <a:pt x="583" y="845"/>
                </a:lnTo>
                <a:lnTo>
                  <a:pt x="605" y="853"/>
                </a:lnTo>
                <a:lnTo>
                  <a:pt x="622" y="858"/>
                </a:lnTo>
                <a:lnTo>
                  <a:pt x="634" y="861"/>
                </a:lnTo>
                <a:lnTo>
                  <a:pt x="634" y="861"/>
                </a:lnTo>
                <a:lnTo>
                  <a:pt x="637" y="861"/>
                </a:lnTo>
                <a:lnTo>
                  <a:pt x="638" y="858"/>
                </a:lnTo>
                <a:lnTo>
                  <a:pt x="637" y="855"/>
                </a:lnTo>
                <a:lnTo>
                  <a:pt x="636" y="852"/>
                </a:lnTo>
                <a:lnTo>
                  <a:pt x="633" y="845"/>
                </a:lnTo>
                <a:lnTo>
                  <a:pt x="633" y="844"/>
                </a:lnTo>
                <a:lnTo>
                  <a:pt x="634" y="845"/>
                </a:lnTo>
                <a:lnTo>
                  <a:pt x="634" y="845"/>
                </a:lnTo>
                <a:lnTo>
                  <a:pt x="642" y="849"/>
                </a:lnTo>
                <a:lnTo>
                  <a:pt x="650" y="850"/>
                </a:lnTo>
                <a:lnTo>
                  <a:pt x="650" y="850"/>
                </a:lnTo>
                <a:lnTo>
                  <a:pt x="651" y="850"/>
                </a:lnTo>
                <a:lnTo>
                  <a:pt x="652" y="848"/>
                </a:lnTo>
                <a:lnTo>
                  <a:pt x="651" y="844"/>
                </a:lnTo>
                <a:lnTo>
                  <a:pt x="648" y="840"/>
                </a:lnTo>
                <a:lnTo>
                  <a:pt x="648" y="840"/>
                </a:lnTo>
                <a:lnTo>
                  <a:pt x="650" y="840"/>
                </a:lnTo>
                <a:lnTo>
                  <a:pt x="650" y="840"/>
                </a:lnTo>
                <a:lnTo>
                  <a:pt x="651" y="840"/>
                </a:lnTo>
                <a:lnTo>
                  <a:pt x="651" y="839"/>
                </a:lnTo>
                <a:lnTo>
                  <a:pt x="650" y="835"/>
                </a:lnTo>
                <a:lnTo>
                  <a:pt x="650" y="830"/>
                </a:lnTo>
                <a:lnTo>
                  <a:pt x="650" y="830"/>
                </a:lnTo>
                <a:lnTo>
                  <a:pt x="648" y="827"/>
                </a:lnTo>
                <a:lnTo>
                  <a:pt x="645" y="825"/>
                </a:lnTo>
                <a:lnTo>
                  <a:pt x="634" y="818"/>
                </a:lnTo>
                <a:lnTo>
                  <a:pt x="624" y="814"/>
                </a:lnTo>
                <a:lnTo>
                  <a:pt x="620" y="814"/>
                </a:lnTo>
                <a:lnTo>
                  <a:pt x="619" y="814"/>
                </a:lnTo>
                <a:lnTo>
                  <a:pt x="619" y="814"/>
                </a:lnTo>
                <a:lnTo>
                  <a:pt x="618" y="814"/>
                </a:lnTo>
                <a:lnTo>
                  <a:pt x="613" y="812"/>
                </a:lnTo>
                <a:lnTo>
                  <a:pt x="600" y="803"/>
                </a:lnTo>
                <a:lnTo>
                  <a:pt x="583" y="793"/>
                </a:lnTo>
                <a:lnTo>
                  <a:pt x="575" y="787"/>
                </a:lnTo>
                <a:lnTo>
                  <a:pt x="568" y="784"/>
                </a:lnTo>
                <a:lnTo>
                  <a:pt x="568" y="784"/>
                </a:lnTo>
                <a:lnTo>
                  <a:pt x="551" y="779"/>
                </a:lnTo>
                <a:lnTo>
                  <a:pt x="535" y="776"/>
                </a:lnTo>
                <a:lnTo>
                  <a:pt x="517" y="773"/>
                </a:lnTo>
                <a:lnTo>
                  <a:pt x="517" y="773"/>
                </a:lnTo>
                <a:lnTo>
                  <a:pt x="517" y="770"/>
                </a:lnTo>
                <a:lnTo>
                  <a:pt x="517" y="766"/>
                </a:lnTo>
                <a:lnTo>
                  <a:pt x="517" y="763"/>
                </a:lnTo>
                <a:lnTo>
                  <a:pt x="517" y="763"/>
                </a:lnTo>
                <a:lnTo>
                  <a:pt x="515" y="754"/>
                </a:lnTo>
                <a:lnTo>
                  <a:pt x="512" y="739"/>
                </a:lnTo>
                <a:lnTo>
                  <a:pt x="508" y="722"/>
                </a:lnTo>
                <a:lnTo>
                  <a:pt x="506" y="712"/>
                </a:lnTo>
                <a:lnTo>
                  <a:pt x="506" y="712"/>
                </a:lnTo>
                <a:lnTo>
                  <a:pt x="503" y="689"/>
                </a:lnTo>
                <a:lnTo>
                  <a:pt x="495" y="640"/>
                </a:lnTo>
                <a:lnTo>
                  <a:pt x="486" y="588"/>
                </a:lnTo>
                <a:lnTo>
                  <a:pt x="481" y="553"/>
                </a:lnTo>
                <a:lnTo>
                  <a:pt x="481" y="553"/>
                </a:lnTo>
                <a:lnTo>
                  <a:pt x="481" y="542"/>
                </a:lnTo>
                <a:lnTo>
                  <a:pt x="482" y="527"/>
                </a:lnTo>
                <a:lnTo>
                  <a:pt x="488" y="495"/>
                </a:lnTo>
                <a:lnTo>
                  <a:pt x="496" y="456"/>
                </a:lnTo>
                <a:lnTo>
                  <a:pt x="496" y="456"/>
                </a:lnTo>
                <a:lnTo>
                  <a:pt x="504" y="444"/>
                </a:lnTo>
                <a:lnTo>
                  <a:pt x="510" y="435"/>
                </a:lnTo>
                <a:lnTo>
                  <a:pt x="514" y="431"/>
                </a:lnTo>
                <a:lnTo>
                  <a:pt x="517" y="430"/>
                </a:lnTo>
                <a:lnTo>
                  <a:pt x="517" y="430"/>
                </a:lnTo>
                <a:lnTo>
                  <a:pt x="519" y="427"/>
                </a:lnTo>
                <a:lnTo>
                  <a:pt x="523" y="424"/>
                </a:lnTo>
                <a:lnTo>
                  <a:pt x="531" y="411"/>
                </a:lnTo>
                <a:lnTo>
                  <a:pt x="538" y="395"/>
                </a:lnTo>
                <a:lnTo>
                  <a:pt x="543" y="389"/>
                </a:lnTo>
                <a:lnTo>
                  <a:pt x="547" y="384"/>
                </a:lnTo>
                <a:lnTo>
                  <a:pt x="547" y="384"/>
                </a:lnTo>
                <a:lnTo>
                  <a:pt x="552" y="380"/>
                </a:lnTo>
                <a:lnTo>
                  <a:pt x="555" y="379"/>
                </a:lnTo>
                <a:lnTo>
                  <a:pt x="556" y="380"/>
                </a:lnTo>
                <a:lnTo>
                  <a:pt x="558" y="380"/>
                </a:lnTo>
                <a:lnTo>
                  <a:pt x="558" y="380"/>
                </a:lnTo>
                <a:lnTo>
                  <a:pt x="558" y="379"/>
                </a:lnTo>
                <a:lnTo>
                  <a:pt x="558" y="379"/>
                </a:lnTo>
                <a:lnTo>
                  <a:pt x="559" y="375"/>
                </a:lnTo>
                <a:lnTo>
                  <a:pt x="563" y="371"/>
                </a:lnTo>
                <a:lnTo>
                  <a:pt x="565" y="370"/>
                </a:lnTo>
                <a:lnTo>
                  <a:pt x="568" y="369"/>
                </a:lnTo>
                <a:lnTo>
                  <a:pt x="568" y="369"/>
                </a:lnTo>
                <a:lnTo>
                  <a:pt x="573" y="367"/>
                </a:lnTo>
                <a:lnTo>
                  <a:pt x="577" y="366"/>
                </a:lnTo>
                <a:lnTo>
                  <a:pt x="578" y="363"/>
                </a:lnTo>
                <a:lnTo>
                  <a:pt x="578" y="363"/>
                </a:lnTo>
                <a:lnTo>
                  <a:pt x="581" y="354"/>
                </a:lnTo>
                <a:lnTo>
                  <a:pt x="583" y="338"/>
                </a:lnTo>
                <a:lnTo>
                  <a:pt x="583" y="338"/>
                </a:lnTo>
                <a:lnTo>
                  <a:pt x="583" y="331"/>
                </a:lnTo>
                <a:lnTo>
                  <a:pt x="582" y="325"/>
                </a:lnTo>
                <a:lnTo>
                  <a:pt x="578" y="311"/>
                </a:lnTo>
                <a:lnTo>
                  <a:pt x="573" y="297"/>
                </a:lnTo>
                <a:lnTo>
                  <a:pt x="573" y="297"/>
                </a:lnTo>
                <a:lnTo>
                  <a:pt x="573" y="287"/>
                </a:lnTo>
                <a:lnTo>
                  <a:pt x="572" y="279"/>
                </a:lnTo>
                <a:lnTo>
                  <a:pt x="573" y="276"/>
                </a:lnTo>
                <a:lnTo>
                  <a:pt x="573" y="276"/>
                </a:lnTo>
                <a:lnTo>
                  <a:pt x="581" y="274"/>
                </a:lnTo>
                <a:lnTo>
                  <a:pt x="588" y="271"/>
                </a:lnTo>
                <a:lnTo>
                  <a:pt x="598" y="287"/>
                </a:lnTo>
                <a:lnTo>
                  <a:pt x="598" y="287"/>
                </a:lnTo>
                <a:lnTo>
                  <a:pt x="601" y="290"/>
                </a:lnTo>
                <a:lnTo>
                  <a:pt x="614" y="302"/>
                </a:lnTo>
                <a:lnTo>
                  <a:pt x="614" y="302"/>
                </a:lnTo>
                <a:lnTo>
                  <a:pt x="622" y="307"/>
                </a:lnTo>
                <a:lnTo>
                  <a:pt x="627" y="310"/>
                </a:lnTo>
                <a:lnTo>
                  <a:pt x="632" y="308"/>
                </a:lnTo>
                <a:lnTo>
                  <a:pt x="639" y="307"/>
                </a:lnTo>
                <a:lnTo>
                  <a:pt x="639" y="307"/>
                </a:lnTo>
                <a:lnTo>
                  <a:pt x="648" y="306"/>
                </a:lnTo>
                <a:lnTo>
                  <a:pt x="659" y="302"/>
                </a:lnTo>
                <a:lnTo>
                  <a:pt x="668" y="298"/>
                </a:lnTo>
                <a:lnTo>
                  <a:pt x="675" y="292"/>
                </a:lnTo>
                <a:lnTo>
                  <a:pt x="675" y="292"/>
                </a:lnTo>
                <a:lnTo>
                  <a:pt x="691" y="279"/>
                </a:lnTo>
                <a:lnTo>
                  <a:pt x="706" y="266"/>
                </a:lnTo>
                <a:lnTo>
                  <a:pt x="706" y="266"/>
                </a:lnTo>
                <a:lnTo>
                  <a:pt x="711" y="261"/>
                </a:lnTo>
                <a:lnTo>
                  <a:pt x="715" y="255"/>
                </a:lnTo>
                <a:lnTo>
                  <a:pt x="724" y="240"/>
                </a:lnTo>
                <a:lnTo>
                  <a:pt x="732" y="228"/>
                </a:lnTo>
                <a:lnTo>
                  <a:pt x="737" y="220"/>
                </a:lnTo>
                <a:lnTo>
                  <a:pt x="737" y="220"/>
                </a:lnTo>
                <a:lnTo>
                  <a:pt x="740" y="217"/>
                </a:lnTo>
                <a:lnTo>
                  <a:pt x="743" y="219"/>
                </a:lnTo>
                <a:lnTo>
                  <a:pt x="747" y="221"/>
                </a:lnTo>
                <a:lnTo>
                  <a:pt x="752" y="225"/>
                </a:lnTo>
                <a:lnTo>
                  <a:pt x="752" y="225"/>
                </a:lnTo>
                <a:lnTo>
                  <a:pt x="757" y="229"/>
                </a:lnTo>
                <a:lnTo>
                  <a:pt x="764" y="231"/>
                </a:lnTo>
                <a:lnTo>
                  <a:pt x="778" y="235"/>
                </a:lnTo>
                <a:lnTo>
                  <a:pt x="778" y="235"/>
                </a:lnTo>
                <a:lnTo>
                  <a:pt x="779" y="235"/>
                </a:lnTo>
                <a:lnTo>
                  <a:pt x="780" y="234"/>
                </a:lnTo>
                <a:lnTo>
                  <a:pt x="781" y="226"/>
                </a:lnTo>
                <a:lnTo>
                  <a:pt x="780" y="217"/>
                </a:lnTo>
                <a:lnTo>
                  <a:pt x="776" y="206"/>
                </a:lnTo>
                <a:lnTo>
                  <a:pt x="771" y="184"/>
                </a:lnTo>
                <a:lnTo>
                  <a:pt x="767" y="174"/>
                </a:lnTo>
                <a:lnTo>
                  <a:pt x="767" y="174"/>
                </a:lnTo>
                <a:close/>
                <a:moveTo>
                  <a:pt x="353" y="481"/>
                </a:moveTo>
                <a:lnTo>
                  <a:pt x="353" y="568"/>
                </a:lnTo>
                <a:lnTo>
                  <a:pt x="307" y="533"/>
                </a:lnTo>
                <a:lnTo>
                  <a:pt x="322" y="486"/>
                </a:lnTo>
                <a:lnTo>
                  <a:pt x="353" y="451"/>
                </a:lnTo>
                <a:lnTo>
                  <a:pt x="353" y="481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5A59742-DBF9-7563-97E5-90959C79778F}"/>
              </a:ext>
            </a:extLst>
          </p:cNvPr>
          <p:cNvSpPr>
            <a:spLocks/>
          </p:cNvSpPr>
          <p:nvPr/>
        </p:nvSpPr>
        <p:spPr bwMode="auto">
          <a:xfrm>
            <a:off x="1409700" y="899510"/>
            <a:ext cx="1289051" cy="2529489"/>
          </a:xfrm>
          <a:custGeom>
            <a:avLst/>
            <a:gdLst>
              <a:gd name="T0" fmla="*/ 586 w 822"/>
              <a:gd name="T1" fmla="*/ 145 h 1613"/>
              <a:gd name="T2" fmla="*/ 508 w 822"/>
              <a:gd name="T3" fmla="*/ 163 h 1613"/>
              <a:gd name="T4" fmla="*/ 505 w 822"/>
              <a:gd name="T5" fmla="*/ 193 h 1613"/>
              <a:gd name="T6" fmla="*/ 505 w 822"/>
              <a:gd name="T7" fmla="*/ 235 h 1613"/>
              <a:gd name="T8" fmla="*/ 513 w 822"/>
              <a:gd name="T9" fmla="*/ 240 h 1613"/>
              <a:gd name="T10" fmla="*/ 463 w 822"/>
              <a:gd name="T11" fmla="*/ 312 h 1613"/>
              <a:gd name="T12" fmla="*/ 410 w 822"/>
              <a:gd name="T13" fmla="*/ 307 h 1613"/>
              <a:gd name="T14" fmla="*/ 467 w 822"/>
              <a:gd name="T15" fmla="*/ 376 h 1613"/>
              <a:gd name="T16" fmla="*/ 615 w 822"/>
              <a:gd name="T17" fmla="*/ 377 h 1613"/>
              <a:gd name="T18" fmla="*/ 685 w 822"/>
              <a:gd name="T19" fmla="*/ 386 h 1613"/>
              <a:gd name="T20" fmla="*/ 735 w 822"/>
              <a:gd name="T21" fmla="*/ 372 h 1613"/>
              <a:gd name="T22" fmla="*/ 800 w 822"/>
              <a:gd name="T23" fmla="*/ 396 h 1613"/>
              <a:gd name="T24" fmla="*/ 820 w 822"/>
              <a:gd name="T25" fmla="*/ 435 h 1613"/>
              <a:gd name="T26" fmla="*/ 794 w 822"/>
              <a:gd name="T27" fmla="*/ 450 h 1613"/>
              <a:gd name="T28" fmla="*/ 738 w 822"/>
              <a:gd name="T29" fmla="*/ 414 h 1613"/>
              <a:gd name="T30" fmla="*/ 748 w 822"/>
              <a:gd name="T31" fmla="*/ 435 h 1613"/>
              <a:gd name="T32" fmla="*/ 748 w 822"/>
              <a:gd name="T33" fmla="*/ 460 h 1613"/>
              <a:gd name="T34" fmla="*/ 721 w 822"/>
              <a:gd name="T35" fmla="*/ 462 h 1613"/>
              <a:gd name="T36" fmla="*/ 696 w 822"/>
              <a:gd name="T37" fmla="*/ 453 h 1613"/>
              <a:gd name="T38" fmla="*/ 685 w 822"/>
              <a:gd name="T39" fmla="*/ 465 h 1613"/>
              <a:gd name="T40" fmla="*/ 600 w 822"/>
              <a:gd name="T41" fmla="*/ 471 h 1613"/>
              <a:gd name="T42" fmla="*/ 579 w 822"/>
              <a:gd name="T43" fmla="*/ 492 h 1613"/>
              <a:gd name="T44" fmla="*/ 334 w 822"/>
              <a:gd name="T45" fmla="*/ 499 h 1613"/>
              <a:gd name="T46" fmla="*/ 289 w 822"/>
              <a:gd name="T47" fmla="*/ 491 h 1613"/>
              <a:gd name="T48" fmla="*/ 270 w 822"/>
              <a:gd name="T49" fmla="*/ 617 h 1613"/>
              <a:gd name="T50" fmla="*/ 467 w 822"/>
              <a:gd name="T51" fmla="*/ 635 h 1613"/>
              <a:gd name="T52" fmla="*/ 568 w 822"/>
              <a:gd name="T53" fmla="*/ 659 h 1613"/>
              <a:gd name="T54" fmla="*/ 614 w 822"/>
              <a:gd name="T55" fmla="*/ 943 h 1613"/>
              <a:gd name="T56" fmla="*/ 620 w 822"/>
              <a:gd name="T57" fmla="*/ 1060 h 1613"/>
              <a:gd name="T58" fmla="*/ 706 w 822"/>
              <a:gd name="T59" fmla="*/ 1166 h 1613"/>
              <a:gd name="T60" fmla="*/ 753 w 822"/>
              <a:gd name="T61" fmla="*/ 1214 h 1613"/>
              <a:gd name="T62" fmla="*/ 713 w 822"/>
              <a:gd name="T63" fmla="*/ 1228 h 1613"/>
              <a:gd name="T64" fmla="*/ 661 w 822"/>
              <a:gd name="T65" fmla="*/ 1206 h 1613"/>
              <a:gd name="T66" fmla="*/ 555 w 822"/>
              <a:gd name="T67" fmla="*/ 1185 h 1613"/>
              <a:gd name="T68" fmla="*/ 523 w 822"/>
              <a:gd name="T69" fmla="*/ 1157 h 1613"/>
              <a:gd name="T70" fmla="*/ 536 w 822"/>
              <a:gd name="T71" fmla="*/ 1074 h 1613"/>
              <a:gd name="T72" fmla="*/ 472 w 822"/>
              <a:gd name="T73" fmla="*/ 901 h 1613"/>
              <a:gd name="T74" fmla="*/ 305 w 822"/>
              <a:gd name="T75" fmla="*/ 847 h 1613"/>
              <a:gd name="T76" fmla="*/ 258 w 822"/>
              <a:gd name="T77" fmla="*/ 875 h 1613"/>
              <a:gd name="T78" fmla="*/ 313 w 822"/>
              <a:gd name="T79" fmla="*/ 1070 h 1613"/>
              <a:gd name="T80" fmla="*/ 331 w 822"/>
              <a:gd name="T81" fmla="*/ 1159 h 1613"/>
              <a:gd name="T82" fmla="*/ 272 w 822"/>
              <a:gd name="T83" fmla="*/ 1448 h 1613"/>
              <a:gd name="T84" fmla="*/ 354 w 822"/>
              <a:gd name="T85" fmla="*/ 1540 h 1613"/>
              <a:gd name="T86" fmla="*/ 392 w 822"/>
              <a:gd name="T87" fmla="*/ 1594 h 1613"/>
              <a:gd name="T88" fmla="*/ 328 w 822"/>
              <a:gd name="T89" fmla="*/ 1613 h 1613"/>
              <a:gd name="T90" fmla="*/ 218 w 822"/>
              <a:gd name="T91" fmla="*/ 1584 h 1613"/>
              <a:gd name="T92" fmla="*/ 175 w 822"/>
              <a:gd name="T93" fmla="*/ 1496 h 1613"/>
              <a:gd name="T94" fmla="*/ 160 w 822"/>
              <a:gd name="T95" fmla="*/ 1470 h 1613"/>
              <a:gd name="T96" fmla="*/ 148 w 822"/>
              <a:gd name="T97" fmla="*/ 1293 h 1613"/>
              <a:gd name="T98" fmla="*/ 183 w 822"/>
              <a:gd name="T99" fmla="*/ 1153 h 1613"/>
              <a:gd name="T100" fmla="*/ 120 w 822"/>
              <a:gd name="T101" fmla="*/ 1029 h 1613"/>
              <a:gd name="T102" fmla="*/ 19 w 822"/>
              <a:gd name="T103" fmla="*/ 832 h 1613"/>
              <a:gd name="T104" fmla="*/ 2 w 822"/>
              <a:gd name="T105" fmla="*/ 678 h 1613"/>
              <a:gd name="T106" fmla="*/ 10 w 822"/>
              <a:gd name="T107" fmla="*/ 614 h 1613"/>
              <a:gd name="T108" fmla="*/ 42 w 822"/>
              <a:gd name="T109" fmla="*/ 430 h 1613"/>
              <a:gd name="T110" fmla="*/ 134 w 822"/>
              <a:gd name="T111" fmla="*/ 245 h 1613"/>
              <a:gd name="T112" fmla="*/ 241 w 822"/>
              <a:gd name="T113" fmla="*/ 189 h 1613"/>
              <a:gd name="T114" fmla="*/ 263 w 822"/>
              <a:gd name="T115" fmla="*/ 158 h 1613"/>
              <a:gd name="T116" fmla="*/ 287 w 822"/>
              <a:gd name="T117" fmla="*/ 100 h 1613"/>
              <a:gd name="T118" fmla="*/ 284 w 822"/>
              <a:gd name="T119" fmla="*/ 73 h 1613"/>
              <a:gd name="T120" fmla="*/ 322 w 822"/>
              <a:gd name="T121" fmla="*/ 4 h 1613"/>
              <a:gd name="T122" fmla="*/ 417 w 822"/>
              <a:gd name="T123" fmla="*/ 3 h 1613"/>
              <a:gd name="T124" fmla="*/ 510 w 822"/>
              <a:gd name="T125" fmla="*/ 45 h 1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22" h="1613">
                <a:moveTo>
                  <a:pt x="508" y="122"/>
                </a:moveTo>
                <a:lnTo>
                  <a:pt x="508" y="122"/>
                </a:lnTo>
                <a:lnTo>
                  <a:pt x="547" y="132"/>
                </a:lnTo>
                <a:lnTo>
                  <a:pt x="574" y="140"/>
                </a:lnTo>
                <a:lnTo>
                  <a:pt x="583" y="143"/>
                </a:lnTo>
                <a:lnTo>
                  <a:pt x="586" y="144"/>
                </a:lnTo>
                <a:lnTo>
                  <a:pt x="586" y="145"/>
                </a:lnTo>
                <a:lnTo>
                  <a:pt x="586" y="145"/>
                </a:lnTo>
                <a:lnTo>
                  <a:pt x="582" y="146"/>
                </a:lnTo>
                <a:lnTo>
                  <a:pt x="573" y="146"/>
                </a:lnTo>
                <a:lnTo>
                  <a:pt x="546" y="145"/>
                </a:lnTo>
                <a:lnTo>
                  <a:pt x="508" y="143"/>
                </a:lnTo>
                <a:lnTo>
                  <a:pt x="508" y="143"/>
                </a:lnTo>
                <a:lnTo>
                  <a:pt x="508" y="152"/>
                </a:lnTo>
                <a:lnTo>
                  <a:pt x="506" y="158"/>
                </a:lnTo>
                <a:lnTo>
                  <a:pt x="508" y="163"/>
                </a:lnTo>
                <a:lnTo>
                  <a:pt x="508" y="163"/>
                </a:lnTo>
                <a:lnTo>
                  <a:pt x="509" y="168"/>
                </a:lnTo>
                <a:lnTo>
                  <a:pt x="510" y="176"/>
                </a:lnTo>
                <a:lnTo>
                  <a:pt x="509" y="184"/>
                </a:lnTo>
                <a:lnTo>
                  <a:pt x="509" y="187"/>
                </a:lnTo>
                <a:lnTo>
                  <a:pt x="508" y="189"/>
                </a:lnTo>
                <a:lnTo>
                  <a:pt x="508" y="189"/>
                </a:lnTo>
                <a:lnTo>
                  <a:pt x="505" y="193"/>
                </a:lnTo>
                <a:lnTo>
                  <a:pt x="504" y="199"/>
                </a:lnTo>
                <a:lnTo>
                  <a:pt x="502" y="209"/>
                </a:lnTo>
                <a:lnTo>
                  <a:pt x="502" y="209"/>
                </a:lnTo>
                <a:lnTo>
                  <a:pt x="501" y="217"/>
                </a:lnTo>
                <a:lnTo>
                  <a:pt x="501" y="221"/>
                </a:lnTo>
                <a:lnTo>
                  <a:pt x="502" y="225"/>
                </a:lnTo>
                <a:lnTo>
                  <a:pt x="502" y="225"/>
                </a:lnTo>
                <a:lnTo>
                  <a:pt x="505" y="235"/>
                </a:lnTo>
                <a:lnTo>
                  <a:pt x="506" y="239"/>
                </a:lnTo>
                <a:lnTo>
                  <a:pt x="506" y="240"/>
                </a:lnTo>
                <a:lnTo>
                  <a:pt x="508" y="240"/>
                </a:lnTo>
                <a:lnTo>
                  <a:pt x="508" y="240"/>
                </a:lnTo>
                <a:lnTo>
                  <a:pt x="511" y="237"/>
                </a:lnTo>
                <a:lnTo>
                  <a:pt x="513" y="237"/>
                </a:lnTo>
                <a:lnTo>
                  <a:pt x="513" y="240"/>
                </a:lnTo>
                <a:lnTo>
                  <a:pt x="513" y="240"/>
                </a:lnTo>
                <a:lnTo>
                  <a:pt x="511" y="244"/>
                </a:lnTo>
                <a:lnTo>
                  <a:pt x="508" y="250"/>
                </a:lnTo>
                <a:lnTo>
                  <a:pt x="497" y="268"/>
                </a:lnTo>
                <a:lnTo>
                  <a:pt x="486" y="286"/>
                </a:lnTo>
                <a:lnTo>
                  <a:pt x="477" y="296"/>
                </a:lnTo>
                <a:lnTo>
                  <a:pt x="477" y="296"/>
                </a:lnTo>
                <a:lnTo>
                  <a:pt x="470" y="303"/>
                </a:lnTo>
                <a:lnTo>
                  <a:pt x="463" y="312"/>
                </a:lnTo>
                <a:lnTo>
                  <a:pt x="455" y="319"/>
                </a:lnTo>
                <a:lnTo>
                  <a:pt x="453" y="322"/>
                </a:lnTo>
                <a:lnTo>
                  <a:pt x="451" y="322"/>
                </a:lnTo>
                <a:lnTo>
                  <a:pt x="451" y="322"/>
                </a:lnTo>
                <a:lnTo>
                  <a:pt x="429" y="313"/>
                </a:lnTo>
                <a:lnTo>
                  <a:pt x="417" y="308"/>
                </a:lnTo>
                <a:lnTo>
                  <a:pt x="410" y="307"/>
                </a:lnTo>
                <a:lnTo>
                  <a:pt x="410" y="307"/>
                </a:lnTo>
                <a:lnTo>
                  <a:pt x="414" y="314"/>
                </a:lnTo>
                <a:lnTo>
                  <a:pt x="424" y="328"/>
                </a:lnTo>
                <a:lnTo>
                  <a:pt x="436" y="344"/>
                </a:lnTo>
                <a:lnTo>
                  <a:pt x="441" y="353"/>
                </a:lnTo>
                <a:lnTo>
                  <a:pt x="441" y="353"/>
                </a:lnTo>
                <a:lnTo>
                  <a:pt x="446" y="358"/>
                </a:lnTo>
                <a:lnTo>
                  <a:pt x="456" y="367"/>
                </a:lnTo>
                <a:lnTo>
                  <a:pt x="467" y="376"/>
                </a:lnTo>
                <a:lnTo>
                  <a:pt x="472" y="378"/>
                </a:lnTo>
                <a:lnTo>
                  <a:pt x="472" y="378"/>
                </a:lnTo>
                <a:lnTo>
                  <a:pt x="520" y="373"/>
                </a:lnTo>
                <a:lnTo>
                  <a:pt x="569" y="368"/>
                </a:lnTo>
                <a:lnTo>
                  <a:pt x="574" y="378"/>
                </a:lnTo>
                <a:lnTo>
                  <a:pt x="574" y="378"/>
                </a:lnTo>
                <a:lnTo>
                  <a:pt x="598" y="377"/>
                </a:lnTo>
                <a:lnTo>
                  <a:pt x="615" y="377"/>
                </a:lnTo>
                <a:lnTo>
                  <a:pt x="621" y="377"/>
                </a:lnTo>
                <a:lnTo>
                  <a:pt x="625" y="378"/>
                </a:lnTo>
                <a:lnTo>
                  <a:pt x="625" y="378"/>
                </a:lnTo>
                <a:lnTo>
                  <a:pt x="639" y="385"/>
                </a:lnTo>
                <a:lnTo>
                  <a:pt x="651" y="389"/>
                </a:lnTo>
                <a:lnTo>
                  <a:pt x="651" y="389"/>
                </a:lnTo>
                <a:lnTo>
                  <a:pt x="670" y="387"/>
                </a:lnTo>
                <a:lnTo>
                  <a:pt x="685" y="386"/>
                </a:lnTo>
                <a:lnTo>
                  <a:pt x="692" y="385"/>
                </a:lnTo>
                <a:lnTo>
                  <a:pt x="697" y="383"/>
                </a:lnTo>
                <a:lnTo>
                  <a:pt x="697" y="383"/>
                </a:lnTo>
                <a:lnTo>
                  <a:pt x="706" y="378"/>
                </a:lnTo>
                <a:lnTo>
                  <a:pt x="716" y="375"/>
                </a:lnTo>
                <a:lnTo>
                  <a:pt x="721" y="372"/>
                </a:lnTo>
                <a:lnTo>
                  <a:pt x="728" y="372"/>
                </a:lnTo>
                <a:lnTo>
                  <a:pt x="735" y="372"/>
                </a:lnTo>
                <a:lnTo>
                  <a:pt x="743" y="373"/>
                </a:lnTo>
                <a:lnTo>
                  <a:pt x="743" y="373"/>
                </a:lnTo>
                <a:lnTo>
                  <a:pt x="768" y="381"/>
                </a:lnTo>
                <a:lnTo>
                  <a:pt x="779" y="383"/>
                </a:lnTo>
                <a:lnTo>
                  <a:pt x="789" y="389"/>
                </a:lnTo>
                <a:lnTo>
                  <a:pt x="789" y="389"/>
                </a:lnTo>
                <a:lnTo>
                  <a:pt x="794" y="392"/>
                </a:lnTo>
                <a:lnTo>
                  <a:pt x="800" y="396"/>
                </a:lnTo>
                <a:lnTo>
                  <a:pt x="809" y="407"/>
                </a:lnTo>
                <a:lnTo>
                  <a:pt x="820" y="419"/>
                </a:lnTo>
                <a:lnTo>
                  <a:pt x="820" y="419"/>
                </a:lnTo>
                <a:lnTo>
                  <a:pt x="822" y="427"/>
                </a:lnTo>
                <a:lnTo>
                  <a:pt x="822" y="433"/>
                </a:lnTo>
                <a:lnTo>
                  <a:pt x="821" y="435"/>
                </a:lnTo>
                <a:lnTo>
                  <a:pt x="820" y="435"/>
                </a:lnTo>
                <a:lnTo>
                  <a:pt x="820" y="435"/>
                </a:lnTo>
                <a:lnTo>
                  <a:pt x="799" y="427"/>
                </a:lnTo>
                <a:lnTo>
                  <a:pt x="784" y="419"/>
                </a:lnTo>
                <a:lnTo>
                  <a:pt x="784" y="419"/>
                </a:lnTo>
                <a:lnTo>
                  <a:pt x="793" y="437"/>
                </a:lnTo>
                <a:lnTo>
                  <a:pt x="797" y="448"/>
                </a:lnTo>
                <a:lnTo>
                  <a:pt x="797" y="450"/>
                </a:lnTo>
                <a:lnTo>
                  <a:pt x="795" y="451"/>
                </a:lnTo>
                <a:lnTo>
                  <a:pt x="794" y="450"/>
                </a:lnTo>
                <a:lnTo>
                  <a:pt x="794" y="450"/>
                </a:lnTo>
                <a:lnTo>
                  <a:pt x="784" y="442"/>
                </a:lnTo>
                <a:lnTo>
                  <a:pt x="774" y="432"/>
                </a:lnTo>
                <a:lnTo>
                  <a:pt x="763" y="423"/>
                </a:lnTo>
                <a:lnTo>
                  <a:pt x="758" y="419"/>
                </a:lnTo>
                <a:lnTo>
                  <a:pt x="758" y="419"/>
                </a:lnTo>
                <a:lnTo>
                  <a:pt x="747" y="417"/>
                </a:lnTo>
                <a:lnTo>
                  <a:pt x="738" y="414"/>
                </a:lnTo>
                <a:lnTo>
                  <a:pt x="738" y="414"/>
                </a:lnTo>
                <a:lnTo>
                  <a:pt x="752" y="424"/>
                </a:lnTo>
                <a:lnTo>
                  <a:pt x="757" y="428"/>
                </a:lnTo>
                <a:lnTo>
                  <a:pt x="760" y="431"/>
                </a:lnTo>
                <a:lnTo>
                  <a:pt x="761" y="433"/>
                </a:lnTo>
                <a:lnTo>
                  <a:pt x="758" y="435"/>
                </a:lnTo>
                <a:lnTo>
                  <a:pt x="758" y="435"/>
                </a:lnTo>
                <a:lnTo>
                  <a:pt x="748" y="435"/>
                </a:lnTo>
                <a:lnTo>
                  <a:pt x="737" y="432"/>
                </a:lnTo>
                <a:lnTo>
                  <a:pt x="722" y="430"/>
                </a:lnTo>
                <a:lnTo>
                  <a:pt x="722" y="430"/>
                </a:lnTo>
                <a:lnTo>
                  <a:pt x="740" y="446"/>
                </a:lnTo>
                <a:lnTo>
                  <a:pt x="749" y="457"/>
                </a:lnTo>
                <a:lnTo>
                  <a:pt x="751" y="460"/>
                </a:lnTo>
                <a:lnTo>
                  <a:pt x="751" y="460"/>
                </a:lnTo>
                <a:lnTo>
                  <a:pt x="748" y="460"/>
                </a:lnTo>
                <a:lnTo>
                  <a:pt x="748" y="460"/>
                </a:lnTo>
                <a:lnTo>
                  <a:pt x="722" y="455"/>
                </a:lnTo>
                <a:lnTo>
                  <a:pt x="722" y="455"/>
                </a:lnTo>
                <a:lnTo>
                  <a:pt x="724" y="457"/>
                </a:lnTo>
                <a:lnTo>
                  <a:pt x="725" y="460"/>
                </a:lnTo>
                <a:lnTo>
                  <a:pt x="725" y="462"/>
                </a:lnTo>
                <a:lnTo>
                  <a:pt x="724" y="463"/>
                </a:lnTo>
                <a:lnTo>
                  <a:pt x="721" y="462"/>
                </a:lnTo>
                <a:lnTo>
                  <a:pt x="717" y="460"/>
                </a:lnTo>
                <a:lnTo>
                  <a:pt x="717" y="460"/>
                </a:lnTo>
                <a:lnTo>
                  <a:pt x="707" y="454"/>
                </a:lnTo>
                <a:lnTo>
                  <a:pt x="697" y="445"/>
                </a:lnTo>
                <a:lnTo>
                  <a:pt x="687" y="435"/>
                </a:lnTo>
                <a:lnTo>
                  <a:pt x="687" y="435"/>
                </a:lnTo>
                <a:lnTo>
                  <a:pt x="689" y="441"/>
                </a:lnTo>
                <a:lnTo>
                  <a:pt x="696" y="453"/>
                </a:lnTo>
                <a:lnTo>
                  <a:pt x="698" y="460"/>
                </a:lnTo>
                <a:lnTo>
                  <a:pt x="699" y="465"/>
                </a:lnTo>
                <a:lnTo>
                  <a:pt x="699" y="469"/>
                </a:lnTo>
                <a:lnTo>
                  <a:pt x="698" y="471"/>
                </a:lnTo>
                <a:lnTo>
                  <a:pt x="697" y="471"/>
                </a:lnTo>
                <a:lnTo>
                  <a:pt x="697" y="471"/>
                </a:lnTo>
                <a:lnTo>
                  <a:pt x="689" y="468"/>
                </a:lnTo>
                <a:lnTo>
                  <a:pt x="685" y="465"/>
                </a:lnTo>
                <a:lnTo>
                  <a:pt x="681" y="460"/>
                </a:lnTo>
                <a:lnTo>
                  <a:pt x="671" y="455"/>
                </a:lnTo>
                <a:lnTo>
                  <a:pt x="671" y="455"/>
                </a:lnTo>
                <a:lnTo>
                  <a:pt x="651" y="465"/>
                </a:lnTo>
                <a:lnTo>
                  <a:pt x="651" y="465"/>
                </a:lnTo>
                <a:lnTo>
                  <a:pt x="625" y="469"/>
                </a:lnTo>
                <a:lnTo>
                  <a:pt x="600" y="471"/>
                </a:lnTo>
                <a:lnTo>
                  <a:pt x="600" y="471"/>
                </a:lnTo>
                <a:lnTo>
                  <a:pt x="600" y="473"/>
                </a:lnTo>
                <a:lnTo>
                  <a:pt x="601" y="481"/>
                </a:lnTo>
                <a:lnTo>
                  <a:pt x="602" y="489"/>
                </a:lnTo>
                <a:lnTo>
                  <a:pt x="601" y="491"/>
                </a:lnTo>
                <a:lnTo>
                  <a:pt x="600" y="491"/>
                </a:lnTo>
                <a:lnTo>
                  <a:pt x="600" y="491"/>
                </a:lnTo>
                <a:lnTo>
                  <a:pt x="593" y="491"/>
                </a:lnTo>
                <a:lnTo>
                  <a:pt x="579" y="492"/>
                </a:lnTo>
                <a:lnTo>
                  <a:pt x="537" y="498"/>
                </a:lnTo>
                <a:lnTo>
                  <a:pt x="493" y="504"/>
                </a:lnTo>
                <a:lnTo>
                  <a:pt x="467" y="506"/>
                </a:lnTo>
                <a:lnTo>
                  <a:pt x="467" y="506"/>
                </a:lnTo>
                <a:lnTo>
                  <a:pt x="410" y="506"/>
                </a:lnTo>
                <a:lnTo>
                  <a:pt x="364" y="506"/>
                </a:lnTo>
                <a:lnTo>
                  <a:pt x="364" y="506"/>
                </a:lnTo>
                <a:lnTo>
                  <a:pt x="334" y="499"/>
                </a:lnTo>
                <a:lnTo>
                  <a:pt x="312" y="494"/>
                </a:lnTo>
                <a:lnTo>
                  <a:pt x="303" y="491"/>
                </a:lnTo>
                <a:lnTo>
                  <a:pt x="303" y="491"/>
                </a:lnTo>
                <a:lnTo>
                  <a:pt x="302" y="490"/>
                </a:lnTo>
                <a:lnTo>
                  <a:pt x="296" y="487"/>
                </a:lnTo>
                <a:lnTo>
                  <a:pt x="294" y="487"/>
                </a:lnTo>
                <a:lnTo>
                  <a:pt x="291" y="489"/>
                </a:lnTo>
                <a:lnTo>
                  <a:pt x="289" y="491"/>
                </a:lnTo>
                <a:lnTo>
                  <a:pt x="287" y="496"/>
                </a:lnTo>
                <a:lnTo>
                  <a:pt x="287" y="496"/>
                </a:lnTo>
                <a:lnTo>
                  <a:pt x="284" y="515"/>
                </a:lnTo>
                <a:lnTo>
                  <a:pt x="276" y="544"/>
                </a:lnTo>
                <a:lnTo>
                  <a:pt x="267" y="578"/>
                </a:lnTo>
                <a:lnTo>
                  <a:pt x="267" y="578"/>
                </a:lnTo>
                <a:lnTo>
                  <a:pt x="268" y="601"/>
                </a:lnTo>
                <a:lnTo>
                  <a:pt x="270" y="617"/>
                </a:lnTo>
                <a:lnTo>
                  <a:pt x="271" y="622"/>
                </a:lnTo>
                <a:lnTo>
                  <a:pt x="272" y="624"/>
                </a:lnTo>
                <a:lnTo>
                  <a:pt x="272" y="624"/>
                </a:lnTo>
                <a:lnTo>
                  <a:pt x="289" y="627"/>
                </a:lnTo>
                <a:lnTo>
                  <a:pt x="313" y="629"/>
                </a:lnTo>
                <a:lnTo>
                  <a:pt x="313" y="629"/>
                </a:lnTo>
                <a:lnTo>
                  <a:pt x="395" y="632"/>
                </a:lnTo>
                <a:lnTo>
                  <a:pt x="467" y="635"/>
                </a:lnTo>
                <a:lnTo>
                  <a:pt x="467" y="635"/>
                </a:lnTo>
                <a:lnTo>
                  <a:pt x="509" y="640"/>
                </a:lnTo>
                <a:lnTo>
                  <a:pt x="539" y="645"/>
                </a:lnTo>
                <a:lnTo>
                  <a:pt x="552" y="647"/>
                </a:lnTo>
                <a:lnTo>
                  <a:pt x="559" y="650"/>
                </a:lnTo>
                <a:lnTo>
                  <a:pt x="559" y="650"/>
                </a:lnTo>
                <a:lnTo>
                  <a:pt x="563" y="654"/>
                </a:lnTo>
                <a:lnTo>
                  <a:pt x="568" y="659"/>
                </a:lnTo>
                <a:lnTo>
                  <a:pt x="578" y="672"/>
                </a:lnTo>
                <a:lnTo>
                  <a:pt x="587" y="685"/>
                </a:lnTo>
                <a:lnTo>
                  <a:pt x="589" y="688"/>
                </a:lnTo>
                <a:lnTo>
                  <a:pt x="589" y="691"/>
                </a:lnTo>
                <a:lnTo>
                  <a:pt x="589" y="691"/>
                </a:lnTo>
                <a:lnTo>
                  <a:pt x="593" y="737"/>
                </a:lnTo>
                <a:lnTo>
                  <a:pt x="603" y="838"/>
                </a:lnTo>
                <a:lnTo>
                  <a:pt x="614" y="943"/>
                </a:lnTo>
                <a:lnTo>
                  <a:pt x="620" y="998"/>
                </a:lnTo>
                <a:lnTo>
                  <a:pt x="620" y="998"/>
                </a:lnTo>
                <a:lnTo>
                  <a:pt x="625" y="1025"/>
                </a:lnTo>
                <a:lnTo>
                  <a:pt x="625" y="1037"/>
                </a:lnTo>
                <a:lnTo>
                  <a:pt x="625" y="1045"/>
                </a:lnTo>
                <a:lnTo>
                  <a:pt x="625" y="1045"/>
                </a:lnTo>
                <a:lnTo>
                  <a:pt x="623" y="1055"/>
                </a:lnTo>
                <a:lnTo>
                  <a:pt x="620" y="1060"/>
                </a:lnTo>
                <a:lnTo>
                  <a:pt x="620" y="1060"/>
                </a:lnTo>
                <a:lnTo>
                  <a:pt x="652" y="1105"/>
                </a:lnTo>
                <a:lnTo>
                  <a:pt x="675" y="1138"/>
                </a:lnTo>
                <a:lnTo>
                  <a:pt x="685" y="1150"/>
                </a:lnTo>
                <a:lnTo>
                  <a:pt x="692" y="1157"/>
                </a:lnTo>
                <a:lnTo>
                  <a:pt x="692" y="1157"/>
                </a:lnTo>
                <a:lnTo>
                  <a:pt x="698" y="1161"/>
                </a:lnTo>
                <a:lnTo>
                  <a:pt x="706" y="1166"/>
                </a:lnTo>
                <a:lnTo>
                  <a:pt x="726" y="1178"/>
                </a:lnTo>
                <a:lnTo>
                  <a:pt x="737" y="1184"/>
                </a:lnTo>
                <a:lnTo>
                  <a:pt x="745" y="1191"/>
                </a:lnTo>
                <a:lnTo>
                  <a:pt x="751" y="1197"/>
                </a:lnTo>
                <a:lnTo>
                  <a:pt x="753" y="1201"/>
                </a:lnTo>
                <a:lnTo>
                  <a:pt x="753" y="1203"/>
                </a:lnTo>
                <a:lnTo>
                  <a:pt x="753" y="1203"/>
                </a:lnTo>
                <a:lnTo>
                  <a:pt x="753" y="1214"/>
                </a:lnTo>
                <a:lnTo>
                  <a:pt x="753" y="1221"/>
                </a:lnTo>
                <a:lnTo>
                  <a:pt x="752" y="1224"/>
                </a:lnTo>
                <a:lnTo>
                  <a:pt x="751" y="1226"/>
                </a:lnTo>
                <a:lnTo>
                  <a:pt x="748" y="1228"/>
                </a:lnTo>
                <a:lnTo>
                  <a:pt x="743" y="1229"/>
                </a:lnTo>
                <a:lnTo>
                  <a:pt x="743" y="1229"/>
                </a:lnTo>
                <a:lnTo>
                  <a:pt x="730" y="1229"/>
                </a:lnTo>
                <a:lnTo>
                  <a:pt x="713" y="1228"/>
                </a:lnTo>
                <a:lnTo>
                  <a:pt x="706" y="1226"/>
                </a:lnTo>
                <a:lnTo>
                  <a:pt x="698" y="1225"/>
                </a:lnTo>
                <a:lnTo>
                  <a:pt x="692" y="1223"/>
                </a:lnTo>
                <a:lnTo>
                  <a:pt x="687" y="1219"/>
                </a:lnTo>
                <a:lnTo>
                  <a:pt x="687" y="1219"/>
                </a:lnTo>
                <a:lnTo>
                  <a:pt x="681" y="1215"/>
                </a:lnTo>
                <a:lnTo>
                  <a:pt x="676" y="1211"/>
                </a:lnTo>
                <a:lnTo>
                  <a:pt x="661" y="1206"/>
                </a:lnTo>
                <a:lnTo>
                  <a:pt x="643" y="1200"/>
                </a:lnTo>
                <a:lnTo>
                  <a:pt x="620" y="1193"/>
                </a:lnTo>
                <a:lnTo>
                  <a:pt x="620" y="1193"/>
                </a:lnTo>
                <a:lnTo>
                  <a:pt x="609" y="1191"/>
                </a:lnTo>
                <a:lnTo>
                  <a:pt x="597" y="1189"/>
                </a:lnTo>
                <a:lnTo>
                  <a:pt x="579" y="1188"/>
                </a:lnTo>
                <a:lnTo>
                  <a:pt x="563" y="1187"/>
                </a:lnTo>
                <a:lnTo>
                  <a:pt x="555" y="1185"/>
                </a:lnTo>
                <a:lnTo>
                  <a:pt x="548" y="1183"/>
                </a:lnTo>
                <a:lnTo>
                  <a:pt x="548" y="1183"/>
                </a:lnTo>
                <a:lnTo>
                  <a:pt x="537" y="1178"/>
                </a:lnTo>
                <a:lnTo>
                  <a:pt x="529" y="1174"/>
                </a:lnTo>
                <a:lnTo>
                  <a:pt x="527" y="1171"/>
                </a:lnTo>
                <a:lnTo>
                  <a:pt x="524" y="1169"/>
                </a:lnTo>
                <a:lnTo>
                  <a:pt x="523" y="1164"/>
                </a:lnTo>
                <a:lnTo>
                  <a:pt x="523" y="1157"/>
                </a:lnTo>
                <a:lnTo>
                  <a:pt x="523" y="1157"/>
                </a:lnTo>
                <a:lnTo>
                  <a:pt x="523" y="1148"/>
                </a:lnTo>
                <a:lnTo>
                  <a:pt x="525" y="1138"/>
                </a:lnTo>
                <a:lnTo>
                  <a:pt x="531" y="1112"/>
                </a:lnTo>
                <a:lnTo>
                  <a:pt x="538" y="1080"/>
                </a:lnTo>
                <a:lnTo>
                  <a:pt x="538" y="1080"/>
                </a:lnTo>
                <a:lnTo>
                  <a:pt x="538" y="1078"/>
                </a:lnTo>
                <a:lnTo>
                  <a:pt x="536" y="1074"/>
                </a:lnTo>
                <a:lnTo>
                  <a:pt x="528" y="1065"/>
                </a:lnTo>
                <a:lnTo>
                  <a:pt x="528" y="1065"/>
                </a:lnTo>
                <a:lnTo>
                  <a:pt x="518" y="1041"/>
                </a:lnTo>
                <a:lnTo>
                  <a:pt x="500" y="991"/>
                </a:lnTo>
                <a:lnTo>
                  <a:pt x="482" y="938"/>
                </a:lnTo>
                <a:lnTo>
                  <a:pt x="476" y="916"/>
                </a:lnTo>
                <a:lnTo>
                  <a:pt x="472" y="901"/>
                </a:lnTo>
                <a:lnTo>
                  <a:pt x="472" y="901"/>
                </a:lnTo>
                <a:lnTo>
                  <a:pt x="461" y="846"/>
                </a:lnTo>
                <a:lnTo>
                  <a:pt x="456" y="814"/>
                </a:lnTo>
                <a:lnTo>
                  <a:pt x="456" y="814"/>
                </a:lnTo>
                <a:lnTo>
                  <a:pt x="417" y="824"/>
                </a:lnTo>
                <a:lnTo>
                  <a:pt x="382" y="833"/>
                </a:lnTo>
                <a:lnTo>
                  <a:pt x="349" y="840"/>
                </a:lnTo>
                <a:lnTo>
                  <a:pt x="349" y="840"/>
                </a:lnTo>
                <a:lnTo>
                  <a:pt x="305" y="847"/>
                </a:lnTo>
                <a:lnTo>
                  <a:pt x="291" y="851"/>
                </a:lnTo>
                <a:lnTo>
                  <a:pt x="282" y="855"/>
                </a:lnTo>
                <a:lnTo>
                  <a:pt x="282" y="855"/>
                </a:lnTo>
                <a:lnTo>
                  <a:pt x="275" y="860"/>
                </a:lnTo>
                <a:lnTo>
                  <a:pt x="266" y="865"/>
                </a:lnTo>
                <a:lnTo>
                  <a:pt x="263" y="868"/>
                </a:lnTo>
                <a:lnTo>
                  <a:pt x="259" y="872"/>
                </a:lnTo>
                <a:lnTo>
                  <a:pt x="258" y="875"/>
                </a:lnTo>
                <a:lnTo>
                  <a:pt x="257" y="881"/>
                </a:lnTo>
                <a:lnTo>
                  <a:pt x="257" y="881"/>
                </a:lnTo>
                <a:lnTo>
                  <a:pt x="258" y="891"/>
                </a:lnTo>
                <a:lnTo>
                  <a:pt x="263" y="910"/>
                </a:lnTo>
                <a:lnTo>
                  <a:pt x="280" y="965"/>
                </a:lnTo>
                <a:lnTo>
                  <a:pt x="298" y="1025"/>
                </a:lnTo>
                <a:lnTo>
                  <a:pt x="313" y="1070"/>
                </a:lnTo>
                <a:lnTo>
                  <a:pt x="313" y="1070"/>
                </a:lnTo>
                <a:lnTo>
                  <a:pt x="323" y="1097"/>
                </a:lnTo>
                <a:lnTo>
                  <a:pt x="334" y="1118"/>
                </a:lnTo>
                <a:lnTo>
                  <a:pt x="336" y="1127"/>
                </a:lnTo>
                <a:lnTo>
                  <a:pt x="337" y="1136"/>
                </a:lnTo>
                <a:lnTo>
                  <a:pt x="336" y="1143"/>
                </a:lnTo>
                <a:lnTo>
                  <a:pt x="334" y="1152"/>
                </a:lnTo>
                <a:lnTo>
                  <a:pt x="334" y="1152"/>
                </a:lnTo>
                <a:lnTo>
                  <a:pt x="331" y="1159"/>
                </a:lnTo>
                <a:lnTo>
                  <a:pt x="328" y="1170"/>
                </a:lnTo>
                <a:lnTo>
                  <a:pt x="321" y="1205"/>
                </a:lnTo>
                <a:lnTo>
                  <a:pt x="304" y="1300"/>
                </a:lnTo>
                <a:lnTo>
                  <a:pt x="287" y="1392"/>
                </a:lnTo>
                <a:lnTo>
                  <a:pt x="281" y="1424"/>
                </a:lnTo>
                <a:lnTo>
                  <a:pt x="277" y="1439"/>
                </a:lnTo>
                <a:lnTo>
                  <a:pt x="277" y="1439"/>
                </a:lnTo>
                <a:lnTo>
                  <a:pt x="272" y="1448"/>
                </a:lnTo>
                <a:lnTo>
                  <a:pt x="267" y="1455"/>
                </a:lnTo>
                <a:lnTo>
                  <a:pt x="262" y="1460"/>
                </a:lnTo>
                <a:lnTo>
                  <a:pt x="262" y="1460"/>
                </a:lnTo>
                <a:lnTo>
                  <a:pt x="280" y="1472"/>
                </a:lnTo>
                <a:lnTo>
                  <a:pt x="295" y="1484"/>
                </a:lnTo>
                <a:lnTo>
                  <a:pt x="308" y="1496"/>
                </a:lnTo>
                <a:lnTo>
                  <a:pt x="308" y="1496"/>
                </a:lnTo>
                <a:lnTo>
                  <a:pt x="354" y="1540"/>
                </a:lnTo>
                <a:lnTo>
                  <a:pt x="378" y="1566"/>
                </a:lnTo>
                <a:lnTo>
                  <a:pt x="387" y="1576"/>
                </a:lnTo>
                <a:lnTo>
                  <a:pt x="389" y="1580"/>
                </a:lnTo>
                <a:lnTo>
                  <a:pt x="390" y="1583"/>
                </a:lnTo>
                <a:lnTo>
                  <a:pt x="390" y="1583"/>
                </a:lnTo>
                <a:lnTo>
                  <a:pt x="390" y="1586"/>
                </a:lnTo>
                <a:lnTo>
                  <a:pt x="391" y="1590"/>
                </a:lnTo>
                <a:lnTo>
                  <a:pt x="392" y="1594"/>
                </a:lnTo>
                <a:lnTo>
                  <a:pt x="394" y="1598"/>
                </a:lnTo>
                <a:lnTo>
                  <a:pt x="392" y="1601"/>
                </a:lnTo>
                <a:lnTo>
                  <a:pt x="390" y="1604"/>
                </a:lnTo>
                <a:lnTo>
                  <a:pt x="383" y="1607"/>
                </a:lnTo>
                <a:lnTo>
                  <a:pt x="374" y="1608"/>
                </a:lnTo>
                <a:lnTo>
                  <a:pt x="374" y="1608"/>
                </a:lnTo>
                <a:lnTo>
                  <a:pt x="346" y="1612"/>
                </a:lnTo>
                <a:lnTo>
                  <a:pt x="328" y="1613"/>
                </a:lnTo>
                <a:lnTo>
                  <a:pt x="311" y="1613"/>
                </a:lnTo>
                <a:lnTo>
                  <a:pt x="291" y="1612"/>
                </a:lnTo>
                <a:lnTo>
                  <a:pt x="272" y="1610"/>
                </a:lnTo>
                <a:lnTo>
                  <a:pt x="255" y="1606"/>
                </a:lnTo>
                <a:lnTo>
                  <a:pt x="248" y="1602"/>
                </a:lnTo>
                <a:lnTo>
                  <a:pt x="241" y="1598"/>
                </a:lnTo>
                <a:lnTo>
                  <a:pt x="241" y="1598"/>
                </a:lnTo>
                <a:lnTo>
                  <a:pt x="218" y="1584"/>
                </a:lnTo>
                <a:lnTo>
                  <a:pt x="203" y="1574"/>
                </a:lnTo>
                <a:lnTo>
                  <a:pt x="192" y="1567"/>
                </a:lnTo>
                <a:lnTo>
                  <a:pt x="185" y="1562"/>
                </a:lnTo>
                <a:lnTo>
                  <a:pt x="185" y="1562"/>
                </a:lnTo>
                <a:lnTo>
                  <a:pt x="183" y="1557"/>
                </a:lnTo>
                <a:lnTo>
                  <a:pt x="181" y="1548"/>
                </a:lnTo>
                <a:lnTo>
                  <a:pt x="177" y="1526"/>
                </a:lnTo>
                <a:lnTo>
                  <a:pt x="175" y="1496"/>
                </a:lnTo>
                <a:lnTo>
                  <a:pt x="175" y="1496"/>
                </a:lnTo>
                <a:lnTo>
                  <a:pt x="174" y="1497"/>
                </a:lnTo>
                <a:lnTo>
                  <a:pt x="172" y="1497"/>
                </a:lnTo>
                <a:lnTo>
                  <a:pt x="171" y="1496"/>
                </a:lnTo>
                <a:lnTo>
                  <a:pt x="168" y="1494"/>
                </a:lnTo>
                <a:lnTo>
                  <a:pt x="166" y="1489"/>
                </a:lnTo>
                <a:lnTo>
                  <a:pt x="163" y="1481"/>
                </a:lnTo>
                <a:lnTo>
                  <a:pt x="160" y="1470"/>
                </a:lnTo>
                <a:lnTo>
                  <a:pt x="160" y="1470"/>
                </a:lnTo>
                <a:lnTo>
                  <a:pt x="153" y="1444"/>
                </a:lnTo>
                <a:lnTo>
                  <a:pt x="149" y="1417"/>
                </a:lnTo>
                <a:lnTo>
                  <a:pt x="147" y="1387"/>
                </a:lnTo>
                <a:lnTo>
                  <a:pt x="144" y="1347"/>
                </a:lnTo>
                <a:lnTo>
                  <a:pt x="144" y="1347"/>
                </a:lnTo>
                <a:lnTo>
                  <a:pt x="144" y="1321"/>
                </a:lnTo>
                <a:lnTo>
                  <a:pt x="148" y="1293"/>
                </a:lnTo>
                <a:lnTo>
                  <a:pt x="152" y="1264"/>
                </a:lnTo>
                <a:lnTo>
                  <a:pt x="158" y="1234"/>
                </a:lnTo>
                <a:lnTo>
                  <a:pt x="170" y="1185"/>
                </a:lnTo>
                <a:lnTo>
                  <a:pt x="175" y="1162"/>
                </a:lnTo>
                <a:lnTo>
                  <a:pt x="175" y="1162"/>
                </a:lnTo>
                <a:lnTo>
                  <a:pt x="176" y="1160"/>
                </a:lnTo>
                <a:lnTo>
                  <a:pt x="177" y="1159"/>
                </a:lnTo>
                <a:lnTo>
                  <a:pt x="183" y="1153"/>
                </a:lnTo>
                <a:lnTo>
                  <a:pt x="184" y="1151"/>
                </a:lnTo>
                <a:lnTo>
                  <a:pt x="185" y="1147"/>
                </a:lnTo>
                <a:lnTo>
                  <a:pt x="184" y="1143"/>
                </a:lnTo>
                <a:lnTo>
                  <a:pt x="180" y="1137"/>
                </a:lnTo>
                <a:lnTo>
                  <a:pt x="180" y="1137"/>
                </a:lnTo>
                <a:lnTo>
                  <a:pt x="172" y="1123"/>
                </a:lnTo>
                <a:lnTo>
                  <a:pt x="158" y="1098"/>
                </a:lnTo>
                <a:lnTo>
                  <a:pt x="120" y="1029"/>
                </a:lnTo>
                <a:lnTo>
                  <a:pt x="80" y="957"/>
                </a:lnTo>
                <a:lnTo>
                  <a:pt x="64" y="929"/>
                </a:lnTo>
                <a:lnTo>
                  <a:pt x="52" y="911"/>
                </a:lnTo>
                <a:lnTo>
                  <a:pt x="52" y="911"/>
                </a:lnTo>
                <a:lnTo>
                  <a:pt x="43" y="897"/>
                </a:lnTo>
                <a:lnTo>
                  <a:pt x="34" y="878"/>
                </a:lnTo>
                <a:lnTo>
                  <a:pt x="26" y="856"/>
                </a:lnTo>
                <a:lnTo>
                  <a:pt x="19" y="832"/>
                </a:lnTo>
                <a:lnTo>
                  <a:pt x="12" y="808"/>
                </a:lnTo>
                <a:lnTo>
                  <a:pt x="7" y="782"/>
                </a:lnTo>
                <a:lnTo>
                  <a:pt x="3" y="759"/>
                </a:lnTo>
                <a:lnTo>
                  <a:pt x="1" y="737"/>
                </a:lnTo>
                <a:lnTo>
                  <a:pt x="1" y="737"/>
                </a:lnTo>
                <a:lnTo>
                  <a:pt x="0" y="719"/>
                </a:lnTo>
                <a:lnTo>
                  <a:pt x="0" y="702"/>
                </a:lnTo>
                <a:lnTo>
                  <a:pt x="2" y="678"/>
                </a:lnTo>
                <a:lnTo>
                  <a:pt x="5" y="661"/>
                </a:lnTo>
                <a:lnTo>
                  <a:pt x="6" y="655"/>
                </a:lnTo>
                <a:lnTo>
                  <a:pt x="6" y="655"/>
                </a:lnTo>
                <a:lnTo>
                  <a:pt x="14" y="638"/>
                </a:lnTo>
                <a:lnTo>
                  <a:pt x="21" y="624"/>
                </a:lnTo>
                <a:lnTo>
                  <a:pt x="21" y="624"/>
                </a:lnTo>
                <a:lnTo>
                  <a:pt x="15" y="619"/>
                </a:lnTo>
                <a:lnTo>
                  <a:pt x="10" y="614"/>
                </a:lnTo>
                <a:lnTo>
                  <a:pt x="6" y="609"/>
                </a:lnTo>
                <a:lnTo>
                  <a:pt x="6" y="609"/>
                </a:lnTo>
                <a:lnTo>
                  <a:pt x="6" y="603"/>
                </a:lnTo>
                <a:lnTo>
                  <a:pt x="7" y="588"/>
                </a:lnTo>
                <a:lnTo>
                  <a:pt x="16" y="546"/>
                </a:lnTo>
                <a:lnTo>
                  <a:pt x="28" y="490"/>
                </a:lnTo>
                <a:lnTo>
                  <a:pt x="42" y="430"/>
                </a:lnTo>
                <a:lnTo>
                  <a:pt x="42" y="430"/>
                </a:lnTo>
                <a:lnTo>
                  <a:pt x="46" y="414"/>
                </a:lnTo>
                <a:lnTo>
                  <a:pt x="51" y="399"/>
                </a:lnTo>
                <a:lnTo>
                  <a:pt x="62" y="368"/>
                </a:lnTo>
                <a:lnTo>
                  <a:pt x="76" y="339"/>
                </a:lnTo>
                <a:lnTo>
                  <a:pt x="92" y="309"/>
                </a:lnTo>
                <a:lnTo>
                  <a:pt x="107" y="284"/>
                </a:lnTo>
                <a:lnTo>
                  <a:pt x="121" y="262"/>
                </a:lnTo>
                <a:lnTo>
                  <a:pt x="134" y="245"/>
                </a:lnTo>
                <a:lnTo>
                  <a:pt x="144" y="235"/>
                </a:lnTo>
                <a:lnTo>
                  <a:pt x="144" y="235"/>
                </a:lnTo>
                <a:lnTo>
                  <a:pt x="154" y="227"/>
                </a:lnTo>
                <a:lnTo>
                  <a:pt x="168" y="220"/>
                </a:lnTo>
                <a:lnTo>
                  <a:pt x="200" y="205"/>
                </a:lnTo>
                <a:lnTo>
                  <a:pt x="229" y="194"/>
                </a:lnTo>
                <a:lnTo>
                  <a:pt x="241" y="189"/>
                </a:lnTo>
                <a:lnTo>
                  <a:pt x="241" y="189"/>
                </a:lnTo>
                <a:lnTo>
                  <a:pt x="245" y="189"/>
                </a:lnTo>
                <a:lnTo>
                  <a:pt x="252" y="190"/>
                </a:lnTo>
                <a:lnTo>
                  <a:pt x="258" y="191"/>
                </a:lnTo>
                <a:lnTo>
                  <a:pt x="261" y="190"/>
                </a:lnTo>
                <a:lnTo>
                  <a:pt x="262" y="189"/>
                </a:lnTo>
                <a:lnTo>
                  <a:pt x="262" y="189"/>
                </a:lnTo>
                <a:lnTo>
                  <a:pt x="263" y="168"/>
                </a:lnTo>
                <a:lnTo>
                  <a:pt x="263" y="158"/>
                </a:lnTo>
                <a:lnTo>
                  <a:pt x="263" y="154"/>
                </a:lnTo>
                <a:lnTo>
                  <a:pt x="262" y="153"/>
                </a:lnTo>
                <a:lnTo>
                  <a:pt x="262" y="153"/>
                </a:lnTo>
                <a:lnTo>
                  <a:pt x="262" y="150"/>
                </a:lnTo>
                <a:lnTo>
                  <a:pt x="266" y="145"/>
                </a:lnTo>
                <a:lnTo>
                  <a:pt x="276" y="126"/>
                </a:lnTo>
                <a:lnTo>
                  <a:pt x="285" y="107"/>
                </a:lnTo>
                <a:lnTo>
                  <a:pt x="287" y="100"/>
                </a:lnTo>
                <a:lnTo>
                  <a:pt x="287" y="98"/>
                </a:lnTo>
                <a:lnTo>
                  <a:pt x="287" y="97"/>
                </a:lnTo>
                <a:lnTo>
                  <a:pt x="287" y="97"/>
                </a:lnTo>
                <a:lnTo>
                  <a:pt x="285" y="93"/>
                </a:lnTo>
                <a:lnTo>
                  <a:pt x="284" y="88"/>
                </a:lnTo>
                <a:lnTo>
                  <a:pt x="284" y="81"/>
                </a:lnTo>
                <a:lnTo>
                  <a:pt x="284" y="81"/>
                </a:lnTo>
                <a:lnTo>
                  <a:pt x="284" y="73"/>
                </a:lnTo>
                <a:lnTo>
                  <a:pt x="284" y="67"/>
                </a:lnTo>
                <a:lnTo>
                  <a:pt x="285" y="61"/>
                </a:lnTo>
                <a:lnTo>
                  <a:pt x="285" y="61"/>
                </a:lnTo>
                <a:lnTo>
                  <a:pt x="291" y="48"/>
                </a:lnTo>
                <a:lnTo>
                  <a:pt x="303" y="29"/>
                </a:lnTo>
                <a:lnTo>
                  <a:pt x="311" y="18"/>
                </a:lnTo>
                <a:lnTo>
                  <a:pt x="317" y="11"/>
                </a:lnTo>
                <a:lnTo>
                  <a:pt x="322" y="4"/>
                </a:lnTo>
                <a:lnTo>
                  <a:pt x="325" y="3"/>
                </a:lnTo>
                <a:lnTo>
                  <a:pt x="327" y="3"/>
                </a:lnTo>
                <a:lnTo>
                  <a:pt x="327" y="3"/>
                </a:lnTo>
                <a:lnTo>
                  <a:pt x="342" y="3"/>
                </a:lnTo>
                <a:lnTo>
                  <a:pt x="368" y="0"/>
                </a:lnTo>
                <a:lnTo>
                  <a:pt x="383" y="0"/>
                </a:lnTo>
                <a:lnTo>
                  <a:pt x="400" y="0"/>
                </a:lnTo>
                <a:lnTo>
                  <a:pt x="417" y="3"/>
                </a:lnTo>
                <a:lnTo>
                  <a:pt x="433" y="6"/>
                </a:lnTo>
                <a:lnTo>
                  <a:pt x="433" y="6"/>
                </a:lnTo>
                <a:lnTo>
                  <a:pt x="447" y="9"/>
                </a:lnTo>
                <a:lnTo>
                  <a:pt x="460" y="16"/>
                </a:lnTo>
                <a:lnTo>
                  <a:pt x="473" y="22"/>
                </a:lnTo>
                <a:lnTo>
                  <a:pt x="486" y="30"/>
                </a:lnTo>
                <a:lnTo>
                  <a:pt x="504" y="41"/>
                </a:lnTo>
                <a:lnTo>
                  <a:pt x="510" y="45"/>
                </a:lnTo>
                <a:lnTo>
                  <a:pt x="513" y="45"/>
                </a:lnTo>
                <a:lnTo>
                  <a:pt x="513" y="45"/>
                </a:lnTo>
                <a:lnTo>
                  <a:pt x="513" y="48"/>
                </a:lnTo>
                <a:lnTo>
                  <a:pt x="513" y="57"/>
                </a:lnTo>
                <a:lnTo>
                  <a:pt x="511" y="82"/>
                </a:lnTo>
                <a:lnTo>
                  <a:pt x="508" y="122"/>
                </a:lnTo>
                <a:lnTo>
                  <a:pt x="508" y="122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6226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pptxj54_不審者のシルエット</dc:title>
  <dc:subject>pptxj54_不審者のシルエット</dc:subject>
  <dc:creator>でじけろお</dc:creator>
  <cp:revision>1</cp:revision>
  <dcterms:created xsi:type="dcterms:W3CDTF">2018-05-20T00:31:01Z</dcterms:created>
  <dcterms:modified xsi:type="dcterms:W3CDTF">2022-05-07T09:22:28Z</dcterms:modified>
  <cp:version>1</cp:version>
</cp:coreProperties>
</file>