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6" r:id="rId2"/>
    <p:sldId id="37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8" d="100"/>
          <a:sy n="88" d="100"/>
        </p:scale>
        <p:origin x="8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料理する女性のシルエット</a:t>
            </a:r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AB2CE432-DB7A-AF99-D39B-66665126A1C5}"/>
              </a:ext>
            </a:extLst>
          </p:cNvPr>
          <p:cNvSpPr>
            <a:spLocks noEditPoints="1"/>
          </p:cNvSpPr>
          <p:nvPr/>
        </p:nvSpPr>
        <p:spPr bwMode="auto">
          <a:xfrm>
            <a:off x="1604690" y="3984878"/>
            <a:ext cx="1187703" cy="2369951"/>
          </a:xfrm>
          <a:custGeom>
            <a:avLst/>
            <a:gdLst>
              <a:gd name="T0" fmla="*/ 428 w 871"/>
              <a:gd name="T1" fmla="*/ 170 h 1738"/>
              <a:gd name="T2" fmla="*/ 438 w 871"/>
              <a:gd name="T3" fmla="*/ 136 h 1738"/>
              <a:gd name="T4" fmla="*/ 436 w 871"/>
              <a:gd name="T5" fmla="*/ 100 h 1738"/>
              <a:gd name="T6" fmla="*/ 423 w 871"/>
              <a:gd name="T7" fmla="*/ 46 h 1738"/>
              <a:gd name="T8" fmla="*/ 357 w 871"/>
              <a:gd name="T9" fmla="*/ 24 h 1738"/>
              <a:gd name="T10" fmla="*/ 274 w 871"/>
              <a:gd name="T11" fmla="*/ 3 h 1738"/>
              <a:gd name="T12" fmla="*/ 172 w 871"/>
              <a:gd name="T13" fmla="*/ 50 h 1738"/>
              <a:gd name="T14" fmla="*/ 132 w 871"/>
              <a:gd name="T15" fmla="*/ 149 h 1738"/>
              <a:gd name="T16" fmla="*/ 15 w 871"/>
              <a:gd name="T17" fmla="*/ 236 h 1738"/>
              <a:gd name="T18" fmla="*/ 5 w 871"/>
              <a:gd name="T19" fmla="*/ 251 h 1738"/>
              <a:gd name="T20" fmla="*/ 3 w 871"/>
              <a:gd name="T21" fmla="*/ 298 h 1738"/>
              <a:gd name="T22" fmla="*/ 26 w 871"/>
              <a:gd name="T23" fmla="*/ 464 h 1738"/>
              <a:gd name="T24" fmla="*/ 55 w 871"/>
              <a:gd name="T25" fmla="*/ 710 h 1738"/>
              <a:gd name="T26" fmla="*/ 3 w 871"/>
              <a:gd name="T27" fmla="*/ 1040 h 1738"/>
              <a:gd name="T28" fmla="*/ 64 w 871"/>
              <a:gd name="T29" fmla="*/ 1279 h 1738"/>
              <a:gd name="T30" fmla="*/ 91 w 871"/>
              <a:gd name="T31" fmla="*/ 1568 h 1738"/>
              <a:gd name="T32" fmla="*/ 85 w 871"/>
              <a:gd name="T33" fmla="*/ 1643 h 1738"/>
              <a:gd name="T34" fmla="*/ 49 w 871"/>
              <a:gd name="T35" fmla="*/ 1647 h 1738"/>
              <a:gd name="T36" fmla="*/ 168 w 871"/>
              <a:gd name="T37" fmla="*/ 1714 h 1738"/>
              <a:gd name="T38" fmla="*/ 280 w 871"/>
              <a:gd name="T39" fmla="*/ 1734 h 1738"/>
              <a:gd name="T40" fmla="*/ 309 w 871"/>
              <a:gd name="T41" fmla="*/ 1688 h 1738"/>
              <a:gd name="T42" fmla="*/ 286 w 871"/>
              <a:gd name="T43" fmla="*/ 1625 h 1738"/>
              <a:gd name="T44" fmla="*/ 379 w 871"/>
              <a:gd name="T45" fmla="*/ 1609 h 1738"/>
              <a:gd name="T46" fmla="*/ 289 w 871"/>
              <a:gd name="T47" fmla="*/ 1573 h 1738"/>
              <a:gd name="T48" fmla="*/ 224 w 871"/>
              <a:gd name="T49" fmla="*/ 1508 h 1738"/>
              <a:gd name="T50" fmla="*/ 235 w 871"/>
              <a:gd name="T51" fmla="*/ 1294 h 1738"/>
              <a:gd name="T52" fmla="*/ 309 w 871"/>
              <a:gd name="T53" fmla="*/ 1161 h 1738"/>
              <a:gd name="T54" fmla="*/ 423 w 871"/>
              <a:gd name="T55" fmla="*/ 1164 h 1738"/>
              <a:gd name="T56" fmla="*/ 453 w 871"/>
              <a:gd name="T57" fmla="*/ 1153 h 1738"/>
              <a:gd name="T58" fmla="*/ 401 w 871"/>
              <a:gd name="T59" fmla="*/ 860 h 1738"/>
              <a:gd name="T60" fmla="*/ 388 w 871"/>
              <a:gd name="T61" fmla="*/ 640 h 1738"/>
              <a:gd name="T62" fmla="*/ 442 w 871"/>
              <a:gd name="T63" fmla="*/ 665 h 1738"/>
              <a:gd name="T64" fmla="*/ 502 w 871"/>
              <a:gd name="T65" fmla="*/ 658 h 1738"/>
              <a:gd name="T66" fmla="*/ 553 w 871"/>
              <a:gd name="T67" fmla="*/ 635 h 1738"/>
              <a:gd name="T68" fmla="*/ 578 w 871"/>
              <a:gd name="T69" fmla="*/ 640 h 1738"/>
              <a:gd name="T70" fmla="*/ 651 w 871"/>
              <a:gd name="T71" fmla="*/ 699 h 1738"/>
              <a:gd name="T72" fmla="*/ 864 w 871"/>
              <a:gd name="T73" fmla="*/ 629 h 1738"/>
              <a:gd name="T74" fmla="*/ 869 w 871"/>
              <a:gd name="T75" fmla="*/ 596 h 1738"/>
              <a:gd name="T76" fmla="*/ 765 w 871"/>
              <a:gd name="T77" fmla="*/ 589 h 1738"/>
              <a:gd name="T78" fmla="*/ 774 w 871"/>
              <a:gd name="T79" fmla="*/ 525 h 1738"/>
              <a:gd name="T80" fmla="*/ 727 w 871"/>
              <a:gd name="T81" fmla="*/ 540 h 1738"/>
              <a:gd name="T82" fmla="*/ 473 w 871"/>
              <a:gd name="T83" fmla="*/ 431 h 1738"/>
              <a:gd name="T84" fmla="*/ 344 w 871"/>
              <a:gd name="T85" fmla="*/ 406 h 1738"/>
              <a:gd name="T86" fmla="*/ 234 w 871"/>
              <a:gd name="T87" fmla="*/ 290 h 1738"/>
              <a:gd name="T88" fmla="*/ 304 w 871"/>
              <a:gd name="T89" fmla="*/ 296 h 1738"/>
              <a:gd name="T90" fmla="*/ 337 w 871"/>
              <a:gd name="T91" fmla="*/ 262 h 1738"/>
              <a:gd name="T92" fmla="*/ 354 w 871"/>
              <a:gd name="T93" fmla="*/ 229 h 1738"/>
              <a:gd name="T94" fmla="*/ 383 w 871"/>
              <a:gd name="T95" fmla="*/ 196 h 1738"/>
              <a:gd name="T96" fmla="*/ 487 w 871"/>
              <a:gd name="T97" fmla="*/ 510 h 1738"/>
              <a:gd name="T98" fmla="*/ 535 w 871"/>
              <a:gd name="T99" fmla="*/ 544 h 1738"/>
              <a:gd name="T100" fmla="*/ 581 w 871"/>
              <a:gd name="T101" fmla="*/ 553 h 1738"/>
              <a:gd name="T102" fmla="*/ 617 w 871"/>
              <a:gd name="T103" fmla="*/ 530 h 1738"/>
              <a:gd name="T104" fmla="*/ 697 w 871"/>
              <a:gd name="T105" fmla="*/ 604 h 1738"/>
              <a:gd name="T106" fmla="*/ 571 w 871"/>
              <a:gd name="T107" fmla="*/ 615 h 1738"/>
              <a:gd name="T108" fmla="*/ 495 w 871"/>
              <a:gd name="T109" fmla="*/ 596 h 1738"/>
              <a:gd name="T110" fmla="*/ 458 w 871"/>
              <a:gd name="T111" fmla="*/ 590 h 1738"/>
              <a:gd name="T112" fmla="*/ 427 w 871"/>
              <a:gd name="T113" fmla="*/ 579 h 1738"/>
              <a:gd name="T114" fmla="*/ 383 w 871"/>
              <a:gd name="T115" fmla="*/ 530 h 1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71" h="1738">
                <a:moveTo>
                  <a:pt x="428" y="171"/>
                </a:moveTo>
                <a:lnTo>
                  <a:pt x="428" y="171"/>
                </a:lnTo>
                <a:lnTo>
                  <a:pt x="428" y="170"/>
                </a:lnTo>
                <a:lnTo>
                  <a:pt x="428" y="170"/>
                </a:lnTo>
                <a:lnTo>
                  <a:pt x="428" y="171"/>
                </a:lnTo>
                <a:lnTo>
                  <a:pt x="428" y="171"/>
                </a:lnTo>
                <a:close/>
                <a:moveTo>
                  <a:pt x="413" y="151"/>
                </a:moveTo>
                <a:lnTo>
                  <a:pt x="413" y="151"/>
                </a:lnTo>
                <a:lnTo>
                  <a:pt x="428" y="170"/>
                </a:lnTo>
                <a:lnTo>
                  <a:pt x="428" y="170"/>
                </a:lnTo>
                <a:lnTo>
                  <a:pt x="427" y="157"/>
                </a:lnTo>
                <a:lnTo>
                  <a:pt x="427" y="140"/>
                </a:lnTo>
                <a:lnTo>
                  <a:pt x="428" y="116"/>
                </a:lnTo>
                <a:lnTo>
                  <a:pt x="428" y="116"/>
                </a:lnTo>
                <a:lnTo>
                  <a:pt x="433" y="124"/>
                </a:lnTo>
                <a:lnTo>
                  <a:pt x="436" y="130"/>
                </a:lnTo>
                <a:lnTo>
                  <a:pt x="438" y="136"/>
                </a:lnTo>
                <a:lnTo>
                  <a:pt x="438" y="136"/>
                </a:lnTo>
                <a:lnTo>
                  <a:pt x="441" y="146"/>
                </a:lnTo>
                <a:lnTo>
                  <a:pt x="443" y="151"/>
                </a:lnTo>
                <a:lnTo>
                  <a:pt x="443" y="151"/>
                </a:lnTo>
                <a:lnTo>
                  <a:pt x="444" y="140"/>
                </a:lnTo>
                <a:lnTo>
                  <a:pt x="444" y="129"/>
                </a:lnTo>
                <a:lnTo>
                  <a:pt x="443" y="116"/>
                </a:lnTo>
                <a:lnTo>
                  <a:pt x="443" y="116"/>
                </a:lnTo>
                <a:lnTo>
                  <a:pt x="441" y="109"/>
                </a:lnTo>
                <a:lnTo>
                  <a:pt x="436" y="100"/>
                </a:lnTo>
                <a:lnTo>
                  <a:pt x="425" y="80"/>
                </a:lnTo>
                <a:lnTo>
                  <a:pt x="408" y="56"/>
                </a:lnTo>
                <a:lnTo>
                  <a:pt x="448" y="71"/>
                </a:lnTo>
                <a:lnTo>
                  <a:pt x="448" y="71"/>
                </a:lnTo>
                <a:lnTo>
                  <a:pt x="447" y="69"/>
                </a:lnTo>
                <a:lnTo>
                  <a:pt x="442" y="63"/>
                </a:lnTo>
                <a:lnTo>
                  <a:pt x="434" y="54"/>
                </a:lnTo>
                <a:lnTo>
                  <a:pt x="430" y="50"/>
                </a:lnTo>
                <a:lnTo>
                  <a:pt x="423" y="46"/>
                </a:lnTo>
                <a:lnTo>
                  <a:pt x="423" y="46"/>
                </a:lnTo>
                <a:lnTo>
                  <a:pt x="416" y="44"/>
                </a:lnTo>
                <a:lnTo>
                  <a:pt x="407" y="42"/>
                </a:lnTo>
                <a:lnTo>
                  <a:pt x="388" y="37"/>
                </a:lnTo>
                <a:lnTo>
                  <a:pt x="371" y="34"/>
                </a:lnTo>
                <a:lnTo>
                  <a:pt x="366" y="33"/>
                </a:lnTo>
                <a:lnTo>
                  <a:pt x="364" y="32"/>
                </a:lnTo>
                <a:lnTo>
                  <a:pt x="364" y="32"/>
                </a:lnTo>
                <a:lnTo>
                  <a:pt x="357" y="24"/>
                </a:lnTo>
                <a:lnTo>
                  <a:pt x="350" y="19"/>
                </a:lnTo>
                <a:lnTo>
                  <a:pt x="341" y="13"/>
                </a:lnTo>
                <a:lnTo>
                  <a:pt x="330" y="8"/>
                </a:lnTo>
                <a:lnTo>
                  <a:pt x="318" y="3"/>
                </a:lnTo>
                <a:lnTo>
                  <a:pt x="304" y="0"/>
                </a:lnTo>
                <a:lnTo>
                  <a:pt x="296" y="0"/>
                </a:lnTo>
                <a:lnTo>
                  <a:pt x="289" y="2"/>
                </a:lnTo>
                <a:lnTo>
                  <a:pt x="289" y="2"/>
                </a:lnTo>
                <a:lnTo>
                  <a:pt x="274" y="3"/>
                </a:lnTo>
                <a:lnTo>
                  <a:pt x="260" y="4"/>
                </a:lnTo>
                <a:lnTo>
                  <a:pt x="248" y="5"/>
                </a:lnTo>
                <a:lnTo>
                  <a:pt x="235" y="7"/>
                </a:lnTo>
                <a:lnTo>
                  <a:pt x="222" y="10"/>
                </a:lnTo>
                <a:lnTo>
                  <a:pt x="209" y="17"/>
                </a:lnTo>
                <a:lnTo>
                  <a:pt x="194" y="27"/>
                </a:lnTo>
                <a:lnTo>
                  <a:pt x="179" y="42"/>
                </a:lnTo>
                <a:lnTo>
                  <a:pt x="179" y="42"/>
                </a:lnTo>
                <a:lnTo>
                  <a:pt x="172" y="50"/>
                </a:lnTo>
                <a:lnTo>
                  <a:pt x="166" y="59"/>
                </a:lnTo>
                <a:lnTo>
                  <a:pt x="162" y="66"/>
                </a:lnTo>
                <a:lnTo>
                  <a:pt x="158" y="75"/>
                </a:lnTo>
                <a:lnTo>
                  <a:pt x="152" y="91"/>
                </a:lnTo>
                <a:lnTo>
                  <a:pt x="148" y="106"/>
                </a:lnTo>
                <a:lnTo>
                  <a:pt x="146" y="121"/>
                </a:lnTo>
                <a:lnTo>
                  <a:pt x="141" y="135"/>
                </a:lnTo>
                <a:lnTo>
                  <a:pt x="137" y="141"/>
                </a:lnTo>
                <a:lnTo>
                  <a:pt x="132" y="149"/>
                </a:lnTo>
                <a:lnTo>
                  <a:pt x="127" y="155"/>
                </a:lnTo>
                <a:lnTo>
                  <a:pt x="120" y="161"/>
                </a:lnTo>
                <a:lnTo>
                  <a:pt x="120" y="161"/>
                </a:lnTo>
                <a:lnTo>
                  <a:pt x="102" y="174"/>
                </a:lnTo>
                <a:lnTo>
                  <a:pt x="84" y="187"/>
                </a:lnTo>
                <a:lnTo>
                  <a:pt x="45" y="211"/>
                </a:lnTo>
                <a:lnTo>
                  <a:pt x="13" y="229"/>
                </a:lnTo>
                <a:lnTo>
                  <a:pt x="0" y="236"/>
                </a:lnTo>
                <a:lnTo>
                  <a:pt x="15" y="236"/>
                </a:lnTo>
                <a:lnTo>
                  <a:pt x="15" y="236"/>
                </a:lnTo>
                <a:lnTo>
                  <a:pt x="19" y="236"/>
                </a:lnTo>
                <a:lnTo>
                  <a:pt x="20" y="236"/>
                </a:lnTo>
                <a:lnTo>
                  <a:pt x="15" y="236"/>
                </a:lnTo>
                <a:lnTo>
                  <a:pt x="15" y="236"/>
                </a:lnTo>
                <a:lnTo>
                  <a:pt x="13" y="237"/>
                </a:lnTo>
                <a:lnTo>
                  <a:pt x="10" y="240"/>
                </a:lnTo>
                <a:lnTo>
                  <a:pt x="8" y="245"/>
                </a:lnTo>
                <a:lnTo>
                  <a:pt x="5" y="251"/>
                </a:lnTo>
                <a:lnTo>
                  <a:pt x="5" y="251"/>
                </a:lnTo>
                <a:lnTo>
                  <a:pt x="3" y="259"/>
                </a:lnTo>
                <a:lnTo>
                  <a:pt x="2" y="266"/>
                </a:lnTo>
                <a:lnTo>
                  <a:pt x="0" y="282"/>
                </a:lnTo>
                <a:lnTo>
                  <a:pt x="0" y="282"/>
                </a:lnTo>
                <a:lnTo>
                  <a:pt x="0" y="301"/>
                </a:lnTo>
                <a:lnTo>
                  <a:pt x="0" y="301"/>
                </a:lnTo>
                <a:lnTo>
                  <a:pt x="2" y="300"/>
                </a:lnTo>
                <a:lnTo>
                  <a:pt x="3" y="298"/>
                </a:lnTo>
                <a:lnTo>
                  <a:pt x="4" y="300"/>
                </a:lnTo>
                <a:lnTo>
                  <a:pt x="5" y="302"/>
                </a:lnTo>
                <a:lnTo>
                  <a:pt x="5" y="311"/>
                </a:lnTo>
                <a:lnTo>
                  <a:pt x="5" y="311"/>
                </a:lnTo>
                <a:lnTo>
                  <a:pt x="5" y="326"/>
                </a:lnTo>
                <a:lnTo>
                  <a:pt x="8" y="341"/>
                </a:lnTo>
                <a:lnTo>
                  <a:pt x="10" y="361"/>
                </a:lnTo>
                <a:lnTo>
                  <a:pt x="10" y="361"/>
                </a:lnTo>
                <a:lnTo>
                  <a:pt x="26" y="464"/>
                </a:lnTo>
                <a:lnTo>
                  <a:pt x="45" y="580"/>
                </a:lnTo>
                <a:lnTo>
                  <a:pt x="45" y="580"/>
                </a:lnTo>
                <a:lnTo>
                  <a:pt x="51" y="615"/>
                </a:lnTo>
                <a:lnTo>
                  <a:pt x="55" y="650"/>
                </a:lnTo>
                <a:lnTo>
                  <a:pt x="55" y="650"/>
                </a:lnTo>
                <a:lnTo>
                  <a:pt x="58" y="681"/>
                </a:lnTo>
                <a:lnTo>
                  <a:pt x="58" y="697"/>
                </a:lnTo>
                <a:lnTo>
                  <a:pt x="56" y="704"/>
                </a:lnTo>
                <a:lnTo>
                  <a:pt x="55" y="710"/>
                </a:lnTo>
                <a:lnTo>
                  <a:pt x="55" y="710"/>
                </a:lnTo>
                <a:lnTo>
                  <a:pt x="10" y="855"/>
                </a:lnTo>
                <a:lnTo>
                  <a:pt x="30" y="860"/>
                </a:lnTo>
                <a:lnTo>
                  <a:pt x="30" y="860"/>
                </a:lnTo>
                <a:lnTo>
                  <a:pt x="21" y="911"/>
                </a:lnTo>
                <a:lnTo>
                  <a:pt x="14" y="959"/>
                </a:lnTo>
                <a:lnTo>
                  <a:pt x="5" y="1014"/>
                </a:lnTo>
                <a:lnTo>
                  <a:pt x="5" y="1014"/>
                </a:lnTo>
                <a:lnTo>
                  <a:pt x="3" y="1040"/>
                </a:lnTo>
                <a:lnTo>
                  <a:pt x="2" y="1067"/>
                </a:lnTo>
                <a:lnTo>
                  <a:pt x="0" y="1092"/>
                </a:lnTo>
                <a:lnTo>
                  <a:pt x="2" y="1113"/>
                </a:lnTo>
                <a:lnTo>
                  <a:pt x="4" y="1146"/>
                </a:lnTo>
                <a:lnTo>
                  <a:pt x="5" y="1159"/>
                </a:lnTo>
                <a:lnTo>
                  <a:pt x="85" y="1164"/>
                </a:lnTo>
                <a:lnTo>
                  <a:pt x="85" y="1164"/>
                </a:lnTo>
                <a:lnTo>
                  <a:pt x="72" y="1228"/>
                </a:lnTo>
                <a:lnTo>
                  <a:pt x="64" y="1279"/>
                </a:lnTo>
                <a:lnTo>
                  <a:pt x="60" y="1301"/>
                </a:lnTo>
                <a:lnTo>
                  <a:pt x="59" y="1319"/>
                </a:lnTo>
                <a:lnTo>
                  <a:pt x="59" y="1319"/>
                </a:lnTo>
                <a:lnTo>
                  <a:pt x="59" y="1336"/>
                </a:lnTo>
                <a:lnTo>
                  <a:pt x="61" y="1358"/>
                </a:lnTo>
                <a:lnTo>
                  <a:pt x="68" y="1415"/>
                </a:lnTo>
                <a:lnTo>
                  <a:pt x="82" y="1514"/>
                </a:lnTo>
                <a:lnTo>
                  <a:pt x="82" y="1514"/>
                </a:lnTo>
                <a:lnTo>
                  <a:pt x="91" y="1568"/>
                </a:lnTo>
                <a:lnTo>
                  <a:pt x="95" y="1587"/>
                </a:lnTo>
                <a:lnTo>
                  <a:pt x="95" y="1598"/>
                </a:lnTo>
                <a:lnTo>
                  <a:pt x="95" y="1598"/>
                </a:lnTo>
                <a:lnTo>
                  <a:pt x="94" y="1610"/>
                </a:lnTo>
                <a:lnTo>
                  <a:pt x="92" y="1617"/>
                </a:lnTo>
                <a:lnTo>
                  <a:pt x="90" y="1623"/>
                </a:lnTo>
                <a:lnTo>
                  <a:pt x="90" y="1623"/>
                </a:lnTo>
                <a:lnTo>
                  <a:pt x="86" y="1637"/>
                </a:lnTo>
                <a:lnTo>
                  <a:pt x="85" y="1643"/>
                </a:lnTo>
                <a:lnTo>
                  <a:pt x="85" y="1643"/>
                </a:lnTo>
                <a:lnTo>
                  <a:pt x="80" y="1642"/>
                </a:lnTo>
                <a:lnTo>
                  <a:pt x="70" y="1639"/>
                </a:lnTo>
                <a:lnTo>
                  <a:pt x="64" y="1638"/>
                </a:lnTo>
                <a:lnTo>
                  <a:pt x="59" y="1639"/>
                </a:lnTo>
                <a:lnTo>
                  <a:pt x="54" y="1640"/>
                </a:lnTo>
                <a:lnTo>
                  <a:pt x="50" y="1643"/>
                </a:lnTo>
                <a:lnTo>
                  <a:pt x="50" y="1643"/>
                </a:lnTo>
                <a:lnTo>
                  <a:pt x="49" y="1647"/>
                </a:lnTo>
                <a:lnTo>
                  <a:pt x="49" y="1653"/>
                </a:lnTo>
                <a:lnTo>
                  <a:pt x="53" y="1659"/>
                </a:lnTo>
                <a:lnTo>
                  <a:pt x="60" y="1665"/>
                </a:lnTo>
                <a:lnTo>
                  <a:pt x="70" y="1673"/>
                </a:lnTo>
                <a:lnTo>
                  <a:pt x="84" y="1680"/>
                </a:lnTo>
                <a:lnTo>
                  <a:pt x="102" y="1689"/>
                </a:lnTo>
                <a:lnTo>
                  <a:pt x="125" y="1698"/>
                </a:lnTo>
                <a:lnTo>
                  <a:pt x="125" y="1698"/>
                </a:lnTo>
                <a:lnTo>
                  <a:pt x="168" y="1714"/>
                </a:lnTo>
                <a:lnTo>
                  <a:pt x="202" y="1726"/>
                </a:lnTo>
                <a:lnTo>
                  <a:pt x="216" y="1731"/>
                </a:lnTo>
                <a:lnTo>
                  <a:pt x="229" y="1735"/>
                </a:lnTo>
                <a:lnTo>
                  <a:pt x="244" y="1738"/>
                </a:lnTo>
                <a:lnTo>
                  <a:pt x="259" y="1738"/>
                </a:lnTo>
                <a:lnTo>
                  <a:pt x="259" y="1738"/>
                </a:lnTo>
                <a:lnTo>
                  <a:pt x="267" y="1736"/>
                </a:lnTo>
                <a:lnTo>
                  <a:pt x="274" y="1735"/>
                </a:lnTo>
                <a:lnTo>
                  <a:pt x="280" y="1734"/>
                </a:lnTo>
                <a:lnTo>
                  <a:pt x="286" y="1731"/>
                </a:lnTo>
                <a:lnTo>
                  <a:pt x="296" y="1724"/>
                </a:lnTo>
                <a:lnTo>
                  <a:pt x="304" y="1716"/>
                </a:lnTo>
                <a:lnTo>
                  <a:pt x="309" y="1708"/>
                </a:lnTo>
                <a:lnTo>
                  <a:pt x="311" y="1700"/>
                </a:lnTo>
                <a:lnTo>
                  <a:pt x="311" y="1693"/>
                </a:lnTo>
                <a:lnTo>
                  <a:pt x="310" y="1690"/>
                </a:lnTo>
                <a:lnTo>
                  <a:pt x="309" y="1688"/>
                </a:lnTo>
                <a:lnTo>
                  <a:pt x="309" y="1688"/>
                </a:lnTo>
                <a:lnTo>
                  <a:pt x="304" y="1683"/>
                </a:lnTo>
                <a:lnTo>
                  <a:pt x="295" y="1675"/>
                </a:lnTo>
                <a:lnTo>
                  <a:pt x="275" y="1662"/>
                </a:lnTo>
                <a:lnTo>
                  <a:pt x="249" y="1643"/>
                </a:lnTo>
                <a:lnTo>
                  <a:pt x="229" y="1653"/>
                </a:lnTo>
                <a:lnTo>
                  <a:pt x="199" y="1623"/>
                </a:lnTo>
                <a:lnTo>
                  <a:pt x="199" y="1623"/>
                </a:lnTo>
                <a:lnTo>
                  <a:pt x="227" y="1624"/>
                </a:lnTo>
                <a:lnTo>
                  <a:pt x="286" y="1625"/>
                </a:lnTo>
                <a:lnTo>
                  <a:pt x="319" y="1624"/>
                </a:lnTo>
                <a:lnTo>
                  <a:pt x="347" y="1622"/>
                </a:lnTo>
                <a:lnTo>
                  <a:pt x="360" y="1620"/>
                </a:lnTo>
                <a:lnTo>
                  <a:pt x="369" y="1619"/>
                </a:lnTo>
                <a:lnTo>
                  <a:pt x="376" y="1617"/>
                </a:lnTo>
                <a:lnTo>
                  <a:pt x="377" y="1614"/>
                </a:lnTo>
                <a:lnTo>
                  <a:pt x="379" y="1613"/>
                </a:lnTo>
                <a:lnTo>
                  <a:pt x="379" y="1613"/>
                </a:lnTo>
                <a:lnTo>
                  <a:pt x="379" y="1609"/>
                </a:lnTo>
                <a:lnTo>
                  <a:pt x="377" y="1605"/>
                </a:lnTo>
                <a:lnTo>
                  <a:pt x="374" y="1602"/>
                </a:lnTo>
                <a:lnTo>
                  <a:pt x="370" y="1598"/>
                </a:lnTo>
                <a:lnTo>
                  <a:pt x="357" y="1589"/>
                </a:lnTo>
                <a:lnTo>
                  <a:pt x="344" y="1580"/>
                </a:lnTo>
                <a:lnTo>
                  <a:pt x="316" y="1568"/>
                </a:lnTo>
                <a:lnTo>
                  <a:pt x="304" y="1563"/>
                </a:lnTo>
                <a:lnTo>
                  <a:pt x="289" y="1573"/>
                </a:lnTo>
                <a:lnTo>
                  <a:pt x="289" y="1573"/>
                </a:lnTo>
                <a:lnTo>
                  <a:pt x="254" y="1553"/>
                </a:lnTo>
                <a:lnTo>
                  <a:pt x="254" y="1553"/>
                </a:lnTo>
                <a:lnTo>
                  <a:pt x="242" y="1547"/>
                </a:lnTo>
                <a:lnTo>
                  <a:pt x="237" y="1543"/>
                </a:lnTo>
                <a:lnTo>
                  <a:pt x="234" y="1539"/>
                </a:lnTo>
                <a:lnTo>
                  <a:pt x="230" y="1536"/>
                </a:lnTo>
                <a:lnTo>
                  <a:pt x="228" y="1529"/>
                </a:lnTo>
                <a:lnTo>
                  <a:pt x="227" y="1521"/>
                </a:lnTo>
                <a:lnTo>
                  <a:pt x="224" y="1508"/>
                </a:lnTo>
                <a:lnTo>
                  <a:pt x="224" y="1508"/>
                </a:lnTo>
                <a:lnTo>
                  <a:pt x="221" y="1477"/>
                </a:lnTo>
                <a:lnTo>
                  <a:pt x="218" y="1442"/>
                </a:lnTo>
                <a:lnTo>
                  <a:pt x="216" y="1411"/>
                </a:lnTo>
                <a:lnTo>
                  <a:pt x="214" y="1388"/>
                </a:lnTo>
                <a:lnTo>
                  <a:pt x="214" y="1388"/>
                </a:lnTo>
                <a:lnTo>
                  <a:pt x="216" y="1375"/>
                </a:lnTo>
                <a:lnTo>
                  <a:pt x="221" y="1353"/>
                </a:lnTo>
                <a:lnTo>
                  <a:pt x="235" y="1294"/>
                </a:lnTo>
                <a:lnTo>
                  <a:pt x="255" y="1215"/>
                </a:lnTo>
                <a:lnTo>
                  <a:pt x="272" y="1161"/>
                </a:lnTo>
                <a:lnTo>
                  <a:pt x="272" y="1161"/>
                </a:lnTo>
                <a:lnTo>
                  <a:pt x="281" y="1164"/>
                </a:lnTo>
                <a:lnTo>
                  <a:pt x="290" y="1165"/>
                </a:lnTo>
                <a:lnTo>
                  <a:pt x="295" y="1165"/>
                </a:lnTo>
                <a:lnTo>
                  <a:pt x="299" y="1164"/>
                </a:lnTo>
                <a:lnTo>
                  <a:pt x="299" y="1164"/>
                </a:lnTo>
                <a:lnTo>
                  <a:pt x="309" y="1161"/>
                </a:lnTo>
                <a:lnTo>
                  <a:pt x="320" y="1159"/>
                </a:lnTo>
                <a:lnTo>
                  <a:pt x="334" y="1159"/>
                </a:lnTo>
                <a:lnTo>
                  <a:pt x="334" y="1133"/>
                </a:lnTo>
                <a:lnTo>
                  <a:pt x="334" y="1133"/>
                </a:lnTo>
                <a:lnTo>
                  <a:pt x="354" y="1154"/>
                </a:lnTo>
                <a:lnTo>
                  <a:pt x="354" y="1154"/>
                </a:lnTo>
                <a:lnTo>
                  <a:pt x="388" y="1160"/>
                </a:lnTo>
                <a:lnTo>
                  <a:pt x="412" y="1163"/>
                </a:lnTo>
                <a:lnTo>
                  <a:pt x="423" y="1164"/>
                </a:lnTo>
                <a:lnTo>
                  <a:pt x="423" y="1164"/>
                </a:lnTo>
                <a:lnTo>
                  <a:pt x="430" y="1164"/>
                </a:lnTo>
                <a:lnTo>
                  <a:pt x="439" y="1164"/>
                </a:lnTo>
                <a:lnTo>
                  <a:pt x="444" y="1164"/>
                </a:lnTo>
                <a:lnTo>
                  <a:pt x="449" y="1163"/>
                </a:lnTo>
                <a:lnTo>
                  <a:pt x="452" y="1161"/>
                </a:lnTo>
                <a:lnTo>
                  <a:pt x="453" y="1159"/>
                </a:lnTo>
                <a:lnTo>
                  <a:pt x="453" y="1159"/>
                </a:lnTo>
                <a:lnTo>
                  <a:pt x="453" y="1153"/>
                </a:lnTo>
                <a:lnTo>
                  <a:pt x="452" y="1140"/>
                </a:lnTo>
                <a:lnTo>
                  <a:pt x="447" y="1112"/>
                </a:lnTo>
                <a:lnTo>
                  <a:pt x="433" y="1059"/>
                </a:lnTo>
                <a:lnTo>
                  <a:pt x="433" y="1059"/>
                </a:lnTo>
                <a:lnTo>
                  <a:pt x="425" y="1024"/>
                </a:lnTo>
                <a:lnTo>
                  <a:pt x="418" y="991"/>
                </a:lnTo>
                <a:lnTo>
                  <a:pt x="413" y="956"/>
                </a:lnTo>
                <a:lnTo>
                  <a:pt x="408" y="922"/>
                </a:lnTo>
                <a:lnTo>
                  <a:pt x="401" y="860"/>
                </a:lnTo>
                <a:lnTo>
                  <a:pt x="397" y="831"/>
                </a:lnTo>
                <a:lnTo>
                  <a:pt x="393" y="805"/>
                </a:lnTo>
                <a:lnTo>
                  <a:pt x="393" y="805"/>
                </a:lnTo>
                <a:lnTo>
                  <a:pt x="356" y="614"/>
                </a:lnTo>
                <a:lnTo>
                  <a:pt x="356" y="614"/>
                </a:lnTo>
                <a:lnTo>
                  <a:pt x="374" y="630"/>
                </a:lnTo>
                <a:lnTo>
                  <a:pt x="382" y="636"/>
                </a:lnTo>
                <a:lnTo>
                  <a:pt x="388" y="640"/>
                </a:lnTo>
                <a:lnTo>
                  <a:pt x="388" y="640"/>
                </a:lnTo>
                <a:lnTo>
                  <a:pt x="401" y="644"/>
                </a:lnTo>
                <a:lnTo>
                  <a:pt x="413" y="646"/>
                </a:lnTo>
                <a:lnTo>
                  <a:pt x="423" y="650"/>
                </a:lnTo>
                <a:lnTo>
                  <a:pt x="426" y="653"/>
                </a:lnTo>
                <a:lnTo>
                  <a:pt x="428" y="655"/>
                </a:lnTo>
                <a:lnTo>
                  <a:pt x="428" y="655"/>
                </a:lnTo>
                <a:lnTo>
                  <a:pt x="431" y="658"/>
                </a:lnTo>
                <a:lnTo>
                  <a:pt x="433" y="661"/>
                </a:lnTo>
                <a:lnTo>
                  <a:pt x="442" y="665"/>
                </a:lnTo>
                <a:lnTo>
                  <a:pt x="451" y="669"/>
                </a:lnTo>
                <a:lnTo>
                  <a:pt x="458" y="670"/>
                </a:lnTo>
                <a:lnTo>
                  <a:pt x="458" y="670"/>
                </a:lnTo>
                <a:lnTo>
                  <a:pt x="473" y="673"/>
                </a:lnTo>
                <a:lnTo>
                  <a:pt x="481" y="673"/>
                </a:lnTo>
                <a:lnTo>
                  <a:pt x="484" y="673"/>
                </a:lnTo>
                <a:lnTo>
                  <a:pt x="488" y="670"/>
                </a:lnTo>
                <a:lnTo>
                  <a:pt x="488" y="670"/>
                </a:lnTo>
                <a:lnTo>
                  <a:pt x="502" y="658"/>
                </a:lnTo>
                <a:lnTo>
                  <a:pt x="508" y="650"/>
                </a:lnTo>
                <a:lnTo>
                  <a:pt x="523" y="650"/>
                </a:lnTo>
                <a:lnTo>
                  <a:pt x="523" y="650"/>
                </a:lnTo>
                <a:lnTo>
                  <a:pt x="528" y="649"/>
                </a:lnTo>
                <a:lnTo>
                  <a:pt x="533" y="648"/>
                </a:lnTo>
                <a:lnTo>
                  <a:pt x="543" y="643"/>
                </a:lnTo>
                <a:lnTo>
                  <a:pt x="550" y="638"/>
                </a:lnTo>
                <a:lnTo>
                  <a:pt x="553" y="635"/>
                </a:lnTo>
                <a:lnTo>
                  <a:pt x="553" y="635"/>
                </a:lnTo>
                <a:lnTo>
                  <a:pt x="553" y="634"/>
                </a:lnTo>
                <a:lnTo>
                  <a:pt x="554" y="633"/>
                </a:lnTo>
                <a:lnTo>
                  <a:pt x="556" y="633"/>
                </a:lnTo>
                <a:lnTo>
                  <a:pt x="563" y="635"/>
                </a:lnTo>
                <a:lnTo>
                  <a:pt x="563" y="635"/>
                </a:lnTo>
                <a:lnTo>
                  <a:pt x="570" y="638"/>
                </a:lnTo>
                <a:lnTo>
                  <a:pt x="574" y="638"/>
                </a:lnTo>
                <a:lnTo>
                  <a:pt x="576" y="638"/>
                </a:lnTo>
                <a:lnTo>
                  <a:pt x="578" y="640"/>
                </a:lnTo>
                <a:lnTo>
                  <a:pt x="578" y="640"/>
                </a:lnTo>
                <a:lnTo>
                  <a:pt x="583" y="651"/>
                </a:lnTo>
                <a:lnTo>
                  <a:pt x="594" y="671"/>
                </a:lnTo>
                <a:lnTo>
                  <a:pt x="605" y="690"/>
                </a:lnTo>
                <a:lnTo>
                  <a:pt x="609" y="696"/>
                </a:lnTo>
                <a:lnTo>
                  <a:pt x="612" y="700"/>
                </a:lnTo>
                <a:lnTo>
                  <a:pt x="612" y="700"/>
                </a:lnTo>
                <a:lnTo>
                  <a:pt x="624" y="700"/>
                </a:lnTo>
                <a:lnTo>
                  <a:pt x="651" y="699"/>
                </a:lnTo>
                <a:lnTo>
                  <a:pt x="729" y="691"/>
                </a:lnTo>
                <a:lnTo>
                  <a:pt x="809" y="683"/>
                </a:lnTo>
                <a:lnTo>
                  <a:pt x="835" y="678"/>
                </a:lnTo>
                <a:lnTo>
                  <a:pt x="843" y="676"/>
                </a:lnTo>
                <a:lnTo>
                  <a:pt x="846" y="675"/>
                </a:lnTo>
                <a:lnTo>
                  <a:pt x="846" y="675"/>
                </a:lnTo>
                <a:lnTo>
                  <a:pt x="851" y="665"/>
                </a:lnTo>
                <a:lnTo>
                  <a:pt x="859" y="648"/>
                </a:lnTo>
                <a:lnTo>
                  <a:pt x="864" y="629"/>
                </a:lnTo>
                <a:lnTo>
                  <a:pt x="865" y="621"/>
                </a:lnTo>
                <a:lnTo>
                  <a:pt x="866" y="615"/>
                </a:lnTo>
                <a:lnTo>
                  <a:pt x="866" y="615"/>
                </a:lnTo>
                <a:lnTo>
                  <a:pt x="866" y="610"/>
                </a:lnTo>
                <a:lnTo>
                  <a:pt x="867" y="606"/>
                </a:lnTo>
                <a:lnTo>
                  <a:pt x="870" y="601"/>
                </a:lnTo>
                <a:lnTo>
                  <a:pt x="871" y="599"/>
                </a:lnTo>
                <a:lnTo>
                  <a:pt x="870" y="598"/>
                </a:lnTo>
                <a:lnTo>
                  <a:pt x="869" y="596"/>
                </a:lnTo>
                <a:lnTo>
                  <a:pt x="866" y="595"/>
                </a:lnTo>
                <a:lnTo>
                  <a:pt x="866" y="595"/>
                </a:lnTo>
                <a:lnTo>
                  <a:pt x="859" y="594"/>
                </a:lnTo>
                <a:lnTo>
                  <a:pt x="845" y="594"/>
                </a:lnTo>
                <a:lnTo>
                  <a:pt x="808" y="596"/>
                </a:lnTo>
                <a:lnTo>
                  <a:pt x="757" y="600"/>
                </a:lnTo>
                <a:lnTo>
                  <a:pt x="757" y="600"/>
                </a:lnTo>
                <a:lnTo>
                  <a:pt x="759" y="598"/>
                </a:lnTo>
                <a:lnTo>
                  <a:pt x="765" y="589"/>
                </a:lnTo>
                <a:lnTo>
                  <a:pt x="774" y="577"/>
                </a:lnTo>
                <a:lnTo>
                  <a:pt x="778" y="569"/>
                </a:lnTo>
                <a:lnTo>
                  <a:pt x="782" y="560"/>
                </a:lnTo>
                <a:lnTo>
                  <a:pt x="782" y="560"/>
                </a:lnTo>
                <a:lnTo>
                  <a:pt x="783" y="555"/>
                </a:lnTo>
                <a:lnTo>
                  <a:pt x="783" y="552"/>
                </a:lnTo>
                <a:lnTo>
                  <a:pt x="782" y="542"/>
                </a:lnTo>
                <a:lnTo>
                  <a:pt x="779" y="534"/>
                </a:lnTo>
                <a:lnTo>
                  <a:pt x="774" y="525"/>
                </a:lnTo>
                <a:lnTo>
                  <a:pt x="769" y="519"/>
                </a:lnTo>
                <a:lnTo>
                  <a:pt x="764" y="514"/>
                </a:lnTo>
                <a:lnTo>
                  <a:pt x="759" y="512"/>
                </a:lnTo>
                <a:lnTo>
                  <a:pt x="757" y="510"/>
                </a:lnTo>
                <a:lnTo>
                  <a:pt x="757" y="510"/>
                </a:lnTo>
                <a:lnTo>
                  <a:pt x="754" y="512"/>
                </a:lnTo>
                <a:lnTo>
                  <a:pt x="750" y="515"/>
                </a:lnTo>
                <a:lnTo>
                  <a:pt x="741" y="525"/>
                </a:lnTo>
                <a:lnTo>
                  <a:pt x="727" y="540"/>
                </a:lnTo>
                <a:lnTo>
                  <a:pt x="607" y="515"/>
                </a:lnTo>
                <a:lnTo>
                  <a:pt x="607" y="515"/>
                </a:lnTo>
                <a:lnTo>
                  <a:pt x="599" y="504"/>
                </a:lnTo>
                <a:lnTo>
                  <a:pt x="583" y="485"/>
                </a:lnTo>
                <a:lnTo>
                  <a:pt x="583" y="485"/>
                </a:lnTo>
                <a:lnTo>
                  <a:pt x="564" y="468"/>
                </a:lnTo>
                <a:lnTo>
                  <a:pt x="554" y="459"/>
                </a:lnTo>
                <a:lnTo>
                  <a:pt x="548" y="456"/>
                </a:lnTo>
                <a:lnTo>
                  <a:pt x="473" y="431"/>
                </a:lnTo>
                <a:lnTo>
                  <a:pt x="463" y="416"/>
                </a:lnTo>
                <a:lnTo>
                  <a:pt x="463" y="416"/>
                </a:lnTo>
                <a:lnTo>
                  <a:pt x="458" y="413"/>
                </a:lnTo>
                <a:lnTo>
                  <a:pt x="451" y="412"/>
                </a:lnTo>
                <a:lnTo>
                  <a:pt x="438" y="411"/>
                </a:lnTo>
                <a:lnTo>
                  <a:pt x="438" y="411"/>
                </a:lnTo>
                <a:lnTo>
                  <a:pt x="383" y="408"/>
                </a:lnTo>
                <a:lnTo>
                  <a:pt x="344" y="406"/>
                </a:lnTo>
                <a:lnTo>
                  <a:pt x="344" y="406"/>
                </a:lnTo>
                <a:lnTo>
                  <a:pt x="326" y="386"/>
                </a:lnTo>
                <a:lnTo>
                  <a:pt x="304" y="361"/>
                </a:lnTo>
                <a:lnTo>
                  <a:pt x="304" y="361"/>
                </a:lnTo>
                <a:lnTo>
                  <a:pt x="277" y="338"/>
                </a:lnTo>
                <a:lnTo>
                  <a:pt x="254" y="321"/>
                </a:lnTo>
                <a:lnTo>
                  <a:pt x="229" y="296"/>
                </a:lnTo>
                <a:lnTo>
                  <a:pt x="229" y="286"/>
                </a:lnTo>
                <a:lnTo>
                  <a:pt x="229" y="286"/>
                </a:lnTo>
                <a:lnTo>
                  <a:pt x="234" y="290"/>
                </a:lnTo>
                <a:lnTo>
                  <a:pt x="247" y="296"/>
                </a:lnTo>
                <a:lnTo>
                  <a:pt x="260" y="303"/>
                </a:lnTo>
                <a:lnTo>
                  <a:pt x="268" y="306"/>
                </a:lnTo>
                <a:lnTo>
                  <a:pt x="274" y="306"/>
                </a:lnTo>
                <a:lnTo>
                  <a:pt x="274" y="306"/>
                </a:lnTo>
                <a:lnTo>
                  <a:pt x="283" y="305"/>
                </a:lnTo>
                <a:lnTo>
                  <a:pt x="289" y="303"/>
                </a:lnTo>
                <a:lnTo>
                  <a:pt x="295" y="301"/>
                </a:lnTo>
                <a:lnTo>
                  <a:pt x="304" y="296"/>
                </a:lnTo>
                <a:lnTo>
                  <a:pt x="304" y="296"/>
                </a:lnTo>
                <a:lnTo>
                  <a:pt x="313" y="288"/>
                </a:lnTo>
                <a:lnTo>
                  <a:pt x="321" y="281"/>
                </a:lnTo>
                <a:lnTo>
                  <a:pt x="326" y="273"/>
                </a:lnTo>
                <a:lnTo>
                  <a:pt x="329" y="266"/>
                </a:lnTo>
                <a:lnTo>
                  <a:pt x="329" y="266"/>
                </a:lnTo>
                <a:lnTo>
                  <a:pt x="330" y="263"/>
                </a:lnTo>
                <a:lnTo>
                  <a:pt x="332" y="262"/>
                </a:lnTo>
                <a:lnTo>
                  <a:pt x="337" y="262"/>
                </a:lnTo>
                <a:lnTo>
                  <a:pt x="344" y="262"/>
                </a:lnTo>
                <a:lnTo>
                  <a:pt x="347" y="262"/>
                </a:lnTo>
                <a:lnTo>
                  <a:pt x="349" y="261"/>
                </a:lnTo>
                <a:lnTo>
                  <a:pt x="349" y="261"/>
                </a:lnTo>
                <a:lnTo>
                  <a:pt x="351" y="256"/>
                </a:lnTo>
                <a:lnTo>
                  <a:pt x="352" y="251"/>
                </a:lnTo>
                <a:lnTo>
                  <a:pt x="354" y="236"/>
                </a:lnTo>
                <a:lnTo>
                  <a:pt x="354" y="236"/>
                </a:lnTo>
                <a:lnTo>
                  <a:pt x="354" y="229"/>
                </a:lnTo>
                <a:lnTo>
                  <a:pt x="355" y="224"/>
                </a:lnTo>
                <a:lnTo>
                  <a:pt x="359" y="216"/>
                </a:lnTo>
                <a:lnTo>
                  <a:pt x="359" y="216"/>
                </a:lnTo>
                <a:lnTo>
                  <a:pt x="360" y="214"/>
                </a:lnTo>
                <a:lnTo>
                  <a:pt x="362" y="211"/>
                </a:lnTo>
                <a:lnTo>
                  <a:pt x="369" y="207"/>
                </a:lnTo>
                <a:lnTo>
                  <a:pt x="376" y="202"/>
                </a:lnTo>
                <a:lnTo>
                  <a:pt x="383" y="196"/>
                </a:lnTo>
                <a:lnTo>
                  <a:pt x="383" y="196"/>
                </a:lnTo>
                <a:lnTo>
                  <a:pt x="398" y="182"/>
                </a:lnTo>
                <a:lnTo>
                  <a:pt x="405" y="176"/>
                </a:lnTo>
                <a:lnTo>
                  <a:pt x="408" y="171"/>
                </a:lnTo>
                <a:lnTo>
                  <a:pt x="413" y="151"/>
                </a:lnTo>
                <a:close/>
                <a:moveTo>
                  <a:pt x="488" y="500"/>
                </a:moveTo>
                <a:lnTo>
                  <a:pt x="488" y="500"/>
                </a:lnTo>
                <a:lnTo>
                  <a:pt x="487" y="503"/>
                </a:lnTo>
                <a:lnTo>
                  <a:pt x="487" y="508"/>
                </a:lnTo>
                <a:lnTo>
                  <a:pt x="487" y="510"/>
                </a:lnTo>
                <a:lnTo>
                  <a:pt x="488" y="514"/>
                </a:lnTo>
                <a:lnTo>
                  <a:pt x="489" y="518"/>
                </a:lnTo>
                <a:lnTo>
                  <a:pt x="493" y="520"/>
                </a:lnTo>
                <a:lnTo>
                  <a:pt x="493" y="520"/>
                </a:lnTo>
                <a:lnTo>
                  <a:pt x="517" y="537"/>
                </a:lnTo>
                <a:lnTo>
                  <a:pt x="528" y="543"/>
                </a:lnTo>
                <a:lnTo>
                  <a:pt x="533" y="545"/>
                </a:lnTo>
                <a:lnTo>
                  <a:pt x="533" y="545"/>
                </a:lnTo>
                <a:lnTo>
                  <a:pt x="535" y="544"/>
                </a:lnTo>
                <a:lnTo>
                  <a:pt x="543" y="544"/>
                </a:lnTo>
                <a:lnTo>
                  <a:pt x="558" y="545"/>
                </a:lnTo>
                <a:lnTo>
                  <a:pt x="558" y="545"/>
                </a:lnTo>
                <a:lnTo>
                  <a:pt x="561" y="545"/>
                </a:lnTo>
                <a:lnTo>
                  <a:pt x="565" y="544"/>
                </a:lnTo>
                <a:lnTo>
                  <a:pt x="573" y="540"/>
                </a:lnTo>
                <a:lnTo>
                  <a:pt x="583" y="535"/>
                </a:lnTo>
                <a:lnTo>
                  <a:pt x="583" y="535"/>
                </a:lnTo>
                <a:lnTo>
                  <a:pt x="581" y="553"/>
                </a:lnTo>
                <a:lnTo>
                  <a:pt x="581" y="565"/>
                </a:lnTo>
                <a:lnTo>
                  <a:pt x="581" y="569"/>
                </a:lnTo>
                <a:lnTo>
                  <a:pt x="583" y="570"/>
                </a:lnTo>
                <a:lnTo>
                  <a:pt x="583" y="570"/>
                </a:lnTo>
                <a:lnTo>
                  <a:pt x="585" y="569"/>
                </a:lnTo>
                <a:lnTo>
                  <a:pt x="587" y="567"/>
                </a:lnTo>
                <a:lnTo>
                  <a:pt x="594" y="558"/>
                </a:lnTo>
                <a:lnTo>
                  <a:pt x="602" y="545"/>
                </a:lnTo>
                <a:lnTo>
                  <a:pt x="617" y="530"/>
                </a:lnTo>
                <a:lnTo>
                  <a:pt x="717" y="555"/>
                </a:lnTo>
                <a:lnTo>
                  <a:pt x="717" y="555"/>
                </a:lnTo>
                <a:lnTo>
                  <a:pt x="717" y="560"/>
                </a:lnTo>
                <a:lnTo>
                  <a:pt x="717" y="575"/>
                </a:lnTo>
                <a:lnTo>
                  <a:pt x="717" y="575"/>
                </a:lnTo>
                <a:lnTo>
                  <a:pt x="717" y="593"/>
                </a:lnTo>
                <a:lnTo>
                  <a:pt x="717" y="600"/>
                </a:lnTo>
                <a:lnTo>
                  <a:pt x="717" y="600"/>
                </a:lnTo>
                <a:lnTo>
                  <a:pt x="697" y="604"/>
                </a:lnTo>
                <a:lnTo>
                  <a:pt x="653" y="613"/>
                </a:lnTo>
                <a:lnTo>
                  <a:pt x="630" y="618"/>
                </a:lnTo>
                <a:lnTo>
                  <a:pt x="609" y="620"/>
                </a:lnTo>
                <a:lnTo>
                  <a:pt x="591" y="621"/>
                </a:lnTo>
                <a:lnTo>
                  <a:pt x="586" y="621"/>
                </a:lnTo>
                <a:lnTo>
                  <a:pt x="583" y="620"/>
                </a:lnTo>
                <a:lnTo>
                  <a:pt x="583" y="620"/>
                </a:lnTo>
                <a:lnTo>
                  <a:pt x="575" y="616"/>
                </a:lnTo>
                <a:lnTo>
                  <a:pt x="571" y="615"/>
                </a:lnTo>
                <a:lnTo>
                  <a:pt x="569" y="615"/>
                </a:lnTo>
                <a:lnTo>
                  <a:pt x="568" y="615"/>
                </a:lnTo>
                <a:lnTo>
                  <a:pt x="518" y="620"/>
                </a:lnTo>
                <a:lnTo>
                  <a:pt x="518" y="620"/>
                </a:lnTo>
                <a:lnTo>
                  <a:pt x="515" y="615"/>
                </a:lnTo>
                <a:lnTo>
                  <a:pt x="508" y="605"/>
                </a:lnTo>
                <a:lnTo>
                  <a:pt x="508" y="605"/>
                </a:lnTo>
                <a:lnTo>
                  <a:pt x="503" y="600"/>
                </a:lnTo>
                <a:lnTo>
                  <a:pt x="495" y="596"/>
                </a:lnTo>
                <a:lnTo>
                  <a:pt x="483" y="590"/>
                </a:lnTo>
                <a:lnTo>
                  <a:pt x="483" y="590"/>
                </a:lnTo>
                <a:lnTo>
                  <a:pt x="481" y="590"/>
                </a:lnTo>
                <a:lnTo>
                  <a:pt x="478" y="590"/>
                </a:lnTo>
                <a:lnTo>
                  <a:pt x="469" y="590"/>
                </a:lnTo>
                <a:lnTo>
                  <a:pt x="462" y="591"/>
                </a:lnTo>
                <a:lnTo>
                  <a:pt x="459" y="591"/>
                </a:lnTo>
                <a:lnTo>
                  <a:pt x="458" y="590"/>
                </a:lnTo>
                <a:lnTo>
                  <a:pt x="458" y="590"/>
                </a:lnTo>
                <a:lnTo>
                  <a:pt x="458" y="589"/>
                </a:lnTo>
                <a:lnTo>
                  <a:pt x="456" y="589"/>
                </a:lnTo>
                <a:lnTo>
                  <a:pt x="451" y="589"/>
                </a:lnTo>
                <a:lnTo>
                  <a:pt x="443" y="589"/>
                </a:lnTo>
                <a:lnTo>
                  <a:pt x="438" y="588"/>
                </a:lnTo>
                <a:lnTo>
                  <a:pt x="433" y="585"/>
                </a:lnTo>
                <a:lnTo>
                  <a:pt x="433" y="585"/>
                </a:lnTo>
                <a:lnTo>
                  <a:pt x="430" y="582"/>
                </a:lnTo>
                <a:lnTo>
                  <a:pt x="427" y="579"/>
                </a:lnTo>
                <a:lnTo>
                  <a:pt x="426" y="577"/>
                </a:lnTo>
                <a:lnTo>
                  <a:pt x="427" y="574"/>
                </a:lnTo>
                <a:lnTo>
                  <a:pt x="428" y="569"/>
                </a:lnTo>
                <a:lnTo>
                  <a:pt x="428" y="568"/>
                </a:lnTo>
                <a:lnTo>
                  <a:pt x="428" y="565"/>
                </a:lnTo>
                <a:lnTo>
                  <a:pt x="428" y="565"/>
                </a:lnTo>
                <a:lnTo>
                  <a:pt x="421" y="558"/>
                </a:lnTo>
                <a:lnTo>
                  <a:pt x="405" y="545"/>
                </a:lnTo>
                <a:lnTo>
                  <a:pt x="383" y="530"/>
                </a:lnTo>
                <a:lnTo>
                  <a:pt x="383" y="530"/>
                </a:lnTo>
                <a:lnTo>
                  <a:pt x="433" y="520"/>
                </a:lnTo>
                <a:lnTo>
                  <a:pt x="433" y="520"/>
                </a:lnTo>
                <a:lnTo>
                  <a:pt x="446" y="517"/>
                </a:lnTo>
                <a:lnTo>
                  <a:pt x="464" y="510"/>
                </a:lnTo>
                <a:lnTo>
                  <a:pt x="488" y="500"/>
                </a:lnTo>
                <a:lnTo>
                  <a:pt x="488" y="5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D5A6A06-288A-CE63-54D0-85030A97E0F6}"/>
              </a:ext>
            </a:extLst>
          </p:cNvPr>
          <p:cNvGrpSpPr/>
          <p:nvPr/>
        </p:nvGrpSpPr>
        <p:grpSpPr>
          <a:xfrm>
            <a:off x="4536896" y="1017635"/>
            <a:ext cx="1385426" cy="2461313"/>
            <a:chOff x="5002135" y="425450"/>
            <a:chExt cx="1612900" cy="2865438"/>
          </a:xfrm>
        </p:grpSpPr>
        <p:sp>
          <p:nvSpPr>
            <p:cNvPr id="4" name="Freeform 11">
              <a:extLst>
                <a:ext uri="{FF2B5EF4-FFF2-40B4-BE49-F238E27FC236}">
                  <a16:creationId xmlns:a16="http://schemas.microsoft.com/office/drawing/2014/main" id="{4406B88E-EC74-2CD2-3117-D3939D7D4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135" y="425450"/>
              <a:ext cx="1612900" cy="2865438"/>
            </a:xfrm>
            <a:custGeom>
              <a:avLst/>
              <a:gdLst>
                <a:gd name="T0" fmla="*/ 83 w 1016"/>
                <a:gd name="T1" fmla="*/ 87 h 1805"/>
                <a:gd name="T2" fmla="*/ 66 w 1016"/>
                <a:gd name="T3" fmla="*/ 241 h 1805"/>
                <a:gd name="T4" fmla="*/ 15 w 1016"/>
                <a:gd name="T5" fmla="*/ 310 h 1805"/>
                <a:gd name="T6" fmla="*/ 6 w 1016"/>
                <a:gd name="T7" fmla="*/ 336 h 1805"/>
                <a:gd name="T8" fmla="*/ 15 w 1016"/>
                <a:gd name="T9" fmla="*/ 388 h 1805"/>
                <a:gd name="T10" fmla="*/ 41 w 1016"/>
                <a:gd name="T11" fmla="*/ 401 h 1805"/>
                <a:gd name="T12" fmla="*/ 94 w 1016"/>
                <a:gd name="T13" fmla="*/ 857 h 1805"/>
                <a:gd name="T14" fmla="*/ 92 w 1016"/>
                <a:gd name="T15" fmla="*/ 1173 h 1805"/>
                <a:gd name="T16" fmla="*/ 127 w 1016"/>
                <a:gd name="T17" fmla="*/ 1326 h 1805"/>
                <a:gd name="T18" fmla="*/ 150 w 1016"/>
                <a:gd name="T19" fmla="*/ 1563 h 1805"/>
                <a:gd name="T20" fmla="*/ 119 w 1016"/>
                <a:gd name="T21" fmla="*/ 1708 h 1805"/>
                <a:gd name="T22" fmla="*/ 132 w 1016"/>
                <a:gd name="T23" fmla="*/ 1749 h 1805"/>
                <a:gd name="T24" fmla="*/ 309 w 1016"/>
                <a:gd name="T25" fmla="*/ 1805 h 1805"/>
                <a:gd name="T26" fmla="*/ 359 w 1016"/>
                <a:gd name="T27" fmla="*/ 1773 h 1805"/>
                <a:gd name="T28" fmla="*/ 260 w 1016"/>
                <a:gd name="T29" fmla="*/ 1678 h 1805"/>
                <a:gd name="T30" fmla="*/ 441 w 1016"/>
                <a:gd name="T31" fmla="*/ 1683 h 1805"/>
                <a:gd name="T32" fmla="*/ 424 w 1016"/>
                <a:gd name="T33" fmla="*/ 1658 h 1805"/>
                <a:gd name="T34" fmla="*/ 349 w 1016"/>
                <a:gd name="T35" fmla="*/ 1623 h 1805"/>
                <a:gd name="T36" fmla="*/ 297 w 1016"/>
                <a:gd name="T37" fmla="*/ 1601 h 1805"/>
                <a:gd name="T38" fmla="*/ 304 w 1016"/>
                <a:gd name="T39" fmla="*/ 1359 h 1805"/>
                <a:gd name="T40" fmla="*/ 323 w 1016"/>
                <a:gd name="T41" fmla="*/ 1273 h 1805"/>
                <a:gd name="T42" fmla="*/ 411 w 1016"/>
                <a:gd name="T43" fmla="*/ 1147 h 1805"/>
                <a:gd name="T44" fmla="*/ 431 w 1016"/>
                <a:gd name="T45" fmla="*/ 1149 h 1805"/>
                <a:gd name="T46" fmla="*/ 466 w 1016"/>
                <a:gd name="T47" fmla="*/ 1163 h 1805"/>
                <a:gd name="T48" fmla="*/ 457 w 1016"/>
                <a:gd name="T49" fmla="*/ 982 h 1805"/>
                <a:gd name="T50" fmla="*/ 390 w 1016"/>
                <a:gd name="T51" fmla="*/ 711 h 1805"/>
                <a:gd name="T52" fmla="*/ 465 w 1016"/>
                <a:gd name="T53" fmla="*/ 721 h 1805"/>
                <a:gd name="T54" fmla="*/ 508 w 1016"/>
                <a:gd name="T55" fmla="*/ 715 h 1805"/>
                <a:gd name="T56" fmla="*/ 528 w 1016"/>
                <a:gd name="T57" fmla="*/ 690 h 1805"/>
                <a:gd name="T58" fmla="*/ 563 w 1016"/>
                <a:gd name="T59" fmla="*/ 701 h 1805"/>
                <a:gd name="T60" fmla="*/ 680 w 1016"/>
                <a:gd name="T61" fmla="*/ 693 h 1805"/>
                <a:gd name="T62" fmla="*/ 745 w 1016"/>
                <a:gd name="T63" fmla="*/ 708 h 1805"/>
                <a:gd name="T64" fmla="*/ 747 w 1016"/>
                <a:gd name="T65" fmla="*/ 622 h 1805"/>
                <a:gd name="T66" fmla="*/ 685 w 1016"/>
                <a:gd name="T67" fmla="*/ 632 h 1805"/>
                <a:gd name="T68" fmla="*/ 494 w 1016"/>
                <a:gd name="T69" fmla="*/ 638 h 1805"/>
                <a:gd name="T70" fmla="*/ 384 w 1016"/>
                <a:gd name="T71" fmla="*/ 635 h 1805"/>
                <a:gd name="T72" fmla="*/ 487 w 1016"/>
                <a:gd name="T73" fmla="*/ 624 h 1805"/>
                <a:gd name="T74" fmla="*/ 573 w 1016"/>
                <a:gd name="T75" fmla="*/ 585 h 1805"/>
                <a:gd name="T76" fmla="*/ 608 w 1016"/>
                <a:gd name="T77" fmla="*/ 527 h 1805"/>
                <a:gd name="T78" fmla="*/ 655 w 1016"/>
                <a:gd name="T79" fmla="*/ 518 h 1805"/>
                <a:gd name="T80" fmla="*/ 683 w 1016"/>
                <a:gd name="T81" fmla="*/ 491 h 1805"/>
                <a:gd name="T82" fmla="*/ 707 w 1016"/>
                <a:gd name="T83" fmla="*/ 454 h 1805"/>
                <a:gd name="T84" fmla="*/ 801 w 1016"/>
                <a:gd name="T85" fmla="*/ 454 h 1805"/>
                <a:gd name="T86" fmla="*/ 921 w 1016"/>
                <a:gd name="T87" fmla="*/ 416 h 1805"/>
                <a:gd name="T88" fmla="*/ 1016 w 1016"/>
                <a:gd name="T89" fmla="*/ 316 h 1805"/>
                <a:gd name="T90" fmla="*/ 981 w 1016"/>
                <a:gd name="T91" fmla="*/ 236 h 1805"/>
                <a:gd name="T92" fmla="*/ 747 w 1016"/>
                <a:gd name="T93" fmla="*/ 401 h 1805"/>
                <a:gd name="T94" fmla="*/ 694 w 1016"/>
                <a:gd name="T95" fmla="*/ 422 h 1805"/>
                <a:gd name="T96" fmla="*/ 628 w 1016"/>
                <a:gd name="T97" fmla="*/ 431 h 1805"/>
                <a:gd name="T98" fmla="*/ 559 w 1016"/>
                <a:gd name="T99" fmla="*/ 477 h 1805"/>
                <a:gd name="T100" fmla="*/ 495 w 1016"/>
                <a:gd name="T101" fmla="*/ 523 h 1805"/>
                <a:gd name="T102" fmla="*/ 398 w 1016"/>
                <a:gd name="T103" fmla="*/ 463 h 1805"/>
                <a:gd name="T104" fmla="*/ 334 w 1016"/>
                <a:gd name="T105" fmla="*/ 365 h 1805"/>
                <a:gd name="T106" fmla="*/ 294 w 1016"/>
                <a:gd name="T107" fmla="*/ 335 h 1805"/>
                <a:gd name="T108" fmla="*/ 311 w 1016"/>
                <a:gd name="T109" fmla="*/ 247 h 1805"/>
                <a:gd name="T110" fmla="*/ 360 w 1016"/>
                <a:gd name="T111" fmla="*/ 215 h 1805"/>
                <a:gd name="T112" fmla="*/ 354 w 1016"/>
                <a:gd name="T113" fmla="*/ 166 h 1805"/>
                <a:gd name="T114" fmla="*/ 334 w 1016"/>
                <a:gd name="T115" fmla="*/ 141 h 1805"/>
                <a:gd name="T116" fmla="*/ 309 w 1016"/>
                <a:gd name="T117" fmla="*/ 111 h 1805"/>
                <a:gd name="T118" fmla="*/ 296 w 1016"/>
                <a:gd name="T119" fmla="*/ 44 h 1805"/>
                <a:gd name="T120" fmla="*/ 280 w 1016"/>
                <a:gd name="T121" fmla="*/ 12 h 1805"/>
                <a:gd name="T122" fmla="*/ 175 w 1016"/>
                <a:gd name="T123" fmla="*/ 12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6" h="1805">
                  <a:moveTo>
                    <a:pt x="140" y="42"/>
                  </a:moveTo>
                  <a:lnTo>
                    <a:pt x="140" y="42"/>
                  </a:lnTo>
                  <a:lnTo>
                    <a:pt x="135" y="43"/>
                  </a:lnTo>
                  <a:lnTo>
                    <a:pt x="124" y="49"/>
                  </a:lnTo>
                  <a:lnTo>
                    <a:pt x="117" y="54"/>
                  </a:lnTo>
                  <a:lnTo>
                    <a:pt x="108" y="60"/>
                  </a:lnTo>
                  <a:lnTo>
                    <a:pt x="99" y="68"/>
                  </a:lnTo>
                  <a:lnTo>
                    <a:pt x="90" y="77"/>
                  </a:lnTo>
                  <a:lnTo>
                    <a:pt x="90" y="77"/>
                  </a:lnTo>
                  <a:lnTo>
                    <a:pt x="83" y="87"/>
                  </a:lnTo>
                  <a:lnTo>
                    <a:pt x="77" y="94"/>
                  </a:lnTo>
                  <a:lnTo>
                    <a:pt x="72" y="103"/>
                  </a:lnTo>
                  <a:lnTo>
                    <a:pt x="69" y="110"/>
                  </a:lnTo>
                  <a:lnTo>
                    <a:pt x="67" y="120"/>
                  </a:lnTo>
                  <a:lnTo>
                    <a:pt x="66" y="130"/>
                  </a:lnTo>
                  <a:lnTo>
                    <a:pt x="66" y="156"/>
                  </a:lnTo>
                  <a:lnTo>
                    <a:pt x="66" y="156"/>
                  </a:lnTo>
                  <a:lnTo>
                    <a:pt x="66" y="200"/>
                  </a:lnTo>
                  <a:lnTo>
                    <a:pt x="67" y="217"/>
                  </a:lnTo>
                  <a:lnTo>
                    <a:pt x="66" y="241"/>
                  </a:lnTo>
                  <a:lnTo>
                    <a:pt x="66" y="241"/>
                  </a:lnTo>
                  <a:lnTo>
                    <a:pt x="64" y="252"/>
                  </a:lnTo>
                  <a:lnTo>
                    <a:pt x="61" y="262"/>
                  </a:lnTo>
                  <a:lnTo>
                    <a:pt x="54" y="272"/>
                  </a:lnTo>
                  <a:lnTo>
                    <a:pt x="48" y="281"/>
                  </a:lnTo>
                  <a:lnTo>
                    <a:pt x="41" y="290"/>
                  </a:lnTo>
                  <a:lnTo>
                    <a:pt x="33" y="296"/>
                  </a:lnTo>
                  <a:lnTo>
                    <a:pt x="20" y="306"/>
                  </a:lnTo>
                  <a:lnTo>
                    <a:pt x="20" y="306"/>
                  </a:lnTo>
                  <a:lnTo>
                    <a:pt x="15" y="310"/>
                  </a:lnTo>
                  <a:lnTo>
                    <a:pt x="11" y="311"/>
                  </a:lnTo>
                  <a:lnTo>
                    <a:pt x="11" y="311"/>
                  </a:lnTo>
                  <a:lnTo>
                    <a:pt x="10" y="311"/>
                  </a:lnTo>
                  <a:lnTo>
                    <a:pt x="10" y="311"/>
                  </a:lnTo>
                  <a:lnTo>
                    <a:pt x="11" y="315"/>
                  </a:lnTo>
                  <a:lnTo>
                    <a:pt x="11" y="317"/>
                  </a:lnTo>
                  <a:lnTo>
                    <a:pt x="10" y="322"/>
                  </a:lnTo>
                  <a:lnTo>
                    <a:pt x="8" y="328"/>
                  </a:lnTo>
                  <a:lnTo>
                    <a:pt x="6" y="336"/>
                  </a:lnTo>
                  <a:lnTo>
                    <a:pt x="6" y="336"/>
                  </a:lnTo>
                  <a:lnTo>
                    <a:pt x="3" y="345"/>
                  </a:lnTo>
                  <a:lnTo>
                    <a:pt x="1" y="355"/>
                  </a:lnTo>
                  <a:lnTo>
                    <a:pt x="0" y="365"/>
                  </a:lnTo>
                  <a:lnTo>
                    <a:pt x="0" y="375"/>
                  </a:lnTo>
                  <a:lnTo>
                    <a:pt x="1" y="390"/>
                  </a:lnTo>
                  <a:lnTo>
                    <a:pt x="1" y="396"/>
                  </a:lnTo>
                  <a:lnTo>
                    <a:pt x="16" y="376"/>
                  </a:lnTo>
                  <a:lnTo>
                    <a:pt x="16" y="376"/>
                  </a:lnTo>
                  <a:lnTo>
                    <a:pt x="16" y="382"/>
                  </a:lnTo>
                  <a:lnTo>
                    <a:pt x="15" y="388"/>
                  </a:lnTo>
                  <a:lnTo>
                    <a:pt x="16" y="396"/>
                  </a:lnTo>
                  <a:lnTo>
                    <a:pt x="16" y="396"/>
                  </a:lnTo>
                  <a:lnTo>
                    <a:pt x="18" y="406"/>
                  </a:lnTo>
                  <a:lnTo>
                    <a:pt x="23" y="415"/>
                  </a:lnTo>
                  <a:lnTo>
                    <a:pt x="31" y="426"/>
                  </a:lnTo>
                  <a:lnTo>
                    <a:pt x="31" y="426"/>
                  </a:lnTo>
                  <a:lnTo>
                    <a:pt x="35" y="411"/>
                  </a:lnTo>
                  <a:lnTo>
                    <a:pt x="38" y="402"/>
                  </a:lnTo>
                  <a:lnTo>
                    <a:pt x="39" y="400"/>
                  </a:lnTo>
                  <a:lnTo>
                    <a:pt x="41" y="401"/>
                  </a:lnTo>
                  <a:lnTo>
                    <a:pt x="41" y="401"/>
                  </a:lnTo>
                  <a:lnTo>
                    <a:pt x="42" y="403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6" y="391"/>
                  </a:lnTo>
                  <a:lnTo>
                    <a:pt x="51" y="426"/>
                  </a:lnTo>
                  <a:lnTo>
                    <a:pt x="100" y="660"/>
                  </a:lnTo>
                  <a:lnTo>
                    <a:pt x="120" y="755"/>
                  </a:lnTo>
                  <a:lnTo>
                    <a:pt x="120" y="755"/>
                  </a:lnTo>
                  <a:lnTo>
                    <a:pt x="94" y="857"/>
                  </a:lnTo>
                  <a:lnTo>
                    <a:pt x="77" y="927"/>
                  </a:lnTo>
                  <a:lnTo>
                    <a:pt x="72" y="951"/>
                  </a:lnTo>
                  <a:lnTo>
                    <a:pt x="71" y="957"/>
                  </a:lnTo>
                  <a:lnTo>
                    <a:pt x="71" y="960"/>
                  </a:lnTo>
                  <a:lnTo>
                    <a:pt x="71" y="960"/>
                  </a:lnTo>
                  <a:lnTo>
                    <a:pt x="86" y="962"/>
                  </a:lnTo>
                  <a:lnTo>
                    <a:pt x="95" y="965"/>
                  </a:lnTo>
                  <a:lnTo>
                    <a:pt x="95" y="965"/>
                  </a:lnTo>
                  <a:lnTo>
                    <a:pt x="93" y="1087"/>
                  </a:lnTo>
                  <a:lnTo>
                    <a:pt x="92" y="1173"/>
                  </a:lnTo>
                  <a:lnTo>
                    <a:pt x="90" y="1214"/>
                  </a:lnTo>
                  <a:lnTo>
                    <a:pt x="90" y="1214"/>
                  </a:lnTo>
                  <a:lnTo>
                    <a:pt x="90" y="1216"/>
                  </a:lnTo>
                  <a:lnTo>
                    <a:pt x="93" y="1219"/>
                  </a:lnTo>
                  <a:lnTo>
                    <a:pt x="100" y="1224"/>
                  </a:lnTo>
                  <a:lnTo>
                    <a:pt x="110" y="1229"/>
                  </a:lnTo>
                  <a:lnTo>
                    <a:pt x="145" y="1234"/>
                  </a:lnTo>
                  <a:lnTo>
                    <a:pt x="145" y="1234"/>
                  </a:lnTo>
                  <a:lnTo>
                    <a:pt x="135" y="1281"/>
                  </a:lnTo>
                  <a:lnTo>
                    <a:pt x="127" y="1326"/>
                  </a:lnTo>
                  <a:lnTo>
                    <a:pt x="120" y="1374"/>
                  </a:lnTo>
                  <a:lnTo>
                    <a:pt x="120" y="1374"/>
                  </a:lnTo>
                  <a:lnTo>
                    <a:pt x="119" y="1385"/>
                  </a:lnTo>
                  <a:lnTo>
                    <a:pt x="120" y="1399"/>
                  </a:lnTo>
                  <a:lnTo>
                    <a:pt x="123" y="1426"/>
                  </a:lnTo>
                  <a:lnTo>
                    <a:pt x="127" y="1455"/>
                  </a:lnTo>
                  <a:lnTo>
                    <a:pt x="133" y="1483"/>
                  </a:lnTo>
                  <a:lnTo>
                    <a:pt x="145" y="1534"/>
                  </a:lnTo>
                  <a:lnTo>
                    <a:pt x="149" y="1552"/>
                  </a:lnTo>
                  <a:lnTo>
                    <a:pt x="150" y="1563"/>
                  </a:lnTo>
                  <a:lnTo>
                    <a:pt x="150" y="1563"/>
                  </a:lnTo>
                  <a:lnTo>
                    <a:pt x="153" y="1589"/>
                  </a:lnTo>
                  <a:lnTo>
                    <a:pt x="158" y="1630"/>
                  </a:lnTo>
                  <a:lnTo>
                    <a:pt x="165" y="1683"/>
                  </a:lnTo>
                  <a:lnTo>
                    <a:pt x="165" y="1708"/>
                  </a:lnTo>
                  <a:lnTo>
                    <a:pt x="165" y="1708"/>
                  </a:lnTo>
                  <a:lnTo>
                    <a:pt x="154" y="1707"/>
                  </a:lnTo>
                  <a:lnTo>
                    <a:pt x="143" y="1705"/>
                  </a:lnTo>
                  <a:lnTo>
                    <a:pt x="130" y="1707"/>
                  </a:lnTo>
                  <a:lnTo>
                    <a:pt x="119" y="1708"/>
                  </a:lnTo>
                  <a:lnTo>
                    <a:pt x="114" y="1709"/>
                  </a:lnTo>
                  <a:lnTo>
                    <a:pt x="110" y="1712"/>
                  </a:lnTo>
                  <a:lnTo>
                    <a:pt x="108" y="1714"/>
                  </a:lnTo>
                  <a:lnTo>
                    <a:pt x="107" y="1718"/>
                  </a:lnTo>
                  <a:lnTo>
                    <a:pt x="108" y="1723"/>
                  </a:lnTo>
                  <a:lnTo>
                    <a:pt x="110" y="1728"/>
                  </a:lnTo>
                  <a:lnTo>
                    <a:pt x="110" y="1728"/>
                  </a:lnTo>
                  <a:lnTo>
                    <a:pt x="114" y="1734"/>
                  </a:lnTo>
                  <a:lnTo>
                    <a:pt x="119" y="1739"/>
                  </a:lnTo>
                  <a:lnTo>
                    <a:pt x="132" y="1749"/>
                  </a:lnTo>
                  <a:lnTo>
                    <a:pt x="146" y="1759"/>
                  </a:lnTo>
                  <a:lnTo>
                    <a:pt x="163" y="1766"/>
                  </a:lnTo>
                  <a:lnTo>
                    <a:pt x="179" y="1774"/>
                  </a:lnTo>
                  <a:lnTo>
                    <a:pt x="195" y="1779"/>
                  </a:lnTo>
                  <a:lnTo>
                    <a:pt x="225" y="1788"/>
                  </a:lnTo>
                  <a:lnTo>
                    <a:pt x="225" y="1788"/>
                  </a:lnTo>
                  <a:lnTo>
                    <a:pt x="256" y="1795"/>
                  </a:lnTo>
                  <a:lnTo>
                    <a:pt x="273" y="1800"/>
                  </a:lnTo>
                  <a:lnTo>
                    <a:pt x="291" y="1803"/>
                  </a:lnTo>
                  <a:lnTo>
                    <a:pt x="309" y="1805"/>
                  </a:lnTo>
                  <a:lnTo>
                    <a:pt x="324" y="1804"/>
                  </a:lnTo>
                  <a:lnTo>
                    <a:pt x="332" y="1803"/>
                  </a:lnTo>
                  <a:lnTo>
                    <a:pt x="338" y="1800"/>
                  </a:lnTo>
                  <a:lnTo>
                    <a:pt x="344" y="1798"/>
                  </a:lnTo>
                  <a:lnTo>
                    <a:pt x="349" y="1793"/>
                  </a:lnTo>
                  <a:lnTo>
                    <a:pt x="349" y="1793"/>
                  </a:lnTo>
                  <a:lnTo>
                    <a:pt x="353" y="1788"/>
                  </a:lnTo>
                  <a:lnTo>
                    <a:pt x="355" y="1783"/>
                  </a:lnTo>
                  <a:lnTo>
                    <a:pt x="358" y="1778"/>
                  </a:lnTo>
                  <a:lnTo>
                    <a:pt x="359" y="1773"/>
                  </a:lnTo>
                  <a:lnTo>
                    <a:pt x="359" y="1764"/>
                  </a:lnTo>
                  <a:lnTo>
                    <a:pt x="358" y="1755"/>
                  </a:lnTo>
                  <a:lnTo>
                    <a:pt x="355" y="1748"/>
                  </a:lnTo>
                  <a:lnTo>
                    <a:pt x="350" y="1741"/>
                  </a:lnTo>
                  <a:lnTo>
                    <a:pt x="344" y="1733"/>
                  </a:lnTo>
                  <a:lnTo>
                    <a:pt x="344" y="1733"/>
                  </a:lnTo>
                  <a:lnTo>
                    <a:pt x="322" y="1713"/>
                  </a:lnTo>
                  <a:lnTo>
                    <a:pt x="304" y="1698"/>
                  </a:lnTo>
                  <a:lnTo>
                    <a:pt x="285" y="1703"/>
                  </a:lnTo>
                  <a:lnTo>
                    <a:pt x="260" y="1678"/>
                  </a:lnTo>
                  <a:lnTo>
                    <a:pt x="260" y="1678"/>
                  </a:lnTo>
                  <a:lnTo>
                    <a:pt x="283" y="1680"/>
                  </a:lnTo>
                  <a:lnTo>
                    <a:pt x="336" y="1685"/>
                  </a:lnTo>
                  <a:lnTo>
                    <a:pt x="392" y="1689"/>
                  </a:lnTo>
                  <a:lnTo>
                    <a:pt x="413" y="1689"/>
                  </a:lnTo>
                  <a:lnTo>
                    <a:pt x="419" y="1689"/>
                  </a:lnTo>
                  <a:lnTo>
                    <a:pt x="424" y="1688"/>
                  </a:lnTo>
                  <a:lnTo>
                    <a:pt x="424" y="1688"/>
                  </a:lnTo>
                  <a:lnTo>
                    <a:pt x="435" y="1684"/>
                  </a:lnTo>
                  <a:lnTo>
                    <a:pt x="441" y="1683"/>
                  </a:lnTo>
                  <a:lnTo>
                    <a:pt x="444" y="1682"/>
                  </a:lnTo>
                  <a:lnTo>
                    <a:pt x="445" y="1682"/>
                  </a:lnTo>
                  <a:lnTo>
                    <a:pt x="445" y="1680"/>
                  </a:lnTo>
                  <a:lnTo>
                    <a:pt x="444" y="1678"/>
                  </a:lnTo>
                  <a:lnTo>
                    <a:pt x="444" y="1678"/>
                  </a:lnTo>
                  <a:lnTo>
                    <a:pt x="440" y="1674"/>
                  </a:lnTo>
                  <a:lnTo>
                    <a:pt x="436" y="1672"/>
                  </a:lnTo>
                  <a:lnTo>
                    <a:pt x="431" y="1667"/>
                  </a:lnTo>
                  <a:lnTo>
                    <a:pt x="424" y="1658"/>
                  </a:lnTo>
                  <a:lnTo>
                    <a:pt x="424" y="1658"/>
                  </a:lnTo>
                  <a:lnTo>
                    <a:pt x="413" y="1645"/>
                  </a:lnTo>
                  <a:lnTo>
                    <a:pt x="399" y="1634"/>
                  </a:lnTo>
                  <a:lnTo>
                    <a:pt x="384" y="1624"/>
                  </a:lnTo>
                  <a:lnTo>
                    <a:pt x="374" y="1618"/>
                  </a:lnTo>
                  <a:lnTo>
                    <a:pt x="374" y="1618"/>
                  </a:lnTo>
                  <a:lnTo>
                    <a:pt x="370" y="1617"/>
                  </a:lnTo>
                  <a:lnTo>
                    <a:pt x="367" y="1617"/>
                  </a:lnTo>
                  <a:lnTo>
                    <a:pt x="358" y="1618"/>
                  </a:lnTo>
                  <a:lnTo>
                    <a:pt x="352" y="1622"/>
                  </a:lnTo>
                  <a:lnTo>
                    <a:pt x="349" y="1623"/>
                  </a:lnTo>
                  <a:lnTo>
                    <a:pt x="349" y="1623"/>
                  </a:lnTo>
                  <a:lnTo>
                    <a:pt x="350" y="1624"/>
                  </a:lnTo>
                  <a:lnTo>
                    <a:pt x="352" y="1627"/>
                  </a:lnTo>
                  <a:lnTo>
                    <a:pt x="352" y="1627"/>
                  </a:lnTo>
                  <a:lnTo>
                    <a:pt x="349" y="1627"/>
                  </a:lnTo>
                  <a:lnTo>
                    <a:pt x="339" y="1623"/>
                  </a:lnTo>
                  <a:lnTo>
                    <a:pt x="339" y="1623"/>
                  </a:lnTo>
                  <a:lnTo>
                    <a:pt x="324" y="1617"/>
                  </a:lnTo>
                  <a:lnTo>
                    <a:pt x="309" y="1608"/>
                  </a:lnTo>
                  <a:lnTo>
                    <a:pt x="297" y="1601"/>
                  </a:lnTo>
                  <a:lnTo>
                    <a:pt x="293" y="1597"/>
                  </a:lnTo>
                  <a:lnTo>
                    <a:pt x="290" y="1593"/>
                  </a:lnTo>
                  <a:lnTo>
                    <a:pt x="290" y="1593"/>
                  </a:lnTo>
                  <a:lnTo>
                    <a:pt x="288" y="1589"/>
                  </a:lnTo>
                  <a:lnTo>
                    <a:pt x="288" y="1582"/>
                  </a:lnTo>
                  <a:lnTo>
                    <a:pt x="290" y="1556"/>
                  </a:lnTo>
                  <a:lnTo>
                    <a:pt x="294" y="1483"/>
                  </a:lnTo>
                  <a:lnTo>
                    <a:pt x="301" y="1406"/>
                  </a:lnTo>
                  <a:lnTo>
                    <a:pt x="304" y="1359"/>
                  </a:lnTo>
                  <a:lnTo>
                    <a:pt x="304" y="1359"/>
                  </a:lnTo>
                  <a:lnTo>
                    <a:pt x="306" y="1334"/>
                  </a:lnTo>
                  <a:lnTo>
                    <a:pt x="309" y="1307"/>
                  </a:lnTo>
                  <a:lnTo>
                    <a:pt x="314" y="1279"/>
                  </a:lnTo>
                  <a:lnTo>
                    <a:pt x="314" y="1279"/>
                  </a:lnTo>
                  <a:lnTo>
                    <a:pt x="316" y="1280"/>
                  </a:lnTo>
                  <a:lnTo>
                    <a:pt x="317" y="1281"/>
                  </a:lnTo>
                  <a:lnTo>
                    <a:pt x="318" y="1283"/>
                  </a:lnTo>
                  <a:lnTo>
                    <a:pt x="319" y="1281"/>
                  </a:lnTo>
                  <a:lnTo>
                    <a:pt x="322" y="1278"/>
                  </a:lnTo>
                  <a:lnTo>
                    <a:pt x="323" y="1273"/>
                  </a:lnTo>
                  <a:lnTo>
                    <a:pt x="324" y="1264"/>
                  </a:lnTo>
                  <a:lnTo>
                    <a:pt x="324" y="1264"/>
                  </a:lnTo>
                  <a:lnTo>
                    <a:pt x="328" y="1235"/>
                  </a:lnTo>
                  <a:lnTo>
                    <a:pt x="329" y="1229"/>
                  </a:lnTo>
                  <a:lnTo>
                    <a:pt x="404" y="1224"/>
                  </a:lnTo>
                  <a:lnTo>
                    <a:pt x="404" y="1224"/>
                  </a:lnTo>
                  <a:lnTo>
                    <a:pt x="409" y="1199"/>
                  </a:lnTo>
                  <a:lnTo>
                    <a:pt x="409" y="1199"/>
                  </a:lnTo>
                  <a:lnTo>
                    <a:pt x="410" y="1179"/>
                  </a:lnTo>
                  <a:lnTo>
                    <a:pt x="411" y="1147"/>
                  </a:lnTo>
                  <a:lnTo>
                    <a:pt x="414" y="1094"/>
                  </a:lnTo>
                  <a:lnTo>
                    <a:pt x="414" y="1094"/>
                  </a:lnTo>
                  <a:lnTo>
                    <a:pt x="416" y="1066"/>
                  </a:lnTo>
                  <a:lnTo>
                    <a:pt x="419" y="1044"/>
                  </a:lnTo>
                  <a:lnTo>
                    <a:pt x="419" y="1044"/>
                  </a:lnTo>
                  <a:lnTo>
                    <a:pt x="420" y="1064"/>
                  </a:lnTo>
                  <a:lnTo>
                    <a:pt x="421" y="1084"/>
                  </a:lnTo>
                  <a:lnTo>
                    <a:pt x="424" y="1108"/>
                  </a:lnTo>
                  <a:lnTo>
                    <a:pt x="426" y="1130"/>
                  </a:lnTo>
                  <a:lnTo>
                    <a:pt x="431" y="1149"/>
                  </a:lnTo>
                  <a:lnTo>
                    <a:pt x="434" y="1157"/>
                  </a:lnTo>
                  <a:lnTo>
                    <a:pt x="436" y="1162"/>
                  </a:lnTo>
                  <a:lnTo>
                    <a:pt x="440" y="1164"/>
                  </a:lnTo>
                  <a:lnTo>
                    <a:pt x="441" y="1164"/>
                  </a:lnTo>
                  <a:lnTo>
                    <a:pt x="444" y="1164"/>
                  </a:lnTo>
                  <a:lnTo>
                    <a:pt x="444" y="1164"/>
                  </a:lnTo>
                  <a:lnTo>
                    <a:pt x="451" y="1162"/>
                  </a:lnTo>
                  <a:lnTo>
                    <a:pt x="456" y="1162"/>
                  </a:lnTo>
                  <a:lnTo>
                    <a:pt x="464" y="1163"/>
                  </a:lnTo>
                  <a:lnTo>
                    <a:pt x="466" y="1163"/>
                  </a:lnTo>
                  <a:lnTo>
                    <a:pt x="467" y="1160"/>
                  </a:lnTo>
                  <a:lnTo>
                    <a:pt x="469" y="1157"/>
                  </a:lnTo>
                  <a:lnTo>
                    <a:pt x="469" y="1149"/>
                  </a:lnTo>
                  <a:lnTo>
                    <a:pt x="469" y="1149"/>
                  </a:lnTo>
                  <a:lnTo>
                    <a:pt x="469" y="1122"/>
                  </a:lnTo>
                  <a:lnTo>
                    <a:pt x="470" y="1109"/>
                  </a:lnTo>
                  <a:lnTo>
                    <a:pt x="469" y="1094"/>
                  </a:lnTo>
                  <a:lnTo>
                    <a:pt x="469" y="1094"/>
                  </a:lnTo>
                  <a:lnTo>
                    <a:pt x="462" y="1022"/>
                  </a:lnTo>
                  <a:lnTo>
                    <a:pt x="457" y="982"/>
                  </a:lnTo>
                  <a:lnTo>
                    <a:pt x="454" y="960"/>
                  </a:lnTo>
                  <a:lnTo>
                    <a:pt x="454" y="960"/>
                  </a:lnTo>
                  <a:lnTo>
                    <a:pt x="434" y="883"/>
                  </a:lnTo>
                  <a:lnTo>
                    <a:pt x="418" y="827"/>
                  </a:lnTo>
                  <a:lnTo>
                    <a:pt x="404" y="780"/>
                  </a:lnTo>
                  <a:lnTo>
                    <a:pt x="404" y="780"/>
                  </a:lnTo>
                  <a:lnTo>
                    <a:pt x="399" y="761"/>
                  </a:lnTo>
                  <a:lnTo>
                    <a:pt x="395" y="744"/>
                  </a:lnTo>
                  <a:lnTo>
                    <a:pt x="392" y="728"/>
                  </a:lnTo>
                  <a:lnTo>
                    <a:pt x="390" y="711"/>
                  </a:lnTo>
                  <a:lnTo>
                    <a:pt x="389" y="689"/>
                  </a:lnTo>
                  <a:lnTo>
                    <a:pt x="389" y="680"/>
                  </a:lnTo>
                  <a:lnTo>
                    <a:pt x="389" y="680"/>
                  </a:lnTo>
                  <a:lnTo>
                    <a:pt x="410" y="695"/>
                  </a:lnTo>
                  <a:lnTo>
                    <a:pt x="429" y="708"/>
                  </a:lnTo>
                  <a:lnTo>
                    <a:pt x="436" y="713"/>
                  </a:lnTo>
                  <a:lnTo>
                    <a:pt x="444" y="715"/>
                  </a:lnTo>
                  <a:lnTo>
                    <a:pt x="444" y="715"/>
                  </a:lnTo>
                  <a:lnTo>
                    <a:pt x="460" y="721"/>
                  </a:lnTo>
                  <a:lnTo>
                    <a:pt x="465" y="721"/>
                  </a:lnTo>
                  <a:lnTo>
                    <a:pt x="469" y="720"/>
                  </a:lnTo>
                  <a:lnTo>
                    <a:pt x="469" y="720"/>
                  </a:lnTo>
                  <a:lnTo>
                    <a:pt x="474" y="718"/>
                  </a:lnTo>
                  <a:lnTo>
                    <a:pt x="481" y="716"/>
                  </a:lnTo>
                  <a:lnTo>
                    <a:pt x="489" y="715"/>
                  </a:lnTo>
                  <a:lnTo>
                    <a:pt x="489" y="715"/>
                  </a:lnTo>
                  <a:lnTo>
                    <a:pt x="496" y="716"/>
                  </a:lnTo>
                  <a:lnTo>
                    <a:pt x="502" y="718"/>
                  </a:lnTo>
                  <a:lnTo>
                    <a:pt x="506" y="716"/>
                  </a:lnTo>
                  <a:lnTo>
                    <a:pt x="508" y="715"/>
                  </a:lnTo>
                  <a:lnTo>
                    <a:pt x="508" y="715"/>
                  </a:lnTo>
                  <a:lnTo>
                    <a:pt x="513" y="713"/>
                  </a:lnTo>
                  <a:lnTo>
                    <a:pt x="518" y="711"/>
                  </a:lnTo>
                  <a:lnTo>
                    <a:pt x="522" y="710"/>
                  </a:lnTo>
                  <a:lnTo>
                    <a:pt x="523" y="708"/>
                  </a:lnTo>
                  <a:lnTo>
                    <a:pt x="523" y="705"/>
                  </a:lnTo>
                  <a:lnTo>
                    <a:pt x="523" y="705"/>
                  </a:lnTo>
                  <a:lnTo>
                    <a:pt x="525" y="699"/>
                  </a:lnTo>
                  <a:lnTo>
                    <a:pt x="526" y="694"/>
                  </a:lnTo>
                  <a:lnTo>
                    <a:pt x="528" y="690"/>
                  </a:lnTo>
                  <a:lnTo>
                    <a:pt x="528" y="690"/>
                  </a:lnTo>
                  <a:lnTo>
                    <a:pt x="533" y="695"/>
                  </a:lnTo>
                  <a:lnTo>
                    <a:pt x="546" y="704"/>
                  </a:lnTo>
                  <a:lnTo>
                    <a:pt x="552" y="708"/>
                  </a:lnTo>
                  <a:lnTo>
                    <a:pt x="557" y="711"/>
                  </a:lnTo>
                  <a:lnTo>
                    <a:pt x="561" y="713"/>
                  </a:lnTo>
                  <a:lnTo>
                    <a:pt x="562" y="711"/>
                  </a:lnTo>
                  <a:lnTo>
                    <a:pt x="563" y="710"/>
                  </a:lnTo>
                  <a:lnTo>
                    <a:pt x="563" y="710"/>
                  </a:lnTo>
                  <a:lnTo>
                    <a:pt x="563" y="701"/>
                  </a:lnTo>
                  <a:lnTo>
                    <a:pt x="561" y="694"/>
                  </a:lnTo>
                  <a:lnTo>
                    <a:pt x="558" y="685"/>
                  </a:lnTo>
                  <a:lnTo>
                    <a:pt x="558" y="685"/>
                  </a:lnTo>
                  <a:lnTo>
                    <a:pt x="618" y="683"/>
                  </a:lnTo>
                  <a:lnTo>
                    <a:pt x="659" y="683"/>
                  </a:lnTo>
                  <a:lnTo>
                    <a:pt x="673" y="684"/>
                  </a:lnTo>
                  <a:lnTo>
                    <a:pt x="676" y="684"/>
                  </a:lnTo>
                  <a:lnTo>
                    <a:pt x="678" y="685"/>
                  </a:lnTo>
                  <a:lnTo>
                    <a:pt x="678" y="685"/>
                  </a:lnTo>
                  <a:lnTo>
                    <a:pt x="680" y="693"/>
                  </a:lnTo>
                  <a:lnTo>
                    <a:pt x="684" y="699"/>
                  </a:lnTo>
                  <a:lnTo>
                    <a:pt x="688" y="705"/>
                  </a:lnTo>
                  <a:lnTo>
                    <a:pt x="694" y="710"/>
                  </a:lnTo>
                  <a:lnTo>
                    <a:pt x="700" y="715"/>
                  </a:lnTo>
                  <a:lnTo>
                    <a:pt x="709" y="719"/>
                  </a:lnTo>
                  <a:lnTo>
                    <a:pt x="717" y="720"/>
                  </a:lnTo>
                  <a:lnTo>
                    <a:pt x="717" y="720"/>
                  </a:lnTo>
                  <a:lnTo>
                    <a:pt x="727" y="719"/>
                  </a:lnTo>
                  <a:lnTo>
                    <a:pt x="736" y="714"/>
                  </a:lnTo>
                  <a:lnTo>
                    <a:pt x="745" y="708"/>
                  </a:lnTo>
                  <a:lnTo>
                    <a:pt x="752" y="700"/>
                  </a:lnTo>
                  <a:lnTo>
                    <a:pt x="757" y="690"/>
                  </a:lnTo>
                  <a:lnTo>
                    <a:pt x="761" y="679"/>
                  </a:lnTo>
                  <a:lnTo>
                    <a:pt x="763" y="668"/>
                  </a:lnTo>
                  <a:lnTo>
                    <a:pt x="762" y="655"/>
                  </a:lnTo>
                  <a:lnTo>
                    <a:pt x="762" y="655"/>
                  </a:lnTo>
                  <a:lnTo>
                    <a:pt x="760" y="644"/>
                  </a:lnTo>
                  <a:lnTo>
                    <a:pt x="756" y="635"/>
                  </a:lnTo>
                  <a:lnTo>
                    <a:pt x="752" y="628"/>
                  </a:lnTo>
                  <a:lnTo>
                    <a:pt x="747" y="622"/>
                  </a:lnTo>
                  <a:lnTo>
                    <a:pt x="742" y="618"/>
                  </a:lnTo>
                  <a:lnTo>
                    <a:pt x="735" y="617"/>
                  </a:lnTo>
                  <a:lnTo>
                    <a:pt x="727" y="615"/>
                  </a:lnTo>
                  <a:lnTo>
                    <a:pt x="717" y="615"/>
                  </a:lnTo>
                  <a:lnTo>
                    <a:pt x="717" y="615"/>
                  </a:lnTo>
                  <a:lnTo>
                    <a:pt x="707" y="617"/>
                  </a:lnTo>
                  <a:lnTo>
                    <a:pt x="700" y="619"/>
                  </a:lnTo>
                  <a:lnTo>
                    <a:pt x="694" y="623"/>
                  </a:lnTo>
                  <a:lnTo>
                    <a:pt x="689" y="628"/>
                  </a:lnTo>
                  <a:lnTo>
                    <a:pt x="685" y="632"/>
                  </a:lnTo>
                  <a:lnTo>
                    <a:pt x="681" y="637"/>
                  </a:lnTo>
                  <a:lnTo>
                    <a:pt x="678" y="645"/>
                  </a:lnTo>
                  <a:lnTo>
                    <a:pt x="678" y="645"/>
                  </a:lnTo>
                  <a:lnTo>
                    <a:pt x="675" y="653"/>
                  </a:lnTo>
                  <a:lnTo>
                    <a:pt x="674" y="659"/>
                  </a:lnTo>
                  <a:lnTo>
                    <a:pt x="673" y="665"/>
                  </a:lnTo>
                  <a:lnTo>
                    <a:pt x="538" y="665"/>
                  </a:lnTo>
                  <a:lnTo>
                    <a:pt x="499" y="640"/>
                  </a:lnTo>
                  <a:lnTo>
                    <a:pt x="499" y="640"/>
                  </a:lnTo>
                  <a:lnTo>
                    <a:pt x="494" y="638"/>
                  </a:lnTo>
                  <a:lnTo>
                    <a:pt x="490" y="637"/>
                  </a:lnTo>
                  <a:lnTo>
                    <a:pt x="489" y="635"/>
                  </a:lnTo>
                  <a:lnTo>
                    <a:pt x="489" y="635"/>
                  </a:lnTo>
                  <a:lnTo>
                    <a:pt x="486" y="634"/>
                  </a:lnTo>
                  <a:lnTo>
                    <a:pt x="479" y="632"/>
                  </a:lnTo>
                  <a:lnTo>
                    <a:pt x="470" y="630"/>
                  </a:lnTo>
                  <a:lnTo>
                    <a:pt x="464" y="630"/>
                  </a:lnTo>
                  <a:lnTo>
                    <a:pt x="464" y="630"/>
                  </a:lnTo>
                  <a:lnTo>
                    <a:pt x="421" y="633"/>
                  </a:lnTo>
                  <a:lnTo>
                    <a:pt x="384" y="635"/>
                  </a:lnTo>
                  <a:lnTo>
                    <a:pt x="384" y="635"/>
                  </a:lnTo>
                  <a:lnTo>
                    <a:pt x="394" y="590"/>
                  </a:lnTo>
                  <a:lnTo>
                    <a:pt x="394" y="590"/>
                  </a:lnTo>
                  <a:lnTo>
                    <a:pt x="404" y="595"/>
                  </a:lnTo>
                  <a:lnTo>
                    <a:pt x="426" y="605"/>
                  </a:lnTo>
                  <a:lnTo>
                    <a:pt x="459" y="620"/>
                  </a:lnTo>
                  <a:lnTo>
                    <a:pt x="459" y="620"/>
                  </a:lnTo>
                  <a:lnTo>
                    <a:pt x="462" y="622"/>
                  </a:lnTo>
                  <a:lnTo>
                    <a:pt x="471" y="623"/>
                  </a:lnTo>
                  <a:lnTo>
                    <a:pt x="487" y="624"/>
                  </a:lnTo>
                  <a:lnTo>
                    <a:pt x="497" y="623"/>
                  </a:lnTo>
                  <a:lnTo>
                    <a:pt x="508" y="620"/>
                  </a:lnTo>
                  <a:lnTo>
                    <a:pt x="508" y="620"/>
                  </a:lnTo>
                  <a:lnTo>
                    <a:pt x="531" y="614"/>
                  </a:lnTo>
                  <a:lnTo>
                    <a:pt x="540" y="610"/>
                  </a:lnTo>
                  <a:lnTo>
                    <a:pt x="548" y="607"/>
                  </a:lnTo>
                  <a:lnTo>
                    <a:pt x="556" y="603"/>
                  </a:lnTo>
                  <a:lnTo>
                    <a:pt x="562" y="598"/>
                  </a:lnTo>
                  <a:lnTo>
                    <a:pt x="568" y="592"/>
                  </a:lnTo>
                  <a:lnTo>
                    <a:pt x="573" y="585"/>
                  </a:lnTo>
                  <a:lnTo>
                    <a:pt x="573" y="585"/>
                  </a:lnTo>
                  <a:lnTo>
                    <a:pt x="578" y="579"/>
                  </a:lnTo>
                  <a:lnTo>
                    <a:pt x="584" y="574"/>
                  </a:lnTo>
                  <a:lnTo>
                    <a:pt x="596" y="565"/>
                  </a:lnTo>
                  <a:lnTo>
                    <a:pt x="601" y="562"/>
                  </a:lnTo>
                  <a:lnTo>
                    <a:pt x="604" y="557"/>
                  </a:lnTo>
                  <a:lnTo>
                    <a:pt x="607" y="552"/>
                  </a:lnTo>
                  <a:lnTo>
                    <a:pt x="608" y="545"/>
                  </a:lnTo>
                  <a:lnTo>
                    <a:pt x="608" y="545"/>
                  </a:lnTo>
                  <a:lnTo>
                    <a:pt x="608" y="527"/>
                  </a:lnTo>
                  <a:lnTo>
                    <a:pt x="608" y="521"/>
                  </a:lnTo>
                  <a:lnTo>
                    <a:pt x="608" y="521"/>
                  </a:lnTo>
                  <a:lnTo>
                    <a:pt x="610" y="521"/>
                  </a:lnTo>
                  <a:lnTo>
                    <a:pt x="615" y="522"/>
                  </a:lnTo>
                  <a:lnTo>
                    <a:pt x="623" y="524"/>
                  </a:lnTo>
                  <a:lnTo>
                    <a:pt x="633" y="526"/>
                  </a:lnTo>
                  <a:lnTo>
                    <a:pt x="633" y="526"/>
                  </a:lnTo>
                  <a:lnTo>
                    <a:pt x="638" y="526"/>
                  </a:lnTo>
                  <a:lnTo>
                    <a:pt x="644" y="523"/>
                  </a:lnTo>
                  <a:lnTo>
                    <a:pt x="655" y="518"/>
                  </a:lnTo>
                  <a:lnTo>
                    <a:pt x="668" y="511"/>
                  </a:lnTo>
                  <a:lnTo>
                    <a:pt x="668" y="511"/>
                  </a:lnTo>
                  <a:lnTo>
                    <a:pt x="671" y="507"/>
                  </a:lnTo>
                  <a:lnTo>
                    <a:pt x="675" y="504"/>
                  </a:lnTo>
                  <a:lnTo>
                    <a:pt x="678" y="501"/>
                  </a:lnTo>
                  <a:lnTo>
                    <a:pt x="678" y="501"/>
                  </a:lnTo>
                  <a:lnTo>
                    <a:pt x="678" y="498"/>
                  </a:lnTo>
                  <a:lnTo>
                    <a:pt x="676" y="497"/>
                  </a:lnTo>
                  <a:lnTo>
                    <a:pt x="678" y="496"/>
                  </a:lnTo>
                  <a:lnTo>
                    <a:pt x="683" y="491"/>
                  </a:lnTo>
                  <a:lnTo>
                    <a:pt x="683" y="491"/>
                  </a:lnTo>
                  <a:lnTo>
                    <a:pt x="698" y="479"/>
                  </a:lnTo>
                  <a:lnTo>
                    <a:pt x="703" y="474"/>
                  </a:lnTo>
                  <a:lnTo>
                    <a:pt x="703" y="473"/>
                  </a:lnTo>
                  <a:lnTo>
                    <a:pt x="703" y="471"/>
                  </a:lnTo>
                  <a:lnTo>
                    <a:pt x="703" y="471"/>
                  </a:lnTo>
                  <a:lnTo>
                    <a:pt x="703" y="468"/>
                  </a:lnTo>
                  <a:lnTo>
                    <a:pt x="703" y="466"/>
                  </a:lnTo>
                  <a:lnTo>
                    <a:pt x="705" y="461"/>
                  </a:lnTo>
                  <a:lnTo>
                    <a:pt x="707" y="454"/>
                  </a:lnTo>
                  <a:lnTo>
                    <a:pt x="707" y="451"/>
                  </a:lnTo>
                  <a:lnTo>
                    <a:pt x="707" y="451"/>
                  </a:lnTo>
                  <a:lnTo>
                    <a:pt x="707" y="449"/>
                  </a:lnTo>
                  <a:lnTo>
                    <a:pt x="709" y="447"/>
                  </a:lnTo>
                  <a:lnTo>
                    <a:pt x="712" y="442"/>
                  </a:lnTo>
                  <a:lnTo>
                    <a:pt x="717" y="436"/>
                  </a:lnTo>
                  <a:lnTo>
                    <a:pt x="757" y="426"/>
                  </a:lnTo>
                  <a:lnTo>
                    <a:pt x="757" y="426"/>
                  </a:lnTo>
                  <a:lnTo>
                    <a:pt x="781" y="442"/>
                  </a:lnTo>
                  <a:lnTo>
                    <a:pt x="801" y="454"/>
                  </a:lnTo>
                  <a:lnTo>
                    <a:pt x="810" y="458"/>
                  </a:lnTo>
                  <a:lnTo>
                    <a:pt x="817" y="461"/>
                  </a:lnTo>
                  <a:lnTo>
                    <a:pt x="817" y="461"/>
                  </a:lnTo>
                  <a:lnTo>
                    <a:pt x="824" y="461"/>
                  </a:lnTo>
                  <a:lnTo>
                    <a:pt x="836" y="458"/>
                  </a:lnTo>
                  <a:lnTo>
                    <a:pt x="848" y="453"/>
                  </a:lnTo>
                  <a:lnTo>
                    <a:pt x="862" y="447"/>
                  </a:lnTo>
                  <a:lnTo>
                    <a:pt x="892" y="432"/>
                  </a:lnTo>
                  <a:lnTo>
                    <a:pt x="921" y="416"/>
                  </a:lnTo>
                  <a:lnTo>
                    <a:pt x="921" y="416"/>
                  </a:lnTo>
                  <a:lnTo>
                    <a:pt x="935" y="407"/>
                  </a:lnTo>
                  <a:lnTo>
                    <a:pt x="950" y="396"/>
                  </a:lnTo>
                  <a:lnTo>
                    <a:pt x="977" y="372"/>
                  </a:lnTo>
                  <a:lnTo>
                    <a:pt x="990" y="361"/>
                  </a:lnTo>
                  <a:lnTo>
                    <a:pt x="1000" y="351"/>
                  </a:lnTo>
                  <a:lnTo>
                    <a:pt x="1007" y="342"/>
                  </a:lnTo>
                  <a:lnTo>
                    <a:pt x="1011" y="336"/>
                  </a:lnTo>
                  <a:lnTo>
                    <a:pt x="1011" y="336"/>
                  </a:lnTo>
                  <a:lnTo>
                    <a:pt x="1016" y="322"/>
                  </a:lnTo>
                  <a:lnTo>
                    <a:pt x="1016" y="316"/>
                  </a:lnTo>
                  <a:lnTo>
                    <a:pt x="1016" y="316"/>
                  </a:lnTo>
                  <a:lnTo>
                    <a:pt x="1014" y="302"/>
                  </a:lnTo>
                  <a:lnTo>
                    <a:pt x="1009" y="279"/>
                  </a:lnTo>
                  <a:lnTo>
                    <a:pt x="1001" y="254"/>
                  </a:lnTo>
                  <a:lnTo>
                    <a:pt x="999" y="245"/>
                  </a:lnTo>
                  <a:lnTo>
                    <a:pt x="996" y="241"/>
                  </a:lnTo>
                  <a:lnTo>
                    <a:pt x="996" y="241"/>
                  </a:lnTo>
                  <a:lnTo>
                    <a:pt x="990" y="235"/>
                  </a:lnTo>
                  <a:lnTo>
                    <a:pt x="986" y="235"/>
                  </a:lnTo>
                  <a:lnTo>
                    <a:pt x="981" y="236"/>
                  </a:lnTo>
                  <a:lnTo>
                    <a:pt x="981" y="236"/>
                  </a:lnTo>
                  <a:lnTo>
                    <a:pt x="921" y="271"/>
                  </a:lnTo>
                  <a:lnTo>
                    <a:pt x="875" y="297"/>
                  </a:lnTo>
                  <a:lnTo>
                    <a:pt x="837" y="321"/>
                  </a:lnTo>
                  <a:lnTo>
                    <a:pt x="837" y="321"/>
                  </a:lnTo>
                  <a:lnTo>
                    <a:pt x="822" y="331"/>
                  </a:lnTo>
                  <a:lnTo>
                    <a:pt x="807" y="343"/>
                  </a:lnTo>
                  <a:lnTo>
                    <a:pt x="780" y="368"/>
                  </a:lnTo>
                  <a:lnTo>
                    <a:pt x="758" y="390"/>
                  </a:lnTo>
                  <a:lnTo>
                    <a:pt x="747" y="401"/>
                  </a:lnTo>
                  <a:lnTo>
                    <a:pt x="747" y="401"/>
                  </a:lnTo>
                  <a:lnTo>
                    <a:pt x="742" y="405"/>
                  </a:lnTo>
                  <a:lnTo>
                    <a:pt x="737" y="407"/>
                  </a:lnTo>
                  <a:lnTo>
                    <a:pt x="727" y="411"/>
                  </a:lnTo>
                  <a:lnTo>
                    <a:pt x="727" y="411"/>
                  </a:lnTo>
                  <a:lnTo>
                    <a:pt x="711" y="417"/>
                  </a:lnTo>
                  <a:lnTo>
                    <a:pt x="704" y="420"/>
                  </a:lnTo>
                  <a:lnTo>
                    <a:pt x="698" y="421"/>
                  </a:lnTo>
                  <a:lnTo>
                    <a:pt x="698" y="421"/>
                  </a:lnTo>
                  <a:lnTo>
                    <a:pt x="694" y="422"/>
                  </a:lnTo>
                  <a:lnTo>
                    <a:pt x="691" y="423"/>
                  </a:lnTo>
                  <a:lnTo>
                    <a:pt x="688" y="426"/>
                  </a:lnTo>
                  <a:lnTo>
                    <a:pt x="678" y="426"/>
                  </a:lnTo>
                  <a:lnTo>
                    <a:pt x="648" y="426"/>
                  </a:lnTo>
                  <a:lnTo>
                    <a:pt x="648" y="426"/>
                  </a:lnTo>
                  <a:lnTo>
                    <a:pt x="645" y="425"/>
                  </a:lnTo>
                  <a:lnTo>
                    <a:pt x="643" y="425"/>
                  </a:lnTo>
                  <a:lnTo>
                    <a:pt x="638" y="426"/>
                  </a:lnTo>
                  <a:lnTo>
                    <a:pt x="628" y="431"/>
                  </a:lnTo>
                  <a:lnTo>
                    <a:pt x="628" y="431"/>
                  </a:lnTo>
                  <a:lnTo>
                    <a:pt x="615" y="438"/>
                  </a:lnTo>
                  <a:lnTo>
                    <a:pt x="603" y="446"/>
                  </a:lnTo>
                  <a:lnTo>
                    <a:pt x="603" y="446"/>
                  </a:lnTo>
                  <a:lnTo>
                    <a:pt x="598" y="449"/>
                  </a:lnTo>
                  <a:lnTo>
                    <a:pt x="593" y="454"/>
                  </a:lnTo>
                  <a:lnTo>
                    <a:pt x="586" y="464"/>
                  </a:lnTo>
                  <a:lnTo>
                    <a:pt x="578" y="476"/>
                  </a:lnTo>
                  <a:lnTo>
                    <a:pt x="563" y="476"/>
                  </a:lnTo>
                  <a:lnTo>
                    <a:pt x="563" y="476"/>
                  </a:lnTo>
                  <a:lnTo>
                    <a:pt x="559" y="477"/>
                  </a:lnTo>
                  <a:lnTo>
                    <a:pt x="557" y="478"/>
                  </a:lnTo>
                  <a:lnTo>
                    <a:pt x="556" y="481"/>
                  </a:lnTo>
                  <a:lnTo>
                    <a:pt x="553" y="481"/>
                  </a:lnTo>
                  <a:lnTo>
                    <a:pt x="553" y="481"/>
                  </a:lnTo>
                  <a:lnTo>
                    <a:pt x="551" y="482"/>
                  </a:lnTo>
                  <a:lnTo>
                    <a:pt x="546" y="487"/>
                  </a:lnTo>
                  <a:lnTo>
                    <a:pt x="528" y="502"/>
                  </a:lnTo>
                  <a:lnTo>
                    <a:pt x="518" y="509"/>
                  </a:lnTo>
                  <a:lnTo>
                    <a:pt x="507" y="517"/>
                  </a:lnTo>
                  <a:lnTo>
                    <a:pt x="495" y="523"/>
                  </a:lnTo>
                  <a:lnTo>
                    <a:pt x="490" y="524"/>
                  </a:lnTo>
                  <a:lnTo>
                    <a:pt x="484" y="526"/>
                  </a:lnTo>
                  <a:lnTo>
                    <a:pt x="484" y="526"/>
                  </a:lnTo>
                  <a:lnTo>
                    <a:pt x="466" y="527"/>
                  </a:lnTo>
                  <a:lnTo>
                    <a:pt x="455" y="527"/>
                  </a:lnTo>
                  <a:lnTo>
                    <a:pt x="449" y="524"/>
                  </a:lnTo>
                  <a:lnTo>
                    <a:pt x="444" y="521"/>
                  </a:lnTo>
                  <a:lnTo>
                    <a:pt x="444" y="521"/>
                  </a:lnTo>
                  <a:lnTo>
                    <a:pt x="415" y="486"/>
                  </a:lnTo>
                  <a:lnTo>
                    <a:pt x="398" y="463"/>
                  </a:lnTo>
                  <a:lnTo>
                    <a:pt x="389" y="451"/>
                  </a:lnTo>
                  <a:lnTo>
                    <a:pt x="389" y="451"/>
                  </a:lnTo>
                  <a:lnTo>
                    <a:pt x="378" y="421"/>
                  </a:lnTo>
                  <a:lnTo>
                    <a:pt x="369" y="396"/>
                  </a:lnTo>
                  <a:lnTo>
                    <a:pt x="369" y="396"/>
                  </a:lnTo>
                  <a:lnTo>
                    <a:pt x="364" y="393"/>
                  </a:lnTo>
                  <a:lnTo>
                    <a:pt x="358" y="388"/>
                  </a:lnTo>
                  <a:lnTo>
                    <a:pt x="349" y="381"/>
                  </a:lnTo>
                  <a:lnTo>
                    <a:pt x="349" y="381"/>
                  </a:lnTo>
                  <a:lnTo>
                    <a:pt x="334" y="365"/>
                  </a:lnTo>
                  <a:lnTo>
                    <a:pt x="329" y="360"/>
                  </a:lnTo>
                  <a:lnTo>
                    <a:pt x="324" y="356"/>
                  </a:lnTo>
                  <a:lnTo>
                    <a:pt x="324" y="356"/>
                  </a:lnTo>
                  <a:lnTo>
                    <a:pt x="319" y="351"/>
                  </a:lnTo>
                  <a:lnTo>
                    <a:pt x="313" y="345"/>
                  </a:lnTo>
                  <a:lnTo>
                    <a:pt x="308" y="338"/>
                  </a:lnTo>
                  <a:lnTo>
                    <a:pt x="304" y="336"/>
                  </a:lnTo>
                  <a:lnTo>
                    <a:pt x="304" y="336"/>
                  </a:lnTo>
                  <a:lnTo>
                    <a:pt x="298" y="335"/>
                  </a:lnTo>
                  <a:lnTo>
                    <a:pt x="294" y="335"/>
                  </a:lnTo>
                  <a:lnTo>
                    <a:pt x="294" y="333"/>
                  </a:lnTo>
                  <a:lnTo>
                    <a:pt x="294" y="331"/>
                  </a:lnTo>
                  <a:lnTo>
                    <a:pt x="294" y="331"/>
                  </a:lnTo>
                  <a:lnTo>
                    <a:pt x="296" y="315"/>
                  </a:lnTo>
                  <a:lnTo>
                    <a:pt x="297" y="305"/>
                  </a:lnTo>
                  <a:lnTo>
                    <a:pt x="299" y="296"/>
                  </a:lnTo>
                  <a:lnTo>
                    <a:pt x="299" y="296"/>
                  </a:lnTo>
                  <a:lnTo>
                    <a:pt x="303" y="284"/>
                  </a:lnTo>
                  <a:lnTo>
                    <a:pt x="307" y="265"/>
                  </a:lnTo>
                  <a:lnTo>
                    <a:pt x="311" y="247"/>
                  </a:lnTo>
                  <a:lnTo>
                    <a:pt x="313" y="242"/>
                  </a:lnTo>
                  <a:lnTo>
                    <a:pt x="314" y="241"/>
                  </a:lnTo>
                  <a:lnTo>
                    <a:pt x="314" y="241"/>
                  </a:lnTo>
                  <a:lnTo>
                    <a:pt x="323" y="240"/>
                  </a:lnTo>
                  <a:lnTo>
                    <a:pt x="338" y="237"/>
                  </a:lnTo>
                  <a:lnTo>
                    <a:pt x="353" y="232"/>
                  </a:lnTo>
                  <a:lnTo>
                    <a:pt x="358" y="229"/>
                  </a:lnTo>
                  <a:lnTo>
                    <a:pt x="359" y="226"/>
                  </a:lnTo>
                  <a:lnTo>
                    <a:pt x="359" y="226"/>
                  </a:lnTo>
                  <a:lnTo>
                    <a:pt x="360" y="215"/>
                  </a:lnTo>
                  <a:lnTo>
                    <a:pt x="360" y="209"/>
                  </a:lnTo>
                  <a:lnTo>
                    <a:pt x="359" y="201"/>
                  </a:lnTo>
                  <a:lnTo>
                    <a:pt x="359" y="201"/>
                  </a:lnTo>
                  <a:lnTo>
                    <a:pt x="358" y="193"/>
                  </a:lnTo>
                  <a:lnTo>
                    <a:pt x="359" y="186"/>
                  </a:lnTo>
                  <a:lnTo>
                    <a:pt x="360" y="180"/>
                  </a:lnTo>
                  <a:lnTo>
                    <a:pt x="359" y="176"/>
                  </a:lnTo>
                  <a:lnTo>
                    <a:pt x="359" y="176"/>
                  </a:lnTo>
                  <a:lnTo>
                    <a:pt x="357" y="171"/>
                  </a:lnTo>
                  <a:lnTo>
                    <a:pt x="354" y="166"/>
                  </a:lnTo>
                  <a:lnTo>
                    <a:pt x="354" y="166"/>
                  </a:lnTo>
                  <a:lnTo>
                    <a:pt x="353" y="158"/>
                  </a:lnTo>
                  <a:lnTo>
                    <a:pt x="352" y="154"/>
                  </a:lnTo>
                  <a:lnTo>
                    <a:pt x="350" y="153"/>
                  </a:lnTo>
                  <a:lnTo>
                    <a:pt x="349" y="151"/>
                  </a:lnTo>
                  <a:lnTo>
                    <a:pt x="349" y="151"/>
                  </a:lnTo>
                  <a:lnTo>
                    <a:pt x="344" y="149"/>
                  </a:lnTo>
                  <a:lnTo>
                    <a:pt x="341" y="146"/>
                  </a:lnTo>
                  <a:lnTo>
                    <a:pt x="334" y="141"/>
                  </a:lnTo>
                  <a:lnTo>
                    <a:pt x="334" y="141"/>
                  </a:lnTo>
                  <a:lnTo>
                    <a:pt x="334" y="139"/>
                  </a:lnTo>
                  <a:lnTo>
                    <a:pt x="334" y="133"/>
                  </a:lnTo>
                  <a:lnTo>
                    <a:pt x="336" y="126"/>
                  </a:lnTo>
                  <a:lnTo>
                    <a:pt x="334" y="121"/>
                  </a:lnTo>
                  <a:lnTo>
                    <a:pt x="334" y="121"/>
                  </a:lnTo>
                  <a:lnTo>
                    <a:pt x="332" y="119"/>
                  </a:lnTo>
                  <a:lnTo>
                    <a:pt x="327" y="118"/>
                  </a:lnTo>
                  <a:lnTo>
                    <a:pt x="319" y="116"/>
                  </a:lnTo>
                  <a:lnTo>
                    <a:pt x="309" y="111"/>
                  </a:lnTo>
                  <a:lnTo>
                    <a:pt x="309" y="111"/>
                  </a:lnTo>
                  <a:lnTo>
                    <a:pt x="303" y="108"/>
                  </a:lnTo>
                  <a:lnTo>
                    <a:pt x="297" y="102"/>
                  </a:lnTo>
                  <a:lnTo>
                    <a:pt x="285" y="85"/>
                  </a:lnTo>
                  <a:lnTo>
                    <a:pt x="270" y="67"/>
                  </a:lnTo>
                  <a:lnTo>
                    <a:pt x="285" y="67"/>
                  </a:lnTo>
                  <a:lnTo>
                    <a:pt x="275" y="52"/>
                  </a:lnTo>
                  <a:lnTo>
                    <a:pt x="304" y="68"/>
                  </a:lnTo>
                  <a:lnTo>
                    <a:pt x="304" y="68"/>
                  </a:lnTo>
                  <a:lnTo>
                    <a:pt x="301" y="55"/>
                  </a:lnTo>
                  <a:lnTo>
                    <a:pt x="296" y="44"/>
                  </a:lnTo>
                  <a:lnTo>
                    <a:pt x="293" y="40"/>
                  </a:lnTo>
                  <a:lnTo>
                    <a:pt x="290" y="37"/>
                  </a:lnTo>
                  <a:lnTo>
                    <a:pt x="290" y="37"/>
                  </a:lnTo>
                  <a:lnTo>
                    <a:pt x="282" y="33"/>
                  </a:lnTo>
                  <a:lnTo>
                    <a:pt x="276" y="29"/>
                  </a:lnTo>
                  <a:lnTo>
                    <a:pt x="270" y="27"/>
                  </a:lnTo>
                  <a:lnTo>
                    <a:pt x="311" y="25"/>
                  </a:lnTo>
                  <a:lnTo>
                    <a:pt x="311" y="25"/>
                  </a:lnTo>
                  <a:lnTo>
                    <a:pt x="296" y="18"/>
                  </a:lnTo>
                  <a:lnTo>
                    <a:pt x="280" y="12"/>
                  </a:lnTo>
                  <a:lnTo>
                    <a:pt x="260" y="7"/>
                  </a:lnTo>
                  <a:lnTo>
                    <a:pt x="260" y="7"/>
                  </a:lnTo>
                  <a:lnTo>
                    <a:pt x="232" y="2"/>
                  </a:lnTo>
                  <a:lnTo>
                    <a:pt x="224" y="0"/>
                  </a:lnTo>
                  <a:lnTo>
                    <a:pt x="215" y="2"/>
                  </a:lnTo>
                  <a:lnTo>
                    <a:pt x="215" y="2"/>
                  </a:lnTo>
                  <a:lnTo>
                    <a:pt x="204" y="3"/>
                  </a:lnTo>
                  <a:lnTo>
                    <a:pt x="191" y="5"/>
                  </a:lnTo>
                  <a:lnTo>
                    <a:pt x="181" y="9"/>
                  </a:lnTo>
                  <a:lnTo>
                    <a:pt x="175" y="12"/>
                  </a:lnTo>
                  <a:lnTo>
                    <a:pt x="175" y="12"/>
                  </a:lnTo>
                  <a:lnTo>
                    <a:pt x="168" y="18"/>
                  </a:lnTo>
                  <a:lnTo>
                    <a:pt x="155" y="28"/>
                  </a:lnTo>
                  <a:lnTo>
                    <a:pt x="140" y="42"/>
                  </a:lnTo>
                  <a:lnTo>
                    <a:pt x="140" y="4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12">
              <a:extLst>
                <a:ext uri="{FF2B5EF4-FFF2-40B4-BE49-F238E27FC236}">
                  <a16:creationId xmlns:a16="http://schemas.microsoft.com/office/drawing/2014/main" id="{0A291ABE-F336-5ABF-FEFA-7761E0663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473" y="587375"/>
              <a:ext cx="293688" cy="212725"/>
            </a:xfrm>
            <a:custGeom>
              <a:avLst/>
              <a:gdLst>
                <a:gd name="T0" fmla="*/ 116 w 185"/>
                <a:gd name="T1" fmla="*/ 9 h 134"/>
                <a:gd name="T2" fmla="*/ 110 w 185"/>
                <a:gd name="T3" fmla="*/ 23 h 134"/>
                <a:gd name="T4" fmla="*/ 100 w 185"/>
                <a:gd name="T5" fmla="*/ 34 h 134"/>
                <a:gd name="T6" fmla="*/ 86 w 185"/>
                <a:gd name="T7" fmla="*/ 44 h 134"/>
                <a:gd name="T8" fmla="*/ 71 w 185"/>
                <a:gd name="T9" fmla="*/ 51 h 134"/>
                <a:gd name="T10" fmla="*/ 49 w 185"/>
                <a:gd name="T11" fmla="*/ 56 h 134"/>
                <a:gd name="T12" fmla="*/ 37 w 185"/>
                <a:gd name="T13" fmla="*/ 59 h 134"/>
                <a:gd name="T14" fmla="*/ 10 w 185"/>
                <a:gd name="T15" fmla="*/ 74 h 134"/>
                <a:gd name="T16" fmla="*/ 2 w 185"/>
                <a:gd name="T17" fmla="*/ 82 h 134"/>
                <a:gd name="T18" fmla="*/ 2 w 185"/>
                <a:gd name="T19" fmla="*/ 89 h 134"/>
                <a:gd name="T20" fmla="*/ 7 w 185"/>
                <a:gd name="T21" fmla="*/ 93 h 134"/>
                <a:gd name="T22" fmla="*/ 22 w 185"/>
                <a:gd name="T23" fmla="*/ 99 h 134"/>
                <a:gd name="T24" fmla="*/ 24 w 185"/>
                <a:gd name="T25" fmla="*/ 101 h 134"/>
                <a:gd name="T26" fmla="*/ 25 w 185"/>
                <a:gd name="T27" fmla="*/ 107 h 134"/>
                <a:gd name="T28" fmla="*/ 22 w 185"/>
                <a:gd name="T29" fmla="*/ 124 h 134"/>
                <a:gd name="T30" fmla="*/ 23 w 185"/>
                <a:gd name="T31" fmla="*/ 132 h 134"/>
                <a:gd name="T32" fmla="*/ 27 w 185"/>
                <a:gd name="T33" fmla="*/ 134 h 134"/>
                <a:gd name="T34" fmla="*/ 30 w 185"/>
                <a:gd name="T35" fmla="*/ 134 h 134"/>
                <a:gd name="T36" fmla="*/ 45 w 185"/>
                <a:gd name="T37" fmla="*/ 132 h 134"/>
                <a:gd name="T38" fmla="*/ 56 w 185"/>
                <a:gd name="T39" fmla="*/ 125 h 134"/>
                <a:gd name="T40" fmla="*/ 76 w 185"/>
                <a:gd name="T41" fmla="*/ 104 h 134"/>
                <a:gd name="T42" fmla="*/ 83 w 185"/>
                <a:gd name="T43" fmla="*/ 98 h 134"/>
                <a:gd name="T44" fmla="*/ 105 w 185"/>
                <a:gd name="T45" fmla="*/ 83 h 134"/>
                <a:gd name="T46" fmla="*/ 141 w 185"/>
                <a:gd name="T47" fmla="*/ 69 h 134"/>
                <a:gd name="T48" fmla="*/ 160 w 185"/>
                <a:gd name="T49" fmla="*/ 64 h 134"/>
                <a:gd name="T50" fmla="*/ 180 w 185"/>
                <a:gd name="T51" fmla="*/ 56 h 134"/>
                <a:gd name="T52" fmla="*/ 183 w 185"/>
                <a:gd name="T53" fmla="*/ 48 h 134"/>
                <a:gd name="T54" fmla="*/ 181 w 185"/>
                <a:gd name="T55" fmla="*/ 44 h 134"/>
                <a:gd name="T56" fmla="*/ 173 w 185"/>
                <a:gd name="T57" fmla="*/ 39 h 134"/>
                <a:gd name="T58" fmla="*/ 168 w 185"/>
                <a:gd name="T59" fmla="*/ 39 h 134"/>
                <a:gd name="T60" fmla="*/ 166 w 185"/>
                <a:gd name="T61" fmla="*/ 34 h 134"/>
                <a:gd name="T62" fmla="*/ 167 w 185"/>
                <a:gd name="T63" fmla="*/ 29 h 134"/>
                <a:gd name="T64" fmla="*/ 180 w 185"/>
                <a:gd name="T65" fmla="*/ 16 h 134"/>
                <a:gd name="T66" fmla="*/ 185 w 185"/>
                <a:gd name="T67" fmla="*/ 7 h 134"/>
                <a:gd name="T68" fmla="*/ 183 w 185"/>
                <a:gd name="T69" fmla="*/ 3 h 134"/>
                <a:gd name="T70" fmla="*/ 178 w 185"/>
                <a:gd name="T71" fmla="*/ 1 h 134"/>
                <a:gd name="T72" fmla="*/ 168 w 185"/>
                <a:gd name="T73" fmla="*/ 1 h 134"/>
                <a:gd name="T74" fmla="*/ 160 w 185"/>
                <a:gd name="T75" fmla="*/ 6 h 134"/>
                <a:gd name="T76" fmla="*/ 147 w 185"/>
                <a:gd name="T77" fmla="*/ 11 h 134"/>
                <a:gd name="T78" fmla="*/ 141 w 185"/>
                <a:gd name="T79" fmla="*/ 11 h 134"/>
                <a:gd name="T80" fmla="*/ 116 w 185"/>
                <a:gd name="T81" fmla="*/ 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5" h="134">
                  <a:moveTo>
                    <a:pt x="116" y="9"/>
                  </a:moveTo>
                  <a:lnTo>
                    <a:pt x="116" y="9"/>
                  </a:lnTo>
                  <a:lnTo>
                    <a:pt x="115" y="13"/>
                  </a:lnTo>
                  <a:lnTo>
                    <a:pt x="110" y="23"/>
                  </a:lnTo>
                  <a:lnTo>
                    <a:pt x="106" y="28"/>
                  </a:lnTo>
                  <a:lnTo>
                    <a:pt x="100" y="34"/>
                  </a:lnTo>
                  <a:lnTo>
                    <a:pt x="94" y="39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71" y="51"/>
                  </a:lnTo>
                  <a:lnTo>
                    <a:pt x="60" y="53"/>
                  </a:lnTo>
                  <a:lnTo>
                    <a:pt x="49" y="56"/>
                  </a:lnTo>
                  <a:lnTo>
                    <a:pt x="37" y="59"/>
                  </a:lnTo>
                  <a:lnTo>
                    <a:pt x="37" y="59"/>
                  </a:lnTo>
                  <a:lnTo>
                    <a:pt x="23" y="66"/>
                  </a:lnTo>
                  <a:lnTo>
                    <a:pt x="10" y="74"/>
                  </a:lnTo>
                  <a:lnTo>
                    <a:pt x="5" y="78"/>
                  </a:lnTo>
                  <a:lnTo>
                    <a:pt x="2" y="82"/>
                  </a:lnTo>
                  <a:lnTo>
                    <a:pt x="0" y="86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7" y="93"/>
                  </a:lnTo>
                  <a:lnTo>
                    <a:pt x="10" y="96"/>
                  </a:lnTo>
                  <a:lnTo>
                    <a:pt x="22" y="99"/>
                  </a:lnTo>
                  <a:lnTo>
                    <a:pt x="22" y="99"/>
                  </a:lnTo>
                  <a:lnTo>
                    <a:pt x="24" y="101"/>
                  </a:lnTo>
                  <a:lnTo>
                    <a:pt x="24" y="102"/>
                  </a:lnTo>
                  <a:lnTo>
                    <a:pt x="25" y="107"/>
                  </a:lnTo>
                  <a:lnTo>
                    <a:pt x="23" y="118"/>
                  </a:lnTo>
                  <a:lnTo>
                    <a:pt x="22" y="124"/>
                  </a:lnTo>
                  <a:lnTo>
                    <a:pt x="22" y="129"/>
                  </a:lnTo>
                  <a:lnTo>
                    <a:pt x="23" y="132"/>
                  </a:lnTo>
                  <a:lnTo>
                    <a:pt x="24" y="133"/>
                  </a:lnTo>
                  <a:lnTo>
                    <a:pt x="27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8" y="134"/>
                  </a:lnTo>
                  <a:lnTo>
                    <a:pt x="45" y="132"/>
                  </a:lnTo>
                  <a:lnTo>
                    <a:pt x="50" y="129"/>
                  </a:lnTo>
                  <a:lnTo>
                    <a:pt x="56" y="125"/>
                  </a:lnTo>
                  <a:lnTo>
                    <a:pt x="66" y="115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83" y="98"/>
                  </a:lnTo>
                  <a:lnTo>
                    <a:pt x="89" y="93"/>
                  </a:lnTo>
                  <a:lnTo>
                    <a:pt x="105" y="83"/>
                  </a:lnTo>
                  <a:lnTo>
                    <a:pt x="122" y="76"/>
                  </a:lnTo>
                  <a:lnTo>
                    <a:pt x="141" y="69"/>
                  </a:lnTo>
                  <a:lnTo>
                    <a:pt x="141" y="69"/>
                  </a:lnTo>
                  <a:lnTo>
                    <a:pt x="160" y="64"/>
                  </a:lnTo>
                  <a:lnTo>
                    <a:pt x="175" y="58"/>
                  </a:lnTo>
                  <a:lnTo>
                    <a:pt x="180" y="56"/>
                  </a:lnTo>
                  <a:lnTo>
                    <a:pt x="183" y="52"/>
                  </a:lnTo>
                  <a:lnTo>
                    <a:pt x="183" y="48"/>
                  </a:lnTo>
                  <a:lnTo>
                    <a:pt x="181" y="44"/>
                  </a:lnTo>
                  <a:lnTo>
                    <a:pt x="181" y="44"/>
                  </a:lnTo>
                  <a:lnTo>
                    <a:pt x="177" y="41"/>
                  </a:lnTo>
                  <a:lnTo>
                    <a:pt x="173" y="39"/>
                  </a:lnTo>
                  <a:lnTo>
                    <a:pt x="170" y="39"/>
                  </a:lnTo>
                  <a:lnTo>
                    <a:pt x="168" y="39"/>
                  </a:lnTo>
                  <a:lnTo>
                    <a:pt x="167" y="39"/>
                  </a:lnTo>
                  <a:lnTo>
                    <a:pt x="166" y="34"/>
                  </a:lnTo>
                  <a:lnTo>
                    <a:pt x="166" y="34"/>
                  </a:lnTo>
                  <a:lnTo>
                    <a:pt x="167" y="29"/>
                  </a:lnTo>
                  <a:lnTo>
                    <a:pt x="171" y="26"/>
                  </a:lnTo>
                  <a:lnTo>
                    <a:pt x="180" y="16"/>
                  </a:lnTo>
                  <a:lnTo>
                    <a:pt x="183" y="11"/>
                  </a:lnTo>
                  <a:lnTo>
                    <a:pt x="185" y="7"/>
                  </a:lnTo>
                  <a:lnTo>
                    <a:pt x="185" y="6"/>
                  </a:lnTo>
                  <a:lnTo>
                    <a:pt x="183" y="3"/>
                  </a:lnTo>
                  <a:lnTo>
                    <a:pt x="178" y="1"/>
                  </a:lnTo>
                  <a:lnTo>
                    <a:pt x="178" y="1"/>
                  </a:lnTo>
                  <a:lnTo>
                    <a:pt x="172" y="0"/>
                  </a:lnTo>
                  <a:lnTo>
                    <a:pt x="168" y="1"/>
                  </a:lnTo>
                  <a:lnTo>
                    <a:pt x="163" y="3"/>
                  </a:lnTo>
                  <a:lnTo>
                    <a:pt x="160" y="6"/>
                  </a:lnTo>
                  <a:lnTo>
                    <a:pt x="152" y="9"/>
                  </a:lnTo>
                  <a:lnTo>
                    <a:pt x="147" y="11"/>
                  </a:lnTo>
                  <a:lnTo>
                    <a:pt x="141" y="11"/>
                  </a:lnTo>
                  <a:lnTo>
                    <a:pt x="141" y="11"/>
                  </a:lnTo>
                  <a:lnTo>
                    <a:pt x="131" y="9"/>
                  </a:lnTo>
                  <a:lnTo>
                    <a:pt x="116" y="9"/>
                  </a:lnTo>
                  <a:lnTo>
                    <a:pt x="116" y="9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CBEAFCE3-9C64-E212-91D4-E62378295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260" y="617537"/>
              <a:ext cx="114300" cy="87313"/>
            </a:xfrm>
            <a:custGeom>
              <a:avLst/>
              <a:gdLst>
                <a:gd name="T0" fmla="*/ 25 w 72"/>
                <a:gd name="T1" fmla="*/ 7 h 55"/>
                <a:gd name="T2" fmla="*/ 25 w 72"/>
                <a:gd name="T3" fmla="*/ 7 h 55"/>
                <a:gd name="T4" fmla="*/ 15 w 72"/>
                <a:gd name="T5" fmla="*/ 14 h 55"/>
                <a:gd name="T6" fmla="*/ 7 w 72"/>
                <a:gd name="T7" fmla="*/ 22 h 55"/>
                <a:gd name="T8" fmla="*/ 2 w 72"/>
                <a:gd name="T9" fmla="*/ 29 h 55"/>
                <a:gd name="T10" fmla="*/ 0 w 72"/>
                <a:gd name="T11" fmla="*/ 38 h 55"/>
                <a:gd name="T12" fmla="*/ 0 w 72"/>
                <a:gd name="T13" fmla="*/ 45 h 55"/>
                <a:gd name="T14" fmla="*/ 1 w 72"/>
                <a:gd name="T15" fmla="*/ 50 h 55"/>
                <a:gd name="T16" fmla="*/ 4 w 72"/>
                <a:gd name="T17" fmla="*/ 53 h 55"/>
                <a:gd name="T18" fmla="*/ 6 w 72"/>
                <a:gd name="T19" fmla="*/ 54 h 55"/>
                <a:gd name="T20" fmla="*/ 9 w 72"/>
                <a:gd name="T21" fmla="*/ 55 h 55"/>
                <a:gd name="T22" fmla="*/ 12 w 72"/>
                <a:gd name="T23" fmla="*/ 55 h 55"/>
                <a:gd name="T24" fmla="*/ 12 w 72"/>
                <a:gd name="T25" fmla="*/ 55 h 55"/>
                <a:gd name="T26" fmla="*/ 21 w 72"/>
                <a:gd name="T27" fmla="*/ 54 h 55"/>
                <a:gd name="T28" fmla="*/ 31 w 72"/>
                <a:gd name="T29" fmla="*/ 49 h 55"/>
                <a:gd name="T30" fmla="*/ 42 w 72"/>
                <a:gd name="T31" fmla="*/ 44 h 55"/>
                <a:gd name="T32" fmla="*/ 52 w 72"/>
                <a:gd name="T33" fmla="*/ 37 h 55"/>
                <a:gd name="T34" fmla="*/ 61 w 72"/>
                <a:gd name="T35" fmla="*/ 30 h 55"/>
                <a:gd name="T36" fmla="*/ 68 w 72"/>
                <a:gd name="T37" fmla="*/ 23 h 55"/>
                <a:gd name="T38" fmla="*/ 72 w 72"/>
                <a:gd name="T39" fmla="*/ 15 h 55"/>
                <a:gd name="T40" fmla="*/ 72 w 72"/>
                <a:gd name="T41" fmla="*/ 13 h 55"/>
                <a:gd name="T42" fmla="*/ 72 w 72"/>
                <a:gd name="T43" fmla="*/ 10 h 55"/>
                <a:gd name="T44" fmla="*/ 72 w 72"/>
                <a:gd name="T45" fmla="*/ 10 h 55"/>
                <a:gd name="T46" fmla="*/ 70 w 72"/>
                <a:gd name="T47" fmla="*/ 7 h 55"/>
                <a:gd name="T48" fmla="*/ 65 w 72"/>
                <a:gd name="T49" fmla="*/ 3 h 55"/>
                <a:gd name="T50" fmla="*/ 60 w 72"/>
                <a:gd name="T51" fmla="*/ 0 h 55"/>
                <a:gd name="T52" fmla="*/ 53 w 72"/>
                <a:gd name="T53" fmla="*/ 0 h 55"/>
                <a:gd name="T54" fmla="*/ 47 w 72"/>
                <a:gd name="T55" fmla="*/ 0 h 55"/>
                <a:gd name="T56" fmla="*/ 40 w 72"/>
                <a:gd name="T57" fmla="*/ 2 h 55"/>
                <a:gd name="T58" fmla="*/ 32 w 72"/>
                <a:gd name="T59" fmla="*/ 4 h 55"/>
                <a:gd name="T60" fmla="*/ 25 w 72"/>
                <a:gd name="T61" fmla="*/ 7 h 55"/>
                <a:gd name="T62" fmla="*/ 25 w 72"/>
                <a:gd name="T63" fmla="*/ 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" h="55">
                  <a:moveTo>
                    <a:pt x="25" y="7"/>
                  </a:moveTo>
                  <a:lnTo>
                    <a:pt x="25" y="7"/>
                  </a:lnTo>
                  <a:lnTo>
                    <a:pt x="15" y="14"/>
                  </a:lnTo>
                  <a:lnTo>
                    <a:pt x="7" y="22"/>
                  </a:lnTo>
                  <a:lnTo>
                    <a:pt x="2" y="29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0"/>
                  </a:lnTo>
                  <a:lnTo>
                    <a:pt x="4" y="53"/>
                  </a:lnTo>
                  <a:lnTo>
                    <a:pt x="6" y="54"/>
                  </a:lnTo>
                  <a:lnTo>
                    <a:pt x="9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21" y="54"/>
                  </a:lnTo>
                  <a:lnTo>
                    <a:pt x="31" y="49"/>
                  </a:lnTo>
                  <a:lnTo>
                    <a:pt x="42" y="44"/>
                  </a:lnTo>
                  <a:lnTo>
                    <a:pt x="52" y="37"/>
                  </a:lnTo>
                  <a:lnTo>
                    <a:pt x="61" y="30"/>
                  </a:lnTo>
                  <a:lnTo>
                    <a:pt x="68" y="23"/>
                  </a:lnTo>
                  <a:lnTo>
                    <a:pt x="72" y="15"/>
                  </a:lnTo>
                  <a:lnTo>
                    <a:pt x="72" y="13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0" y="7"/>
                  </a:lnTo>
                  <a:lnTo>
                    <a:pt x="65" y="3"/>
                  </a:lnTo>
                  <a:lnTo>
                    <a:pt x="60" y="0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40" y="2"/>
                  </a:lnTo>
                  <a:lnTo>
                    <a:pt x="32" y="4"/>
                  </a:lnTo>
                  <a:lnTo>
                    <a:pt x="25" y="7"/>
                  </a:lnTo>
                  <a:lnTo>
                    <a:pt x="25" y="7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7" name="Freeform 14">
            <a:extLst>
              <a:ext uri="{FF2B5EF4-FFF2-40B4-BE49-F238E27FC236}">
                <a16:creationId xmlns:a16="http://schemas.microsoft.com/office/drawing/2014/main" id="{8369FA70-152B-4428-E98F-14C67E154435}"/>
              </a:ext>
            </a:extLst>
          </p:cNvPr>
          <p:cNvSpPr>
            <a:spLocks noEditPoints="1"/>
          </p:cNvSpPr>
          <p:nvPr/>
        </p:nvSpPr>
        <p:spPr bwMode="auto">
          <a:xfrm>
            <a:off x="1291708" y="968662"/>
            <a:ext cx="1099068" cy="2489948"/>
          </a:xfrm>
          <a:custGeom>
            <a:avLst/>
            <a:gdLst>
              <a:gd name="T0" fmla="*/ 99 w 806"/>
              <a:gd name="T1" fmla="*/ 509 h 1826"/>
              <a:gd name="T2" fmla="*/ 243 w 806"/>
              <a:gd name="T3" fmla="*/ 579 h 1826"/>
              <a:gd name="T4" fmla="*/ 288 w 806"/>
              <a:gd name="T5" fmla="*/ 584 h 1826"/>
              <a:gd name="T6" fmla="*/ 321 w 806"/>
              <a:gd name="T7" fmla="*/ 592 h 1826"/>
              <a:gd name="T8" fmla="*/ 346 w 806"/>
              <a:gd name="T9" fmla="*/ 626 h 1826"/>
              <a:gd name="T10" fmla="*/ 452 w 806"/>
              <a:gd name="T11" fmla="*/ 633 h 1826"/>
              <a:gd name="T12" fmla="*/ 372 w 806"/>
              <a:gd name="T13" fmla="*/ 657 h 1826"/>
              <a:gd name="T14" fmla="*/ 301 w 806"/>
              <a:gd name="T15" fmla="*/ 662 h 1826"/>
              <a:gd name="T16" fmla="*/ 0 w 806"/>
              <a:gd name="T17" fmla="*/ 602 h 1826"/>
              <a:gd name="T18" fmla="*/ 12 w 806"/>
              <a:gd name="T19" fmla="*/ 693 h 1826"/>
              <a:gd name="T20" fmla="*/ 160 w 806"/>
              <a:gd name="T21" fmla="*/ 743 h 1826"/>
              <a:gd name="T22" fmla="*/ 273 w 806"/>
              <a:gd name="T23" fmla="*/ 743 h 1826"/>
              <a:gd name="T24" fmla="*/ 334 w 806"/>
              <a:gd name="T25" fmla="*/ 683 h 1826"/>
              <a:gd name="T26" fmla="*/ 373 w 806"/>
              <a:gd name="T27" fmla="*/ 698 h 1826"/>
              <a:gd name="T28" fmla="*/ 403 w 806"/>
              <a:gd name="T29" fmla="*/ 713 h 1826"/>
              <a:gd name="T30" fmla="*/ 452 w 806"/>
              <a:gd name="T31" fmla="*/ 723 h 1826"/>
              <a:gd name="T32" fmla="*/ 433 w 806"/>
              <a:gd name="T33" fmla="*/ 868 h 1826"/>
              <a:gd name="T34" fmla="*/ 337 w 806"/>
              <a:gd name="T35" fmla="*/ 1116 h 1826"/>
              <a:gd name="T36" fmla="*/ 413 w 806"/>
              <a:gd name="T37" fmla="*/ 1136 h 1826"/>
              <a:gd name="T38" fmla="*/ 465 w 806"/>
              <a:gd name="T39" fmla="*/ 1260 h 1826"/>
              <a:gd name="T40" fmla="*/ 495 w 806"/>
              <a:gd name="T41" fmla="*/ 1470 h 1826"/>
              <a:gd name="T42" fmla="*/ 507 w 806"/>
              <a:gd name="T43" fmla="*/ 1616 h 1826"/>
              <a:gd name="T44" fmla="*/ 443 w 806"/>
              <a:gd name="T45" fmla="*/ 1676 h 1826"/>
              <a:gd name="T46" fmla="*/ 408 w 806"/>
              <a:gd name="T47" fmla="*/ 1656 h 1826"/>
              <a:gd name="T48" fmla="*/ 334 w 806"/>
              <a:gd name="T49" fmla="*/ 1720 h 1826"/>
              <a:gd name="T50" fmla="*/ 411 w 806"/>
              <a:gd name="T51" fmla="*/ 1732 h 1826"/>
              <a:gd name="T52" fmla="*/ 602 w 806"/>
              <a:gd name="T53" fmla="*/ 1745 h 1826"/>
              <a:gd name="T54" fmla="*/ 617 w 806"/>
              <a:gd name="T55" fmla="*/ 1817 h 1826"/>
              <a:gd name="T56" fmla="*/ 711 w 806"/>
              <a:gd name="T57" fmla="*/ 1798 h 1826"/>
              <a:gd name="T58" fmla="*/ 714 w 806"/>
              <a:gd name="T59" fmla="*/ 1725 h 1826"/>
              <a:gd name="T60" fmla="*/ 715 w 806"/>
              <a:gd name="T61" fmla="*/ 1616 h 1826"/>
              <a:gd name="T62" fmla="*/ 721 w 806"/>
              <a:gd name="T63" fmla="*/ 1443 h 1826"/>
              <a:gd name="T64" fmla="*/ 806 w 806"/>
              <a:gd name="T65" fmla="*/ 1242 h 1826"/>
              <a:gd name="T66" fmla="*/ 751 w 806"/>
              <a:gd name="T67" fmla="*/ 889 h 1826"/>
              <a:gd name="T68" fmla="*/ 776 w 806"/>
              <a:gd name="T69" fmla="*/ 716 h 1826"/>
              <a:gd name="T70" fmla="*/ 797 w 806"/>
              <a:gd name="T71" fmla="*/ 540 h 1826"/>
              <a:gd name="T72" fmla="*/ 795 w 806"/>
              <a:gd name="T73" fmla="*/ 352 h 1826"/>
              <a:gd name="T74" fmla="*/ 747 w 806"/>
              <a:gd name="T75" fmla="*/ 313 h 1826"/>
              <a:gd name="T76" fmla="*/ 735 w 806"/>
              <a:gd name="T77" fmla="*/ 264 h 1826"/>
              <a:gd name="T78" fmla="*/ 704 w 806"/>
              <a:gd name="T79" fmla="*/ 146 h 1826"/>
              <a:gd name="T80" fmla="*/ 679 w 806"/>
              <a:gd name="T81" fmla="*/ 40 h 1826"/>
              <a:gd name="T82" fmla="*/ 587 w 806"/>
              <a:gd name="T83" fmla="*/ 0 h 1826"/>
              <a:gd name="T84" fmla="*/ 507 w 806"/>
              <a:gd name="T85" fmla="*/ 32 h 1826"/>
              <a:gd name="T86" fmla="*/ 455 w 806"/>
              <a:gd name="T87" fmla="*/ 59 h 1826"/>
              <a:gd name="T88" fmla="*/ 446 w 806"/>
              <a:gd name="T89" fmla="*/ 106 h 1826"/>
              <a:gd name="T90" fmla="*/ 443 w 806"/>
              <a:gd name="T91" fmla="*/ 140 h 1826"/>
              <a:gd name="T92" fmla="*/ 462 w 806"/>
              <a:gd name="T93" fmla="*/ 161 h 1826"/>
              <a:gd name="T94" fmla="*/ 475 w 806"/>
              <a:gd name="T95" fmla="*/ 223 h 1826"/>
              <a:gd name="T96" fmla="*/ 522 w 806"/>
              <a:gd name="T97" fmla="*/ 314 h 1826"/>
              <a:gd name="T98" fmla="*/ 567 w 806"/>
              <a:gd name="T99" fmla="*/ 334 h 1826"/>
              <a:gd name="T100" fmla="*/ 482 w 806"/>
              <a:gd name="T101" fmla="*/ 367 h 1826"/>
              <a:gd name="T102" fmla="*/ 450 w 806"/>
              <a:gd name="T103" fmla="*/ 466 h 1826"/>
              <a:gd name="T104" fmla="*/ 343 w 806"/>
              <a:gd name="T105" fmla="*/ 544 h 1826"/>
              <a:gd name="T106" fmla="*/ 303 w 806"/>
              <a:gd name="T107" fmla="*/ 504 h 1826"/>
              <a:gd name="T108" fmla="*/ 258 w 806"/>
              <a:gd name="T109" fmla="*/ 506 h 1826"/>
              <a:gd name="T110" fmla="*/ 582 w 806"/>
              <a:gd name="T111" fmla="*/ 1277 h 1826"/>
              <a:gd name="T112" fmla="*/ 622 w 806"/>
              <a:gd name="T113" fmla="*/ 1412 h 1826"/>
              <a:gd name="T114" fmla="*/ 637 w 806"/>
              <a:gd name="T115" fmla="*/ 1569 h 1826"/>
              <a:gd name="T116" fmla="*/ 625 w 806"/>
              <a:gd name="T117" fmla="*/ 1671 h 1826"/>
              <a:gd name="T118" fmla="*/ 607 w 806"/>
              <a:gd name="T119" fmla="*/ 1681 h 1826"/>
              <a:gd name="T120" fmla="*/ 577 w 806"/>
              <a:gd name="T121" fmla="*/ 1596 h 1826"/>
              <a:gd name="T122" fmla="*/ 582 w 806"/>
              <a:gd name="T123" fmla="*/ 1501 h 1826"/>
              <a:gd name="T124" fmla="*/ 25 w 806"/>
              <a:gd name="T125" fmla="*/ 474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06" h="1826">
                <a:moveTo>
                  <a:pt x="74" y="414"/>
                </a:moveTo>
                <a:lnTo>
                  <a:pt x="74" y="414"/>
                </a:lnTo>
                <a:lnTo>
                  <a:pt x="52" y="443"/>
                </a:lnTo>
                <a:lnTo>
                  <a:pt x="35" y="464"/>
                </a:lnTo>
                <a:lnTo>
                  <a:pt x="28" y="470"/>
                </a:lnTo>
                <a:lnTo>
                  <a:pt x="25" y="474"/>
                </a:lnTo>
                <a:lnTo>
                  <a:pt x="25" y="474"/>
                </a:lnTo>
                <a:lnTo>
                  <a:pt x="64" y="493"/>
                </a:lnTo>
                <a:lnTo>
                  <a:pt x="99" y="509"/>
                </a:lnTo>
                <a:lnTo>
                  <a:pt x="154" y="504"/>
                </a:lnTo>
                <a:lnTo>
                  <a:pt x="229" y="539"/>
                </a:lnTo>
                <a:lnTo>
                  <a:pt x="229" y="564"/>
                </a:lnTo>
                <a:lnTo>
                  <a:pt x="229" y="564"/>
                </a:lnTo>
                <a:lnTo>
                  <a:pt x="230" y="567"/>
                </a:lnTo>
                <a:lnTo>
                  <a:pt x="234" y="572"/>
                </a:lnTo>
                <a:lnTo>
                  <a:pt x="239" y="576"/>
                </a:lnTo>
                <a:lnTo>
                  <a:pt x="243" y="579"/>
                </a:lnTo>
                <a:lnTo>
                  <a:pt x="243" y="579"/>
                </a:lnTo>
                <a:lnTo>
                  <a:pt x="252" y="581"/>
                </a:lnTo>
                <a:lnTo>
                  <a:pt x="256" y="584"/>
                </a:lnTo>
                <a:lnTo>
                  <a:pt x="258" y="584"/>
                </a:lnTo>
                <a:lnTo>
                  <a:pt x="268" y="584"/>
                </a:lnTo>
                <a:lnTo>
                  <a:pt x="268" y="584"/>
                </a:lnTo>
                <a:lnTo>
                  <a:pt x="281" y="585"/>
                </a:lnTo>
                <a:lnTo>
                  <a:pt x="286" y="585"/>
                </a:lnTo>
                <a:lnTo>
                  <a:pt x="288" y="584"/>
                </a:lnTo>
                <a:lnTo>
                  <a:pt x="288" y="584"/>
                </a:lnTo>
                <a:lnTo>
                  <a:pt x="296" y="581"/>
                </a:lnTo>
                <a:lnTo>
                  <a:pt x="303" y="579"/>
                </a:lnTo>
                <a:lnTo>
                  <a:pt x="303" y="579"/>
                </a:lnTo>
                <a:lnTo>
                  <a:pt x="303" y="579"/>
                </a:lnTo>
                <a:lnTo>
                  <a:pt x="303" y="579"/>
                </a:lnTo>
                <a:lnTo>
                  <a:pt x="303" y="579"/>
                </a:lnTo>
                <a:lnTo>
                  <a:pt x="303" y="579"/>
                </a:lnTo>
                <a:lnTo>
                  <a:pt x="309" y="584"/>
                </a:lnTo>
                <a:lnTo>
                  <a:pt x="321" y="592"/>
                </a:lnTo>
                <a:lnTo>
                  <a:pt x="332" y="600"/>
                </a:lnTo>
                <a:lnTo>
                  <a:pt x="338" y="604"/>
                </a:lnTo>
                <a:lnTo>
                  <a:pt x="338" y="604"/>
                </a:lnTo>
                <a:lnTo>
                  <a:pt x="339" y="606"/>
                </a:lnTo>
                <a:lnTo>
                  <a:pt x="342" y="611"/>
                </a:lnTo>
                <a:lnTo>
                  <a:pt x="343" y="623"/>
                </a:lnTo>
                <a:lnTo>
                  <a:pt x="343" y="623"/>
                </a:lnTo>
                <a:lnTo>
                  <a:pt x="344" y="626"/>
                </a:lnTo>
                <a:lnTo>
                  <a:pt x="346" y="626"/>
                </a:lnTo>
                <a:lnTo>
                  <a:pt x="349" y="626"/>
                </a:lnTo>
                <a:lnTo>
                  <a:pt x="353" y="628"/>
                </a:lnTo>
                <a:lnTo>
                  <a:pt x="353" y="628"/>
                </a:lnTo>
                <a:lnTo>
                  <a:pt x="360" y="633"/>
                </a:lnTo>
                <a:lnTo>
                  <a:pt x="370" y="638"/>
                </a:lnTo>
                <a:lnTo>
                  <a:pt x="383" y="643"/>
                </a:lnTo>
                <a:lnTo>
                  <a:pt x="423" y="628"/>
                </a:lnTo>
                <a:lnTo>
                  <a:pt x="448" y="614"/>
                </a:lnTo>
                <a:lnTo>
                  <a:pt x="452" y="633"/>
                </a:lnTo>
                <a:lnTo>
                  <a:pt x="452" y="633"/>
                </a:lnTo>
                <a:lnTo>
                  <a:pt x="438" y="637"/>
                </a:lnTo>
                <a:lnTo>
                  <a:pt x="425" y="640"/>
                </a:lnTo>
                <a:lnTo>
                  <a:pt x="418" y="643"/>
                </a:lnTo>
                <a:lnTo>
                  <a:pt x="398" y="658"/>
                </a:lnTo>
                <a:lnTo>
                  <a:pt x="388" y="658"/>
                </a:lnTo>
                <a:lnTo>
                  <a:pt x="388" y="658"/>
                </a:lnTo>
                <a:lnTo>
                  <a:pt x="378" y="657"/>
                </a:lnTo>
                <a:lnTo>
                  <a:pt x="372" y="657"/>
                </a:lnTo>
                <a:lnTo>
                  <a:pt x="363" y="658"/>
                </a:lnTo>
                <a:lnTo>
                  <a:pt x="363" y="658"/>
                </a:lnTo>
                <a:lnTo>
                  <a:pt x="352" y="661"/>
                </a:lnTo>
                <a:lnTo>
                  <a:pt x="339" y="665"/>
                </a:lnTo>
                <a:lnTo>
                  <a:pt x="327" y="667"/>
                </a:lnTo>
                <a:lnTo>
                  <a:pt x="318" y="668"/>
                </a:lnTo>
                <a:lnTo>
                  <a:pt x="318" y="668"/>
                </a:lnTo>
                <a:lnTo>
                  <a:pt x="311" y="666"/>
                </a:lnTo>
                <a:lnTo>
                  <a:pt x="301" y="662"/>
                </a:lnTo>
                <a:lnTo>
                  <a:pt x="287" y="658"/>
                </a:lnTo>
                <a:lnTo>
                  <a:pt x="268" y="653"/>
                </a:lnTo>
                <a:lnTo>
                  <a:pt x="268" y="653"/>
                </a:lnTo>
                <a:lnTo>
                  <a:pt x="125" y="621"/>
                </a:lnTo>
                <a:lnTo>
                  <a:pt x="5" y="594"/>
                </a:lnTo>
                <a:lnTo>
                  <a:pt x="5" y="594"/>
                </a:lnTo>
                <a:lnTo>
                  <a:pt x="1" y="597"/>
                </a:lnTo>
                <a:lnTo>
                  <a:pt x="0" y="600"/>
                </a:lnTo>
                <a:lnTo>
                  <a:pt x="0" y="602"/>
                </a:lnTo>
                <a:lnTo>
                  <a:pt x="0" y="604"/>
                </a:lnTo>
                <a:lnTo>
                  <a:pt x="0" y="604"/>
                </a:lnTo>
                <a:lnTo>
                  <a:pt x="1" y="607"/>
                </a:lnTo>
                <a:lnTo>
                  <a:pt x="2" y="612"/>
                </a:lnTo>
                <a:lnTo>
                  <a:pt x="5" y="623"/>
                </a:lnTo>
                <a:lnTo>
                  <a:pt x="5" y="623"/>
                </a:lnTo>
                <a:lnTo>
                  <a:pt x="7" y="661"/>
                </a:lnTo>
                <a:lnTo>
                  <a:pt x="10" y="686"/>
                </a:lnTo>
                <a:lnTo>
                  <a:pt x="12" y="693"/>
                </a:lnTo>
                <a:lnTo>
                  <a:pt x="13" y="697"/>
                </a:lnTo>
                <a:lnTo>
                  <a:pt x="15" y="698"/>
                </a:lnTo>
                <a:lnTo>
                  <a:pt x="15" y="698"/>
                </a:lnTo>
                <a:lnTo>
                  <a:pt x="27" y="705"/>
                </a:lnTo>
                <a:lnTo>
                  <a:pt x="49" y="712"/>
                </a:lnTo>
                <a:lnTo>
                  <a:pt x="82" y="723"/>
                </a:lnTo>
                <a:lnTo>
                  <a:pt x="119" y="733"/>
                </a:lnTo>
                <a:lnTo>
                  <a:pt x="119" y="733"/>
                </a:lnTo>
                <a:lnTo>
                  <a:pt x="160" y="743"/>
                </a:lnTo>
                <a:lnTo>
                  <a:pt x="201" y="751"/>
                </a:lnTo>
                <a:lnTo>
                  <a:pt x="235" y="754"/>
                </a:lnTo>
                <a:lnTo>
                  <a:pt x="246" y="754"/>
                </a:lnTo>
                <a:lnTo>
                  <a:pt x="253" y="753"/>
                </a:lnTo>
                <a:lnTo>
                  <a:pt x="253" y="753"/>
                </a:lnTo>
                <a:lnTo>
                  <a:pt x="267" y="748"/>
                </a:lnTo>
                <a:lnTo>
                  <a:pt x="271" y="747"/>
                </a:lnTo>
                <a:lnTo>
                  <a:pt x="273" y="743"/>
                </a:lnTo>
                <a:lnTo>
                  <a:pt x="273" y="743"/>
                </a:lnTo>
                <a:lnTo>
                  <a:pt x="277" y="732"/>
                </a:lnTo>
                <a:lnTo>
                  <a:pt x="285" y="713"/>
                </a:lnTo>
                <a:lnTo>
                  <a:pt x="290" y="705"/>
                </a:lnTo>
                <a:lnTo>
                  <a:pt x="293" y="697"/>
                </a:lnTo>
                <a:lnTo>
                  <a:pt x="298" y="691"/>
                </a:lnTo>
                <a:lnTo>
                  <a:pt x="301" y="690"/>
                </a:lnTo>
                <a:lnTo>
                  <a:pt x="303" y="688"/>
                </a:lnTo>
                <a:lnTo>
                  <a:pt x="303" y="688"/>
                </a:lnTo>
                <a:lnTo>
                  <a:pt x="334" y="683"/>
                </a:lnTo>
                <a:lnTo>
                  <a:pt x="352" y="680"/>
                </a:lnTo>
                <a:lnTo>
                  <a:pt x="363" y="678"/>
                </a:lnTo>
                <a:lnTo>
                  <a:pt x="383" y="678"/>
                </a:lnTo>
                <a:lnTo>
                  <a:pt x="383" y="678"/>
                </a:lnTo>
                <a:lnTo>
                  <a:pt x="377" y="687"/>
                </a:lnTo>
                <a:lnTo>
                  <a:pt x="373" y="695"/>
                </a:lnTo>
                <a:lnTo>
                  <a:pt x="372" y="697"/>
                </a:lnTo>
                <a:lnTo>
                  <a:pt x="373" y="698"/>
                </a:lnTo>
                <a:lnTo>
                  <a:pt x="373" y="698"/>
                </a:lnTo>
                <a:lnTo>
                  <a:pt x="378" y="700"/>
                </a:lnTo>
                <a:lnTo>
                  <a:pt x="384" y="702"/>
                </a:lnTo>
                <a:lnTo>
                  <a:pt x="393" y="703"/>
                </a:lnTo>
                <a:lnTo>
                  <a:pt x="393" y="703"/>
                </a:lnTo>
                <a:lnTo>
                  <a:pt x="393" y="705"/>
                </a:lnTo>
                <a:lnTo>
                  <a:pt x="394" y="707"/>
                </a:lnTo>
                <a:lnTo>
                  <a:pt x="397" y="710"/>
                </a:lnTo>
                <a:lnTo>
                  <a:pt x="403" y="713"/>
                </a:lnTo>
                <a:lnTo>
                  <a:pt x="403" y="713"/>
                </a:lnTo>
                <a:lnTo>
                  <a:pt x="409" y="717"/>
                </a:lnTo>
                <a:lnTo>
                  <a:pt x="413" y="720"/>
                </a:lnTo>
                <a:lnTo>
                  <a:pt x="416" y="722"/>
                </a:lnTo>
                <a:lnTo>
                  <a:pt x="423" y="723"/>
                </a:lnTo>
                <a:lnTo>
                  <a:pt x="423" y="723"/>
                </a:lnTo>
                <a:lnTo>
                  <a:pt x="441" y="725"/>
                </a:lnTo>
                <a:lnTo>
                  <a:pt x="449" y="725"/>
                </a:lnTo>
                <a:lnTo>
                  <a:pt x="451" y="725"/>
                </a:lnTo>
                <a:lnTo>
                  <a:pt x="452" y="723"/>
                </a:lnTo>
                <a:lnTo>
                  <a:pt x="452" y="723"/>
                </a:lnTo>
                <a:lnTo>
                  <a:pt x="455" y="722"/>
                </a:lnTo>
                <a:lnTo>
                  <a:pt x="460" y="720"/>
                </a:lnTo>
                <a:lnTo>
                  <a:pt x="467" y="718"/>
                </a:lnTo>
                <a:lnTo>
                  <a:pt x="472" y="758"/>
                </a:lnTo>
                <a:lnTo>
                  <a:pt x="472" y="758"/>
                </a:lnTo>
                <a:lnTo>
                  <a:pt x="456" y="803"/>
                </a:lnTo>
                <a:lnTo>
                  <a:pt x="444" y="839"/>
                </a:lnTo>
                <a:lnTo>
                  <a:pt x="433" y="868"/>
                </a:lnTo>
                <a:lnTo>
                  <a:pt x="433" y="868"/>
                </a:lnTo>
                <a:lnTo>
                  <a:pt x="411" y="917"/>
                </a:lnTo>
                <a:lnTo>
                  <a:pt x="377" y="999"/>
                </a:lnTo>
                <a:lnTo>
                  <a:pt x="359" y="1041"/>
                </a:lnTo>
                <a:lnTo>
                  <a:pt x="346" y="1077"/>
                </a:lnTo>
                <a:lnTo>
                  <a:pt x="342" y="1092"/>
                </a:lnTo>
                <a:lnTo>
                  <a:pt x="338" y="1105"/>
                </a:lnTo>
                <a:lnTo>
                  <a:pt x="337" y="1114"/>
                </a:lnTo>
                <a:lnTo>
                  <a:pt x="337" y="1116"/>
                </a:lnTo>
                <a:lnTo>
                  <a:pt x="338" y="1117"/>
                </a:lnTo>
                <a:lnTo>
                  <a:pt x="338" y="1117"/>
                </a:lnTo>
                <a:lnTo>
                  <a:pt x="348" y="1124"/>
                </a:lnTo>
                <a:lnTo>
                  <a:pt x="358" y="1129"/>
                </a:lnTo>
                <a:lnTo>
                  <a:pt x="368" y="1131"/>
                </a:lnTo>
                <a:lnTo>
                  <a:pt x="378" y="1132"/>
                </a:lnTo>
                <a:lnTo>
                  <a:pt x="403" y="1132"/>
                </a:lnTo>
                <a:lnTo>
                  <a:pt x="403" y="1132"/>
                </a:lnTo>
                <a:lnTo>
                  <a:pt x="413" y="1136"/>
                </a:lnTo>
                <a:lnTo>
                  <a:pt x="419" y="1137"/>
                </a:lnTo>
                <a:lnTo>
                  <a:pt x="421" y="1137"/>
                </a:lnTo>
                <a:lnTo>
                  <a:pt x="423" y="1137"/>
                </a:lnTo>
                <a:lnTo>
                  <a:pt x="423" y="1137"/>
                </a:lnTo>
                <a:lnTo>
                  <a:pt x="423" y="1155"/>
                </a:lnTo>
                <a:lnTo>
                  <a:pt x="420" y="1193"/>
                </a:lnTo>
                <a:lnTo>
                  <a:pt x="418" y="1252"/>
                </a:lnTo>
                <a:lnTo>
                  <a:pt x="418" y="1252"/>
                </a:lnTo>
                <a:lnTo>
                  <a:pt x="465" y="1260"/>
                </a:lnTo>
                <a:lnTo>
                  <a:pt x="457" y="1302"/>
                </a:lnTo>
                <a:lnTo>
                  <a:pt x="457" y="1302"/>
                </a:lnTo>
                <a:lnTo>
                  <a:pt x="464" y="1333"/>
                </a:lnTo>
                <a:lnTo>
                  <a:pt x="467" y="1358"/>
                </a:lnTo>
                <a:lnTo>
                  <a:pt x="472" y="1377"/>
                </a:lnTo>
                <a:lnTo>
                  <a:pt x="472" y="1377"/>
                </a:lnTo>
                <a:lnTo>
                  <a:pt x="482" y="1412"/>
                </a:lnTo>
                <a:lnTo>
                  <a:pt x="489" y="1438"/>
                </a:lnTo>
                <a:lnTo>
                  <a:pt x="495" y="1470"/>
                </a:lnTo>
                <a:lnTo>
                  <a:pt x="495" y="1470"/>
                </a:lnTo>
                <a:lnTo>
                  <a:pt x="505" y="1535"/>
                </a:lnTo>
                <a:lnTo>
                  <a:pt x="511" y="1575"/>
                </a:lnTo>
                <a:lnTo>
                  <a:pt x="511" y="1575"/>
                </a:lnTo>
                <a:lnTo>
                  <a:pt x="511" y="1588"/>
                </a:lnTo>
                <a:lnTo>
                  <a:pt x="511" y="1597"/>
                </a:lnTo>
                <a:lnTo>
                  <a:pt x="510" y="1607"/>
                </a:lnTo>
                <a:lnTo>
                  <a:pt x="507" y="1616"/>
                </a:lnTo>
                <a:lnTo>
                  <a:pt x="507" y="1616"/>
                </a:lnTo>
                <a:lnTo>
                  <a:pt x="506" y="1625"/>
                </a:lnTo>
                <a:lnTo>
                  <a:pt x="503" y="1632"/>
                </a:lnTo>
                <a:lnTo>
                  <a:pt x="502" y="1636"/>
                </a:lnTo>
                <a:lnTo>
                  <a:pt x="501" y="1640"/>
                </a:lnTo>
                <a:lnTo>
                  <a:pt x="497" y="1642"/>
                </a:lnTo>
                <a:lnTo>
                  <a:pt x="492" y="1646"/>
                </a:lnTo>
                <a:lnTo>
                  <a:pt x="492" y="1646"/>
                </a:lnTo>
                <a:lnTo>
                  <a:pt x="462" y="1665"/>
                </a:lnTo>
                <a:lnTo>
                  <a:pt x="443" y="1676"/>
                </a:lnTo>
                <a:lnTo>
                  <a:pt x="433" y="1661"/>
                </a:lnTo>
                <a:lnTo>
                  <a:pt x="433" y="1661"/>
                </a:lnTo>
                <a:lnTo>
                  <a:pt x="431" y="1660"/>
                </a:lnTo>
                <a:lnTo>
                  <a:pt x="428" y="1656"/>
                </a:lnTo>
                <a:lnTo>
                  <a:pt x="425" y="1655"/>
                </a:lnTo>
                <a:lnTo>
                  <a:pt x="420" y="1654"/>
                </a:lnTo>
                <a:lnTo>
                  <a:pt x="415" y="1655"/>
                </a:lnTo>
                <a:lnTo>
                  <a:pt x="408" y="1656"/>
                </a:lnTo>
                <a:lnTo>
                  <a:pt x="408" y="1656"/>
                </a:lnTo>
                <a:lnTo>
                  <a:pt x="399" y="1660"/>
                </a:lnTo>
                <a:lnTo>
                  <a:pt x="389" y="1666"/>
                </a:lnTo>
                <a:lnTo>
                  <a:pt x="379" y="1672"/>
                </a:lnTo>
                <a:lnTo>
                  <a:pt x="369" y="1681"/>
                </a:lnTo>
                <a:lnTo>
                  <a:pt x="350" y="1697"/>
                </a:lnTo>
                <a:lnTo>
                  <a:pt x="338" y="1711"/>
                </a:lnTo>
                <a:lnTo>
                  <a:pt x="338" y="1711"/>
                </a:lnTo>
                <a:lnTo>
                  <a:pt x="336" y="1716"/>
                </a:lnTo>
                <a:lnTo>
                  <a:pt x="334" y="1720"/>
                </a:lnTo>
                <a:lnTo>
                  <a:pt x="334" y="1722"/>
                </a:lnTo>
                <a:lnTo>
                  <a:pt x="337" y="1725"/>
                </a:lnTo>
                <a:lnTo>
                  <a:pt x="339" y="1727"/>
                </a:lnTo>
                <a:lnTo>
                  <a:pt x="343" y="1728"/>
                </a:lnTo>
                <a:lnTo>
                  <a:pt x="353" y="1731"/>
                </a:lnTo>
                <a:lnTo>
                  <a:pt x="353" y="1731"/>
                </a:lnTo>
                <a:lnTo>
                  <a:pt x="362" y="1732"/>
                </a:lnTo>
                <a:lnTo>
                  <a:pt x="375" y="1732"/>
                </a:lnTo>
                <a:lnTo>
                  <a:pt x="411" y="1732"/>
                </a:lnTo>
                <a:lnTo>
                  <a:pt x="448" y="1732"/>
                </a:lnTo>
                <a:lnTo>
                  <a:pt x="472" y="1731"/>
                </a:lnTo>
                <a:lnTo>
                  <a:pt x="472" y="1731"/>
                </a:lnTo>
                <a:lnTo>
                  <a:pt x="494" y="1731"/>
                </a:lnTo>
                <a:lnTo>
                  <a:pt x="528" y="1731"/>
                </a:lnTo>
                <a:lnTo>
                  <a:pt x="569" y="1730"/>
                </a:lnTo>
                <a:lnTo>
                  <a:pt x="605" y="1728"/>
                </a:lnTo>
                <a:lnTo>
                  <a:pt x="605" y="1728"/>
                </a:lnTo>
                <a:lnTo>
                  <a:pt x="602" y="1745"/>
                </a:lnTo>
                <a:lnTo>
                  <a:pt x="598" y="1766"/>
                </a:lnTo>
                <a:lnTo>
                  <a:pt x="597" y="1778"/>
                </a:lnTo>
                <a:lnTo>
                  <a:pt x="597" y="1788"/>
                </a:lnTo>
                <a:lnTo>
                  <a:pt x="598" y="1798"/>
                </a:lnTo>
                <a:lnTo>
                  <a:pt x="599" y="1802"/>
                </a:lnTo>
                <a:lnTo>
                  <a:pt x="602" y="1806"/>
                </a:lnTo>
                <a:lnTo>
                  <a:pt x="602" y="1806"/>
                </a:lnTo>
                <a:lnTo>
                  <a:pt x="608" y="1812"/>
                </a:lnTo>
                <a:lnTo>
                  <a:pt x="617" y="1817"/>
                </a:lnTo>
                <a:lnTo>
                  <a:pt x="627" y="1822"/>
                </a:lnTo>
                <a:lnTo>
                  <a:pt x="639" y="1824"/>
                </a:lnTo>
                <a:lnTo>
                  <a:pt x="650" y="1826"/>
                </a:lnTo>
                <a:lnTo>
                  <a:pt x="661" y="1826"/>
                </a:lnTo>
                <a:lnTo>
                  <a:pt x="673" y="1824"/>
                </a:lnTo>
                <a:lnTo>
                  <a:pt x="681" y="1821"/>
                </a:lnTo>
                <a:lnTo>
                  <a:pt x="681" y="1821"/>
                </a:lnTo>
                <a:lnTo>
                  <a:pt x="698" y="1811"/>
                </a:lnTo>
                <a:lnTo>
                  <a:pt x="711" y="1798"/>
                </a:lnTo>
                <a:lnTo>
                  <a:pt x="717" y="1792"/>
                </a:lnTo>
                <a:lnTo>
                  <a:pt x="722" y="1786"/>
                </a:lnTo>
                <a:lnTo>
                  <a:pt x="725" y="1781"/>
                </a:lnTo>
                <a:lnTo>
                  <a:pt x="726" y="1776"/>
                </a:lnTo>
                <a:lnTo>
                  <a:pt x="726" y="1761"/>
                </a:lnTo>
                <a:lnTo>
                  <a:pt x="716" y="1741"/>
                </a:lnTo>
                <a:lnTo>
                  <a:pt x="716" y="1741"/>
                </a:lnTo>
                <a:lnTo>
                  <a:pt x="716" y="1732"/>
                </a:lnTo>
                <a:lnTo>
                  <a:pt x="714" y="1725"/>
                </a:lnTo>
                <a:lnTo>
                  <a:pt x="711" y="1716"/>
                </a:lnTo>
                <a:lnTo>
                  <a:pt x="711" y="1716"/>
                </a:lnTo>
                <a:lnTo>
                  <a:pt x="708" y="1706"/>
                </a:lnTo>
                <a:lnTo>
                  <a:pt x="705" y="1694"/>
                </a:lnTo>
                <a:lnTo>
                  <a:pt x="704" y="1679"/>
                </a:lnTo>
                <a:lnTo>
                  <a:pt x="705" y="1670"/>
                </a:lnTo>
                <a:lnTo>
                  <a:pt x="706" y="1661"/>
                </a:lnTo>
                <a:lnTo>
                  <a:pt x="706" y="1661"/>
                </a:lnTo>
                <a:lnTo>
                  <a:pt x="715" y="1616"/>
                </a:lnTo>
                <a:lnTo>
                  <a:pt x="719" y="1591"/>
                </a:lnTo>
                <a:lnTo>
                  <a:pt x="721" y="1571"/>
                </a:lnTo>
                <a:lnTo>
                  <a:pt x="721" y="1571"/>
                </a:lnTo>
                <a:lnTo>
                  <a:pt x="721" y="1550"/>
                </a:lnTo>
                <a:lnTo>
                  <a:pt x="721" y="1524"/>
                </a:lnTo>
                <a:lnTo>
                  <a:pt x="721" y="1498"/>
                </a:lnTo>
                <a:lnTo>
                  <a:pt x="721" y="1472"/>
                </a:lnTo>
                <a:lnTo>
                  <a:pt x="721" y="1472"/>
                </a:lnTo>
                <a:lnTo>
                  <a:pt x="721" y="1443"/>
                </a:lnTo>
                <a:lnTo>
                  <a:pt x="721" y="1407"/>
                </a:lnTo>
                <a:lnTo>
                  <a:pt x="719" y="1373"/>
                </a:lnTo>
                <a:lnTo>
                  <a:pt x="716" y="1347"/>
                </a:lnTo>
                <a:lnTo>
                  <a:pt x="716" y="1347"/>
                </a:lnTo>
                <a:lnTo>
                  <a:pt x="714" y="1312"/>
                </a:lnTo>
                <a:lnTo>
                  <a:pt x="712" y="1262"/>
                </a:lnTo>
                <a:lnTo>
                  <a:pt x="712" y="1262"/>
                </a:lnTo>
                <a:lnTo>
                  <a:pt x="778" y="1248"/>
                </a:lnTo>
                <a:lnTo>
                  <a:pt x="806" y="1242"/>
                </a:lnTo>
                <a:lnTo>
                  <a:pt x="806" y="1242"/>
                </a:lnTo>
                <a:lnTo>
                  <a:pt x="796" y="1180"/>
                </a:lnTo>
                <a:lnTo>
                  <a:pt x="790" y="1131"/>
                </a:lnTo>
                <a:lnTo>
                  <a:pt x="786" y="1097"/>
                </a:lnTo>
                <a:lnTo>
                  <a:pt x="786" y="1097"/>
                </a:lnTo>
                <a:lnTo>
                  <a:pt x="783" y="1080"/>
                </a:lnTo>
                <a:lnTo>
                  <a:pt x="780" y="1050"/>
                </a:lnTo>
                <a:lnTo>
                  <a:pt x="766" y="970"/>
                </a:lnTo>
                <a:lnTo>
                  <a:pt x="751" y="889"/>
                </a:lnTo>
                <a:lnTo>
                  <a:pt x="741" y="843"/>
                </a:lnTo>
                <a:lnTo>
                  <a:pt x="741" y="843"/>
                </a:lnTo>
                <a:lnTo>
                  <a:pt x="739" y="831"/>
                </a:lnTo>
                <a:lnTo>
                  <a:pt x="737" y="816"/>
                </a:lnTo>
                <a:lnTo>
                  <a:pt x="736" y="778"/>
                </a:lnTo>
                <a:lnTo>
                  <a:pt x="736" y="733"/>
                </a:lnTo>
                <a:lnTo>
                  <a:pt x="736" y="733"/>
                </a:lnTo>
                <a:lnTo>
                  <a:pt x="759" y="725"/>
                </a:lnTo>
                <a:lnTo>
                  <a:pt x="776" y="716"/>
                </a:lnTo>
                <a:lnTo>
                  <a:pt x="782" y="712"/>
                </a:lnTo>
                <a:lnTo>
                  <a:pt x="786" y="708"/>
                </a:lnTo>
                <a:lnTo>
                  <a:pt x="786" y="708"/>
                </a:lnTo>
                <a:lnTo>
                  <a:pt x="788" y="705"/>
                </a:lnTo>
                <a:lnTo>
                  <a:pt x="790" y="698"/>
                </a:lnTo>
                <a:lnTo>
                  <a:pt x="793" y="685"/>
                </a:lnTo>
                <a:lnTo>
                  <a:pt x="796" y="668"/>
                </a:lnTo>
                <a:lnTo>
                  <a:pt x="796" y="668"/>
                </a:lnTo>
                <a:lnTo>
                  <a:pt x="797" y="540"/>
                </a:lnTo>
                <a:lnTo>
                  <a:pt x="797" y="445"/>
                </a:lnTo>
                <a:lnTo>
                  <a:pt x="797" y="410"/>
                </a:lnTo>
                <a:lnTo>
                  <a:pt x="796" y="389"/>
                </a:lnTo>
                <a:lnTo>
                  <a:pt x="796" y="389"/>
                </a:lnTo>
                <a:lnTo>
                  <a:pt x="795" y="379"/>
                </a:lnTo>
                <a:lnTo>
                  <a:pt x="795" y="370"/>
                </a:lnTo>
                <a:lnTo>
                  <a:pt x="796" y="359"/>
                </a:lnTo>
                <a:lnTo>
                  <a:pt x="796" y="355"/>
                </a:lnTo>
                <a:lnTo>
                  <a:pt x="795" y="352"/>
                </a:lnTo>
                <a:lnTo>
                  <a:pt x="791" y="348"/>
                </a:lnTo>
                <a:lnTo>
                  <a:pt x="786" y="344"/>
                </a:lnTo>
                <a:lnTo>
                  <a:pt x="786" y="344"/>
                </a:lnTo>
                <a:lnTo>
                  <a:pt x="773" y="335"/>
                </a:lnTo>
                <a:lnTo>
                  <a:pt x="765" y="328"/>
                </a:lnTo>
                <a:lnTo>
                  <a:pt x="756" y="319"/>
                </a:lnTo>
                <a:lnTo>
                  <a:pt x="756" y="319"/>
                </a:lnTo>
                <a:lnTo>
                  <a:pt x="754" y="318"/>
                </a:lnTo>
                <a:lnTo>
                  <a:pt x="747" y="313"/>
                </a:lnTo>
                <a:lnTo>
                  <a:pt x="744" y="309"/>
                </a:lnTo>
                <a:lnTo>
                  <a:pt x="741" y="304"/>
                </a:lnTo>
                <a:lnTo>
                  <a:pt x="739" y="297"/>
                </a:lnTo>
                <a:lnTo>
                  <a:pt x="736" y="289"/>
                </a:lnTo>
                <a:lnTo>
                  <a:pt x="736" y="289"/>
                </a:lnTo>
                <a:lnTo>
                  <a:pt x="735" y="282"/>
                </a:lnTo>
                <a:lnTo>
                  <a:pt x="735" y="277"/>
                </a:lnTo>
                <a:lnTo>
                  <a:pt x="736" y="268"/>
                </a:lnTo>
                <a:lnTo>
                  <a:pt x="735" y="264"/>
                </a:lnTo>
                <a:lnTo>
                  <a:pt x="734" y="258"/>
                </a:lnTo>
                <a:lnTo>
                  <a:pt x="726" y="239"/>
                </a:lnTo>
                <a:lnTo>
                  <a:pt x="726" y="239"/>
                </a:lnTo>
                <a:lnTo>
                  <a:pt x="716" y="218"/>
                </a:lnTo>
                <a:lnTo>
                  <a:pt x="711" y="204"/>
                </a:lnTo>
                <a:lnTo>
                  <a:pt x="706" y="185"/>
                </a:lnTo>
                <a:lnTo>
                  <a:pt x="706" y="185"/>
                </a:lnTo>
                <a:lnTo>
                  <a:pt x="704" y="168"/>
                </a:lnTo>
                <a:lnTo>
                  <a:pt x="704" y="146"/>
                </a:lnTo>
                <a:lnTo>
                  <a:pt x="703" y="121"/>
                </a:lnTo>
                <a:lnTo>
                  <a:pt x="701" y="100"/>
                </a:lnTo>
                <a:lnTo>
                  <a:pt x="701" y="100"/>
                </a:lnTo>
                <a:lnTo>
                  <a:pt x="700" y="90"/>
                </a:lnTo>
                <a:lnTo>
                  <a:pt x="698" y="80"/>
                </a:lnTo>
                <a:lnTo>
                  <a:pt x="695" y="70"/>
                </a:lnTo>
                <a:lnTo>
                  <a:pt x="690" y="60"/>
                </a:lnTo>
                <a:lnTo>
                  <a:pt x="685" y="50"/>
                </a:lnTo>
                <a:lnTo>
                  <a:pt x="679" y="40"/>
                </a:lnTo>
                <a:lnTo>
                  <a:pt x="670" y="32"/>
                </a:lnTo>
                <a:lnTo>
                  <a:pt x="661" y="25"/>
                </a:lnTo>
                <a:lnTo>
                  <a:pt x="661" y="25"/>
                </a:lnTo>
                <a:lnTo>
                  <a:pt x="652" y="19"/>
                </a:lnTo>
                <a:lnTo>
                  <a:pt x="640" y="14"/>
                </a:lnTo>
                <a:lnTo>
                  <a:pt x="619" y="6"/>
                </a:lnTo>
                <a:lnTo>
                  <a:pt x="601" y="1"/>
                </a:lnTo>
                <a:lnTo>
                  <a:pt x="593" y="0"/>
                </a:lnTo>
                <a:lnTo>
                  <a:pt x="587" y="0"/>
                </a:lnTo>
                <a:lnTo>
                  <a:pt x="587" y="0"/>
                </a:lnTo>
                <a:lnTo>
                  <a:pt x="573" y="2"/>
                </a:lnTo>
                <a:lnTo>
                  <a:pt x="558" y="5"/>
                </a:lnTo>
                <a:lnTo>
                  <a:pt x="537" y="10"/>
                </a:lnTo>
                <a:lnTo>
                  <a:pt x="537" y="10"/>
                </a:lnTo>
                <a:lnTo>
                  <a:pt x="526" y="20"/>
                </a:lnTo>
                <a:lnTo>
                  <a:pt x="517" y="30"/>
                </a:lnTo>
                <a:lnTo>
                  <a:pt x="517" y="30"/>
                </a:lnTo>
                <a:lnTo>
                  <a:pt x="507" y="32"/>
                </a:lnTo>
                <a:lnTo>
                  <a:pt x="499" y="34"/>
                </a:lnTo>
                <a:lnTo>
                  <a:pt x="492" y="35"/>
                </a:lnTo>
                <a:lnTo>
                  <a:pt x="492" y="35"/>
                </a:lnTo>
                <a:lnTo>
                  <a:pt x="486" y="36"/>
                </a:lnTo>
                <a:lnTo>
                  <a:pt x="477" y="40"/>
                </a:lnTo>
                <a:lnTo>
                  <a:pt x="470" y="45"/>
                </a:lnTo>
                <a:lnTo>
                  <a:pt x="462" y="50"/>
                </a:lnTo>
                <a:lnTo>
                  <a:pt x="462" y="50"/>
                </a:lnTo>
                <a:lnTo>
                  <a:pt x="455" y="59"/>
                </a:lnTo>
                <a:lnTo>
                  <a:pt x="448" y="69"/>
                </a:lnTo>
                <a:lnTo>
                  <a:pt x="438" y="85"/>
                </a:lnTo>
                <a:lnTo>
                  <a:pt x="438" y="85"/>
                </a:lnTo>
                <a:lnTo>
                  <a:pt x="438" y="88"/>
                </a:lnTo>
                <a:lnTo>
                  <a:pt x="438" y="93"/>
                </a:lnTo>
                <a:lnTo>
                  <a:pt x="438" y="100"/>
                </a:lnTo>
                <a:lnTo>
                  <a:pt x="452" y="95"/>
                </a:lnTo>
                <a:lnTo>
                  <a:pt x="452" y="95"/>
                </a:lnTo>
                <a:lnTo>
                  <a:pt x="446" y="106"/>
                </a:lnTo>
                <a:lnTo>
                  <a:pt x="441" y="115"/>
                </a:lnTo>
                <a:lnTo>
                  <a:pt x="438" y="120"/>
                </a:lnTo>
                <a:lnTo>
                  <a:pt x="438" y="120"/>
                </a:lnTo>
                <a:lnTo>
                  <a:pt x="438" y="121"/>
                </a:lnTo>
                <a:lnTo>
                  <a:pt x="439" y="122"/>
                </a:lnTo>
                <a:lnTo>
                  <a:pt x="444" y="123"/>
                </a:lnTo>
                <a:lnTo>
                  <a:pt x="452" y="125"/>
                </a:lnTo>
                <a:lnTo>
                  <a:pt x="452" y="125"/>
                </a:lnTo>
                <a:lnTo>
                  <a:pt x="443" y="140"/>
                </a:lnTo>
                <a:lnTo>
                  <a:pt x="443" y="140"/>
                </a:lnTo>
                <a:lnTo>
                  <a:pt x="440" y="146"/>
                </a:lnTo>
                <a:lnTo>
                  <a:pt x="438" y="152"/>
                </a:lnTo>
                <a:lnTo>
                  <a:pt x="436" y="167"/>
                </a:lnTo>
                <a:lnTo>
                  <a:pt x="438" y="180"/>
                </a:lnTo>
                <a:lnTo>
                  <a:pt x="438" y="185"/>
                </a:lnTo>
                <a:lnTo>
                  <a:pt x="438" y="185"/>
                </a:lnTo>
                <a:lnTo>
                  <a:pt x="452" y="170"/>
                </a:lnTo>
                <a:lnTo>
                  <a:pt x="462" y="161"/>
                </a:lnTo>
                <a:lnTo>
                  <a:pt x="466" y="158"/>
                </a:lnTo>
                <a:lnTo>
                  <a:pt x="467" y="158"/>
                </a:lnTo>
                <a:lnTo>
                  <a:pt x="467" y="160"/>
                </a:lnTo>
                <a:lnTo>
                  <a:pt x="467" y="160"/>
                </a:lnTo>
                <a:lnTo>
                  <a:pt x="469" y="185"/>
                </a:lnTo>
                <a:lnTo>
                  <a:pt x="471" y="202"/>
                </a:lnTo>
                <a:lnTo>
                  <a:pt x="472" y="214"/>
                </a:lnTo>
                <a:lnTo>
                  <a:pt x="472" y="214"/>
                </a:lnTo>
                <a:lnTo>
                  <a:pt x="475" y="223"/>
                </a:lnTo>
                <a:lnTo>
                  <a:pt x="479" y="231"/>
                </a:lnTo>
                <a:lnTo>
                  <a:pt x="481" y="238"/>
                </a:lnTo>
                <a:lnTo>
                  <a:pt x="482" y="244"/>
                </a:lnTo>
                <a:lnTo>
                  <a:pt x="482" y="244"/>
                </a:lnTo>
                <a:lnTo>
                  <a:pt x="484" y="249"/>
                </a:lnTo>
                <a:lnTo>
                  <a:pt x="487" y="258"/>
                </a:lnTo>
                <a:lnTo>
                  <a:pt x="500" y="281"/>
                </a:lnTo>
                <a:lnTo>
                  <a:pt x="513" y="302"/>
                </a:lnTo>
                <a:lnTo>
                  <a:pt x="522" y="314"/>
                </a:lnTo>
                <a:lnTo>
                  <a:pt x="522" y="314"/>
                </a:lnTo>
                <a:lnTo>
                  <a:pt x="527" y="319"/>
                </a:lnTo>
                <a:lnTo>
                  <a:pt x="532" y="323"/>
                </a:lnTo>
                <a:lnTo>
                  <a:pt x="536" y="324"/>
                </a:lnTo>
                <a:lnTo>
                  <a:pt x="538" y="325"/>
                </a:lnTo>
                <a:lnTo>
                  <a:pt x="542" y="325"/>
                </a:lnTo>
                <a:lnTo>
                  <a:pt x="547" y="324"/>
                </a:lnTo>
                <a:lnTo>
                  <a:pt x="562" y="319"/>
                </a:lnTo>
                <a:lnTo>
                  <a:pt x="567" y="334"/>
                </a:lnTo>
                <a:lnTo>
                  <a:pt x="567" y="334"/>
                </a:lnTo>
                <a:lnTo>
                  <a:pt x="538" y="344"/>
                </a:lnTo>
                <a:lnTo>
                  <a:pt x="517" y="353"/>
                </a:lnTo>
                <a:lnTo>
                  <a:pt x="502" y="359"/>
                </a:lnTo>
                <a:lnTo>
                  <a:pt x="502" y="359"/>
                </a:lnTo>
                <a:lnTo>
                  <a:pt x="495" y="363"/>
                </a:lnTo>
                <a:lnTo>
                  <a:pt x="489" y="364"/>
                </a:lnTo>
                <a:lnTo>
                  <a:pt x="485" y="365"/>
                </a:lnTo>
                <a:lnTo>
                  <a:pt x="482" y="367"/>
                </a:lnTo>
                <a:lnTo>
                  <a:pt x="480" y="370"/>
                </a:lnTo>
                <a:lnTo>
                  <a:pt x="477" y="374"/>
                </a:lnTo>
                <a:lnTo>
                  <a:pt x="477" y="374"/>
                </a:lnTo>
                <a:lnTo>
                  <a:pt x="472" y="387"/>
                </a:lnTo>
                <a:lnTo>
                  <a:pt x="469" y="400"/>
                </a:lnTo>
                <a:lnTo>
                  <a:pt x="462" y="429"/>
                </a:lnTo>
                <a:lnTo>
                  <a:pt x="462" y="429"/>
                </a:lnTo>
                <a:lnTo>
                  <a:pt x="457" y="445"/>
                </a:lnTo>
                <a:lnTo>
                  <a:pt x="450" y="466"/>
                </a:lnTo>
                <a:lnTo>
                  <a:pt x="438" y="499"/>
                </a:lnTo>
                <a:lnTo>
                  <a:pt x="438" y="499"/>
                </a:lnTo>
                <a:lnTo>
                  <a:pt x="435" y="504"/>
                </a:lnTo>
                <a:lnTo>
                  <a:pt x="430" y="511"/>
                </a:lnTo>
                <a:lnTo>
                  <a:pt x="416" y="527"/>
                </a:lnTo>
                <a:lnTo>
                  <a:pt x="398" y="549"/>
                </a:lnTo>
                <a:lnTo>
                  <a:pt x="348" y="534"/>
                </a:lnTo>
                <a:lnTo>
                  <a:pt x="343" y="544"/>
                </a:lnTo>
                <a:lnTo>
                  <a:pt x="343" y="544"/>
                </a:lnTo>
                <a:lnTo>
                  <a:pt x="343" y="541"/>
                </a:lnTo>
                <a:lnTo>
                  <a:pt x="343" y="532"/>
                </a:lnTo>
                <a:lnTo>
                  <a:pt x="342" y="529"/>
                </a:lnTo>
                <a:lnTo>
                  <a:pt x="338" y="524"/>
                </a:lnTo>
                <a:lnTo>
                  <a:pt x="334" y="519"/>
                </a:lnTo>
                <a:lnTo>
                  <a:pt x="328" y="514"/>
                </a:lnTo>
                <a:lnTo>
                  <a:pt x="328" y="514"/>
                </a:lnTo>
                <a:lnTo>
                  <a:pt x="314" y="508"/>
                </a:lnTo>
                <a:lnTo>
                  <a:pt x="303" y="504"/>
                </a:lnTo>
                <a:lnTo>
                  <a:pt x="295" y="501"/>
                </a:lnTo>
                <a:lnTo>
                  <a:pt x="288" y="499"/>
                </a:lnTo>
                <a:lnTo>
                  <a:pt x="288" y="499"/>
                </a:lnTo>
                <a:lnTo>
                  <a:pt x="282" y="498"/>
                </a:lnTo>
                <a:lnTo>
                  <a:pt x="273" y="498"/>
                </a:lnTo>
                <a:lnTo>
                  <a:pt x="263" y="499"/>
                </a:lnTo>
                <a:lnTo>
                  <a:pt x="263" y="499"/>
                </a:lnTo>
                <a:lnTo>
                  <a:pt x="262" y="503"/>
                </a:lnTo>
                <a:lnTo>
                  <a:pt x="258" y="506"/>
                </a:lnTo>
                <a:lnTo>
                  <a:pt x="253" y="509"/>
                </a:lnTo>
                <a:lnTo>
                  <a:pt x="253" y="509"/>
                </a:lnTo>
                <a:lnTo>
                  <a:pt x="240" y="515"/>
                </a:lnTo>
                <a:lnTo>
                  <a:pt x="234" y="519"/>
                </a:lnTo>
                <a:lnTo>
                  <a:pt x="164" y="489"/>
                </a:lnTo>
                <a:lnTo>
                  <a:pt x="134" y="444"/>
                </a:lnTo>
                <a:lnTo>
                  <a:pt x="74" y="414"/>
                </a:lnTo>
                <a:close/>
                <a:moveTo>
                  <a:pt x="579" y="1277"/>
                </a:moveTo>
                <a:lnTo>
                  <a:pt x="582" y="1277"/>
                </a:lnTo>
                <a:lnTo>
                  <a:pt x="582" y="1277"/>
                </a:lnTo>
                <a:lnTo>
                  <a:pt x="601" y="1277"/>
                </a:lnTo>
                <a:lnTo>
                  <a:pt x="601" y="1277"/>
                </a:lnTo>
                <a:lnTo>
                  <a:pt x="603" y="1314"/>
                </a:lnTo>
                <a:lnTo>
                  <a:pt x="604" y="1331"/>
                </a:lnTo>
                <a:lnTo>
                  <a:pt x="607" y="1342"/>
                </a:lnTo>
                <a:lnTo>
                  <a:pt x="607" y="1342"/>
                </a:lnTo>
                <a:lnTo>
                  <a:pt x="617" y="1380"/>
                </a:lnTo>
                <a:lnTo>
                  <a:pt x="622" y="1412"/>
                </a:lnTo>
                <a:lnTo>
                  <a:pt x="622" y="1412"/>
                </a:lnTo>
                <a:lnTo>
                  <a:pt x="624" y="1444"/>
                </a:lnTo>
                <a:lnTo>
                  <a:pt x="627" y="1465"/>
                </a:lnTo>
                <a:lnTo>
                  <a:pt x="627" y="1487"/>
                </a:lnTo>
                <a:lnTo>
                  <a:pt x="627" y="1487"/>
                </a:lnTo>
                <a:lnTo>
                  <a:pt x="627" y="1498"/>
                </a:lnTo>
                <a:lnTo>
                  <a:pt x="629" y="1511"/>
                </a:lnTo>
                <a:lnTo>
                  <a:pt x="633" y="1539"/>
                </a:lnTo>
                <a:lnTo>
                  <a:pt x="637" y="1569"/>
                </a:lnTo>
                <a:lnTo>
                  <a:pt x="637" y="1583"/>
                </a:lnTo>
                <a:lnTo>
                  <a:pt x="637" y="1596"/>
                </a:lnTo>
                <a:lnTo>
                  <a:pt x="637" y="1596"/>
                </a:lnTo>
                <a:lnTo>
                  <a:pt x="634" y="1617"/>
                </a:lnTo>
                <a:lnTo>
                  <a:pt x="630" y="1631"/>
                </a:lnTo>
                <a:lnTo>
                  <a:pt x="628" y="1644"/>
                </a:lnTo>
                <a:lnTo>
                  <a:pt x="627" y="1656"/>
                </a:lnTo>
                <a:lnTo>
                  <a:pt x="627" y="1656"/>
                </a:lnTo>
                <a:lnTo>
                  <a:pt x="625" y="1671"/>
                </a:lnTo>
                <a:lnTo>
                  <a:pt x="627" y="1684"/>
                </a:lnTo>
                <a:lnTo>
                  <a:pt x="627" y="1696"/>
                </a:lnTo>
                <a:lnTo>
                  <a:pt x="627" y="1713"/>
                </a:lnTo>
                <a:lnTo>
                  <a:pt x="627" y="1713"/>
                </a:lnTo>
                <a:lnTo>
                  <a:pt x="617" y="1711"/>
                </a:lnTo>
                <a:lnTo>
                  <a:pt x="617" y="1711"/>
                </a:lnTo>
                <a:lnTo>
                  <a:pt x="613" y="1703"/>
                </a:lnTo>
                <a:lnTo>
                  <a:pt x="609" y="1694"/>
                </a:lnTo>
                <a:lnTo>
                  <a:pt x="607" y="1681"/>
                </a:lnTo>
                <a:lnTo>
                  <a:pt x="607" y="1681"/>
                </a:lnTo>
                <a:lnTo>
                  <a:pt x="604" y="1671"/>
                </a:lnTo>
                <a:lnTo>
                  <a:pt x="601" y="1664"/>
                </a:lnTo>
                <a:lnTo>
                  <a:pt x="596" y="1652"/>
                </a:lnTo>
                <a:lnTo>
                  <a:pt x="587" y="1631"/>
                </a:lnTo>
                <a:lnTo>
                  <a:pt x="587" y="1631"/>
                </a:lnTo>
                <a:lnTo>
                  <a:pt x="579" y="1611"/>
                </a:lnTo>
                <a:lnTo>
                  <a:pt x="577" y="1604"/>
                </a:lnTo>
                <a:lnTo>
                  <a:pt x="577" y="1596"/>
                </a:lnTo>
                <a:lnTo>
                  <a:pt x="577" y="1576"/>
                </a:lnTo>
                <a:lnTo>
                  <a:pt x="577" y="1576"/>
                </a:lnTo>
                <a:lnTo>
                  <a:pt x="577" y="1563"/>
                </a:lnTo>
                <a:lnTo>
                  <a:pt x="577" y="1551"/>
                </a:lnTo>
                <a:lnTo>
                  <a:pt x="579" y="1533"/>
                </a:lnTo>
                <a:lnTo>
                  <a:pt x="582" y="1516"/>
                </a:lnTo>
                <a:lnTo>
                  <a:pt x="582" y="1509"/>
                </a:lnTo>
                <a:lnTo>
                  <a:pt x="582" y="1501"/>
                </a:lnTo>
                <a:lnTo>
                  <a:pt x="582" y="1501"/>
                </a:lnTo>
                <a:lnTo>
                  <a:pt x="581" y="1454"/>
                </a:lnTo>
                <a:lnTo>
                  <a:pt x="579" y="1424"/>
                </a:lnTo>
                <a:lnTo>
                  <a:pt x="577" y="1394"/>
                </a:lnTo>
                <a:lnTo>
                  <a:pt x="577" y="1394"/>
                </a:lnTo>
                <a:lnTo>
                  <a:pt x="571" y="1323"/>
                </a:lnTo>
                <a:lnTo>
                  <a:pt x="579" y="1277"/>
                </a:lnTo>
                <a:close/>
                <a:moveTo>
                  <a:pt x="25" y="474"/>
                </a:moveTo>
                <a:lnTo>
                  <a:pt x="25" y="474"/>
                </a:lnTo>
                <a:lnTo>
                  <a:pt x="25" y="474"/>
                </a:lnTo>
                <a:lnTo>
                  <a:pt x="25" y="474"/>
                </a:lnTo>
                <a:lnTo>
                  <a:pt x="25" y="474"/>
                </a:lnTo>
                <a:lnTo>
                  <a:pt x="25" y="4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87FD41CB-0A7D-8723-371F-9CCC48B14C3D}"/>
              </a:ext>
            </a:extLst>
          </p:cNvPr>
          <p:cNvSpPr>
            <a:spLocks noEditPoints="1"/>
          </p:cNvSpPr>
          <p:nvPr/>
        </p:nvSpPr>
        <p:spPr bwMode="auto">
          <a:xfrm>
            <a:off x="4273700" y="3984878"/>
            <a:ext cx="1568149" cy="2357678"/>
          </a:xfrm>
          <a:custGeom>
            <a:avLst/>
            <a:gdLst>
              <a:gd name="T0" fmla="*/ 335 w 1150"/>
              <a:gd name="T1" fmla="*/ 1010 h 1729"/>
              <a:gd name="T2" fmla="*/ 368 w 1150"/>
              <a:gd name="T3" fmla="*/ 1238 h 1729"/>
              <a:gd name="T4" fmla="*/ 353 w 1150"/>
              <a:gd name="T5" fmla="*/ 1399 h 1729"/>
              <a:gd name="T6" fmla="*/ 351 w 1150"/>
              <a:gd name="T7" fmla="*/ 1598 h 1729"/>
              <a:gd name="T8" fmla="*/ 304 w 1150"/>
              <a:gd name="T9" fmla="*/ 1635 h 1729"/>
              <a:gd name="T10" fmla="*/ 246 w 1150"/>
              <a:gd name="T11" fmla="*/ 1681 h 1729"/>
              <a:gd name="T12" fmla="*/ 286 w 1150"/>
              <a:gd name="T13" fmla="*/ 1728 h 1729"/>
              <a:gd name="T14" fmla="*/ 439 w 1150"/>
              <a:gd name="T15" fmla="*/ 1650 h 1729"/>
              <a:gd name="T16" fmla="*/ 419 w 1150"/>
              <a:gd name="T17" fmla="*/ 1617 h 1729"/>
              <a:gd name="T18" fmla="*/ 452 w 1150"/>
              <a:gd name="T19" fmla="*/ 1371 h 1729"/>
              <a:gd name="T20" fmla="*/ 467 w 1150"/>
              <a:gd name="T21" fmla="*/ 1297 h 1729"/>
              <a:gd name="T22" fmla="*/ 579 w 1150"/>
              <a:gd name="T23" fmla="*/ 1166 h 1729"/>
              <a:gd name="T24" fmla="*/ 584 w 1150"/>
              <a:gd name="T25" fmla="*/ 1374 h 1729"/>
              <a:gd name="T26" fmla="*/ 594 w 1150"/>
              <a:gd name="T27" fmla="*/ 1564 h 1729"/>
              <a:gd name="T28" fmla="*/ 574 w 1150"/>
              <a:gd name="T29" fmla="*/ 1627 h 1729"/>
              <a:gd name="T30" fmla="*/ 658 w 1150"/>
              <a:gd name="T31" fmla="*/ 1704 h 1729"/>
              <a:gd name="T32" fmla="*/ 734 w 1150"/>
              <a:gd name="T33" fmla="*/ 1685 h 1729"/>
              <a:gd name="T34" fmla="*/ 684 w 1150"/>
              <a:gd name="T35" fmla="*/ 1625 h 1729"/>
              <a:gd name="T36" fmla="*/ 657 w 1150"/>
              <a:gd name="T37" fmla="*/ 1530 h 1729"/>
              <a:gd name="T38" fmla="*/ 682 w 1150"/>
              <a:gd name="T39" fmla="*/ 1169 h 1729"/>
              <a:gd name="T40" fmla="*/ 702 w 1150"/>
              <a:gd name="T41" fmla="*/ 984 h 1729"/>
              <a:gd name="T42" fmla="*/ 662 w 1150"/>
              <a:gd name="T43" fmla="*/ 527 h 1729"/>
              <a:gd name="T44" fmla="*/ 771 w 1150"/>
              <a:gd name="T45" fmla="*/ 672 h 1729"/>
              <a:gd name="T46" fmla="*/ 871 w 1150"/>
              <a:gd name="T47" fmla="*/ 562 h 1729"/>
              <a:gd name="T48" fmla="*/ 906 w 1150"/>
              <a:gd name="T49" fmla="*/ 497 h 1729"/>
              <a:gd name="T50" fmla="*/ 901 w 1150"/>
              <a:gd name="T51" fmla="*/ 444 h 1729"/>
              <a:gd name="T52" fmla="*/ 1025 w 1150"/>
              <a:gd name="T53" fmla="*/ 397 h 1729"/>
              <a:gd name="T54" fmla="*/ 1128 w 1150"/>
              <a:gd name="T55" fmla="*/ 267 h 1729"/>
              <a:gd name="T56" fmla="*/ 1107 w 1150"/>
              <a:gd name="T57" fmla="*/ 126 h 1729"/>
              <a:gd name="T58" fmla="*/ 1033 w 1150"/>
              <a:gd name="T59" fmla="*/ 117 h 1729"/>
              <a:gd name="T60" fmla="*/ 913 w 1150"/>
              <a:gd name="T61" fmla="*/ 284 h 1729"/>
              <a:gd name="T62" fmla="*/ 907 w 1150"/>
              <a:gd name="T63" fmla="*/ 386 h 1729"/>
              <a:gd name="T64" fmla="*/ 826 w 1150"/>
              <a:gd name="T65" fmla="*/ 452 h 1729"/>
              <a:gd name="T66" fmla="*/ 816 w 1150"/>
              <a:gd name="T67" fmla="*/ 484 h 1729"/>
              <a:gd name="T68" fmla="*/ 812 w 1150"/>
              <a:gd name="T69" fmla="*/ 501 h 1729"/>
              <a:gd name="T70" fmla="*/ 765 w 1150"/>
              <a:gd name="T71" fmla="*/ 482 h 1729"/>
              <a:gd name="T72" fmla="*/ 742 w 1150"/>
              <a:gd name="T73" fmla="*/ 393 h 1729"/>
              <a:gd name="T74" fmla="*/ 652 w 1150"/>
              <a:gd name="T75" fmla="*/ 308 h 1729"/>
              <a:gd name="T76" fmla="*/ 652 w 1150"/>
              <a:gd name="T77" fmla="*/ 248 h 1729"/>
              <a:gd name="T78" fmla="*/ 608 w 1150"/>
              <a:gd name="T79" fmla="*/ 158 h 1729"/>
              <a:gd name="T80" fmla="*/ 584 w 1150"/>
              <a:gd name="T81" fmla="*/ 40 h 1729"/>
              <a:gd name="T82" fmla="*/ 495 w 1150"/>
              <a:gd name="T83" fmla="*/ 2 h 1729"/>
              <a:gd name="T84" fmla="*/ 422 w 1150"/>
              <a:gd name="T85" fmla="*/ 21 h 1729"/>
              <a:gd name="T86" fmla="*/ 387 w 1150"/>
              <a:gd name="T87" fmla="*/ 149 h 1729"/>
              <a:gd name="T88" fmla="*/ 339 w 1150"/>
              <a:gd name="T89" fmla="*/ 253 h 1729"/>
              <a:gd name="T90" fmla="*/ 371 w 1150"/>
              <a:gd name="T91" fmla="*/ 296 h 1729"/>
              <a:gd name="T92" fmla="*/ 402 w 1150"/>
              <a:gd name="T93" fmla="*/ 308 h 1729"/>
              <a:gd name="T94" fmla="*/ 307 w 1150"/>
              <a:gd name="T95" fmla="*/ 349 h 1729"/>
              <a:gd name="T96" fmla="*/ 164 w 1150"/>
              <a:gd name="T97" fmla="*/ 462 h 1729"/>
              <a:gd name="T98" fmla="*/ 127 w 1150"/>
              <a:gd name="T99" fmla="*/ 350 h 1729"/>
              <a:gd name="T100" fmla="*/ 75 w 1150"/>
              <a:gd name="T101" fmla="*/ 298 h 1729"/>
              <a:gd name="T102" fmla="*/ 80 w 1150"/>
              <a:gd name="T103" fmla="*/ 113 h 1729"/>
              <a:gd name="T104" fmla="*/ 10 w 1150"/>
              <a:gd name="T105" fmla="*/ 108 h 1729"/>
              <a:gd name="T106" fmla="*/ 60 w 1150"/>
              <a:gd name="T107" fmla="*/ 308 h 1729"/>
              <a:gd name="T108" fmla="*/ 39 w 1150"/>
              <a:gd name="T109" fmla="*/ 361 h 1729"/>
              <a:gd name="T110" fmla="*/ 55 w 1150"/>
              <a:gd name="T111" fmla="*/ 417 h 1729"/>
              <a:gd name="T112" fmla="*/ 105 w 1150"/>
              <a:gd name="T113" fmla="*/ 437 h 1729"/>
              <a:gd name="T114" fmla="*/ 189 w 1150"/>
              <a:gd name="T115" fmla="*/ 617 h 1729"/>
              <a:gd name="T116" fmla="*/ 346 w 1150"/>
              <a:gd name="T117" fmla="*/ 553 h 1729"/>
              <a:gd name="T118" fmla="*/ 320 w 1150"/>
              <a:gd name="T119" fmla="*/ 878 h 1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50" h="1729">
                <a:moveTo>
                  <a:pt x="363" y="772"/>
                </a:moveTo>
                <a:lnTo>
                  <a:pt x="363" y="772"/>
                </a:lnTo>
                <a:lnTo>
                  <a:pt x="343" y="823"/>
                </a:lnTo>
                <a:lnTo>
                  <a:pt x="329" y="859"/>
                </a:lnTo>
                <a:lnTo>
                  <a:pt x="320" y="878"/>
                </a:lnTo>
                <a:lnTo>
                  <a:pt x="320" y="878"/>
                </a:lnTo>
                <a:lnTo>
                  <a:pt x="326" y="878"/>
                </a:lnTo>
                <a:lnTo>
                  <a:pt x="336" y="878"/>
                </a:lnTo>
                <a:lnTo>
                  <a:pt x="348" y="879"/>
                </a:lnTo>
                <a:lnTo>
                  <a:pt x="348" y="879"/>
                </a:lnTo>
                <a:lnTo>
                  <a:pt x="342" y="947"/>
                </a:lnTo>
                <a:lnTo>
                  <a:pt x="335" y="1010"/>
                </a:lnTo>
                <a:lnTo>
                  <a:pt x="329" y="1068"/>
                </a:lnTo>
                <a:lnTo>
                  <a:pt x="329" y="1068"/>
                </a:lnTo>
                <a:lnTo>
                  <a:pt x="324" y="1111"/>
                </a:lnTo>
                <a:lnTo>
                  <a:pt x="322" y="1135"/>
                </a:lnTo>
                <a:lnTo>
                  <a:pt x="324" y="1146"/>
                </a:lnTo>
                <a:lnTo>
                  <a:pt x="324" y="1148"/>
                </a:lnTo>
                <a:lnTo>
                  <a:pt x="324" y="1148"/>
                </a:lnTo>
                <a:lnTo>
                  <a:pt x="371" y="1161"/>
                </a:lnTo>
                <a:lnTo>
                  <a:pt x="371" y="1161"/>
                </a:lnTo>
                <a:lnTo>
                  <a:pt x="370" y="1176"/>
                </a:lnTo>
                <a:lnTo>
                  <a:pt x="370" y="1196"/>
                </a:lnTo>
                <a:lnTo>
                  <a:pt x="368" y="1238"/>
                </a:lnTo>
                <a:lnTo>
                  <a:pt x="367" y="1275"/>
                </a:lnTo>
                <a:lnTo>
                  <a:pt x="366" y="1288"/>
                </a:lnTo>
                <a:lnTo>
                  <a:pt x="365" y="1294"/>
                </a:lnTo>
                <a:lnTo>
                  <a:pt x="365" y="1294"/>
                </a:lnTo>
                <a:lnTo>
                  <a:pt x="363" y="1297"/>
                </a:lnTo>
                <a:lnTo>
                  <a:pt x="362" y="1304"/>
                </a:lnTo>
                <a:lnTo>
                  <a:pt x="361" y="1325"/>
                </a:lnTo>
                <a:lnTo>
                  <a:pt x="358" y="1350"/>
                </a:lnTo>
                <a:lnTo>
                  <a:pt x="356" y="1374"/>
                </a:lnTo>
                <a:lnTo>
                  <a:pt x="356" y="1374"/>
                </a:lnTo>
                <a:lnTo>
                  <a:pt x="353" y="1385"/>
                </a:lnTo>
                <a:lnTo>
                  <a:pt x="353" y="1399"/>
                </a:lnTo>
                <a:lnTo>
                  <a:pt x="352" y="1428"/>
                </a:lnTo>
                <a:lnTo>
                  <a:pt x="353" y="1456"/>
                </a:lnTo>
                <a:lnTo>
                  <a:pt x="356" y="1479"/>
                </a:lnTo>
                <a:lnTo>
                  <a:pt x="356" y="1479"/>
                </a:lnTo>
                <a:lnTo>
                  <a:pt x="358" y="1511"/>
                </a:lnTo>
                <a:lnTo>
                  <a:pt x="361" y="1544"/>
                </a:lnTo>
                <a:lnTo>
                  <a:pt x="361" y="1544"/>
                </a:lnTo>
                <a:lnTo>
                  <a:pt x="361" y="1552"/>
                </a:lnTo>
                <a:lnTo>
                  <a:pt x="360" y="1561"/>
                </a:lnTo>
                <a:lnTo>
                  <a:pt x="357" y="1577"/>
                </a:lnTo>
                <a:lnTo>
                  <a:pt x="352" y="1590"/>
                </a:lnTo>
                <a:lnTo>
                  <a:pt x="351" y="1598"/>
                </a:lnTo>
                <a:lnTo>
                  <a:pt x="351" y="1598"/>
                </a:lnTo>
                <a:lnTo>
                  <a:pt x="350" y="1602"/>
                </a:lnTo>
                <a:lnTo>
                  <a:pt x="347" y="1606"/>
                </a:lnTo>
                <a:lnTo>
                  <a:pt x="339" y="1612"/>
                </a:lnTo>
                <a:lnTo>
                  <a:pt x="330" y="1617"/>
                </a:lnTo>
                <a:lnTo>
                  <a:pt x="321" y="1625"/>
                </a:lnTo>
                <a:lnTo>
                  <a:pt x="321" y="1625"/>
                </a:lnTo>
                <a:lnTo>
                  <a:pt x="315" y="1630"/>
                </a:lnTo>
                <a:lnTo>
                  <a:pt x="311" y="1632"/>
                </a:lnTo>
                <a:lnTo>
                  <a:pt x="306" y="1635"/>
                </a:lnTo>
                <a:lnTo>
                  <a:pt x="306" y="1635"/>
                </a:lnTo>
                <a:lnTo>
                  <a:pt x="304" y="1635"/>
                </a:lnTo>
                <a:lnTo>
                  <a:pt x="301" y="1632"/>
                </a:lnTo>
                <a:lnTo>
                  <a:pt x="296" y="1630"/>
                </a:lnTo>
                <a:lnTo>
                  <a:pt x="291" y="1630"/>
                </a:lnTo>
                <a:lnTo>
                  <a:pt x="291" y="1630"/>
                </a:lnTo>
                <a:lnTo>
                  <a:pt x="289" y="1630"/>
                </a:lnTo>
                <a:lnTo>
                  <a:pt x="286" y="1631"/>
                </a:lnTo>
                <a:lnTo>
                  <a:pt x="278" y="1637"/>
                </a:lnTo>
                <a:lnTo>
                  <a:pt x="266" y="1650"/>
                </a:lnTo>
                <a:lnTo>
                  <a:pt x="253" y="1670"/>
                </a:lnTo>
                <a:lnTo>
                  <a:pt x="253" y="1670"/>
                </a:lnTo>
                <a:lnTo>
                  <a:pt x="249" y="1675"/>
                </a:lnTo>
                <a:lnTo>
                  <a:pt x="246" y="1681"/>
                </a:lnTo>
                <a:lnTo>
                  <a:pt x="245" y="1686"/>
                </a:lnTo>
                <a:lnTo>
                  <a:pt x="244" y="1692"/>
                </a:lnTo>
                <a:lnTo>
                  <a:pt x="244" y="1697"/>
                </a:lnTo>
                <a:lnTo>
                  <a:pt x="245" y="1702"/>
                </a:lnTo>
                <a:lnTo>
                  <a:pt x="248" y="1711"/>
                </a:lnTo>
                <a:lnTo>
                  <a:pt x="254" y="1717"/>
                </a:lnTo>
                <a:lnTo>
                  <a:pt x="260" y="1723"/>
                </a:lnTo>
                <a:lnTo>
                  <a:pt x="269" y="1727"/>
                </a:lnTo>
                <a:lnTo>
                  <a:pt x="276" y="1729"/>
                </a:lnTo>
                <a:lnTo>
                  <a:pt x="276" y="1729"/>
                </a:lnTo>
                <a:lnTo>
                  <a:pt x="281" y="1729"/>
                </a:lnTo>
                <a:lnTo>
                  <a:pt x="286" y="1728"/>
                </a:lnTo>
                <a:lnTo>
                  <a:pt x="296" y="1726"/>
                </a:lnTo>
                <a:lnTo>
                  <a:pt x="307" y="1719"/>
                </a:lnTo>
                <a:lnTo>
                  <a:pt x="319" y="1713"/>
                </a:lnTo>
                <a:lnTo>
                  <a:pt x="346" y="1697"/>
                </a:lnTo>
                <a:lnTo>
                  <a:pt x="360" y="1691"/>
                </a:lnTo>
                <a:lnTo>
                  <a:pt x="375" y="1685"/>
                </a:lnTo>
                <a:lnTo>
                  <a:pt x="375" y="1685"/>
                </a:lnTo>
                <a:lnTo>
                  <a:pt x="388" y="1680"/>
                </a:lnTo>
                <a:lnTo>
                  <a:pt x="401" y="1673"/>
                </a:lnTo>
                <a:lnTo>
                  <a:pt x="417" y="1665"/>
                </a:lnTo>
                <a:lnTo>
                  <a:pt x="439" y="1650"/>
                </a:lnTo>
                <a:lnTo>
                  <a:pt x="439" y="1650"/>
                </a:lnTo>
                <a:lnTo>
                  <a:pt x="443" y="1646"/>
                </a:lnTo>
                <a:lnTo>
                  <a:pt x="444" y="1641"/>
                </a:lnTo>
                <a:lnTo>
                  <a:pt x="444" y="1636"/>
                </a:lnTo>
                <a:lnTo>
                  <a:pt x="443" y="1631"/>
                </a:lnTo>
                <a:lnTo>
                  <a:pt x="442" y="1626"/>
                </a:lnTo>
                <a:lnTo>
                  <a:pt x="439" y="1621"/>
                </a:lnTo>
                <a:lnTo>
                  <a:pt x="434" y="1615"/>
                </a:lnTo>
                <a:lnTo>
                  <a:pt x="434" y="1615"/>
                </a:lnTo>
                <a:lnTo>
                  <a:pt x="432" y="1612"/>
                </a:lnTo>
                <a:lnTo>
                  <a:pt x="429" y="1612"/>
                </a:lnTo>
                <a:lnTo>
                  <a:pt x="424" y="1613"/>
                </a:lnTo>
                <a:lnTo>
                  <a:pt x="419" y="1617"/>
                </a:lnTo>
                <a:lnTo>
                  <a:pt x="419" y="1617"/>
                </a:lnTo>
                <a:lnTo>
                  <a:pt x="419" y="1584"/>
                </a:lnTo>
                <a:lnTo>
                  <a:pt x="419" y="1554"/>
                </a:lnTo>
                <a:lnTo>
                  <a:pt x="422" y="1527"/>
                </a:lnTo>
                <a:lnTo>
                  <a:pt x="422" y="1527"/>
                </a:lnTo>
                <a:lnTo>
                  <a:pt x="427" y="1500"/>
                </a:lnTo>
                <a:lnTo>
                  <a:pt x="434" y="1468"/>
                </a:lnTo>
                <a:lnTo>
                  <a:pt x="447" y="1414"/>
                </a:lnTo>
                <a:lnTo>
                  <a:pt x="447" y="1414"/>
                </a:lnTo>
                <a:lnTo>
                  <a:pt x="449" y="1405"/>
                </a:lnTo>
                <a:lnTo>
                  <a:pt x="450" y="1395"/>
                </a:lnTo>
                <a:lnTo>
                  <a:pt x="452" y="1371"/>
                </a:lnTo>
                <a:lnTo>
                  <a:pt x="454" y="1349"/>
                </a:lnTo>
                <a:lnTo>
                  <a:pt x="457" y="1340"/>
                </a:lnTo>
                <a:lnTo>
                  <a:pt x="458" y="1334"/>
                </a:lnTo>
                <a:lnTo>
                  <a:pt x="458" y="1334"/>
                </a:lnTo>
                <a:lnTo>
                  <a:pt x="460" y="1329"/>
                </a:lnTo>
                <a:lnTo>
                  <a:pt x="462" y="1324"/>
                </a:lnTo>
                <a:lnTo>
                  <a:pt x="462" y="1317"/>
                </a:lnTo>
                <a:lnTo>
                  <a:pt x="462" y="1310"/>
                </a:lnTo>
                <a:lnTo>
                  <a:pt x="462" y="1307"/>
                </a:lnTo>
                <a:lnTo>
                  <a:pt x="463" y="1304"/>
                </a:lnTo>
                <a:lnTo>
                  <a:pt x="463" y="1304"/>
                </a:lnTo>
                <a:lnTo>
                  <a:pt x="467" y="1297"/>
                </a:lnTo>
                <a:lnTo>
                  <a:pt x="469" y="1287"/>
                </a:lnTo>
                <a:lnTo>
                  <a:pt x="473" y="1258"/>
                </a:lnTo>
                <a:lnTo>
                  <a:pt x="473" y="1258"/>
                </a:lnTo>
                <a:lnTo>
                  <a:pt x="482" y="1218"/>
                </a:lnTo>
                <a:lnTo>
                  <a:pt x="493" y="1171"/>
                </a:lnTo>
                <a:lnTo>
                  <a:pt x="493" y="1171"/>
                </a:lnTo>
                <a:lnTo>
                  <a:pt x="514" y="1164"/>
                </a:lnTo>
                <a:lnTo>
                  <a:pt x="528" y="1161"/>
                </a:lnTo>
                <a:lnTo>
                  <a:pt x="528" y="1161"/>
                </a:lnTo>
                <a:lnTo>
                  <a:pt x="545" y="1162"/>
                </a:lnTo>
                <a:lnTo>
                  <a:pt x="579" y="1166"/>
                </a:lnTo>
                <a:lnTo>
                  <a:pt x="579" y="1166"/>
                </a:lnTo>
                <a:lnTo>
                  <a:pt x="584" y="1202"/>
                </a:lnTo>
                <a:lnTo>
                  <a:pt x="587" y="1231"/>
                </a:lnTo>
                <a:lnTo>
                  <a:pt x="587" y="1231"/>
                </a:lnTo>
                <a:lnTo>
                  <a:pt x="590" y="1241"/>
                </a:lnTo>
                <a:lnTo>
                  <a:pt x="594" y="1253"/>
                </a:lnTo>
                <a:lnTo>
                  <a:pt x="597" y="1269"/>
                </a:lnTo>
                <a:lnTo>
                  <a:pt x="597" y="1279"/>
                </a:lnTo>
                <a:lnTo>
                  <a:pt x="597" y="1290"/>
                </a:lnTo>
                <a:lnTo>
                  <a:pt x="597" y="1290"/>
                </a:lnTo>
                <a:lnTo>
                  <a:pt x="595" y="1317"/>
                </a:lnTo>
                <a:lnTo>
                  <a:pt x="590" y="1345"/>
                </a:lnTo>
                <a:lnTo>
                  <a:pt x="584" y="1374"/>
                </a:lnTo>
                <a:lnTo>
                  <a:pt x="580" y="1399"/>
                </a:lnTo>
                <a:lnTo>
                  <a:pt x="580" y="1399"/>
                </a:lnTo>
                <a:lnTo>
                  <a:pt x="579" y="1424"/>
                </a:lnTo>
                <a:lnTo>
                  <a:pt x="579" y="1450"/>
                </a:lnTo>
                <a:lnTo>
                  <a:pt x="581" y="1491"/>
                </a:lnTo>
                <a:lnTo>
                  <a:pt x="581" y="1491"/>
                </a:lnTo>
                <a:lnTo>
                  <a:pt x="582" y="1504"/>
                </a:lnTo>
                <a:lnTo>
                  <a:pt x="586" y="1519"/>
                </a:lnTo>
                <a:lnTo>
                  <a:pt x="590" y="1534"/>
                </a:lnTo>
                <a:lnTo>
                  <a:pt x="592" y="1550"/>
                </a:lnTo>
                <a:lnTo>
                  <a:pt x="592" y="1550"/>
                </a:lnTo>
                <a:lnTo>
                  <a:pt x="594" y="1564"/>
                </a:lnTo>
                <a:lnTo>
                  <a:pt x="596" y="1574"/>
                </a:lnTo>
                <a:lnTo>
                  <a:pt x="597" y="1582"/>
                </a:lnTo>
                <a:lnTo>
                  <a:pt x="596" y="1592"/>
                </a:lnTo>
                <a:lnTo>
                  <a:pt x="596" y="1592"/>
                </a:lnTo>
                <a:lnTo>
                  <a:pt x="594" y="1615"/>
                </a:lnTo>
                <a:lnTo>
                  <a:pt x="592" y="1625"/>
                </a:lnTo>
                <a:lnTo>
                  <a:pt x="592" y="1625"/>
                </a:lnTo>
                <a:lnTo>
                  <a:pt x="590" y="1625"/>
                </a:lnTo>
                <a:lnTo>
                  <a:pt x="584" y="1623"/>
                </a:lnTo>
                <a:lnTo>
                  <a:pt x="580" y="1625"/>
                </a:lnTo>
                <a:lnTo>
                  <a:pt x="576" y="1625"/>
                </a:lnTo>
                <a:lnTo>
                  <a:pt x="574" y="1627"/>
                </a:lnTo>
                <a:lnTo>
                  <a:pt x="572" y="1630"/>
                </a:lnTo>
                <a:lnTo>
                  <a:pt x="572" y="1630"/>
                </a:lnTo>
                <a:lnTo>
                  <a:pt x="572" y="1636"/>
                </a:lnTo>
                <a:lnTo>
                  <a:pt x="574" y="1641"/>
                </a:lnTo>
                <a:lnTo>
                  <a:pt x="577" y="1645"/>
                </a:lnTo>
                <a:lnTo>
                  <a:pt x="582" y="1650"/>
                </a:lnTo>
                <a:lnTo>
                  <a:pt x="582" y="1650"/>
                </a:lnTo>
                <a:lnTo>
                  <a:pt x="608" y="1671"/>
                </a:lnTo>
                <a:lnTo>
                  <a:pt x="627" y="1685"/>
                </a:lnTo>
                <a:lnTo>
                  <a:pt x="642" y="1694"/>
                </a:lnTo>
                <a:lnTo>
                  <a:pt x="642" y="1694"/>
                </a:lnTo>
                <a:lnTo>
                  <a:pt x="658" y="1704"/>
                </a:lnTo>
                <a:lnTo>
                  <a:pt x="669" y="1709"/>
                </a:lnTo>
                <a:lnTo>
                  <a:pt x="681" y="1713"/>
                </a:lnTo>
                <a:lnTo>
                  <a:pt x="692" y="1717"/>
                </a:lnTo>
                <a:lnTo>
                  <a:pt x="703" y="1718"/>
                </a:lnTo>
                <a:lnTo>
                  <a:pt x="708" y="1717"/>
                </a:lnTo>
                <a:lnTo>
                  <a:pt x="713" y="1716"/>
                </a:lnTo>
                <a:lnTo>
                  <a:pt x="718" y="1713"/>
                </a:lnTo>
                <a:lnTo>
                  <a:pt x="722" y="1709"/>
                </a:lnTo>
                <a:lnTo>
                  <a:pt x="722" y="1709"/>
                </a:lnTo>
                <a:lnTo>
                  <a:pt x="728" y="1701"/>
                </a:lnTo>
                <a:lnTo>
                  <a:pt x="732" y="1693"/>
                </a:lnTo>
                <a:lnTo>
                  <a:pt x="734" y="1685"/>
                </a:lnTo>
                <a:lnTo>
                  <a:pt x="734" y="1677"/>
                </a:lnTo>
                <a:lnTo>
                  <a:pt x="733" y="1670"/>
                </a:lnTo>
                <a:lnTo>
                  <a:pt x="730" y="1662"/>
                </a:lnTo>
                <a:lnTo>
                  <a:pt x="727" y="1656"/>
                </a:lnTo>
                <a:lnTo>
                  <a:pt x="722" y="1650"/>
                </a:lnTo>
                <a:lnTo>
                  <a:pt x="722" y="1650"/>
                </a:lnTo>
                <a:lnTo>
                  <a:pt x="712" y="1640"/>
                </a:lnTo>
                <a:lnTo>
                  <a:pt x="702" y="1632"/>
                </a:lnTo>
                <a:lnTo>
                  <a:pt x="693" y="1627"/>
                </a:lnTo>
                <a:lnTo>
                  <a:pt x="687" y="1625"/>
                </a:lnTo>
                <a:lnTo>
                  <a:pt x="687" y="1625"/>
                </a:lnTo>
                <a:lnTo>
                  <a:pt x="684" y="1625"/>
                </a:lnTo>
                <a:lnTo>
                  <a:pt x="682" y="1625"/>
                </a:lnTo>
                <a:lnTo>
                  <a:pt x="678" y="1627"/>
                </a:lnTo>
                <a:lnTo>
                  <a:pt x="674" y="1630"/>
                </a:lnTo>
                <a:lnTo>
                  <a:pt x="672" y="1630"/>
                </a:lnTo>
                <a:lnTo>
                  <a:pt x="672" y="1630"/>
                </a:lnTo>
                <a:lnTo>
                  <a:pt x="661" y="1611"/>
                </a:lnTo>
                <a:lnTo>
                  <a:pt x="654" y="1598"/>
                </a:lnTo>
                <a:lnTo>
                  <a:pt x="652" y="1592"/>
                </a:lnTo>
                <a:lnTo>
                  <a:pt x="652" y="1590"/>
                </a:lnTo>
                <a:lnTo>
                  <a:pt x="652" y="1590"/>
                </a:lnTo>
                <a:lnTo>
                  <a:pt x="657" y="1530"/>
                </a:lnTo>
                <a:lnTo>
                  <a:pt x="657" y="1530"/>
                </a:lnTo>
                <a:lnTo>
                  <a:pt x="664" y="1469"/>
                </a:lnTo>
                <a:lnTo>
                  <a:pt x="677" y="1390"/>
                </a:lnTo>
                <a:lnTo>
                  <a:pt x="677" y="1390"/>
                </a:lnTo>
                <a:lnTo>
                  <a:pt x="679" y="1371"/>
                </a:lnTo>
                <a:lnTo>
                  <a:pt x="682" y="1353"/>
                </a:lnTo>
                <a:lnTo>
                  <a:pt x="683" y="1318"/>
                </a:lnTo>
                <a:lnTo>
                  <a:pt x="683" y="1292"/>
                </a:lnTo>
                <a:lnTo>
                  <a:pt x="682" y="1280"/>
                </a:lnTo>
                <a:lnTo>
                  <a:pt x="682" y="1280"/>
                </a:lnTo>
                <a:lnTo>
                  <a:pt x="682" y="1244"/>
                </a:lnTo>
                <a:lnTo>
                  <a:pt x="682" y="1201"/>
                </a:lnTo>
                <a:lnTo>
                  <a:pt x="682" y="1169"/>
                </a:lnTo>
                <a:lnTo>
                  <a:pt x="682" y="1169"/>
                </a:lnTo>
                <a:lnTo>
                  <a:pt x="686" y="1167"/>
                </a:lnTo>
                <a:lnTo>
                  <a:pt x="689" y="1163"/>
                </a:lnTo>
                <a:lnTo>
                  <a:pt x="691" y="1159"/>
                </a:lnTo>
                <a:lnTo>
                  <a:pt x="692" y="1156"/>
                </a:lnTo>
                <a:lnTo>
                  <a:pt x="692" y="1156"/>
                </a:lnTo>
                <a:lnTo>
                  <a:pt x="702" y="1093"/>
                </a:lnTo>
                <a:lnTo>
                  <a:pt x="707" y="1050"/>
                </a:lnTo>
                <a:lnTo>
                  <a:pt x="707" y="1030"/>
                </a:lnTo>
                <a:lnTo>
                  <a:pt x="707" y="1016"/>
                </a:lnTo>
                <a:lnTo>
                  <a:pt x="707" y="1016"/>
                </a:lnTo>
                <a:lnTo>
                  <a:pt x="702" y="984"/>
                </a:lnTo>
                <a:lnTo>
                  <a:pt x="693" y="940"/>
                </a:lnTo>
                <a:lnTo>
                  <a:pt x="682" y="886"/>
                </a:lnTo>
                <a:lnTo>
                  <a:pt x="717" y="876"/>
                </a:lnTo>
                <a:lnTo>
                  <a:pt x="647" y="682"/>
                </a:lnTo>
                <a:lnTo>
                  <a:pt x="647" y="682"/>
                </a:lnTo>
                <a:lnTo>
                  <a:pt x="645" y="649"/>
                </a:lnTo>
                <a:lnTo>
                  <a:pt x="642" y="612"/>
                </a:lnTo>
                <a:lnTo>
                  <a:pt x="642" y="612"/>
                </a:lnTo>
                <a:lnTo>
                  <a:pt x="646" y="596"/>
                </a:lnTo>
                <a:lnTo>
                  <a:pt x="652" y="567"/>
                </a:lnTo>
                <a:lnTo>
                  <a:pt x="662" y="527"/>
                </a:lnTo>
                <a:lnTo>
                  <a:pt x="662" y="527"/>
                </a:lnTo>
                <a:lnTo>
                  <a:pt x="671" y="547"/>
                </a:lnTo>
                <a:lnTo>
                  <a:pt x="691" y="591"/>
                </a:lnTo>
                <a:lnTo>
                  <a:pt x="703" y="616"/>
                </a:lnTo>
                <a:lnTo>
                  <a:pt x="714" y="637"/>
                </a:lnTo>
                <a:lnTo>
                  <a:pt x="724" y="653"/>
                </a:lnTo>
                <a:lnTo>
                  <a:pt x="728" y="659"/>
                </a:lnTo>
                <a:lnTo>
                  <a:pt x="732" y="662"/>
                </a:lnTo>
                <a:lnTo>
                  <a:pt x="732" y="662"/>
                </a:lnTo>
                <a:lnTo>
                  <a:pt x="744" y="667"/>
                </a:lnTo>
                <a:lnTo>
                  <a:pt x="755" y="671"/>
                </a:lnTo>
                <a:lnTo>
                  <a:pt x="765" y="672"/>
                </a:lnTo>
                <a:lnTo>
                  <a:pt x="771" y="672"/>
                </a:lnTo>
                <a:lnTo>
                  <a:pt x="771" y="672"/>
                </a:lnTo>
                <a:lnTo>
                  <a:pt x="773" y="672"/>
                </a:lnTo>
                <a:lnTo>
                  <a:pt x="774" y="673"/>
                </a:lnTo>
                <a:lnTo>
                  <a:pt x="776" y="674"/>
                </a:lnTo>
                <a:lnTo>
                  <a:pt x="778" y="674"/>
                </a:lnTo>
                <a:lnTo>
                  <a:pt x="780" y="672"/>
                </a:lnTo>
                <a:lnTo>
                  <a:pt x="791" y="662"/>
                </a:lnTo>
                <a:lnTo>
                  <a:pt x="791" y="662"/>
                </a:lnTo>
                <a:lnTo>
                  <a:pt x="806" y="646"/>
                </a:lnTo>
                <a:lnTo>
                  <a:pt x="816" y="632"/>
                </a:lnTo>
                <a:lnTo>
                  <a:pt x="826" y="617"/>
                </a:lnTo>
                <a:lnTo>
                  <a:pt x="871" y="562"/>
                </a:lnTo>
                <a:lnTo>
                  <a:pt x="871" y="562"/>
                </a:lnTo>
                <a:lnTo>
                  <a:pt x="870" y="555"/>
                </a:lnTo>
                <a:lnTo>
                  <a:pt x="867" y="550"/>
                </a:lnTo>
                <a:lnTo>
                  <a:pt x="866" y="547"/>
                </a:lnTo>
                <a:lnTo>
                  <a:pt x="866" y="547"/>
                </a:lnTo>
                <a:lnTo>
                  <a:pt x="867" y="546"/>
                </a:lnTo>
                <a:lnTo>
                  <a:pt x="871" y="541"/>
                </a:lnTo>
                <a:lnTo>
                  <a:pt x="885" y="525"/>
                </a:lnTo>
                <a:lnTo>
                  <a:pt x="898" y="508"/>
                </a:lnTo>
                <a:lnTo>
                  <a:pt x="903" y="501"/>
                </a:lnTo>
                <a:lnTo>
                  <a:pt x="906" y="497"/>
                </a:lnTo>
                <a:lnTo>
                  <a:pt x="906" y="497"/>
                </a:lnTo>
                <a:lnTo>
                  <a:pt x="906" y="491"/>
                </a:lnTo>
                <a:lnTo>
                  <a:pt x="906" y="485"/>
                </a:lnTo>
                <a:lnTo>
                  <a:pt x="906" y="479"/>
                </a:lnTo>
                <a:lnTo>
                  <a:pt x="906" y="472"/>
                </a:lnTo>
                <a:lnTo>
                  <a:pt x="906" y="472"/>
                </a:lnTo>
                <a:lnTo>
                  <a:pt x="908" y="459"/>
                </a:lnTo>
                <a:lnTo>
                  <a:pt x="908" y="452"/>
                </a:lnTo>
                <a:lnTo>
                  <a:pt x="907" y="450"/>
                </a:lnTo>
                <a:lnTo>
                  <a:pt x="906" y="447"/>
                </a:lnTo>
                <a:lnTo>
                  <a:pt x="906" y="447"/>
                </a:lnTo>
                <a:lnTo>
                  <a:pt x="902" y="445"/>
                </a:lnTo>
                <a:lnTo>
                  <a:pt x="901" y="444"/>
                </a:lnTo>
                <a:lnTo>
                  <a:pt x="896" y="442"/>
                </a:lnTo>
                <a:lnTo>
                  <a:pt x="896" y="442"/>
                </a:lnTo>
                <a:lnTo>
                  <a:pt x="892" y="440"/>
                </a:lnTo>
                <a:lnTo>
                  <a:pt x="891" y="437"/>
                </a:lnTo>
                <a:lnTo>
                  <a:pt x="891" y="432"/>
                </a:lnTo>
                <a:lnTo>
                  <a:pt x="931" y="397"/>
                </a:lnTo>
                <a:lnTo>
                  <a:pt x="946" y="393"/>
                </a:lnTo>
                <a:lnTo>
                  <a:pt x="946" y="393"/>
                </a:lnTo>
                <a:lnTo>
                  <a:pt x="980" y="396"/>
                </a:lnTo>
                <a:lnTo>
                  <a:pt x="1007" y="399"/>
                </a:lnTo>
                <a:lnTo>
                  <a:pt x="1018" y="399"/>
                </a:lnTo>
                <a:lnTo>
                  <a:pt x="1025" y="397"/>
                </a:lnTo>
                <a:lnTo>
                  <a:pt x="1025" y="397"/>
                </a:lnTo>
                <a:lnTo>
                  <a:pt x="1031" y="395"/>
                </a:lnTo>
                <a:lnTo>
                  <a:pt x="1039" y="389"/>
                </a:lnTo>
                <a:lnTo>
                  <a:pt x="1048" y="381"/>
                </a:lnTo>
                <a:lnTo>
                  <a:pt x="1058" y="371"/>
                </a:lnTo>
                <a:lnTo>
                  <a:pt x="1079" y="346"/>
                </a:lnTo>
                <a:lnTo>
                  <a:pt x="1090" y="333"/>
                </a:lnTo>
                <a:lnTo>
                  <a:pt x="1100" y="318"/>
                </a:lnTo>
                <a:lnTo>
                  <a:pt x="1100" y="318"/>
                </a:lnTo>
                <a:lnTo>
                  <a:pt x="1110" y="301"/>
                </a:lnTo>
                <a:lnTo>
                  <a:pt x="1120" y="284"/>
                </a:lnTo>
                <a:lnTo>
                  <a:pt x="1128" y="267"/>
                </a:lnTo>
                <a:lnTo>
                  <a:pt x="1136" y="248"/>
                </a:lnTo>
                <a:lnTo>
                  <a:pt x="1143" y="230"/>
                </a:lnTo>
                <a:lnTo>
                  <a:pt x="1147" y="214"/>
                </a:lnTo>
                <a:lnTo>
                  <a:pt x="1150" y="199"/>
                </a:lnTo>
                <a:lnTo>
                  <a:pt x="1150" y="193"/>
                </a:lnTo>
                <a:lnTo>
                  <a:pt x="1150" y="188"/>
                </a:lnTo>
                <a:lnTo>
                  <a:pt x="1150" y="188"/>
                </a:lnTo>
                <a:lnTo>
                  <a:pt x="1146" y="178"/>
                </a:lnTo>
                <a:lnTo>
                  <a:pt x="1140" y="166"/>
                </a:lnTo>
                <a:lnTo>
                  <a:pt x="1132" y="154"/>
                </a:lnTo>
                <a:lnTo>
                  <a:pt x="1123" y="143"/>
                </a:lnTo>
                <a:lnTo>
                  <a:pt x="1107" y="126"/>
                </a:lnTo>
                <a:lnTo>
                  <a:pt x="1100" y="118"/>
                </a:lnTo>
                <a:lnTo>
                  <a:pt x="1100" y="118"/>
                </a:lnTo>
                <a:lnTo>
                  <a:pt x="1100" y="117"/>
                </a:lnTo>
                <a:lnTo>
                  <a:pt x="1097" y="112"/>
                </a:lnTo>
                <a:lnTo>
                  <a:pt x="1092" y="107"/>
                </a:lnTo>
                <a:lnTo>
                  <a:pt x="1089" y="104"/>
                </a:lnTo>
                <a:lnTo>
                  <a:pt x="1085" y="103"/>
                </a:lnTo>
                <a:lnTo>
                  <a:pt x="1085" y="103"/>
                </a:lnTo>
                <a:lnTo>
                  <a:pt x="1077" y="103"/>
                </a:lnTo>
                <a:lnTo>
                  <a:pt x="1066" y="104"/>
                </a:lnTo>
                <a:lnTo>
                  <a:pt x="1050" y="109"/>
                </a:lnTo>
                <a:lnTo>
                  <a:pt x="1033" y="117"/>
                </a:lnTo>
                <a:lnTo>
                  <a:pt x="1014" y="129"/>
                </a:lnTo>
                <a:lnTo>
                  <a:pt x="1004" y="136"/>
                </a:lnTo>
                <a:lnTo>
                  <a:pt x="993" y="144"/>
                </a:lnTo>
                <a:lnTo>
                  <a:pt x="983" y="153"/>
                </a:lnTo>
                <a:lnTo>
                  <a:pt x="974" y="164"/>
                </a:lnTo>
                <a:lnTo>
                  <a:pt x="964" y="176"/>
                </a:lnTo>
                <a:lnTo>
                  <a:pt x="956" y="188"/>
                </a:lnTo>
                <a:lnTo>
                  <a:pt x="956" y="188"/>
                </a:lnTo>
                <a:lnTo>
                  <a:pt x="941" y="214"/>
                </a:lnTo>
                <a:lnTo>
                  <a:pt x="928" y="239"/>
                </a:lnTo>
                <a:lnTo>
                  <a:pt x="919" y="263"/>
                </a:lnTo>
                <a:lnTo>
                  <a:pt x="913" y="284"/>
                </a:lnTo>
                <a:lnTo>
                  <a:pt x="909" y="303"/>
                </a:lnTo>
                <a:lnTo>
                  <a:pt x="907" y="319"/>
                </a:lnTo>
                <a:lnTo>
                  <a:pt x="906" y="333"/>
                </a:lnTo>
                <a:lnTo>
                  <a:pt x="906" y="343"/>
                </a:lnTo>
                <a:lnTo>
                  <a:pt x="906" y="343"/>
                </a:lnTo>
                <a:lnTo>
                  <a:pt x="906" y="350"/>
                </a:lnTo>
                <a:lnTo>
                  <a:pt x="907" y="358"/>
                </a:lnTo>
                <a:lnTo>
                  <a:pt x="911" y="369"/>
                </a:lnTo>
                <a:lnTo>
                  <a:pt x="914" y="375"/>
                </a:lnTo>
                <a:lnTo>
                  <a:pt x="916" y="378"/>
                </a:lnTo>
                <a:lnTo>
                  <a:pt x="916" y="378"/>
                </a:lnTo>
                <a:lnTo>
                  <a:pt x="907" y="386"/>
                </a:lnTo>
                <a:lnTo>
                  <a:pt x="891" y="402"/>
                </a:lnTo>
                <a:lnTo>
                  <a:pt x="891" y="402"/>
                </a:lnTo>
                <a:lnTo>
                  <a:pt x="861" y="437"/>
                </a:lnTo>
                <a:lnTo>
                  <a:pt x="861" y="437"/>
                </a:lnTo>
                <a:lnTo>
                  <a:pt x="854" y="437"/>
                </a:lnTo>
                <a:lnTo>
                  <a:pt x="841" y="437"/>
                </a:lnTo>
                <a:lnTo>
                  <a:pt x="841" y="437"/>
                </a:lnTo>
                <a:lnTo>
                  <a:pt x="836" y="440"/>
                </a:lnTo>
                <a:lnTo>
                  <a:pt x="831" y="444"/>
                </a:lnTo>
                <a:lnTo>
                  <a:pt x="827" y="449"/>
                </a:lnTo>
                <a:lnTo>
                  <a:pt x="826" y="452"/>
                </a:lnTo>
                <a:lnTo>
                  <a:pt x="826" y="452"/>
                </a:lnTo>
                <a:lnTo>
                  <a:pt x="826" y="459"/>
                </a:lnTo>
                <a:lnTo>
                  <a:pt x="826" y="462"/>
                </a:lnTo>
                <a:lnTo>
                  <a:pt x="826" y="462"/>
                </a:lnTo>
                <a:lnTo>
                  <a:pt x="820" y="465"/>
                </a:lnTo>
                <a:lnTo>
                  <a:pt x="816" y="469"/>
                </a:lnTo>
                <a:lnTo>
                  <a:pt x="815" y="470"/>
                </a:lnTo>
                <a:lnTo>
                  <a:pt x="816" y="472"/>
                </a:lnTo>
                <a:lnTo>
                  <a:pt x="816" y="472"/>
                </a:lnTo>
                <a:lnTo>
                  <a:pt x="820" y="480"/>
                </a:lnTo>
                <a:lnTo>
                  <a:pt x="821" y="482"/>
                </a:lnTo>
                <a:lnTo>
                  <a:pt x="821" y="482"/>
                </a:lnTo>
                <a:lnTo>
                  <a:pt x="816" y="484"/>
                </a:lnTo>
                <a:lnTo>
                  <a:pt x="812" y="485"/>
                </a:lnTo>
                <a:lnTo>
                  <a:pt x="811" y="486"/>
                </a:lnTo>
                <a:lnTo>
                  <a:pt x="811" y="487"/>
                </a:lnTo>
                <a:lnTo>
                  <a:pt x="811" y="487"/>
                </a:lnTo>
                <a:lnTo>
                  <a:pt x="812" y="487"/>
                </a:lnTo>
                <a:lnTo>
                  <a:pt x="815" y="486"/>
                </a:lnTo>
                <a:lnTo>
                  <a:pt x="815" y="486"/>
                </a:lnTo>
                <a:lnTo>
                  <a:pt x="815" y="486"/>
                </a:lnTo>
                <a:lnTo>
                  <a:pt x="814" y="494"/>
                </a:lnTo>
                <a:lnTo>
                  <a:pt x="814" y="494"/>
                </a:lnTo>
                <a:lnTo>
                  <a:pt x="812" y="501"/>
                </a:lnTo>
                <a:lnTo>
                  <a:pt x="812" y="501"/>
                </a:lnTo>
                <a:lnTo>
                  <a:pt x="814" y="501"/>
                </a:lnTo>
                <a:lnTo>
                  <a:pt x="816" y="497"/>
                </a:lnTo>
                <a:lnTo>
                  <a:pt x="811" y="512"/>
                </a:lnTo>
                <a:lnTo>
                  <a:pt x="796" y="537"/>
                </a:lnTo>
                <a:lnTo>
                  <a:pt x="796" y="537"/>
                </a:lnTo>
                <a:lnTo>
                  <a:pt x="788" y="518"/>
                </a:lnTo>
                <a:lnTo>
                  <a:pt x="779" y="504"/>
                </a:lnTo>
                <a:lnTo>
                  <a:pt x="775" y="497"/>
                </a:lnTo>
                <a:lnTo>
                  <a:pt x="771" y="492"/>
                </a:lnTo>
                <a:lnTo>
                  <a:pt x="771" y="492"/>
                </a:lnTo>
                <a:lnTo>
                  <a:pt x="769" y="489"/>
                </a:lnTo>
                <a:lnTo>
                  <a:pt x="765" y="482"/>
                </a:lnTo>
                <a:lnTo>
                  <a:pt x="761" y="469"/>
                </a:lnTo>
                <a:lnTo>
                  <a:pt x="758" y="455"/>
                </a:lnTo>
                <a:lnTo>
                  <a:pt x="756" y="442"/>
                </a:lnTo>
                <a:lnTo>
                  <a:pt x="756" y="442"/>
                </a:lnTo>
                <a:lnTo>
                  <a:pt x="756" y="434"/>
                </a:lnTo>
                <a:lnTo>
                  <a:pt x="758" y="425"/>
                </a:lnTo>
                <a:lnTo>
                  <a:pt x="758" y="421"/>
                </a:lnTo>
                <a:lnTo>
                  <a:pt x="756" y="416"/>
                </a:lnTo>
                <a:lnTo>
                  <a:pt x="754" y="412"/>
                </a:lnTo>
                <a:lnTo>
                  <a:pt x="752" y="407"/>
                </a:lnTo>
                <a:lnTo>
                  <a:pt x="752" y="407"/>
                </a:lnTo>
                <a:lnTo>
                  <a:pt x="742" y="393"/>
                </a:lnTo>
                <a:lnTo>
                  <a:pt x="730" y="373"/>
                </a:lnTo>
                <a:lnTo>
                  <a:pt x="717" y="348"/>
                </a:lnTo>
                <a:lnTo>
                  <a:pt x="717" y="348"/>
                </a:lnTo>
                <a:lnTo>
                  <a:pt x="718" y="344"/>
                </a:lnTo>
                <a:lnTo>
                  <a:pt x="718" y="340"/>
                </a:lnTo>
                <a:lnTo>
                  <a:pt x="717" y="338"/>
                </a:lnTo>
                <a:lnTo>
                  <a:pt x="717" y="338"/>
                </a:lnTo>
                <a:lnTo>
                  <a:pt x="712" y="334"/>
                </a:lnTo>
                <a:lnTo>
                  <a:pt x="702" y="328"/>
                </a:lnTo>
                <a:lnTo>
                  <a:pt x="702" y="328"/>
                </a:lnTo>
                <a:lnTo>
                  <a:pt x="673" y="315"/>
                </a:lnTo>
                <a:lnTo>
                  <a:pt x="652" y="308"/>
                </a:lnTo>
                <a:lnTo>
                  <a:pt x="615" y="295"/>
                </a:lnTo>
                <a:lnTo>
                  <a:pt x="615" y="295"/>
                </a:lnTo>
                <a:lnTo>
                  <a:pt x="627" y="289"/>
                </a:lnTo>
                <a:lnTo>
                  <a:pt x="636" y="284"/>
                </a:lnTo>
                <a:lnTo>
                  <a:pt x="640" y="280"/>
                </a:lnTo>
                <a:lnTo>
                  <a:pt x="642" y="278"/>
                </a:lnTo>
                <a:lnTo>
                  <a:pt x="642" y="278"/>
                </a:lnTo>
                <a:lnTo>
                  <a:pt x="646" y="272"/>
                </a:lnTo>
                <a:lnTo>
                  <a:pt x="648" y="264"/>
                </a:lnTo>
                <a:lnTo>
                  <a:pt x="651" y="255"/>
                </a:lnTo>
                <a:lnTo>
                  <a:pt x="652" y="248"/>
                </a:lnTo>
                <a:lnTo>
                  <a:pt x="652" y="248"/>
                </a:lnTo>
                <a:lnTo>
                  <a:pt x="653" y="239"/>
                </a:lnTo>
                <a:lnTo>
                  <a:pt x="656" y="227"/>
                </a:lnTo>
                <a:lnTo>
                  <a:pt x="656" y="222"/>
                </a:lnTo>
                <a:lnTo>
                  <a:pt x="654" y="215"/>
                </a:lnTo>
                <a:lnTo>
                  <a:pt x="652" y="209"/>
                </a:lnTo>
                <a:lnTo>
                  <a:pt x="648" y="204"/>
                </a:lnTo>
                <a:lnTo>
                  <a:pt x="648" y="204"/>
                </a:lnTo>
                <a:lnTo>
                  <a:pt x="637" y="193"/>
                </a:lnTo>
                <a:lnTo>
                  <a:pt x="625" y="182"/>
                </a:lnTo>
                <a:lnTo>
                  <a:pt x="618" y="174"/>
                </a:lnTo>
                <a:lnTo>
                  <a:pt x="613" y="167"/>
                </a:lnTo>
                <a:lnTo>
                  <a:pt x="608" y="158"/>
                </a:lnTo>
                <a:lnTo>
                  <a:pt x="606" y="147"/>
                </a:lnTo>
                <a:lnTo>
                  <a:pt x="606" y="147"/>
                </a:lnTo>
                <a:lnTo>
                  <a:pt x="606" y="139"/>
                </a:lnTo>
                <a:lnTo>
                  <a:pt x="606" y="133"/>
                </a:lnTo>
                <a:lnTo>
                  <a:pt x="606" y="119"/>
                </a:lnTo>
                <a:lnTo>
                  <a:pt x="607" y="108"/>
                </a:lnTo>
                <a:lnTo>
                  <a:pt x="607" y="98"/>
                </a:lnTo>
                <a:lnTo>
                  <a:pt x="607" y="98"/>
                </a:lnTo>
                <a:lnTo>
                  <a:pt x="605" y="87"/>
                </a:lnTo>
                <a:lnTo>
                  <a:pt x="600" y="73"/>
                </a:lnTo>
                <a:lnTo>
                  <a:pt x="592" y="57"/>
                </a:lnTo>
                <a:lnTo>
                  <a:pt x="584" y="40"/>
                </a:lnTo>
                <a:lnTo>
                  <a:pt x="584" y="40"/>
                </a:lnTo>
                <a:lnTo>
                  <a:pt x="577" y="32"/>
                </a:lnTo>
                <a:lnTo>
                  <a:pt x="571" y="25"/>
                </a:lnTo>
                <a:lnTo>
                  <a:pt x="557" y="12"/>
                </a:lnTo>
                <a:lnTo>
                  <a:pt x="551" y="7"/>
                </a:lnTo>
                <a:lnTo>
                  <a:pt x="544" y="3"/>
                </a:lnTo>
                <a:lnTo>
                  <a:pt x="538" y="1"/>
                </a:lnTo>
                <a:lnTo>
                  <a:pt x="531" y="0"/>
                </a:lnTo>
                <a:lnTo>
                  <a:pt x="531" y="0"/>
                </a:lnTo>
                <a:lnTo>
                  <a:pt x="514" y="0"/>
                </a:lnTo>
                <a:lnTo>
                  <a:pt x="501" y="1"/>
                </a:lnTo>
                <a:lnTo>
                  <a:pt x="495" y="2"/>
                </a:lnTo>
                <a:lnTo>
                  <a:pt x="493" y="3"/>
                </a:lnTo>
                <a:lnTo>
                  <a:pt x="493" y="3"/>
                </a:lnTo>
                <a:lnTo>
                  <a:pt x="490" y="2"/>
                </a:lnTo>
                <a:lnTo>
                  <a:pt x="483" y="0"/>
                </a:lnTo>
                <a:lnTo>
                  <a:pt x="478" y="0"/>
                </a:lnTo>
                <a:lnTo>
                  <a:pt x="472" y="0"/>
                </a:lnTo>
                <a:lnTo>
                  <a:pt x="465" y="1"/>
                </a:lnTo>
                <a:lnTo>
                  <a:pt x="458" y="3"/>
                </a:lnTo>
                <a:lnTo>
                  <a:pt x="458" y="3"/>
                </a:lnTo>
                <a:lnTo>
                  <a:pt x="443" y="10"/>
                </a:lnTo>
                <a:lnTo>
                  <a:pt x="428" y="17"/>
                </a:lnTo>
                <a:lnTo>
                  <a:pt x="422" y="21"/>
                </a:lnTo>
                <a:lnTo>
                  <a:pt x="414" y="27"/>
                </a:lnTo>
                <a:lnTo>
                  <a:pt x="408" y="35"/>
                </a:lnTo>
                <a:lnTo>
                  <a:pt x="403" y="43"/>
                </a:lnTo>
                <a:lnTo>
                  <a:pt x="403" y="43"/>
                </a:lnTo>
                <a:lnTo>
                  <a:pt x="398" y="55"/>
                </a:lnTo>
                <a:lnTo>
                  <a:pt x="396" y="68"/>
                </a:lnTo>
                <a:lnTo>
                  <a:pt x="393" y="82"/>
                </a:lnTo>
                <a:lnTo>
                  <a:pt x="392" y="97"/>
                </a:lnTo>
                <a:lnTo>
                  <a:pt x="390" y="123"/>
                </a:lnTo>
                <a:lnTo>
                  <a:pt x="388" y="138"/>
                </a:lnTo>
                <a:lnTo>
                  <a:pt x="388" y="138"/>
                </a:lnTo>
                <a:lnTo>
                  <a:pt x="387" y="149"/>
                </a:lnTo>
                <a:lnTo>
                  <a:pt x="385" y="166"/>
                </a:lnTo>
                <a:lnTo>
                  <a:pt x="382" y="176"/>
                </a:lnTo>
                <a:lnTo>
                  <a:pt x="378" y="185"/>
                </a:lnTo>
                <a:lnTo>
                  <a:pt x="375" y="194"/>
                </a:lnTo>
                <a:lnTo>
                  <a:pt x="368" y="203"/>
                </a:lnTo>
                <a:lnTo>
                  <a:pt x="368" y="203"/>
                </a:lnTo>
                <a:lnTo>
                  <a:pt x="347" y="228"/>
                </a:lnTo>
                <a:lnTo>
                  <a:pt x="341" y="238"/>
                </a:lnTo>
                <a:lnTo>
                  <a:pt x="340" y="243"/>
                </a:lnTo>
                <a:lnTo>
                  <a:pt x="339" y="248"/>
                </a:lnTo>
                <a:lnTo>
                  <a:pt x="339" y="248"/>
                </a:lnTo>
                <a:lnTo>
                  <a:pt x="339" y="253"/>
                </a:lnTo>
                <a:lnTo>
                  <a:pt x="340" y="259"/>
                </a:lnTo>
                <a:lnTo>
                  <a:pt x="346" y="270"/>
                </a:lnTo>
                <a:lnTo>
                  <a:pt x="351" y="279"/>
                </a:lnTo>
                <a:lnTo>
                  <a:pt x="353" y="283"/>
                </a:lnTo>
                <a:lnTo>
                  <a:pt x="358" y="273"/>
                </a:lnTo>
                <a:lnTo>
                  <a:pt x="358" y="273"/>
                </a:lnTo>
                <a:lnTo>
                  <a:pt x="358" y="282"/>
                </a:lnTo>
                <a:lnTo>
                  <a:pt x="360" y="288"/>
                </a:lnTo>
                <a:lnTo>
                  <a:pt x="361" y="290"/>
                </a:lnTo>
                <a:lnTo>
                  <a:pt x="363" y="293"/>
                </a:lnTo>
                <a:lnTo>
                  <a:pt x="363" y="293"/>
                </a:lnTo>
                <a:lnTo>
                  <a:pt x="371" y="296"/>
                </a:lnTo>
                <a:lnTo>
                  <a:pt x="373" y="298"/>
                </a:lnTo>
                <a:lnTo>
                  <a:pt x="373" y="288"/>
                </a:lnTo>
                <a:lnTo>
                  <a:pt x="373" y="288"/>
                </a:lnTo>
                <a:lnTo>
                  <a:pt x="381" y="293"/>
                </a:lnTo>
                <a:lnTo>
                  <a:pt x="388" y="298"/>
                </a:lnTo>
                <a:lnTo>
                  <a:pt x="398" y="288"/>
                </a:lnTo>
                <a:lnTo>
                  <a:pt x="398" y="288"/>
                </a:lnTo>
                <a:lnTo>
                  <a:pt x="401" y="294"/>
                </a:lnTo>
                <a:lnTo>
                  <a:pt x="403" y="299"/>
                </a:lnTo>
                <a:lnTo>
                  <a:pt x="403" y="303"/>
                </a:lnTo>
                <a:lnTo>
                  <a:pt x="403" y="303"/>
                </a:lnTo>
                <a:lnTo>
                  <a:pt x="402" y="308"/>
                </a:lnTo>
                <a:lnTo>
                  <a:pt x="401" y="314"/>
                </a:lnTo>
                <a:lnTo>
                  <a:pt x="398" y="316"/>
                </a:lnTo>
                <a:lnTo>
                  <a:pt x="396" y="319"/>
                </a:lnTo>
                <a:lnTo>
                  <a:pt x="393" y="321"/>
                </a:lnTo>
                <a:lnTo>
                  <a:pt x="388" y="323"/>
                </a:lnTo>
                <a:lnTo>
                  <a:pt x="388" y="323"/>
                </a:lnTo>
                <a:lnTo>
                  <a:pt x="370" y="328"/>
                </a:lnTo>
                <a:lnTo>
                  <a:pt x="343" y="336"/>
                </a:lnTo>
                <a:lnTo>
                  <a:pt x="320" y="345"/>
                </a:lnTo>
                <a:lnTo>
                  <a:pt x="309" y="348"/>
                </a:lnTo>
                <a:lnTo>
                  <a:pt x="309" y="348"/>
                </a:lnTo>
                <a:lnTo>
                  <a:pt x="307" y="349"/>
                </a:lnTo>
                <a:lnTo>
                  <a:pt x="304" y="354"/>
                </a:lnTo>
                <a:lnTo>
                  <a:pt x="299" y="359"/>
                </a:lnTo>
                <a:lnTo>
                  <a:pt x="294" y="363"/>
                </a:lnTo>
                <a:lnTo>
                  <a:pt x="294" y="363"/>
                </a:lnTo>
                <a:lnTo>
                  <a:pt x="289" y="370"/>
                </a:lnTo>
                <a:lnTo>
                  <a:pt x="279" y="388"/>
                </a:lnTo>
                <a:lnTo>
                  <a:pt x="253" y="441"/>
                </a:lnTo>
                <a:lnTo>
                  <a:pt x="214" y="522"/>
                </a:lnTo>
                <a:lnTo>
                  <a:pt x="214" y="522"/>
                </a:lnTo>
                <a:lnTo>
                  <a:pt x="207" y="511"/>
                </a:lnTo>
                <a:lnTo>
                  <a:pt x="189" y="491"/>
                </a:lnTo>
                <a:lnTo>
                  <a:pt x="164" y="462"/>
                </a:lnTo>
                <a:lnTo>
                  <a:pt x="164" y="462"/>
                </a:lnTo>
                <a:lnTo>
                  <a:pt x="154" y="447"/>
                </a:lnTo>
                <a:lnTo>
                  <a:pt x="154" y="447"/>
                </a:lnTo>
                <a:lnTo>
                  <a:pt x="139" y="407"/>
                </a:lnTo>
                <a:lnTo>
                  <a:pt x="139" y="407"/>
                </a:lnTo>
                <a:lnTo>
                  <a:pt x="139" y="399"/>
                </a:lnTo>
                <a:lnTo>
                  <a:pt x="141" y="393"/>
                </a:lnTo>
                <a:lnTo>
                  <a:pt x="139" y="388"/>
                </a:lnTo>
                <a:lnTo>
                  <a:pt x="139" y="388"/>
                </a:lnTo>
                <a:lnTo>
                  <a:pt x="133" y="368"/>
                </a:lnTo>
                <a:lnTo>
                  <a:pt x="130" y="355"/>
                </a:lnTo>
                <a:lnTo>
                  <a:pt x="127" y="350"/>
                </a:lnTo>
                <a:lnTo>
                  <a:pt x="125" y="348"/>
                </a:lnTo>
                <a:lnTo>
                  <a:pt x="125" y="348"/>
                </a:lnTo>
                <a:lnTo>
                  <a:pt x="118" y="343"/>
                </a:lnTo>
                <a:lnTo>
                  <a:pt x="115" y="338"/>
                </a:lnTo>
                <a:lnTo>
                  <a:pt x="115" y="338"/>
                </a:lnTo>
                <a:lnTo>
                  <a:pt x="110" y="331"/>
                </a:lnTo>
                <a:lnTo>
                  <a:pt x="100" y="318"/>
                </a:lnTo>
                <a:lnTo>
                  <a:pt x="100" y="318"/>
                </a:lnTo>
                <a:lnTo>
                  <a:pt x="91" y="303"/>
                </a:lnTo>
                <a:lnTo>
                  <a:pt x="88" y="299"/>
                </a:lnTo>
                <a:lnTo>
                  <a:pt x="85" y="298"/>
                </a:lnTo>
                <a:lnTo>
                  <a:pt x="75" y="298"/>
                </a:lnTo>
                <a:lnTo>
                  <a:pt x="35" y="193"/>
                </a:lnTo>
                <a:lnTo>
                  <a:pt x="35" y="193"/>
                </a:lnTo>
                <a:lnTo>
                  <a:pt x="40" y="189"/>
                </a:lnTo>
                <a:lnTo>
                  <a:pt x="52" y="179"/>
                </a:lnTo>
                <a:lnTo>
                  <a:pt x="65" y="167"/>
                </a:lnTo>
                <a:lnTo>
                  <a:pt x="71" y="161"/>
                </a:lnTo>
                <a:lnTo>
                  <a:pt x="75" y="153"/>
                </a:lnTo>
                <a:lnTo>
                  <a:pt x="75" y="153"/>
                </a:lnTo>
                <a:lnTo>
                  <a:pt x="80" y="139"/>
                </a:lnTo>
                <a:lnTo>
                  <a:pt x="81" y="126"/>
                </a:lnTo>
                <a:lnTo>
                  <a:pt x="81" y="118"/>
                </a:lnTo>
                <a:lnTo>
                  <a:pt x="80" y="113"/>
                </a:lnTo>
                <a:lnTo>
                  <a:pt x="79" y="107"/>
                </a:lnTo>
                <a:lnTo>
                  <a:pt x="75" y="103"/>
                </a:lnTo>
                <a:lnTo>
                  <a:pt x="75" y="103"/>
                </a:lnTo>
                <a:lnTo>
                  <a:pt x="70" y="99"/>
                </a:lnTo>
                <a:lnTo>
                  <a:pt x="62" y="97"/>
                </a:lnTo>
                <a:lnTo>
                  <a:pt x="54" y="94"/>
                </a:lnTo>
                <a:lnTo>
                  <a:pt x="45" y="94"/>
                </a:lnTo>
                <a:lnTo>
                  <a:pt x="35" y="94"/>
                </a:lnTo>
                <a:lnTo>
                  <a:pt x="25" y="97"/>
                </a:lnTo>
                <a:lnTo>
                  <a:pt x="18" y="102"/>
                </a:lnTo>
                <a:lnTo>
                  <a:pt x="14" y="104"/>
                </a:lnTo>
                <a:lnTo>
                  <a:pt x="10" y="108"/>
                </a:lnTo>
                <a:lnTo>
                  <a:pt x="10" y="108"/>
                </a:lnTo>
                <a:lnTo>
                  <a:pt x="5" y="116"/>
                </a:lnTo>
                <a:lnTo>
                  <a:pt x="1" y="124"/>
                </a:lnTo>
                <a:lnTo>
                  <a:pt x="0" y="132"/>
                </a:lnTo>
                <a:lnTo>
                  <a:pt x="0" y="139"/>
                </a:lnTo>
                <a:lnTo>
                  <a:pt x="3" y="154"/>
                </a:lnTo>
                <a:lnTo>
                  <a:pt x="5" y="168"/>
                </a:lnTo>
                <a:lnTo>
                  <a:pt x="5" y="168"/>
                </a:lnTo>
                <a:lnTo>
                  <a:pt x="9" y="181"/>
                </a:lnTo>
                <a:lnTo>
                  <a:pt x="14" y="189"/>
                </a:lnTo>
                <a:lnTo>
                  <a:pt x="20" y="198"/>
                </a:lnTo>
                <a:lnTo>
                  <a:pt x="60" y="308"/>
                </a:lnTo>
                <a:lnTo>
                  <a:pt x="60" y="308"/>
                </a:lnTo>
                <a:lnTo>
                  <a:pt x="50" y="315"/>
                </a:lnTo>
                <a:lnTo>
                  <a:pt x="40" y="323"/>
                </a:lnTo>
                <a:lnTo>
                  <a:pt x="40" y="323"/>
                </a:lnTo>
                <a:lnTo>
                  <a:pt x="42" y="328"/>
                </a:lnTo>
                <a:lnTo>
                  <a:pt x="45" y="333"/>
                </a:lnTo>
                <a:lnTo>
                  <a:pt x="45" y="333"/>
                </a:lnTo>
                <a:lnTo>
                  <a:pt x="42" y="340"/>
                </a:lnTo>
                <a:lnTo>
                  <a:pt x="41" y="348"/>
                </a:lnTo>
                <a:lnTo>
                  <a:pt x="40" y="353"/>
                </a:lnTo>
                <a:lnTo>
                  <a:pt x="40" y="353"/>
                </a:lnTo>
                <a:lnTo>
                  <a:pt x="39" y="361"/>
                </a:lnTo>
                <a:lnTo>
                  <a:pt x="39" y="365"/>
                </a:lnTo>
                <a:lnTo>
                  <a:pt x="40" y="368"/>
                </a:lnTo>
                <a:lnTo>
                  <a:pt x="40" y="368"/>
                </a:lnTo>
                <a:lnTo>
                  <a:pt x="41" y="371"/>
                </a:lnTo>
                <a:lnTo>
                  <a:pt x="44" y="379"/>
                </a:lnTo>
                <a:lnTo>
                  <a:pt x="45" y="393"/>
                </a:lnTo>
                <a:lnTo>
                  <a:pt x="45" y="393"/>
                </a:lnTo>
                <a:lnTo>
                  <a:pt x="46" y="399"/>
                </a:lnTo>
                <a:lnTo>
                  <a:pt x="49" y="406"/>
                </a:lnTo>
                <a:lnTo>
                  <a:pt x="51" y="414"/>
                </a:lnTo>
                <a:lnTo>
                  <a:pt x="54" y="416"/>
                </a:lnTo>
                <a:lnTo>
                  <a:pt x="55" y="417"/>
                </a:lnTo>
                <a:lnTo>
                  <a:pt x="55" y="417"/>
                </a:lnTo>
                <a:lnTo>
                  <a:pt x="60" y="420"/>
                </a:lnTo>
                <a:lnTo>
                  <a:pt x="69" y="425"/>
                </a:lnTo>
                <a:lnTo>
                  <a:pt x="80" y="432"/>
                </a:lnTo>
                <a:lnTo>
                  <a:pt x="85" y="462"/>
                </a:lnTo>
                <a:lnTo>
                  <a:pt x="85" y="462"/>
                </a:lnTo>
                <a:lnTo>
                  <a:pt x="88" y="460"/>
                </a:lnTo>
                <a:lnTo>
                  <a:pt x="95" y="457"/>
                </a:lnTo>
                <a:lnTo>
                  <a:pt x="95" y="457"/>
                </a:lnTo>
                <a:lnTo>
                  <a:pt x="97" y="454"/>
                </a:lnTo>
                <a:lnTo>
                  <a:pt x="101" y="447"/>
                </a:lnTo>
                <a:lnTo>
                  <a:pt x="105" y="437"/>
                </a:lnTo>
                <a:lnTo>
                  <a:pt x="115" y="467"/>
                </a:lnTo>
                <a:lnTo>
                  <a:pt x="105" y="482"/>
                </a:lnTo>
                <a:lnTo>
                  <a:pt x="105" y="482"/>
                </a:lnTo>
                <a:lnTo>
                  <a:pt x="134" y="547"/>
                </a:lnTo>
                <a:lnTo>
                  <a:pt x="134" y="547"/>
                </a:lnTo>
                <a:lnTo>
                  <a:pt x="143" y="562"/>
                </a:lnTo>
                <a:lnTo>
                  <a:pt x="158" y="586"/>
                </a:lnTo>
                <a:lnTo>
                  <a:pt x="167" y="597"/>
                </a:lnTo>
                <a:lnTo>
                  <a:pt x="176" y="607"/>
                </a:lnTo>
                <a:lnTo>
                  <a:pt x="183" y="614"/>
                </a:lnTo>
                <a:lnTo>
                  <a:pt x="187" y="616"/>
                </a:lnTo>
                <a:lnTo>
                  <a:pt x="189" y="617"/>
                </a:lnTo>
                <a:lnTo>
                  <a:pt x="189" y="617"/>
                </a:lnTo>
                <a:lnTo>
                  <a:pt x="203" y="618"/>
                </a:lnTo>
                <a:lnTo>
                  <a:pt x="222" y="618"/>
                </a:lnTo>
                <a:lnTo>
                  <a:pt x="239" y="616"/>
                </a:lnTo>
                <a:lnTo>
                  <a:pt x="245" y="614"/>
                </a:lnTo>
                <a:lnTo>
                  <a:pt x="249" y="612"/>
                </a:lnTo>
                <a:lnTo>
                  <a:pt x="249" y="612"/>
                </a:lnTo>
                <a:lnTo>
                  <a:pt x="265" y="593"/>
                </a:lnTo>
                <a:lnTo>
                  <a:pt x="291" y="560"/>
                </a:lnTo>
                <a:lnTo>
                  <a:pt x="329" y="512"/>
                </a:lnTo>
                <a:lnTo>
                  <a:pt x="329" y="512"/>
                </a:lnTo>
                <a:lnTo>
                  <a:pt x="346" y="553"/>
                </a:lnTo>
                <a:lnTo>
                  <a:pt x="357" y="581"/>
                </a:lnTo>
                <a:lnTo>
                  <a:pt x="362" y="590"/>
                </a:lnTo>
                <a:lnTo>
                  <a:pt x="363" y="592"/>
                </a:lnTo>
                <a:lnTo>
                  <a:pt x="363" y="592"/>
                </a:lnTo>
                <a:lnTo>
                  <a:pt x="367" y="610"/>
                </a:lnTo>
                <a:lnTo>
                  <a:pt x="373" y="651"/>
                </a:lnTo>
                <a:lnTo>
                  <a:pt x="383" y="712"/>
                </a:lnTo>
                <a:lnTo>
                  <a:pt x="363" y="772"/>
                </a:lnTo>
                <a:close/>
                <a:moveTo>
                  <a:pt x="319" y="879"/>
                </a:moveTo>
                <a:lnTo>
                  <a:pt x="319" y="879"/>
                </a:lnTo>
                <a:lnTo>
                  <a:pt x="320" y="878"/>
                </a:lnTo>
                <a:lnTo>
                  <a:pt x="320" y="878"/>
                </a:lnTo>
                <a:lnTo>
                  <a:pt x="319" y="879"/>
                </a:lnTo>
                <a:lnTo>
                  <a:pt x="319" y="8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id="{6786A22C-C5B8-354C-F4DC-C8CE96C46280}"/>
              </a:ext>
            </a:extLst>
          </p:cNvPr>
          <p:cNvSpPr>
            <a:spLocks/>
          </p:cNvSpPr>
          <p:nvPr/>
        </p:nvSpPr>
        <p:spPr bwMode="auto">
          <a:xfrm>
            <a:off x="7158343" y="3798935"/>
            <a:ext cx="1285831" cy="2555894"/>
          </a:xfrm>
          <a:custGeom>
            <a:avLst/>
            <a:gdLst>
              <a:gd name="T0" fmla="*/ 304 w 1060"/>
              <a:gd name="T1" fmla="*/ 666 h 2107"/>
              <a:gd name="T2" fmla="*/ 306 w 1060"/>
              <a:gd name="T3" fmla="*/ 765 h 2107"/>
              <a:gd name="T4" fmla="*/ 304 w 1060"/>
              <a:gd name="T5" fmla="*/ 808 h 2107"/>
              <a:gd name="T6" fmla="*/ 347 w 1060"/>
              <a:gd name="T7" fmla="*/ 854 h 2107"/>
              <a:gd name="T8" fmla="*/ 381 w 1060"/>
              <a:gd name="T9" fmla="*/ 865 h 2107"/>
              <a:gd name="T10" fmla="*/ 445 w 1060"/>
              <a:gd name="T11" fmla="*/ 855 h 2107"/>
              <a:gd name="T12" fmla="*/ 412 w 1060"/>
              <a:gd name="T13" fmla="*/ 924 h 2107"/>
              <a:gd name="T14" fmla="*/ 206 w 1060"/>
              <a:gd name="T15" fmla="*/ 985 h 2107"/>
              <a:gd name="T16" fmla="*/ 149 w 1060"/>
              <a:gd name="T17" fmla="*/ 933 h 2107"/>
              <a:gd name="T18" fmla="*/ 72 w 1060"/>
              <a:gd name="T19" fmla="*/ 800 h 2107"/>
              <a:gd name="T20" fmla="*/ 78 w 1060"/>
              <a:gd name="T21" fmla="*/ 731 h 2107"/>
              <a:gd name="T22" fmla="*/ 0 w 1060"/>
              <a:gd name="T23" fmla="*/ 765 h 2107"/>
              <a:gd name="T24" fmla="*/ 85 w 1060"/>
              <a:gd name="T25" fmla="*/ 923 h 2107"/>
              <a:gd name="T26" fmla="*/ 71 w 1060"/>
              <a:gd name="T27" fmla="*/ 948 h 2107"/>
              <a:gd name="T28" fmla="*/ 87 w 1060"/>
              <a:gd name="T29" fmla="*/ 996 h 2107"/>
              <a:gd name="T30" fmla="*/ 128 w 1060"/>
              <a:gd name="T31" fmla="*/ 1031 h 2107"/>
              <a:gd name="T32" fmla="*/ 177 w 1060"/>
              <a:gd name="T33" fmla="*/ 1026 h 2107"/>
              <a:gd name="T34" fmla="*/ 391 w 1060"/>
              <a:gd name="T35" fmla="*/ 1120 h 2107"/>
              <a:gd name="T36" fmla="*/ 551 w 1060"/>
              <a:gd name="T37" fmla="*/ 1138 h 2107"/>
              <a:gd name="T38" fmla="*/ 537 w 1060"/>
              <a:gd name="T39" fmla="*/ 1183 h 2107"/>
              <a:gd name="T40" fmla="*/ 515 w 1060"/>
              <a:gd name="T41" fmla="*/ 1259 h 2107"/>
              <a:gd name="T42" fmla="*/ 465 w 1060"/>
              <a:gd name="T43" fmla="*/ 1718 h 2107"/>
              <a:gd name="T44" fmla="*/ 443 w 1060"/>
              <a:gd name="T45" fmla="*/ 1961 h 2107"/>
              <a:gd name="T46" fmla="*/ 382 w 1060"/>
              <a:gd name="T47" fmla="*/ 2008 h 2107"/>
              <a:gd name="T48" fmla="*/ 297 w 1060"/>
              <a:gd name="T49" fmla="*/ 2104 h 2107"/>
              <a:gd name="T50" fmla="*/ 491 w 1060"/>
              <a:gd name="T51" fmla="*/ 2074 h 2107"/>
              <a:gd name="T52" fmla="*/ 513 w 1060"/>
              <a:gd name="T53" fmla="*/ 2025 h 2107"/>
              <a:gd name="T54" fmla="*/ 530 w 1060"/>
              <a:gd name="T55" fmla="*/ 1828 h 2107"/>
              <a:gd name="T56" fmla="*/ 652 w 1060"/>
              <a:gd name="T57" fmla="*/ 1642 h 2107"/>
              <a:gd name="T58" fmla="*/ 674 w 1060"/>
              <a:gd name="T59" fmla="*/ 1763 h 2107"/>
              <a:gd name="T60" fmla="*/ 659 w 1060"/>
              <a:gd name="T61" fmla="*/ 1913 h 2107"/>
              <a:gd name="T62" fmla="*/ 610 w 1060"/>
              <a:gd name="T63" fmla="*/ 1998 h 2107"/>
              <a:gd name="T64" fmla="*/ 719 w 1060"/>
              <a:gd name="T65" fmla="*/ 2077 h 2107"/>
              <a:gd name="T66" fmla="*/ 776 w 1060"/>
              <a:gd name="T67" fmla="*/ 2046 h 2107"/>
              <a:gd name="T68" fmla="*/ 726 w 1060"/>
              <a:gd name="T69" fmla="*/ 2011 h 2107"/>
              <a:gd name="T70" fmla="*/ 734 w 1060"/>
              <a:gd name="T71" fmla="*/ 1868 h 2107"/>
              <a:gd name="T72" fmla="*/ 807 w 1060"/>
              <a:gd name="T73" fmla="*/ 1604 h 2107"/>
              <a:gd name="T74" fmla="*/ 823 w 1060"/>
              <a:gd name="T75" fmla="*/ 1269 h 2107"/>
              <a:gd name="T76" fmla="*/ 831 w 1060"/>
              <a:gd name="T77" fmla="*/ 1194 h 2107"/>
              <a:gd name="T78" fmla="*/ 779 w 1060"/>
              <a:gd name="T79" fmla="*/ 760 h 2107"/>
              <a:gd name="T80" fmla="*/ 1001 w 1060"/>
              <a:gd name="T81" fmla="*/ 658 h 2107"/>
              <a:gd name="T82" fmla="*/ 1003 w 1060"/>
              <a:gd name="T83" fmla="*/ 436 h 2107"/>
              <a:gd name="T84" fmla="*/ 1037 w 1060"/>
              <a:gd name="T85" fmla="*/ 386 h 2107"/>
              <a:gd name="T86" fmla="*/ 1036 w 1060"/>
              <a:gd name="T87" fmla="*/ 344 h 2107"/>
              <a:gd name="T88" fmla="*/ 1000 w 1060"/>
              <a:gd name="T89" fmla="*/ 290 h 2107"/>
              <a:gd name="T90" fmla="*/ 974 w 1060"/>
              <a:gd name="T91" fmla="*/ 263 h 2107"/>
              <a:gd name="T92" fmla="*/ 881 w 1060"/>
              <a:gd name="T93" fmla="*/ 179 h 2107"/>
              <a:gd name="T94" fmla="*/ 789 w 1060"/>
              <a:gd name="T95" fmla="*/ 16 h 2107"/>
              <a:gd name="T96" fmla="*/ 619 w 1060"/>
              <a:gd name="T97" fmla="*/ 37 h 2107"/>
              <a:gd name="T98" fmla="*/ 592 w 1060"/>
              <a:gd name="T99" fmla="*/ 207 h 2107"/>
              <a:gd name="T100" fmla="*/ 723 w 1060"/>
              <a:gd name="T101" fmla="*/ 314 h 2107"/>
              <a:gd name="T102" fmla="*/ 921 w 1060"/>
              <a:gd name="T103" fmla="*/ 314 h 2107"/>
              <a:gd name="T104" fmla="*/ 918 w 1060"/>
              <a:gd name="T105" fmla="*/ 423 h 2107"/>
              <a:gd name="T106" fmla="*/ 923 w 1060"/>
              <a:gd name="T107" fmla="*/ 516 h 2107"/>
              <a:gd name="T108" fmla="*/ 714 w 1060"/>
              <a:gd name="T109" fmla="*/ 651 h 2107"/>
              <a:gd name="T110" fmla="*/ 575 w 1060"/>
              <a:gd name="T111" fmla="*/ 661 h 2107"/>
              <a:gd name="T112" fmla="*/ 521 w 1060"/>
              <a:gd name="T113" fmla="*/ 572 h 2107"/>
              <a:gd name="T114" fmla="*/ 488 w 1060"/>
              <a:gd name="T115" fmla="*/ 562 h 2107"/>
              <a:gd name="T116" fmla="*/ 381 w 1060"/>
              <a:gd name="T117" fmla="*/ 538 h 2107"/>
              <a:gd name="T118" fmla="*/ 331 w 1060"/>
              <a:gd name="T119" fmla="*/ 586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60" h="2107">
                <a:moveTo>
                  <a:pt x="331" y="586"/>
                </a:moveTo>
                <a:lnTo>
                  <a:pt x="331" y="586"/>
                </a:lnTo>
                <a:lnTo>
                  <a:pt x="323" y="591"/>
                </a:lnTo>
                <a:lnTo>
                  <a:pt x="316" y="597"/>
                </a:lnTo>
                <a:lnTo>
                  <a:pt x="313" y="601"/>
                </a:lnTo>
                <a:lnTo>
                  <a:pt x="311" y="606"/>
                </a:lnTo>
                <a:lnTo>
                  <a:pt x="311" y="606"/>
                </a:lnTo>
                <a:lnTo>
                  <a:pt x="306" y="617"/>
                </a:lnTo>
                <a:lnTo>
                  <a:pt x="305" y="625"/>
                </a:lnTo>
                <a:lnTo>
                  <a:pt x="304" y="632"/>
                </a:lnTo>
                <a:lnTo>
                  <a:pt x="302" y="642"/>
                </a:lnTo>
                <a:lnTo>
                  <a:pt x="302" y="653"/>
                </a:lnTo>
                <a:lnTo>
                  <a:pt x="304" y="666"/>
                </a:lnTo>
                <a:lnTo>
                  <a:pt x="306" y="681"/>
                </a:lnTo>
                <a:lnTo>
                  <a:pt x="306" y="681"/>
                </a:lnTo>
                <a:lnTo>
                  <a:pt x="312" y="703"/>
                </a:lnTo>
                <a:lnTo>
                  <a:pt x="315" y="716"/>
                </a:lnTo>
                <a:lnTo>
                  <a:pt x="315" y="719"/>
                </a:lnTo>
                <a:lnTo>
                  <a:pt x="315" y="723"/>
                </a:lnTo>
                <a:lnTo>
                  <a:pt x="311" y="736"/>
                </a:lnTo>
                <a:lnTo>
                  <a:pt x="311" y="736"/>
                </a:lnTo>
                <a:lnTo>
                  <a:pt x="305" y="752"/>
                </a:lnTo>
                <a:lnTo>
                  <a:pt x="299" y="764"/>
                </a:lnTo>
                <a:lnTo>
                  <a:pt x="291" y="775"/>
                </a:lnTo>
                <a:lnTo>
                  <a:pt x="306" y="765"/>
                </a:lnTo>
                <a:lnTo>
                  <a:pt x="306" y="765"/>
                </a:lnTo>
                <a:lnTo>
                  <a:pt x="307" y="768"/>
                </a:lnTo>
                <a:lnTo>
                  <a:pt x="310" y="772"/>
                </a:lnTo>
                <a:lnTo>
                  <a:pt x="310" y="775"/>
                </a:lnTo>
                <a:lnTo>
                  <a:pt x="310" y="779"/>
                </a:lnTo>
                <a:lnTo>
                  <a:pt x="308" y="782"/>
                </a:lnTo>
                <a:lnTo>
                  <a:pt x="306" y="785"/>
                </a:lnTo>
                <a:lnTo>
                  <a:pt x="306" y="785"/>
                </a:lnTo>
                <a:lnTo>
                  <a:pt x="299" y="793"/>
                </a:lnTo>
                <a:lnTo>
                  <a:pt x="292" y="802"/>
                </a:lnTo>
                <a:lnTo>
                  <a:pt x="286" y="810"/>
                </a:lnTo>
                <a:lnTo>
                  <a:pt x="286" y="810"/>
                </a:lnTo>
                <a:lnTo>
                  <a:pt x="295" y="809"/>
                </a:lnTo>
                <a:lnTo>
                  <a:pt x="304" y="808"/>
                </a:lnTo>
                <a:lnTo>
                  <a:pt x="311" y="805"/>
                </a:lnTo>
                <a:lnTo>
                  <a:pt x="311" y="805"/>
                </a:lnTo>
                <a:lnTo>
                  <a:pt x="320" y="800"/>
                </a:lnTo>
                <a:lnTo>
                  <a:pt x="321" y="800"/>
                </a:lnTo>
                <a:lnTo>
                  <a:pt x="321" y="800"/>
                </a:lnTo>
                <a:lnTo>
                  <a:pt x="321" y="809"/>
                </a:lnTo>
                <a:lnTo>
                  <a:pt x="322" y="819"/>
                </a:lnTo>
                <a:lnTo>
                  <a:pt x="323" y="825"/>
                </a:lnTo>
                <a:lnTo>
                  <a:pt x="326" y="830"/>
                </a:lnTo>
                <a:lnTo>
                  <a:pt x="326" y="830"/>
                </a:lnTo>
                <a:lnTo>
                  <a:pt x="330" y="837"/>
                </a:lnTo>
                <a:lnTo>
                  <a:pt x="335" y="843"/>
                </a:lnTo>
                <a:lnTo>
                  <a:pt x="347" y="854"/>
                </a:lnTo>
                <a:lnTo>
                  <a:pt x="357" y="863"/>
                </a:lnTo>
                <a:lnTo>
                  <a:pt x="361" y="865"/>
                </a:lnTo>
                <a:lnTo>
                  <a:pt x="361" y="865"/>
                </a:lnTo>
                <a:lnTo>
                  <a:pt x="361" y="861"/>
                </a:lnTo>
                <a:lnTo>
                  <a:pt x="363" y="857"/>
                </a:lnTo>
                <a:lnTo>
                  <a:pt x="366" y="850"/>
                </a:lnTo>
                <a:lnTo>
                  <a:pt x="366" y="850"/>
                </a:lnTo>
                <a:lnTo>
                  <a:pt x="367" y="850"/>
                </a:lnTo>
                <a:lnTo>
                  <a:pt x="372" y="853"/>
                </a:lnTo>
                <a:lnTo>
                  <a:pt x="377" y="858"/>
                </a:lnTo>
                <a:lnTo>
                  <a:pt x="379" y="860"/>
                </a:lnTo>
                <a:lnTo>
                  <a:pt x="381" y="865"/>
                </a:lnTo>
                <a:lnTo>
                  <a:pt x="381" y="865"/>
                </a:lnTo>
                <a:lnTo>
                  <a:pt x="383" y="875"/>
                </a:lnTo>
                <a:lnTo>
                  <a:pt x="384" y="883"/>
                </a:lnTo>
                <a:lnTo>
                  <a:pt x="386" y="890"/>
                </a:lnTo>
                <a:lnTo>
                  <a:pt x="401" y="860"/>
                </a:lnTo>
                <a:lnTo>
                  <a:pt x="406" y="875"/>
                </a:lnTo>
                <a:lnTo>
                  <a:pt x="406" y="875"/>
                </a:lnTo>
                <a:lnTo>
                  <a:pt x="419" y="855"/>
                </a:lnTo>
                <a:lnTo>
                  <a:pt x="435" y="830"/>
                </a:lnTo>
                <a:lnTo>
                  <a:pt x="435" y="830"/>
                </a:lnTo>
                <a:lnTo>
                  <a:pt x="438" y="828"/>
                </a:lnTo>
                <a:lnTo>
                  <a:pt x="439" y="827"/>
                </a:lnTo>
                <a:lnTo>
                  <a:pt x="439" y="827"/>
                </a:lnTo>
                <a:lnTo>
                  <a:pt x="445" y="855"/>
                </a:lnTo>
                <a:lnTo>
                  <a:pt x="445" y="855"/>
                </a:lnTo>
                <a:lnTo>
                  <a:pt x="439" y="863"/>
                </a:lnTo>
                <a:lnTo>
                  <a:pt x="435" y="865"/>
                </a:lnTo>
                <a:lnTo>
                  <a:pt x="435" y="865"/>
                </a:lnTo>
                <a:lnTo>
                  <a:pt x="432" y="866"/>
                </a:lnTo>
                <a:lnTo>
                  <a:pt x="427" y="870"/>
                </a:lnTo>
                <a:lnTo>
                  <a:pt x="423" y="875"/>
                </a:lnTo>
                <a:lnTo>
                  <a:pt x="420" y="880"/>
                </a:lnTo>
                <a:lnTo>
                  <a:pt x="420" y="880"/>
                </a:lnTo>
                <a:lnTo>
                  <a:pt x="418" y="895"/>
                </a:lnTo>
                <a:lnTo>
                  <a:pt x="415" y="915"/>
                </a:lnTo>
                <a:lnTo>
                  <a:pt x="415" y="915"/>
                </a:lnTo>
                <a:lnTo>
                  <a:pt x="412" y="924"/>
                </a:lnTo>
                <a:lnTo>
                  <a:pt x="406" y="938"/>
                </a:lnTo>
                <a:lnTo>
                  <a:pt x="384" y="976"/>
                </a:lnTo>
                <a:lnTo>
                  <a:pt x="356" y="1030"/>
                </a:lnTo>
                <a:lnTo>
                  <a:pt x="281" y="1010"/>
                </a:lnTo>
                <a:lnTo>
                  <a:pt x="281" y="1010"/>
                </a:lnTo>
                <a:lnTo>
                  <a:pt x="236" y="985"/>
                </a:lnTo>
                <a:lnTo>
                  <a:pt x="236" y="985"/>
                </a:lnTo>
                <a:lnTo>
                  <a:pt x="228" y="981"/>
                </a:lnTo>
                <a:lnTo>
                  <a:pt x="221" y="980"/>
                </a:lnTo>
                <a:lnTo>
                  <a:pt x="216" y="980"/>
                </a:lnTo>
                <a:lnTo>
                  <a:pt x="216" y="980"/>
                </a:lnTo>
                <a:lnTo>
                  <a:pt x="209" y="982"/>
                </a:lnTo>
                <a:lnTo>
                  <a:pt x="206" y="985"/>
                </a:lnTo>
                <a:lnTo>
                  <a:pt x="206" y="985"/>
                </a:lnTo>
                <a:lnTo>
                  <a:pt x="197" y="979"/>
                </a:lnTo>
                <a:lnTo>
                  <a:pt x="189" y="974"/>
                </a:lnTo>
                <a:lnTo>
                  <a:pt x="187" y="971"/>
                </a:lnTo>
                <a:lnTo>
                  <a:pt x="187" y="970"/>
                </a:lnTo>
                <a:lnTo>
                  <a:pt x="187" y="970"/>
                </a:lnTo>
                <a:lnTo>
                  <a:pt x="185" y="967"/>
                </a:lnTo>
                <a:lnTo>
                  <a:pt x="182" y="964"/>
                </a:lnTo>
                <a:lnTo>
                  <a:pt x="170" y="953"/>
                </a:lnTo>
                <a:lnTo>
                  <a:pt x="158" y="941"/>
                </a:lnTo>
                <a:lnTo>
                  <a:pt x="152" y="935"/>
                </a:lnTo>
                <a:lnTo>
                  <a:pt x="152" y="935"/>
                </a:lnTo>
                <a:lnTo>
                  <a:pt x="149" y="933"/>
                </a:lnTo>
                <a:lnTo>
                  <a:pt x="146" y="931"/>
                </a:lnTo>
                <a:lnTo>
                  <a:pt x="139" y="929"/>
                </a:lnTo>
                <a:lnTo>
                  <a:pt x="132" y="925"/>
                </a:lnTo>
                <a:lnTo>
                  <a:pt x="132" y="925"/>
                </a:lnTo>
                <a:lnTo>
                  <a:pt x="124" y="921"/>
                </a:lnTo>
                <a:lnTo>
                  <a:pt x="119" y="920"/>
                </a:lnTo>
                <a:lnTo>
                  <a:pt x="114" y="918"/>
                </a:lnTo>
                <a:lnTo>
                  <a:pt x="112" y="915"/>
                </a:lnTo>
                <a:lnTo>
                  <a:pt x="112" y="915"/>
                </a:lnTo>
                <a:lnTo>
                  <a:pt x="104" y="895"/>
                </a:lnTo>
                <a:lnTo>
                  <a:pt x="91" y="855"/>
                </a:lnTo>
                <a:lnTo>
                  <a:pt x="72" y="800"/>
                </a:lnTo>
                <a:lnTo>
                  <a:pt x="72" y="800"/>
                </a:lnTo>
                <a:lnTo>
                  <a:pt x="78" y="795"/>
                </a:lnTo>
                <a:lnTo>
                  <a:pt x="83" y="790"/>
                </a:lnTo>
                <a:lnTo>
                  <a:pt x="90" y="784"/>
                </a:lnTo>
                <a:lnTo>
                  <a:pt x="95" y="777"/>
                </a:lnTo>
                <a:lnTo>
                  <a:pt x="98" y="768"/>
                </a:lnTo>
                <a:lnTo>
                  <a:pt x="100" y="764"/>
                </a:lnTo>
                <a:lnTo>
                  <a:pt x="100" y="759"/>
                </a:lnTo>
                <a:lnTo>
                  <a:pt x="100" y="755"/>
                </a:lnTo>
                <a:lnTo>
                  <a:pt x="97" y="750"/>
                </a:lnTo>
                <a:lnTo>
                  <a:pt x="97" y="750"/>
                </a:lnTo>
                <a:lnTo>
                  <a:pt x="92" y="742"/>
                </a:lnTo>
                <a:lnTo>
                  <a:pt x="86" y="736"/>
                </a:lnTo>
                <a:lnTo>
                  <a:pt x="78" y="731"/>
                </a:lnTo>
                <a:lnTo>
                  <a:pt x="71" y="727"/>
                </a:lnTo>
                <a:lnTo>
                  <a:pt x="63" y="724"/>
                </a:lnTo>
                <a:lnTo>
                  <a:pt x="55" y="724"/>
                </a:lnTo>
                <a:lnTo>
                  <a:pt x="46" y="724"/>
                </a:lnTo>
                <a:lnTo>
                  <a:pt x="37" y="726"/>
                </a:lnTo>
                <a:lnTo>
                  <a:pt x="37" y="726"/>
                </a:lnTo>
                <a:lnTo>
                  <a:pt x="29" y="728"/>
                </a:lnTo>
                <a:lnTo>
                  <a:pt x="21" y="732"/>
                </a:lnTo>
                <a:lnTo>
                  <a:pt x="14" y="737"/>
                </a:lnTo>
                <a:lnTo>
                  <a:pt x="7" y="743"/>
                </a:lnTo>
                <a:lnTo>
                  <a:pt x="2" y="749"/>
                </a:lnTo>
                <a:lnTo>
                  <a:pt x="0" y="757"/>
                </a:lnTo>
                <a:lnTo>
                  <a:pt x="0" y="765"/>
                </a:lnTo>
                <a:lnTo>
                  <a:pt x="2" y="775"/>
                </a:lnTo>
                <a:lnTo>
                  <a:pt x="2" y="775"/>
                </a:lnTo>
                <a:lnTo>
                  <a:pt x="5" y="780"/>
                </a:lnTo>
                <a:lnTo>
                  <a:pt x="7" y="784"/>
                </a:lnTo>
                <a:lnTo>
                  <a:pt x="15" y="792"/>
                </a:lnTo>
                <a:lnTo>
                  <a:pt x="22" y="797"/>
                </a:lnTo>
                <a:lnTo>
                  <a:pt x="31" y="800"/>
                </a:lnTo>
                <a:lnTo>
                  <a:pt x="40" y="803"/>
                </a:lnTo>
                <a:lnTo>
                  <a:pt x="46" y="804"/>
                </a:lnTo>
                <a:lnTo>
                  <a:pt x="52" y="805"/>
                </a:lnTo>
                <a:lnTo>
                  <a:pt x="87" y="920"/>
                </a:lnTo>
                <a:lnTo>
                  <a:pt x="87" y="920"/>
                </a:lnTo>
                <a:lnTo>
                  <a:pt x="85" y="923"/>
                </a:lnTo>
                <a:lnTo>
                  <a:pt x="82" y="924"/>
                </a:lnTo>
                <a:lnTo>
                  <a:pt x="77" y="925"/>
                </a:lnTo>
                <a:lnTo>
                  <a:pt x="77" y="925"/>
                </a:lnTo>
                <a:lnTo>
                  <a:pt x="72" y="926"/>
                </a:lnTo>
                <a:lnTo>
                  <a:pt x="68" y="930"/>
                </a:lnTo>
                <a:lnTo>
                  <a:pt x="67" y="934"/>
                </a:lnTo>
                <a:lnTo>
                  <a:pt x="67" y="935"/>
                </a:lnTo>
                <a:lnTo>
                  <a:pt x="67" y="935"/>
                </a:lnTo>
                <a:lnTo>
                  <a:pt x="71" y="940"/>
                </a:lnTo>
                <a:lnTo>
                  <a:pt x="72" y="943"/>
                </a:lnTo>
                <a:lnTo>
                  <a:pt x="72" y="945"/>
                </a:lnTo>
                <a:lnTo>
                  <a:pt x="72" y="945"/>
                </a:lnTo>
                <a:lnTo>
                  <a:pt x="71" y="948"/>
                </a:lnTo>
                <a:lnTo>
                  <a:pt x="71" y="950"/>
                </a:lnTo>
                <a:lnTo>
                  <a:pt x="72" y="955"/>
                </a:lnTo>
                <a:lnTo>
                  <a:pt x="77" y="965"/>
                </a:lnTo>
                <a:lnTo>
                  <a:pt x="77" y="965"/>
                </a:lnTo>
                <a:lnTo>
                  <a:pt x="81" y="972"/>
                </a:lnTo>
                <a:lnTo>
                  <a:pt x="82" y="980"/>
                </a:lnTo>
                <a:lnTo>
                  <a:pt x="82" y="980"/>
                </a:lnTo>
                <a:lnTo>
                  <a:pt x="82" y="981"/>
                </a:lnTo>
                <a:lnTo>
                  <a:pt x="85" y="982"/>
                </a:lnTo>
                <a:lnTo>
                  <a:pt x="86" y="985"/>
                </a:lnTo>
                <a:lnTo>
                  <a:pt x="87" y="990"/>
                </a:lnTo>
                <a:lnTo>
                  <a:pt x="87" y="990"/>
                </a:lnTo>
                <a:lnTo>
                  <a:pt x="87" y="996"/>
                </a:lnTo>
                <a:lnTo>
                  <a:pt x="86" y="1000"/>
                </a:lnTo>
                <a:lnTo>
                  <a:pt x="86" y="1001"/>
                </a:lnTo>
                <a:lnTo>
                  <a:pt x="87" y="1004"/>
                </a:lnTo>
                <a:lnTo>
                  <a:pt x="88" y="1004"/>
                </a:lnTo>
                <a:lnTo>
                  <a:pt x="92" y="1005"/>
                </a:lnTo>
                <a:lnTo>
                  <a:pt x="92" y="1005"/>
                </a:lnTo>
                <a:lnTo>
                  <a:pt x="100" y="1006"/>
                </a:lnTo>
                <a:lnTo>
                  <a:pt x="106" y="1005"/>
                </a:lnTo>
                <a:lnTo>
                  <a:pt x="112" y="1005"/>
                </a:lnTo>
                <a:lnTo>
                  <a:pt x="112" y="1005"/>
                </a:lnTo>
                <a:lnTo>
                  <a:pt x="116" y="1011"/>
                </a:lnTo>
                <a:lnTo>
                  <a:pt x="123" y="1024"/>
                </a:lnTo>
                <a:lnTo>
                  <a:pt x="128" y="1031"/>
                </a:lnTo>
                <a:lnTo>
                  <a:pt x="133" y="1036"/>
                </a:lnTo>
                <a:lnTo>
                  <a:pt x="138" y="1040"/>
                </a:lnTo>
                <a:lnTo>
                  <a:pt x="139" y="1040"/>
                </a:lnTo>
                <a:lnTo>
                  <a:pt x="142" y="1040"/>
                </a:lnTo>
                <a:lnTo>
                  <a:pt x="142" y="1040"/>
                </a:lnTo>
                <a:lnTo>
                  <a:pt x="146" y="1037"/>
                </a:lnTo>
                <a:lnTo>
                  <a:pt x="148" y="1035"/>
                </a:lnTo>
                <a:lnTo>
                  <a:pt x="151" y="1029"/>
                </a:lnTo>
                <a:lnTo>
                  <a:pt x="152" y="1022"/>
                </a:lnTo>
                <a:lnTo>
                  <a:pt x="152" y="1020"/>
                </a:lnTo>
                <a:lnTo>
                  <a:pt x="177" y="1020"/>
                </a:lnTo>
                <a:lnTo>
                  <a:pt x="177" y="1020"/>
                </a:lnTo>
                <a:lnTo>
                  <a:pt x="177" y="1026"/>
                </a:lnTo>
                <a:lnTo>
                  <a:pt x="177" y="1035"/>
                </a:lnTo>
                <a:lnTo>
                  <a:pt x="177" y="1035"/>
                </a:lnTo>
                <a:lnTo>
                  <a:pt x="184" y="1040"/>
                </a:lnTo>
                <a:lnTo>
                  <a:pt x="203" y="1051"/>
                </a:lnTo>
                <a:lnTo>
                  <a:pt x="264" y="1082"/>
                </a:lnTo>
                <a:lnTo>
                  <a:pt x="326" y="1112"/>
                </a:lnTo>
                <a:lnTo>
                  <a:pt x="350" y="1121"/>
                </a:lnTo>
                <a:lnTo>
                  <a:pt x="357" y="1123"/>
                </a:lnTo>
                <a:lnTo>
                  <a:pt x="361" y="1125"/>
                </a:lnTo>
                <a:lnTo>
                  <a:pt x="361" y="1125"/>
                </a:lnTo>
                <a:lnTo>
                  <a:pt x="377" y="1123"/>
                </a:lnTo>
                <a:lnTo>
                  <a:pt x="383" y="1122"/>
                </a:lnTo>
                <a:lnTo>
                  <a:pt x="391" y="1120"/>
                </a:lnTo>
                <a:lnTo>
                  <a:pt x="391" y="1120"/>
                </a:lnTo>
                <a:lnTo>
                  <a:pt x="399" y="1115"/>
                </a:lnTo>
                <a:lnTo>
                  <a:pt x="407" y="1110"/>
                </a:lnTo>
                <a:lnTo>
                  <a:pt x="415" y="1105"/>
                </a:lnTo>
                <a:lnTo>
                  <a:pt x="470" y="990"/>
                </a:lnTo>
                <a:lnTo>
                  <a:pt x="470" y="990"/>
                </a:lnTo>
                <a:lnTo>
                  <a:pt x="540" y="1100"/>
                </a:lnTo>
                <a:lnTo>
                  <a:pt x="540" y="1100"/>
                </a:lnTo>
                <a:lnTo>
                  <a:pt x="542" y="1106"/>
                </a:lnTo>
                <a:lnTo>
                  <a:pt x="545" y="1115"/>
                </a:lnTo>
                <a:lnTo>
                  <a:pt x="550" y="1130"/>
                </a:lnTo>
                <a:lnTo>
                  <a:pt x="550" y="1130"/>
                </a:lnTo>
                <a:lnTo>
                  <a:pt x="551" y="1138"/>
                </a:lnTo>
                <a:lnTo>
                  <a:pt x="550" y="1148"/>
                </a:lnTo>
                <a:lnTo>
                  <a:pt x="549" y="1158"/>
                </a:lnTo>
                <a:lnTo>
                  <a:pt x="546" y="1162"/>
                </a:lnTo>
                <a:lnTo>
                  <a:pt x="545" y="1165"/>
                </a:lnTo>
                <a:lnTo>
                  <a:pt x="545" y="1165"/>
                </a:lnTo>
                <a:lnTo>
                  <a:pt x="540" y="1167"/>
                </a:lnTo>
                <a:lnTo>
                  <a:pt x="536" y="1171"/>
                </a:lnTo>
                <a:lnTo>
                  <a:pt x="534" y="1173"/>
                </a:lnTo>
                <a:lnTo>
                  <a:pt x="534" y="1176"/>
                </a:lnTo>
                <a:lnTo>
                  <a:pt x="534" y="1177"/>
                </a:lnTo>
                <a:lnTo>
                  <a:pt x="535" y="1180"/>
                </a:lnTo>
                <a:lnTo>
                  <a:pt x="535" y="1180"/>
                </a:lnTo>
                <a:lnTo>
                  <a:pt x="537" y="1183"/>
                </a:lnTo>
                <a:lnTo>
                  <a:pt x="539" y="1186"/>
                </a:lnTo>
                <a:lnTo>
                  <a:pt x="539" y="1188"/>
                </a:lnTo>
                <a:lnTo>
                  <a:pt x="540" y="1189"/>
                </a:lnTo>
                <a:lnTo>
                  <a:pt x="540" y="1189"/>
                </a:lnTo>
                <a:lnTo>
                  <a:pt x="540" y="1191"/>
                </a:lnTo>
                <a:lnTo>
                  <a:pt x="539" y="1193"/>
                </a:lnTo>
                <a:lnTo>
                  <a:pt x="534" y="1201"/>
                </a:lnTo>
                <a:lnTo>
                  <a:pt x="529" y="1208"/>
                </a:lnTo>
                <a:lnTo>
                  <a:pt x="525" y="1214"/>
                </a:lnTo>
                <a:lnTo>
                  <a:pt x="525" y="1214"/>
                </a:lnTo>
                <a:lnTo>
                  <a:pt x="522" y="1224"/>
                </a:lnTo>
                <a:lnTo>
                  <a:pt x="519" y="1239"/>
                </a:lnTo>
                <a:lnTo>
                  <a:pt x="515" y="1259"/>
                </a:lnTo>
                <a:lnTo>
                  <a:pt x="535" y="1269"/>
                </a:lnTo>
                <a:lnTo>
                  <a:pt x="460" y="1618"/>
                </a:lnTo>
                <a:lnTo>
                  <a:pt x="460" y="1618"/>
                </a:lnTo>
                <a:lnTo>
                  <a:pt x="485" y="1622"/>
                </a:lnTo>
                <a:lnTo>
                  <a:pt x="485" y="1622"/>
                </a:lnTo>
                <a:lnTo>
                  <a:pt x="475" y="1652"/>
                </a:lnTo>
                <a:lnTo>
                  <a:pt x="470" y="1668"/>
                </a:lnTo>
                <a:lnTo>
                  <a:pt x="470" y="1668"/>
                </a:lnTo>
                <a:lnTo>
                  <a:pt x="470" y="1673"/>
                </a:lnTo>
                <a:lnTo>
                  <a:pt x="471" y="1682"/>
                </a:lnTo>
                <a:lnTo>
                  <a:pt x="470" y="1696"/>
                </a:lnTo>
                <a:lnTo>
                  <a:pt x="465" y="1718"/>
                </a:lnTo>
                <a:lnTo>
                  <a:pt x="465" y="1718"/>
                </a:lnTo>
                <a:lnTo>
                  <a:pt x="460" y="1742"/>
                </a:lnTo>
                <a:lnTo>
                  <a:pt x="457" y="1758"/>
                </a:lnTo>
                <a:lnTo>
                  <a:pt x="455" y="1772"/>
                </a:lnTo>
                <a:lnTo>
                  <a:pt x="455" y="1788"/>
                </a:lnTo>
                <a:lnTo>
                  <a:pt x="455" y="1788"/>
                </a:lnTo>
                <a:lnTo>
                  <a:pt x="454" y="1821"/>
                </a:lnTo>
                <a:lnTo>
                  <a:pt x="453" y="1869"/>
                </a:lnTo>
                <a:lnTo>
                  <a:pt x="449" y="1918"/>
                </a:lnTo>
                <a:lnTo>
                  <a:pt x="448" y="1935"/>
                </a:lnTo>
                <a:lnTo>
                  <a:pt x="445" y="1948"/>
                </a:lnTo>
                <a:lnTo>
                  <a:pt x="445" y="1948"/>
                </a:lnTo>
                <a:lnTo>
                  <a:pt x="444" y="1955"/>
                </a:lnTo>
                <a:lnTo>
                  <a:pt x="443" y="1961"/>
                </a:lnTo>
                <a:lnTo>
                  <a:pt x="442" y="1971"/>
                </a:lnTo>
                <a:lnTo>
                  <a:pt x="440" y="1975"/>
                </a:lnTo>
                <a:lnTo>
                  <a:pt x="437" y="1980"/>
                </a:lnTo>
                <a:lnTo>
                  <a:pt x="433" y="1986"/>
                </a:lnTo>
                <a:lnTo>
                  <a:pt x="425" y="1993"/>
                </a:lnTo>
                <a:lnTo>
                  <a:pt x="425" y="1993"/>
                </a:lnTo>
                <a:lnTo>
                  <a:pt x="409" y="2004"/>
                </a:lnTo>
                <a:lnTo>
                  <a:pt x="397" y="2013"/>
                </a:lnTo>
                <a:lnTo>
                  <a:pt x="386" y="2018"/>
                </a:lnTo>
                <a:lnTo>
                  <a:pt x="386" y="2018"/>
                </a:lnTo>
                <a:lnTo>
                  <a:pt x="384" y="2013"/>
                </a:lnTo>
                <a:lnTo>
                  <a:pt x="382" y="2009"/>
                </a:lnTo>
                <a:lnTo>
                  <a:pt x="382" y="2008"/>
                </a:lnTo>
                <a:lnTo>
                  <a:pt x="381" y="2008"/>
                </a:lnTo>
                <a:lnTo>
                  <a:pt x="381" y="2008"/>
                </a:lnTo>
                <a:lnTo>
                  <a:pt x="336" y="2040"/>
                </a:lnTo>
                <a:lnTo>
                  <a:pt x="305" y="2064"/>
                </a:lnTo>
                <a:lnTo>
                  <a:pt x="295" y="2072"/>
                </a:lnTo>
                <a:lnTo>
                  <a:pt x="291" y="2077"/>
                </a:lnTo>
                <a:lnTo>
                  <a:pt x="291" y="2077"/>
                </a:lnTo>
                <a:lnTo>
                  <a:pt x="291" y="2084"/>
                </a:lnTo>
                <a:lnTo>
                  <a:pt x="292" y="2091"/>
                </a:lnTo>
                <a:lnTo>
                  <a:pt x="294" y="2099"/>
                </a:lnTo>
                <a:lnTo>
                  <a:pt x="296" y="2102"/>
                </a:lnTo>
                <a:lnTo>
                  <a:pt x="296" y="2102"/>
                </a:lnTo>
                <a:lnTo>
                  <a:pt x="297" y="2104"/>
                </a:lnTo>
                <a:lnTo>
                  <a:pt x="299" y="2106"/>
                </a:lnTo>
                <a:lnTo>
                  <a:pt x="300" y="2107"/>
                </a:lnTo>
                <a:lnTo>
                  <a:pt x="302" y="2107"/>
                </a:lnTo>
                <a:lnTo>
                  <a:pt x="311" y="2107"/>
                </a:lnTo>
                <a:lnTo>
                  <a:pt x="311" y="2107"/>
                </a:lnTo>
                <a:lnTo>
                  <a:pt x="337" y="2102"/>
                </a:lnTo>
                <a:lnTo>
                  <a:pt x="379" y="2092"/>
                </a:lnTo>
                <a:lnTo>
                  <a:pt x="423" y="2082"/>
                </a:lnTo>
                <a:lnTo>
                  <a:pt x="442" y="2080"/>
                </a:lnTo>
                <a:lnTo>
                  <a:pt x="455" y="2077"/>
                </a:lnTo>
                <a:lnTo>
                  <a:pt x="455" y="2077"/>
                </a:lnTo>
                <a:lnTo>
                  <a:pt x="479" y="2075"/>
                </a:lnTo>
                <a:lnTo>
                  <a:pt x="491" y="2074"/>
                </a:lnTo>
                <a:lnTo>
                  <a:pt x="504" y="2071"/>
                </a:lnTo>
                <a:lnTo>
                  <a:pt x="514" y="2067"/>
                </a:lnTo>
                <a:lnTo>
                  <a:pt x="522" y="2064"/>
                </a:lnTo>
                <a:lnTo>
                  <a:pt x="526" y="2061"/>
                </a:lnTo>
                <a:lnTo>
                  <a:pt x="529" y="2059"/>
                </a:lnTo>
                <a:lnTo>
                  <a:pt x="530" y="2056"/>
                </a:lnTo>
                <a:lnTo>
                  <a:pt x="530" y="2052"/>
                </a:lnTo>
                <a:lnTo>
                  <a:pt x="530" y="2052"/>
                </a:lnTo>
                <a:lnTo>
                  <a:pt x="529" y="2046"/>
                </a:lnTo>
                <a:lnTo>
                  <a:pt x="526" y="2040"/>
                </a:lnTo>
                <a:lnTo>
                  <a:pt x="522" y="2035"/>
                </a:lnTo>
                <a:lnTo>
                  <a:pt x="520" y="2030"/>
                </a:lnTo>
                <a:lnTo>
                  <a:pt x="513" y="2025"/>
                </a:lnTo>
                <a:lnTo>
                  <a:pt x="510" y="2023"/>
                </a:lnTo>
                <a:lnTo>
                  <a:pt x="510" y="2023"/>
                </a:lnTo>
                <a:lnTo>
                  <a:pt x="505" y="2005"/>
                </a:lnTo>
                <a:lnTo>
                  <a:pt x="501" y="1989"/>
                </a:lnTo>
                <a:lnTo>
                  <a:pt x="500" y="1973"/>
                </a:lnTo>
                <a:lnTo>
                  <a:pt x="500" y="1973"/>
                </a:lnTo>
                <a:lnTo>
                  <a:pt x="503" y="1946"/>
                </a:lnTo>
                <a:lnTo>
                  <a:pt x="509" y="1907"/>
                </a:lnTo>
                <a:lnTo>
                  <a:pt x="513" y="1884"/>
                </a:lnTo>
                <a:lnTo>
                  <a:pt x="517" y="1863"/>
                </a:lnTo>
                <a:lnTo>
                  <a:pt x="524" y="1844"/>
                </a:lnTo>
                <a:lnTo>
                  <a:pt x="530" y="1828"/>
                </a:lnTo>
                <a:lnTo>
                  <a:pt x="530" y="1828"/>
                </a:lnTo>
                <a:lnTo>
                  <a:pt x="545" y="1798"/>
                </a:lnTo>
                <a:lnTo>
                  <a:pt x="547" y="1789"/>
                </a:lnTo>
                <a:lnTo>
                  <a:pt x="550" y="1773"/>
                </a:lnTo>
                <a:lnTo>
                  <a:pt x="550" y="1773"/>
                </a:lnTo>
                <a:lnTo>
                  <a:pt x="559" y="1716"/>
                </a:lnTo>
                <a:lnTo>
                  <a:pt x="565" y="1678"/>
                </a:lnTo>
                <a:lnTo>
                  <a:pt x="565" y="1678"/>
                </a:lnTo>
                <a:lnTo>
                  <a:pt x="583" y="1638"/>
                </a:lnTo>
                <a:lnTo>
                  <a:pt x="583" y="1638"/>
                </a:lnTo>
                <a:lnTo>
                  <a:pt x="616" y="1642"/>
                </a:lnTo>
                <a:lnTo>
                  <a:pt x="639" y="1643"/>
                </a:lnTo>
                <a:lnTo>
                  <a:pt x="639" y="1643"/>
                </a:lnTo>
                <a:lnTo>
                  <a:pt x="652" y="1642"/>
                </a:lnTo>
                <a:lnTo>
                  <a:pt x="664" y="1640"/>
                </a:lnTo>
                <a:lnTo>
                  <a:pt x="678" y="1635"/>
                </a:lnTo>
                <a:lnTo>
                  <a:pt x="692" y="1630"/>
                </a:lnTo>
                <a:lnTo>
                  <a:pt x="692" y="1630"/>
                </a:lnTo>
                <a:lnTo>
                  <a:pt x="690" y="1658"/>
                </a:lnTo>
                <a:lnTo>
                  <a:pt x="690" y="1670"/>
                </a:lnTo>
                <a:lnTo>
                  <a:pt x="689" y="1678"/>
                </a:lnTo>
                <a:lnTo>
                  <a:pt x="689" y="1678"/>
                </a:lnTo>
                <a:lnTo>
                  <a:pt x="687" y="1696"/>
                </a:lnTo>
                <a:lnTo>
                  <a:pt x="683" y="1720"/>
                </a:lnTo>
                <a:lnTo>
                  <a:pt x="679" y="1744"/>
                </a:lnTo>
                <a:lnTo>
                  <a:pt x="677" y="1754"/>
                </a:lnTo>
                <a:lnTo>
                  <a:pt x="674" y="1763"/>
                </a:lnTo>
                <a:lnTo>
                  <a:pt x="674" y="1763"/>
                </a:lnTo>
                <a:lnTo>
                  <a:pt x="672" y="1772"/>
                </a:lnTo>
                <a:lnTo>
                  <a:pt x="669" y="1783"/>
                </a:lnTo>
                <a:lnTo>
                  <a:pt x="664" y="1809"/>
                </a:lnTo>
                <a:lnTo>
                  <a:pt x="661" y="1837"/>
                </a:lnTo>
                <a:lnTo>
                  <a:pt x="659" y="1858"/>
                </a:lnTo>
                <a:lnTo>
                  <a:pt x="659" y="1858"/>
                </a:lnTo>
                <a:lnTo>
                  <a:pt x="659" y="1874"/>
                </a:lnTo>
                <a:lnTo>
                  <a:pt x="662" y="1890"/>
                </a:lnTo>
                <a:lnTo>
                  <a:pt x="662" y="1904"/>
                </a:lnTo>
                <a:lnTo>
                  <a:pt x="662" y="1909"/>
                </a:lnTo>
                <a:lnTo>
                  <a:pt x="659" y="1913"/>
                </a:lnTo>
                <a:lnTo>
                  <a:pt x="659" y="1913"/>
                </a:lnTo>
                <a:lnTo>
                  <a:pt x="654" y="1922"/>
                </a:lnTo>
                <a:lnTo>
                  <a:pt x="651" y="1933"/>
                </a:lnTo>
                <a:lnTo>
                  <a:pt x="644" y="1953"/>
                </a:lnTo>
                <a:lnTo>
                  <a:pt x="644" y="1953"/>
                </a:lnTo>
                <a:lnTo>
                  <a:pt x="634" y="1993"/>
                </a:lnTo>
                <a:lnTo>
                  <a:pt x="634" y="1993"/>
                </a:lnTo>
                <a:lnTo>
                  <a:pt x="632" y="1991"/>
                </a:lnTo>
                <a:lnTo>
                  <a:pt x="624" y="1991"/>
                </a:lnTo>
                <a:lnTo>
                  <a:pt x="621" y="1991"/>
                </a:lnTo>
                <a:lnTo>
                  <a:pt x="617" y="1993"/>
                </a:lnTo>
                <a:lnTo>
                  <a:pt x="613" y="1995"/>
                </a:lnTo>
                <a:lnTo>
                  <a:pt x="610" y="1998"/>
                </a:lnTo>
                <a:lnTo>
                  <a:pt x="610" y="1998"/>
                </a:lnTo>
                <a:lnTo>
                  <a:pt x="608" y="2001"/>
                </a:lnTo>
                <a:lnTo>
                  <a:pt x="608" y="2006"/>
                </a:lnTo>
                <a:lnTo>
                  <a:pt x="610" y="2011"/>
                </a:lnTo>
                <a:lnTo>
                  <a:pt x="612" y="2016"/>
                </a:lnTo>
                <a:lnTo>
                  <a:pt x="621" y="2025"/>
                </a:lnTo>
                <a:lnTo>
                  <a:pt x="629" y="2033"/>
                </a:lnTo>
                <a:lnTo>
                  <a:pt x="629" y="2033"/>
                </a:lnTo>
                <a:lnTo>
                  <a:pt x="646" y="2043"/>
                </a:lnTo>
                <a:lnTo>
                  <a:pt x="670" y="2056"/>
                </a:lnTo>
                <a:lnTo>
                  <a:pt x="698" y="2070"/>
                </a:lnTo>
                <a:lnTo>
                  <a:pt x="710" y="2075"/>
                </a:lnTo>
                <a:lnTo>
                  <a:pt x="719" y="2077"/>
                </a:lnTo>
                <a:lnTo>
                  <a:pt x="719" y="2077"/>
                </a:lnTo>
                <a:lnTo>
                  <a:pt x="728" y="2079"/>
                </a:lnTo>
                <a:lnTo>
                  <a:pt x="736" y="2079"/>
                </a:lnTo>
                <a:lnTo>
                  <a:pt x="746" y="2079"/>
                </a:lnTo>
                <a:lnTo>
                  <a:pt x="756" y="2076"/>
                </a:lnTo>
                <a:lnTo>
                  <a:pt x="765" y="2074"/>
                </a:lnTo>
                <a:lnTo>
                  <a:pt x="772" y="2069"/>
                </a:lnTo>
                <a:lnTo>
                  <a:pt x="775" y="2066"/>
                </a:lnTo>
                <a:lnTo>
                  <a:pt x="777" y="2064"/>
                </a:lnTo>
                <a:lnTo>
                  <a:pt x="779" y="2061"/>
                </a:lnTo>
                <a:lnTo>
                  <a:pt x="779" y="2057"/>
                </a:lnTo>
                <a:lnTo>
                  <a:pt x="779" y="2057"/>
                </a:lnTo>
                <a:lnTo>
                  <a:pt x="777" y="2051"/>
                </a:lnTo>
                <a:lnTo>
                  <a:pt x="776" y="2046"/>
                </a:lnTo>
                <a:lnTo>
                  <a:pt x="772" y="2038"/>
                </a:lnTo>
                <a:lnTo>
                  <a:pt x="766" y="2030"/>
                </a:lnTo>
                <a:lnTo>
                  <a:pt x="759" y="2023"/>
                </a:lnTo>
                <a:lnTo>
                  <a:pt x="759" y="2023"/>
                </a:lnTo>
                <a:lnTo>
                  <a:pt x="753" y="2015"/>
                </a:lnTo>
                <a:lnTo>
                  <a:pt x="750" y="2010"/>
                </a:lnTo>
                <a:lnTo>
                  <a:pt x="748" y="2008"/>
                </a:lnTo>
                <a:lnTo>
                  <a:pt x="744" y="2008"/>
                </a:lnTo>
                <a:lnTo>
                  <a:pt x="744" y="2008"/>
                </a:lnTo>
                <a:lnTo>
                  <a:pt x="734" y="2010"/>
                </a:lnTo>
                <a:lnTo>
                  <a:pt x="729" y="2013"/>
                </a:lnTo>
                <a:lnTo>
                  <a:pt x="729" y="2013"/>
                </a:lnTo>
                <a:lnTo>
                  <a:pt x="726" y="2011"/>
                </a:lnTo>
                <a:lnTo>
                  <a:pt x="721" y="2008"/>
                </a:lnTo>
                <a:lnTo>
                  <a:pt x="715" y="2000"/>
                </a:lnTo>
                <a:lnTo>
                  <a:pt x="712" y="1994"/>
                </a:lnTo>
                <a:lnTo>
                  <a:pt x="709" y="1988"/>
                </a:lnTo>
                <a:lnTo>
                  <a:pt x="709" y="1988"/>
                </a:lnTo>
                <a:lnTo>
                  <a:pt x="708" y="1979"/>
                </a:lnTo>
                <a:lnTo>
                  <a:pt x="707" y="1966"/>
                </a:lnTo>
                <a:lnTo>
                  <a:pt x="708" y="1953"/>
                </a:lnTo>
                <a:lnTo>
                  <a:pt x="709" y="1937"/>
                </a:lnTo>
                <a:lnTo>
                  <a:pt x="713" y="1920"/>
                </a:lnTo>
                <a:lnTo>
                  <a:pt x="718" y="1903"/>
                </a:lnTo>
                <a:lnTo>
                  <a:pt x="725" y="1885"/>
                </a:lnTo>
                <a:lnTo>
                  <a:pt x="734" y="1868"/>
                </a:lnTo>
                <a:lnTo>
                  <a:pt x="734" y="1868"/>
                </a:lnTo>
                <a:lnTo>
                  <a:pt x="744" y="1852"/>
                </a:lnTo>
                <a:lnTo>
                  <a:pt x="753" y="1834"/>
                </a:lnTo>
                <a:lnTo>
                  <a:pt x="760" y="1817"/>
                </a:lnTo>
                <a:lnTo>
                  <a:pt x="768" y="1798"/>
                </a:lnTo>
                <a:lnTo>
                  <a:pt x="775" y="1781"/>
                </a:lnTo>
                <a:lnTo>
                  <a:pt x="780" y="1763"/>
                </a:lnTo>
                <a:lnTo>
                  <a:pt x="785" y="1746"/>
                </a:lnTo>
                <a:lnTo>
                  <a:pt x="789" y="1728"/>
                </a:lnTo>
                <a:lnTo>
                  <a:pt x="789" y="1728"/>
                </a:lnTo>
                <a:lnTo>
                  <a:pt x="799" y="1666"/>
                </a:lnTo>
                <a:lnTo>
                  <a:pt x="807" y="1604"/>
                </a:lnTo>
                <a:lnTo>
                  <a:pt x="807" y="1604"/>
                </a:lnTo>
                <a:lnTo>
                  <a:pt x="873" y="1604"/>
                </a:lnTo>
                <a:lnTo>
                  <a:pt x="873" y="1604"/>
                </a:lnTo>
                <a:lnTo>
                  <a:pt x="873" y="1570"/>
                </a:lnTo>
                <a:lnTo>
                  <a:pt x="873" y="1464"/>
                </a:lnTo>
                <a:lnTo>
                  <a:pt x="873" y="1464"/>
                </a:lnTo>
                <a:lnTo>
                  <a:pt x="873" y="1445"/>
                </a:lnTo>
                <a:lnTo>
                  <a:pt x="871" y="1426"/>
                </a:lnTo>
                <a:lnTo>
                  <a:pt x="868" y="1408"/>
                </a:lnTo>
                <a:lnTo>
                  <a:pt x="865" y="1390"/>
                </a:lnTo>
                <a:lnTo>
                  <a:pt x="855" y="1354"/>
                </a:lnTo>
                <a:lnTo>
                  <a:pt x="843" y="1320"/>
                </a:lnTo>
                <a:lnTo>
                  <a:pt x="832" y="1292"/>
                </a:lnTo>
                <a:lnTo>
                  <a:pt x="823" y="1269"/>
                </a:lnTo>
                <a:lnTo>
                  <a:pt x="814" y="1249"/>
                </a:lnTo>
                <a:lnTo>
                  <a:pt x="814" y="1249"/>
                </a:lnTo>
                <a:lnTo>
                  <a:pt x="828" y="1247"/>
                </a:lnTo>
                <a:lnTo>
                  <a:pt x="837" y="1243"/>
                </a:lnTo>
                <a:lnTo>
                  <a:pt x="838" y="1242"/>
                </a:lnTo>
                <a:lnTo>
                  <a:pt x="838" y="1239"/>
                </a:lnTo>
                <a:lnTo>
                  <a:pt x="838" y="1239"/>
                </a:lnTo>
                <a:lnTo>
                  <a:pt x="833" y="1236"/>
                </a:lnTo>
                <a:lnTo>
                  <a:pt x="830" y="1232"/>
                </a:lnTo>
                <a:lnTo>
                  <a:pt x="823" y="1229"/>
                </a:lnTo>
                <a:lnTo>
                  <a:pt x="828" y="1204"/>
                </a:lnTo>
                <a:lnTo>
                  <a:pt x="828" y="1204"/>
                </a:lnTo>
                <a:lnTo>
                  <a:pt x="831" y="1194"/>
                </a:lnTo>
                <a:lnTo>
                  <a:pt x="832" y="1187"/>
                </a:lnTo>
                <a:lnTo>
                  <a:pt x="833" y="1180"/>
                </a:lnTo>
                <a:lnTo>
                  <a:pt x="833" y="1180"/>
                </a:lnTo>
                <a:lnTo>
                  <a:pt x="831" y="1142"/>
                </a:lnTo>
                <a:lnTo>
                  <a:pt x="828" y="1108"/>
                </a:lnTo>
                <a:lnTo>
                  <a:pt x="823" y="1070"/>
                </a:lnTo>
                <a:lnTo>
                  <a:pt x="823" y="1070"/>
                </a:lnTo>
                <a:lnTo>
                  <a:pt x="815" y="1017"/>
                </a:lnTo>
                <a:lnTo>
                  <a:pt x="805" y="951"/>
                </a:lnTo>
                <a:lnTo>
                  <a:pt x="795" y="890"/>
                </a:lnTo>
                <a:lnTo>
                  <a:pt x="789" y="850"/>
                </a:lnTo>
                <a:lnTo>
                  <a:pt x="789" y="850"/>
                </a:lnTo>
                <a:lnTo>
                  <a:pt x="779" y="760"/>
                </a:lnTo>
                <a:lnTo>
                  <a:pt x="779" y="760"/>
                </a:lnTo>
                <a:lnTo>
                  <a:pt x="780" y="748"/>
                </a:lnTo>
                <a:lnTo>
                  <a:pt x="781" y="738"/>
                </a:lnTo>
                <a:lnTo>
                  <a:pt x="782" y="734"/>
                </a:lnTo>
                <a:lnTo>
                  <a:pt x="784" y="731"/>
                </a:lnTo>
                <a:lnTo>
                  <a:pt x="784" y="731"/>
                </a:lnTo>
                <a:lnTo>
                  <a:pt x="787" y="728"/>
                </a:lnTo>
                <a:lnTo>
                  <a:pt x="795" y="726"/>
                </a:lnTo>
                <a:lnTo>
                  <a:pt x="821" y="717"/>
                </a:lnTo>
                <a:lnTo>
                  <a:pt x="897" y="693"/>
                </a:lnTo>
                <a:lnTo>
                  <a:pt x="938" y="681"/>
                </a:lnTo>
                <a:lnTo>
                  <a:pt x="974" y="668"/>
                </a:lnTo>
                <a:lnTo>
                  <a:pt x="1001" y="658"/>
                </a:lnTo>
                <a:lnTo>
                  <a:pt x="1009" y="653"/>
                </a:lnTo>
                <a:lnTo>
                  <a:pt x="1013" y="651"/>
                </a:lnTo>
                <a:lnTo>
                  <a:pt x="1013" y="651"/>
                </a:lnTo>
                <a:lnTo>
                  <a:pt x="1018" y="643"/>
                </a:lnTo>
                <a:lnTo>
                  <a:pt x="1021" y="638"/>
                </a:lnTo>
                <a:lnTo>
                  <a:pt x="1023" y="635"/>
                </a:lnTo>
                <a:lnTo>
                  <a:pt x="1023" y="631"/>
                </a:lnTo>
                <a:lnTo>
                  <a:pt x="1023" y="631"/>
                </a:lnTo>
                <a:lnTo>
                  <a:pt x="1019" y="600"/>
                </a:lnTo>
                <a:lnTo>
                  <a:pt x="1013" y="536"/>
                </a:lnTo>
                <a:lnTo>
                  <a:pt x="1006" y="471"/>
                </a:lnTo>
                <a:lnTo>
                  <a:pt x="1004" y="447"/>
                </a:lnTo>
                <a:lnTo>
                  <a:pt x="1003" y="436"/>
                </a:lnTo>
                <a:lnTo>
                  <a:pt x="1003" y="436"/>
                </a:lnTo>
                <a:lnTo>
                  <a:pt x="999" y="427"/>
                </a:lnTo>
                <a:lnTo>
                  <a:pt x="994" y="421"/>
                </a:lnTo>
                <a:lnTo>
                  <a:pt x="988" y="416"/>
                </a:lnTo>
                <a:lnTo>
                  <a:pt x="988" y="391"/>
                </a:lnTo>
                <a:lnTo>
                  <a:pt x="988" y="391"/>
                </a:lnTo>
                <a:lnTo>
                  <a:pt x="998" y="376"/>
                </a:lnTo>
                <a:lnTo>
                  <a:pt x="1003" y="366"/>
                </a:lnTo>
                <a:lnTo>
                  <a:pt x="1003" y="366"/>
                </a:lnTo>
                <a:lnTo>
                  <a:pt x="1018" y="378"/>
                </a:lnTo>
                <a:lnTo>
                  <a:pt x="1030" y="384"/>
                </a:lnTo>
                <a:lnTo>
                  <a:pt x="1034" y="386"/>
                </a:lnTo>
                <a:lnTo>
                  <a:pt x="1037" y="386"/>
                </a:lnTo>
                <a:lnTo>
                  <a:pt x="1037" y="386"/>
                </a:lnTo>
                <a:lnTo>
                  <a:pt x="1044" y="384"/>
                </a:lnTo>
                <a:lnTo>
                  <a:pt x="1050" y="380"/>
                </a:lnTo>
                <a:lnTo>
                  <a:pt x="1055" y="376"/>
                </a:lnTo>
                <a:lnTo>
                  <a:pt x="1057" y="374"/>
                </a:lnTo>
                <a:lnTo>
                  <a:pt x="1057" y="371"/>
                </a:lnTo>
                <a:lnTo>
                  <a:pt x="1057" y="371"/>
                </a:lnTo>
                <a:lnTo>
                  <a:pt x="1059" y="368"/>
                </a:lnTo>
                <a:lnTo>
                  <a:pt x="1060" y="365"/>
                </a:lnTo>
                <a:lnTo>
                  <a:pt x="1060" y="364"/>
                </a:lnTo>
                <a:lnTo>
                  <a:pt x="1057" y="361"/>
                </a:lnTo>
                <a:lnTo>
                  <a:pt x="1057" y="361"/>
                </a:lnTo>
                <a:lnTo>
                  <a:pt x="1036" y="344"/>
                </a:lnTo>
                <a:lnTo>
                  <a:pt x="1018" y="331"/>
                </a:lnTo>
                <a:lnTo>
                  <a:pt x="1018" y="331"/>
                </a:lnTo>
                <a:lnTo>
                  <a:pt x="1021" y="320"/>
                </a:lnTo>
                <a:lnTo>
                  <a:pt x="1024" y="313"/>
                </a:lnTo>
                <a:lnTo>
                  <a:pt x="1024" y="309"/>
                </a:lnTo>
                <a:lnTo>
                  <a:pt x="1023" y="307"/>
                </a:lnTo>
                <a:lnTo>
                  <a:pt x="1023" y="307"/>
                </a:lnTo>
                <a:lnTo>
                  <a:pt x="1019" y="303"/>
                </a:lnTo>
                <a:lnTo>
                  <a:pt x="1014" y="299"/>
                </a:lnTo>
                <a:lnTo>
                  <a:pt x="1008" y="297"/>
                </a:lnTo>
                <a:lnTo>
                  <a:pt x="1008" y="297"/>
                </a:lnTo>
                <a:lnTo>
                  <a:pt x="1004" y="293"/>
                </a:lnTo>
                <a:lnTo>
                  <a:pt x="1000" y="290"/>
                </a:lnTo>
                <a:lnTo>
                  <a:pt x="998" y="287"/>
                </a:lnTo>
                <a:lnTo>
                  <a:pt x="998" y="287"/>
                </a:lnTo>
                <a:lnTo>
                  <a:pt x="996" y="285"/>
                </a:lnTo>
                <a:lnTo>
                  <a:pt x="994" y="284"/>
                </a:lnTo>
                <a:lnTo>
                  <a:pt x="989" y="282"/>
                </a:lnTo>
                <a:lnTo>
                  <a:pt x="983" y="282"/>
                </a:lnTo>
                <a:lnTo>
                  <a:pt x="983" y="282"/>
                </a:lnTo>
                <a:lnTo>
                  <a:pt x="985" y="275"/>
                </a:lnTo>
                <a:lnTo>
                  <a:pt x="985" y="270"/>
                </a:lnTo>
                <a:lnTo>
                  <a:pt x="984" y="268"/>
                </a:lnTo>
                <a:lnTo>
                  <a:pt x="983" y="267"/>
                </a:lnTo>
                <a:lnTo>
                  <a:pt x="983" y="267"/>
                </a:lnTo>
                <a:lnTo>
                  <a:pt x="974" y="263"/>
                </a:lnTo>
                <a:lnTo>
                  <a:pt x="968" y="262"/>
                </a:lnTo>
                <a:lnTo>
                  <a:pt x="968" y="262"/>
                </a:lnTo>
                <a:lnTo>
                  <a:pt x="953" y="257"/>
                </a:lnTo>
                <a:lnTo>
                  <a:pt x="953" y="257"/>
                </a:lnTo>
                <a:lnTo>
                  <a:pt x="950" y="257"/>
                </a:lnTo>
                <a:lnTo>
                  <a:pt x="948" y="257"/>
                </a:lnTo>
                <a:lnTo>
                  <a:pt x="943" y="258"/>
                </a:lnTo>
                <a:lnTo>
                  <a:pt x="938" y="262"/>
                </a:lnTo>
                <a:lnTo>
                  <a:pt x="873" y="237"/>
                </a:lnTo>
                <a:lnTo>
                  <a:pt x="873" y="237"/>
                </a:lnTo>
                <a:lnTo>
                  <a:pt x="876" y="225"/>
                </a:lnTo>
                <a:lnTo>
                  <a:pt x="879" y="198"/>
                </a:lnTo>
                <a:lnTo>
                  <a:pt x="881" y="179"/>
                </a:lnTo>
                <a:lnTo>
                  <a:pt x="881" y="161"/>
                </a:lnTo>
                <a:lnTo>
                  <a:pt x="881" y="141"/>
                </a:lnTo>
                <a:lnTo>
                  <a:pt x="878" y="122"/>
                </a:lnTo>
                <a:lnTo>
                  <a:pt x="878" y="122"/>
                </a:lnTo>
                <a:lnTo>
                  <a:pt x="876" y="113"/>
                </a:lnTo>
                <a:lnTo>
                  <a:pt x="873" y="104"/>
                </a:lnTo>
                <a:lnTo>
                  <a:pt x="870" y="95"/>
                </a:lnTo>
                <a:lnTo>
                  <a:pt x="865" y="87"/>
                </a:lnTo>
                <a:lnTo>
                  <a:pt x="853" y="70"/>
                </a:lnTo>
                <a:lnTo>
                  <a:pt x="840" y="55"/>
                </a:lnTo>
                <a:lnTo>
                  <a:pt x="823" y="40"/>
                </a:lnTo>
                <a:lnTo>
                  <a:pt x="806" y="27"/>
                </a:lnTo>
                <a:lnTo>
                  <a:pt x="789" y="16"/>
                </a:lnTo>
                <a:lnTo>
                  <a:pt x="769" y="7"/>
                </a:lnTo>
                <a:lnTo>
                  <a:pt x="769" y="7"/>
                </a:lnTo>
                <a:lnTo>
                  <a:pt x="759" y="3"/>
                </a:lnTo>
                <a:lnTo>
                  <a:pt x="749" y="1"/>
                </a:lnTo>
                <a:lnTo>
                  <a:pt x="738" y="0"/>
                </a:lnTo>
                <a:lnTo>
                  <a:pt x="728" y="0"/>
                </a:lnTo>
                <a:lnTo>
                  <a:pt x="717" y="1"/>
                </a:lnTo>
                <a:lnTo>
                  <a:pt x="705" y="2"/>
                </a:lnTo>
                <a:lnTo>
                  <a:pt x="685" y="6"/>
                </a:lnTo>
                <a:lnTo>
                  <a:pt x="666" y="12"/>
                </a:lnTo>
                <a:lnTo>
                  <a:pt x="647" y="21"/>
                </a:lnTo>
                <a:lnTo>
                  <a:pt x="632" y="28"/>
                </a:lnTo>
                <a:lnTo>
                  <a:pt x="619" y="37"/>
                </a:lnTo>
                <a:lnTo>
                  <a:pt x="619" y="37"/>
                </a:lnTo>
                <a:lnTo>
                  <a:pt x="615" y="42"/>
                </a:lnTo>
                <a:lnTo>
                  <a:pt x="610" y="48"/>
                </a:lnTo>
                <a:lnTo>
                  <a:pt x="606" y="56"/>
                </a:lnTo>
                <a:lnTo>
                  <a:pt x="602" y="63"/>
                </a:lnTo>
                <a:lnTo>
                  <a:pt x="596" y="83"/>
                </a:lnTo>
                <a:lnTo>
                  <a:pt x="591" y="106"/>
                </a:lnTo>
                <a:lnTo>
                  <a:pt x="588" y="129"/>
                </a:lnTo>
                <a:lnTo>
                  <a:pt x="587" y="153"/>
                </a:lnTo>
                <a:lnTo>
                  <a:pt x="587" y="176"/>
                </a:lnTo>
                <a:lnTo>
                  <a:pt x="590" y="197"/>
                </a:lnTo>
                <a:lnTo>
                  <a:pt x="590" y="197"/>
                </a:lnTo>
                <a:lnTo>
                  <a:pt x="592" y="207"/>
                </a:lnTo>
                <a:lnTo>
                  <a:pt x="595" y="215"/>
                </a:lnTo>
                <a:lnTo>
                  <a:pt x="600" y="225"/>
                </a:lnTo>
                <a:lnTo>
                  <a:pt x="605" y="234"/>
                </a:lnTo>
                <a:lnTo>
                  <a:pt x="611" y="243"/>
                </a:lnTo>
                <a:lnTo>
                  <a:pt x="617" y="252"/>
                </a:lnTo>
                <a:lnTo>
                  <a:pt x="633" y="268"/>
                </a:lnTo>
                <a:lnTo>
                  <a:pt x="649" y="283"/>
                </a:lnTo>
                <a:lnTo>
                  <a:pt x="668" y="295"/>
                </a:lnTo>
                <a:lnTo>
                  <a:pt x="687" y="305"/>
                </a:lnTo>
                <a:lnTo>
                  <a:pt x="704" y="312"/>
                </a:lnTo>
                <a:lnTo>
                  <a:pt x="704" y="312"/>
                </a:lnTo>
                <a:lnTo>
                  <a:pt x="713" y="314"/>
                </a:lnTo>
                <a:lnTo>
                  <a:pt x="723" y="314"/>
                </a:lnTo>
                <a:lnTo>
                  <a:pt x="733" y="315"/>
                </a:lnTo>
                <a:lnTo>
                  <a:pt x="743" y="314"/>
                </a:lnTo>
                <a:lnTo>
                  <a:pt x="764" y="312"/>
                </a:lnTo>
                <a:lnTo>
                  <a:pt x="784" y="307"/>
                </a:lnTo>
                <a:lnTo>
                  <a:pt x="802" y="300"/>
                </a:lnTo>
                <a:lnTo>
                  <a:pt x="817" y="294"/>
                </a:lnTo>
                <a:lnTo>
                  <a:pt x="828" y="289"/>
                </a:lnTo>
                <a:lnTo>
                  <a:pt x="833" y="287"/>
                </a:lnTo>
                <a:lnTo>
                  <a:pt x="853" y="267"/>
                </a:lnTo>
                <a:lnTo>
                  <a:pt x="908" y="292"/>
                </a:lnTo>
                <a:lnTo>
                  <a:pt x="928" y="307"/>
                </a:lnTo>
                <a:lnTo>
                  <a:pt x="928" y="307"/>
                </a:lnTo>
                <a:lnTo>
                  <a:pt x="921" y="314"/>
                </a:lnTo>
                <a:lnTo>
                  <a:pt x="916" y="320"/>
                </a:lnTo>
                <a:lnTo>
                  <a:pt x="913" y="326"/>
                </a:lnTo>
                <a:lnTo>
                  <a:pt x="913" y="326"/>
                </a:lnTo>
                <a:lnTo>
                  <a:pt x="913" y="330"/>
                </a:lnTo>
                <a:lnTo>
                  <a:pt x="914" y="338"/>
                </a:lnTo>
                <a:lnTo>
                  <a:pt x="921" y="356"/>
                </a:lnTo>
                <a:lnTo>
                  <a:pt x="928" y="381"/>
                </a:lnTo>
                <a:lnTo>
                  <a:pt x="933" y="406"/>
                </a:lnTo>
                <a:lnTo>
                  <a:pt x="933" y="406"/>
                </a:lnTo>
                <a:lnTo>
                  <a:pt x="927" y="413"/>
                </a:lnTo>
                <a:lnTo>
                  <a:pt x="918" y="421"/>
                </a:lnTo>
                <a:lnTo>
                  <a:pt x="918" y="421"/>
                </a:lnTo>
                <a:lnTo>
                  <a:pt x="918" y="423"/>
                </a:lnTo>
                <a:lnTo>
                  <a:pt x="918" y="425"/>
                </a:lnTo>
                <a:lnTo>
                  <a:pt x="919" y="429"/>
                </a:lnTo>
                <a:lnTo>
                  <a:pt x="923" y="436"/>
                </a:lnTo>
                <a:lnTo>
                  <a:pt x="923" y="436"/>
                </a:lnTo>
                <a:lnTo>
                  <a:pt x="924" y="441"/>
                </a:lnTo>
                <a:lnTo>
                  <a:pt x="927" y="452"/>
                </a:lnTo>
                <a:lnTo>
                  <a:pt x="928" y="465"/>
                </a:lnTo>
                <a:lnTo>
                  <a:pt x="928" y="476"/>
                </a:lnTo>
                <a:lnTo>
                  <a:pt x="928" y="476"/>
                </a:lnTo>
                <a:lnTo>
                  <a:pt x="924" y="500"/>
                </a:lnTo>
                <a:lnTo>
                  <a:pt x="923" y="511"/>
                </a:lnTo>
                <a:lnTo>
                  <a:pt x="923" y="516"/>
                </a:lnTo>
                <a:lnTo>
                  <a:pt x="923" y="516"/>
                </a:lnTo>
                <a:lnTo>
                  <a:pt x="922" y="531"/>
                </a:lnTo>
                <a:lnTo>
                  <a:pt x="918" y="562"/>
                </a:lnTo>
                <a:lnTo>
                  <a:pt x="913" y="606"/>
                </a:lnTo>
                <a:lnTo>
                  <a:pt x="913" y="606"/>
                </a:lnTo>
                <a:lnTo>
                  <a:pt x="799" y="631"/>
                </a:lnTo>
                <a:lnTo>
                  <a:pt x="799" y="631"/>
                </a:lnTo>
                <a:lnTo>
                  <a:pt x="765" y="636"/>
                </a:lnTo>
                <a:lnTo>
                  <a:pt x="749" y="638"/>
                </a:lnTo>
                <a:lnTo>
                  <a:pt x="739" y="641"/>
                </a:lnTo>
                <a:lnTo>
                  <a:pt x="739" y="641"/>
                </a:lnTo>
                <a:lnTo>
                  <a:pt x="726" y="646"/>
                </a:lnTo>
                <a:lnTo>
                  <a:pt x="714" y="651"/>
                </a:lnTo>
                <a:lnTo>
                  <a:pt x="714" y="651"/>
                </a:lnTo>
                <a:lnTo>
                  <a:pt x="677" y="659"/>
                </a:lnTo>
                <a:lnTo>
                  <a:pt x="653" y="666"/>
                </a:lnTo>
                <a:lnTo>
                  <a:pt x="639" y="671"/>
                </a:lnTo>
                <a:lnTo>
                  <a:pt x="639" y="671"/>
                </a:lnTo>
                <a:lnTo>
                  <a:pt x="632" y="673"/>
                </a:lnTo>
                <a:lnTo>
                  <a:pt x="621" y="677"/>
                </a:lnTo>
                <a:lnTo>
                  <a:pt x="605" y="681"/>
                </a:lnTo>
                <a:lnTo>
                  <a:pt x="605" y="681"/>
                </a:lnTo>
                <a:lnTo>
                  <a:pt x="602" y="681"/>
                </a:lnTo>
                <a:lnTo>
                  <a:pt x="598" y="678"/>
                </a:lnTo>
                <a:lnTo>
                  <a:pt x="590" y="672"/>
                </a:lnTo>
                <a:lnTo>
                  <a:pt x="575" y="661"/>
                </a:lnTo>
                <a:lnTo>
                  <a:pt x="575" y="661"/>
                </a:lnTo>
                <a:lnTo>
                  <a:pt x="570" y="653"/>
                </a:lnTo>
                <a:lnTo>
                  <a:pt x="566" y="648"/>
                </a:lnTo>
                <a:lnTo>
                  <a:pt x="560" y="641"/>
                </a:lnTo>
                <a:lnTo>
                  <a:pt x="560" y="641"/>
                </a:lnTo>
                <a:lnTo>
                  <a:pt x="547" y="628"/>
                </a:lnTo>
                <a:lnTo>
                  <a:pt x="540" y="621"/>
                </a:lnTo>
                <a:lnTo>
                  <a:pt x="540" y="621"/>
                </a:lnTo>
                <a:lnTo>
                  <a:pt x="534" y="607"/>
                </a:lnTo>
                <a:lnTo>
                  <a:pt x="530" y="596"/>
                </a:lnTo>
                <a:lnTo>
                  <a:pt x="530" y="596"/>
                </a:lnTo>
                <a:lnTo>
                  <a:pt x="529" y="591"/>
                </a:lnTo>
                <a:lnTo>
                  <a:pt x="524" y="578"/>
                </a:lnTo>
                <a:lnTo>
                  <a:pt x="521" y="572"/>
                </a:lnTo>
                <a:lnTo>
                  <a:pt x="517" y="567"/>
                </a:lnTo>
                <a:lnTo>
                  <a:pt x="514" y="562"/>
                </a:lnTo>
                <a:lnTo>
                  <a:pt x="510" y="561"/>
                </a:lnTo>
                <a:lnTo>
                  <a:pt x="510" y="561"/>
                </a:lnTo>
                <a:lnTo>
                  <a:pt x="506" y="561"/>
                </a:lnTo>
                <a:lnTo>
                  <a:pt x="505" y="562"/>
                </a:lnTo>
                <a:lnTo>
                  <a:pt x="503" y="565"/>
                </a:lnTo>
                <a:lnTo>
                  <a:pt x="501" y="566"/>
                </a:lnTo>
                <a:lnTo>
                  <a:pt x="500" y="567"/>
                </a:lnTo>
                <a:lnTo>
                  <a:pt x="499" y="567"/>
                </a:lnTo>
                <a:lnTo>
                  <a:pt x="495" y="566"/>
                </a:lnTo>
                <a:lnTo>
                  <a:pt x="495" y="566"/>
                </a:lnTo>
                <a:lnTo>
                  <a:pt x="488" y="562"/>
                </a:lnTo>
                <a:lnTo>
                  <a:pt x="481" y="557"/>
                </a:lnTo>
                <a:lnTo>
                  <a:pt x="471" y="550"/>
                </a:lnTo>
                <a:lnTo>
                  <a:pt x="455" y="541"/>
                </a:lnTo>
                <a:lnTo>
                  <a:pt x="455" y="541"/>
                </a:lnTo>
                <a:lnTo>
                  <a:pt x="445" y="537"/>
                </a:lnTo>
                <a:lnTo>
                  <a:pt x="438" y="535"/>
                </a:lnTo>
                <a:lnTo>
                  <a:pt x="430" y="534"/>
                </a:lnTo>
                <a:lnTo>
                  <a:pt x="424" y="534"/>
                </a:lnTo>
                <a:lnTo>
                  <a:pt x="412" y="535"/>
                </a:lnTo>
                <a:lnTo>
                  <a:pt x="396" y="536"/>
                </a:lnTo>
                <a:lnTo>
                  <a:pt x="396" y="536"/>
                </a:lnTo>
                <a:lnTo>
                  <a:pt x="387" y="536"/>
                </a:lnTo>
                <a:lnTo>
                  <a:pt x="381" y="538"/>
                </a:lnTo>
                <a:lnTo>
                  <a:pt x="374" y="540"/>
                </a:lnTo>
                <a:lnTo>
                  <a:pt x="369" y="542"/>
                </a:lnTo>
                <a:lnTo>
                  <a:pt x="362" y="547"/>
                </a:lnTo>
                <a:lnTo>
                  <a:pt x="356" y="551"/>
                </a:lnTo>
                <a:lnTo>
                  <a:pt x="356" y="551"/>
                </a:lnTo>
                <a:lnTo>
                  <a:pt x="351" y="553"/>
                </a:lnTo>
                <a:lnTo>
                  <a:pt x="350" y="556"/>
                </a:lnTo>
                <a:lnTo>
                  <a:pt x="348" y="558"/>
                </a:lnTo>
                <a:lnTo>
                  <a:pt x="346" y="561"/>
                </a:lnTo>
                <a:lnTo>
                  <a:pt x="346" y="561"/>
                </a:lnTo>
                <a:lnTo>
                  <a:pt x="342" y="566"/>
                </a:lnTo>
                <a:lnTo>
                  <a:pt x="337" y="575"/>
                </a:lnTo>
                <a:lnTo>
                  <a:pt x="331" y="586"/>
                </a:lnTo>
                <a:lnTo>
                  <a:pt x="331" y="5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9">
            <a:extLst>
              <a:ext uri="{FF2B5EF4-FFF2-40B4-BE49-F238E27FC236}">
                <a16:creationId xmlns:a16="http://schemas.microsoft.com/office/drawing/2014/main" id="{96B17256-37DE-6320-4EC9-904E371B5297}"/>
              </a:ext>
            </a:extLst>
          </p:cNvPr>
          <p:cNvSpPr>
            <a:spLocks/>
          </p:cNvSpPr>
          <p:nvPr/>
        </p:nvSpPr>
        <p:spPr bwMode="auto">
          <a:xfrm>
            <a:off x="7158343" y="964960"/>
            <a:ext cx="1224520" cy="2464040"/>
          </a:xfrm>
          <a:custGeom>
            <a:avLst/>
            <a:gdLst>
              <a:gd name="T0" fmla="*/ 381 w 898"/>
              <a:gd name="T1" fmla="*/ 213 h 1807"/>
              <a:gd name="T2" fmla="*/ 388 w 898"/>
              <a:gd name="T3" fmla="*/ 243 h 1807"/>
              <a:gd name="T4" fmla="*/ 399 w 898"/>
              <a:gd name="T5" fmla="*/ 269 h 1807"/>
              <a:gd name="T6" fmla="*/ 459 w 898"/>
              <a:gd name="T7" fmla="*/ 315 h 1807"/>
              <a:gd name="T8" fmla="*/ 534 w 898"/>
              <a:gd name="T9" fmla="*/ 332 h 1807"/>
              <a:gd name="T10" fmla="*/ 491 w 898"/>
              <a:gd name="T11" fmla="*/ 401 h 1807"/>
              <a:gd name="T12" fmla="*/ 394 w 898"/>
              <a:gd name="T13" fmla="*/ 473 h 1807"/>
              <a:gd name="T14" fmla="*/ 346 w 898"/>
              <a:gd name="T15" fmla="*/ 406 h 1807"/>
              <a:gd name="T16" fmla="*/ 310 w 898"/>
              <a:gd name="T17" fmla="*/ 344 h 1807"/>
              <a:gd name="T18" fmla="*/ 379 w 898"/>
              <a:gd name="T19" fmla="*/ 324 h 1807"/>
              <a:gd name="T20" fmla="*/ 354 w 898"/>
              <a:gd name="T21" fmla="*/ 308 h 1807"/>
              <a:gd name="T22" fmla="*/ 260 w 898"/>
              <a:gd name="T23" fmla="*/ 347 h 1807"/>
              <a:gd name="T24" fmla="*/ 254 w 898"/>
              <a:gd name="T25" fmla="*/ 369 h 1807"/>
              <a:gd name="T26" fmla="*/ 235 w 898"/>
              <a:gd name="T27" fmla="*/ 389 h 1807"/>
              <a:gd name="T28" fmla="*/ 260 w 898"/>
              <a:gd name="T29" fmla="*/ 419 h 1807"/>
              <a:gd name="T30" fmla="*/ 310 w 898"/>
              <a:gd name="T31" fmla="*/ 438 h 1807"/>
              <a:gd name="T32" fmla="*/ 320 w 898"/>
              <a:gd name="T33" fmla="*/ 528 h 1807"/>
              <a:gd name="T34" fmla="*/ 260 w 898"/>
              <a:gd name="T35" fmla="*/ 563 h 1807"/>
              <a:gd name="T36" fmla="*/ 180 w 898"/>
              <a:gd name="T37" fmla="*/ 549 h 1807"/>
              <a:gd name="T38" fmla="*/ 22 w 898"/>
              <a:gd name="T39" fmla="*/ 516 h 1807"/>
              <a:gd name="T40" fmla="*/ 6 w 898"/>
              <a:gd name="T41" fmla="*/ 538 h 1807"/>
              <a:gd name="T42" fmla="*/ 55 w 898"/>
              <a:gd name="T43" fmla="*/ 657 h 1807"/>
              <a:gd name="T44" fmla="*/ 178 w 898"/>
              <a:gd name="T45" fmla="*/ 669 h 1807"/>
              <a:gd name="T46" fmla="*/ 238 w 898"/>
              <a:gd name="T47" fmla="*/ 601 h 1807"/>
              <a:gd name="T48" fmla="*/ 290 w 898"/>
              <a:gd name="T49" fmla="*/ 622 h 1807"/>
              <a:gd name="T50" fmla="*/ 369 w 898"/>
              <a:gd name="T51" fmla="*/ 613 h 1807"/>
              <a:gd name="T52" fmla="*/ 499 w 898"/>
              <a:gd name="T53" fmla="*/ 638 h 1807"/>
              <a:gd name="T54" fmla="*/ 459 w 898"/>
              <a:gd name="T55" fmla="*/ 1127 h 1807"/>
              <a:gd name="T56" fmla="*/ 489 w 898"/>
              <a:gd name="T57" fmla="*/ 1137 h 1807"/>
              <a:gd name="T58" fmla="*/ 530 w 898"/>
              <a:gd name="T59" fmla="*/ 1225 h 1807"/>
              <a:gd name="T60" fmla="*/ 539 w 898"/>
              <a:gd name="T61" fmla="*/ 1568 h 1807"/>
              <a:gd name="T62" fmla="*/ 483 w 898"/>
              <a:gd name="T63" fmla="*/ 1652 h 1807"/>
              <a:gd name="T64" fmla="*/ 396 w 898"/>
              <a:gd name="T65" fmla="*/ 1677 h 1807"/>
              <a:gd name="T66" fmla="*/ 376 w 898"/>
              <a:gd name="T67" fmla="*/ 1724 h 1807"/>
              <a:gd name="T68" fmla="*/ 534 w 898"/>
              <a:gd name="T69" fmla="*/ 1716 h 1807"/>
              <a:gd name="T70" fmla="*/ 648 w 898"/>
              <a:gd name="T71" fmla="*/ 1686 h 1807"/>
              <a:gd name="T72" fmla="*/ 623 w 898"/>
              <a:gd name="T73" fmla="*/ 1511 h 1807"/>
              <a:gd name="T74" fmla="*/ 653 w 898"/>
              <a:gd name="T75" fmla="*/ 1297 h 1807"/>
              <a:gd name="T76" fmla="*/ 744 w 898"/>
              <a:gd name="T77" fmla="*/ 1491 h 1807"/>
              <a:gd name="T78" fmla="*/ 678 w 898"/>
              <a:gd name="T79" fmla="*/ 1706 h 1807"/>
              <a:gd name="T80" fmla="*/ 703 w 898"/>
              <a:gd name="T81" fmla="*/ 1805 h 1807"/>
              <a:gd name="T82" fmla="*/ 804 w 898"/>
              <a:gd name="T83" fmla="*/ 1733 h 1807"/>
              <a:gd name="T84" fmla="*/ 795 w 898"/>
              <a:gd name="T85" fmla="*/ 1681 h 1807"/>
              <a:gd name="T86" fmla="*/ 822 w 898"/>
              <a:gd name="T87" fmla="*/ 1487 h 1807"/>
              <a:gd name="T88" fmla="*/ 867 w 898"/>
              <a:gd name="T89" fmla="*/ 1263 h 1807"/>
              <a:gd name="T90" fmla="*/ 897 w 898"/>
              <a:gd name="T91" fmla="*/ 1192 h 1807"/>
              <a:gd name="T92" fmla="*/ 856 w 898"/>
              <a:gd name="T93" fmla="*/ 973 h 1807"/>
              <a:gd name="T94" fmla="*/ 832 w 898"/>
              <a:gd name="T95" fmla="*/ 867 h 1807"/>
              <a:gd name="T96" fmla="*/ 888 w 898"/>
              <a:gd name="T97" fmla="*/ 909 h 1807"/>
              <a:gd name="T98" fmla="*/ 805 w 898"/>
              <a:gd name="T99" fmla="*/ 776 h 1807"/>
              <a:gd name="T100" fmla="*/ 779 w 898"/>
              <a:gd name="T101" fmla="*/ 750 h 1807"/>
              <a:gd name="T102" fmla="*/ 800 w 898"/>
              <a:gd name="T103" fmla="*/ 705 h 1807"/>
              <a:gd name="T104" fmla="*/ 782 w 898"/>
              <a:gd name="T105" fmla="*/ 658 h 1807"/>
              <a:gd name="T106" fmla="*/ 790 w 898"/>
              <a:gd name="T107" fmla="*/ 421 h 1807"/>
              <a:gd name="T108" fmla="*/ 726 w 898"/>
              <a:gd name="T109" fmla="*/ 264 h 1807"/>
              <a:gd name="T110" fmla="*/ 729 w 898"/>
              <a:gd name="T111" fmla="*/ 205 h 1807"/>
              <a:gd name="T112" fmla="*/ 660 w 898"/>
              <a:gd name="T113" fmla="*/ 133 h 1807"/>
              <a:gd name="T114" fmla="*/ 520 w 898"/>
              <a:gd name="T115" fmla="*/ 16 h 1807"/>
              <a:gd name="T116" fmla="*/ 419 w 898"/>
              <a:gd name="T117" fmla="*/ 19 h 1807"/>
              <a:gd name="T118" fmla="*/ 351 w 898"/>
              <a:gd name="T119" fmla="*/ 69 h 1807"/>
              <a:gd name="T120" fmla="*/ 332 w 898"/>
              <a:gd name="T121" fmla="*/ 123 h 1807"/>
              <a:gd name="T122" fmla="*/ 354 w 898"/>
              <a:gd name="T123" fmla="*/ 150 h 1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98" h="1807">
                <a:moveTo>
                  <a:pt x="364" y="139"/>
                </a:moveTo>
                <a:lnTo>
                  <a:pt x="364" y="139"/>
                </a:lnTo>
                <a:lnTo>
                  <a:pt x="366" y="165"/>
                </a:lnTo>
                <a:lnTo>
                  <a:pt x="367" y="187"/>
                </a:lnTo>
                <a:lnTo>
                  <a:pt x="368" y="194"/>
                </a:lnTo>
                <a:lnTo>
                  <a:pt x="369" y="199"/>
                </a:lnTo>
                <a:lnTo>
                  <a:pt x="369" y="199"/>
                </a:lnTo>
                <a:lnTo>
                  <a:pt x="374" y="204"/>
                </a:lnTo>
                <a:lnTo>
                  <a:pt x="378" y="208"/>
                </a:lnTo>
                <a:lnTo>
                  <a:pt x="379" y="210"/>
                </a:lnTo>
                <a:lnTo>
                  <a:pt x="381" y="213"/>
                </a:lnTo>
                <a:lnTo>
                  <a:pt x="381" y="215"/>
                </a:lnTo>
                <a:lnTo>
                  <a:pt x="379" y="219"/>
                </a:lnTo>
                <a:lnTo>
                  <a:pt x="379" y="219"/>
                </a:lnTo>
                <a:lnTo>
                  <a:pt x="376" y="228"/>
                </a:lnTo>
                <a:lnTo>
                  <a:pt x="373" y="236"/>
                </a:lnTo>
                <a:lnTo>
                  <a:pt x="373" y="243"/>
                </a:lnTo>
                <a:lnTo>
                  <a:pt x="373" y="244"/>
                </a:lnTo>
                <a:lnTo>
                  <a:pt x="374" y="244"/>
                </a:lnTo>
                <a:lnTo>
                  <a:pt x="374" y="244"/>
                </a:lnTo>
                <a:lnTo>
                  <a:pt x="384" y="241"/>
                </a:lnTo>
                <a:lnTo>
                  <a:pt x="388" y="243"/>
                </a:lnTo>
                <a:lnTo>
                  <a:pt x="389" y="243"/>
                </a:lnTo>
                <a:lnTo>
                  <a:pt x="389" y="244"/>
                </a:lnTo>
                <a:lnTo>
                  <a:pt x="389" y="244"/>
                </a:lnTo>
                <a:lnTo>
                  <a:pt x="388" y="249"/>
                </a:lnTo>
                <a:lnTo>
                  <a:pt x="386" y="255"/>
                </a:lnTo>
                <a:lnTo>
                  <a:pt x="384" y="264"/>
                </a:lnTo>
                <a:lnTo>
                  <a:pt x="384" y="264"/>
                </a:lnTo>
                <a:lnTo>
                  <a:pt x="392" y="266"/>
                </a:lnTo>
                <a:lnTo>
                  <a:pt x="398" y="268"/>
                </a:lnTo>
                <a:lnTo>
                  <a:pt x="399" y="269"/>
                </a:lnTo>
                <a:lnTo>
                  <a:pt x="399" y="269"/>
                </a:lnTo>
                <a:lnTo>
                  <a:pt x="399" y="271"/>
                </a:lnTo>
                <a:lnTo>
                  <a:pt x="399" y="276"/>
                </a:lnTo>
                <a:lnTo>
                  <a:pt x="399" y="284"/>
                </a:lnTo>
                <a:lnTo>
                  <a:pt x="399" y="284"/>
                </a:lnTo>
                <a:lnTo>
                  <a:pt x="405" y="291"/>
                </a:lnTo>
                <a:lnTo>
                  <a:pt x="414" y="299"/>
                </a:lnTo>
                <a:lnTo>
                  <a:pt x="414" y="299"/>
                </a:lnTo>
                <a:lnTo>
                  <a:pt x="439" y="314"/>
                </a:lnTo>
                <a:lnTo>
                  <a:pt x="439" y="314"/>
                </a:lnTo>
                <a:lnTo>
                  <a:pt x="448" y="315"/>
                </a:lnTo>
                <a:lnTo>
                  <a:pt x="459" y="315"/>
                </a:lnTo>
                <a:lnTo>
                  <a:pt x="474" y="314"/>
                </a:lnTo>
                <a:lnTo>
                  <a:pt x="474" y="314"/>
                </a:lnTo>
                <a:lnTo>
                  <a:pt x="488" y="311"/>
                </a:lnTo>
                <a:lnTo>
                  <a:pt x="495" y="309"/>
                </a:lnTo>
                <a:lnTo>
                  <a:pt x="499" y="308"/>
                </a:lnTo>
                <a:lnTo>
                  <a:pt x="504" y="309"/>
                </a:lnTo>
                <a:lnTo>
                  <a:pt x="504" y="309"/>
                </a:lnTo>
                <a:lnTo>
                  <a:pt x="512" y="314"/>
                </a:lnTo>
                <a:lnTo>
                  <a:pt x="524" y="321"/>
                </a:lnTo>
                <a:lnTo>
                  <a:pt x="532" y="329"/>
                </a:lnTo>
                <a:lnTo>
                  <a:pt x="534" y="332"/>
                </a:lnTo>
                <a:lnTo>
                  <a:pt x="534" y="332"/>
                </a:lnTo>
                <a:lnTo>
                  <a:pt x="534" y="334"/>
                </a:lnTo>
                <a:lnTo>
                  <a:pt x="534" y="334"/>
                </a:lnTo>
                <a:lnTo>
                  <a:pt x="531" y="336"/>
                </a:lnTo>
                <a:lnTo>
                  <a:pt x="527" y="341"/>
                </a:lnTo>
                <a:lnTo>
                  <a:pt x="516" y="356"/>
                </a:lnTo>
                <a:lnTo>
                  <a:pt x="499" y="384"/>
                </a:lnTo>
                <a:lnTo>
                  <a:pt x="499" y="384"/>
                </a:lnTo>
                <a:lnTo>
                  <a:pt x="495" y="390"/>
                </a:lnTo>
                <a:lnTo>
                  <a:pt x="494" y="396"/>
                </a:lnTo>
                <a:lnTo>
                  <a:pt x="491" y="401"/>
                </a:lnTo>
                <a:lnTo>
                  <a:pt x="489" y="404"/>
                </a:lnTo>
                <a:lnTo>
                  <a:pt x="489" y="404"/>
                </a:lnTo>
                <a:lnTo>
                  <a:pt x="485" y="409"/>
                </a:lnTo>
                <a:lnTo>
                  <a:pt x="478" y="419"/>
                </a:lnTo>
                <a:lnTo>
                  <a:pt x="458" y="450"/>
                </a:lnTo>
                <a:lnTo>
                  <a:pt x="429" y="493"/>
                </a:lnTo>
                <a:lnTo>
                  <a:pt x="429" y="493"/>
                </a:lnTo>
                <a:lnTo>
                  <a:pt x="415" y="487"/>
                </a:lnTo>
                <a:lnTo>
                  <a:pt x="403" y="480"/>
                </a:lnTo>
                <a:lnTo>
                  <a:pt x="394" y="473"/>
                </a:lnTo>
                <a:lnTo>
                  <a:pt x="394" y="473"/>
                </a:lnTo>
                <a:lnTo>
                  <a:pt x="387" y="465"/>
                </a:lnTo>
                <a:lnTo>
                  <a:pt x="381" y="453"/>
                </a:lnTo>
                <a:lnTo>
                  <a:pt x="369" y="433"/>
                </a:lnTo>
                <a:lnTo>
                  <a:pt x="369" y="433"/>
                </a:lnTo>
                <a:lnTo>
                  <a:pt x="366" y="427"/>
                </a:lnTo>
                <a:lnTo>
                  <a:pt x="362" y="424"/>
                </a:lnTo>
                <a:lnTo>
                  <a:pt x="358" y="420"/>
                </a:lnTo>
                <a:lnTo>
                  <a:pt x="354" y="419"/>
                </a:lnTo>
                <a:lnTo>
                  <a:pt x="354" y="419"/>
                </a:lnTo>
                <a:lnTo>
                  <a:pt x="351" y="415"/>
                </a:lnTo>
                <a:lnTo>
                  <a:pt x="346" y="406"/>
                </a:lnTo>
                <a:lnTo>
                  <a:pt x="341" y="396"/>
                </a:lnTo>
                <a:lnTo>
                  <a:pt x="340" y="389"/>
                </a:lnTo>
                <a:lnTo>
                  <a:pt x="340" y="389"/>
                </a:lnTo>
                <a:lnTo>
                  <a:pt x="338" y="375"/>
                </a:lnTo>
                <a:lnTo>
                  <a:pt x="337" y="369"/>
                </a:lnTo>
                <a:lnTo>
                  <a:pt x="335" y="364"/>
                </a:lnTo>
                <a:lnTo>
                  <a:pt x="335" y="364"/>
                </a:lnTo>
                <a:lnTo>
                  <a:pt x="330" y="359"/>
                </a:lnTo>
                <a:lnTo>
                  <a:pt x="321" y="351"/>
                </a:lnTo>
                <a:lnTo>
                  <a:pt x="310" y="344"/>
                </a:lnTo>
                <a:lnTo>
                  <a:pt x="310" y="344"/>
                </a:lnTo>
                <a:lnTo>
                  <a:pt x="331" y="334"/>
                </a:lnTo>
                <a:lnTo>
                  <a:pt x="346" y="326"/>
                </a:lnTo>
                <a:lnTo>
                  <a:pt x="352" y="324"/>
                </a:lnTo>
                <a:lnTo>
                  <a:pt x="354" y="324"/>
                </a:lnTo>
                <a:lnTo>
                  <a:pt x="354" y="324"/>
                </a:lnTo>
                <a:lnTo>
                  <a:pt x="359" y="325"/>
                </a:lnTo>
                <a:lnTo>
                  <a:pt x="367" y="326"/>
                </a:lnTo>
                <a:lnTo>
                  <a:pt x="374" y="326"/>
                </a:lnTo>
                <a:lnTo>
                  <a:pt x="377" y="325"/>
                </a:lnTo>
                <a:lnTo>
                  <a:pt x="379" y="324"/>
                </a:lnTo>
                <a:lnTo>
                  <a:pt x="379" y="324"/>
                </a:lnTo>
                <a:lnTo>
                  <a:pt x="384" y="318"/>
                </a:lnTo>
                <a:lnTo>
                  <a:pt x="388" y="309"/>
                </a:lnTo>
                <a:lnTo>
                  <a:pt x="391" y="301"/>
                </a:lnTo>
                <a:lnTo>
                  <a:pt x="391" y="300"/>
                </a:lnTo>
                <a:lnTo>
                  <a:pt x="389" y="299"/>
                </a:lnTo>
                <a:lnTo>
                  <a:pt x="389" y="299"/>
                </a:lnTo>
                <a:lnTo>
                  <a:pt x="379" y="299"/>
                </a:lnTo>
                <a:lnTo>
                  <a:pt x="372" y="300"/>
                </a:lnTo>
                <a:lnTo>
                  <a:pt x="364" y="304"/>
                </a:lnTo>
                <a:lnTo>
                  <a:pt x="364" y="304"/>
                </a:lnTo>
                <a:lnTo>
                  <a:pt x="354" y="308"/>
                </a:lnTo>
                <a:lnTo>
                  <a:pt x="346" y="311"/>
                </a:lnTo>
                <a:lnTo>
                  <a:pt x="335" y="314"/>
                </a:lnTo>
                <a:lnTo>
                  <a:pt x="295" y="334"/>
                </a:lnTo>
                <a:lnTo>
                  <a:pt x="285" y="344"/>
                </a:lnTo>
                <a:lnTo>
                  <a:pt x="285" y="344"/>
                </a:lnTo>
                <a:lnTo>
                  <a:pt x="285" y="345"/>
                </a:lnTo>
                <a:lnTo>
                  <a:pt x="282" y="346"/>
                </a:lnTo>
                <a:lnTo>
                  <a:pt x="277" y="347"/>
                </a:lnTo>
                <a:lnTo>
                  <a:pt x="270" y="349"/>
                </a:lnTo>
                <a:lnTo>
                  <a:pt x="270" y="349"/>
                </a:lnTo>
                <a:lnTo>
                  <a:pt x="260" y="347"/>
                </a:lnTo>
                <a:lnTo>
                  <a:pt x="250" y="345"/>
                </a:lnTo>
                <a:lnTo>
                  <a:pt x="246" y="345"/>
                </a:lnTo>
                <a:lnTo>
                  <a:pt x="243" y="345"/>
                </a:lnTo>
                <a:lnTo>
                  <a:pt x="240" y="346"/>
                </a:lnTo>
                <a:lnTo>
                  <a:pt x="240" y="349"/>
                </a:lnTo>
                <a:lnTo>
                  <a:pt x="240" y="349"/>
                </a:lnTo>
                <a:lnTo>
                  <a:pt x="243" y="355"/>
                </a:lnTo>
                <a:lnTo>
                  <a:pt x="245" y="360"/>
                </a:lnTo>
                <a:lnTo>
                  <a:pt x="250" y="364"/>
                </a:lnTo>
                <a:lnTo>
                  <a:pt x="250" y="364"/>
                </a:lnTo>
                <a:lnTo>
                  <a:pt x="254" y="369"/>
                </a:lnTo>
                <a:lnTo>
                  <a:pt x="255" y="371"/>
                </a:lnTo>
                <a:lnTo>
                  <a:pt x="254" y="372"/>
                </a:lnTo>
                <a:lnTo>
                  <a:pt x="252" y="374"/>
                </a:lnTo>
                <a:lnTo>
                  <a:pt x="250" y="374"/>
                </a:lnTo>
                <a:lnTo>
                  <a:pt x="250" y="374"/>
                </a:lnTo>
                <a:lnTo>
                  <a:pt x="246" y="374"/>
                </a:lnTo>
                <a:lnTo>
                  <a:pt x="243" y="376"/>
                </a:lnTo>
                <a:lnTo>
                  <a:pt x="238" y="381"/>
                </a:lnTo>
                <a:lnTo>
                  <a:pt x="234" y="386"/>
                </a:lnTo>
                <a:lnTo>
                  <a:pt x="234" y="389"/>
                </a:lnTo>
                <a:lnTo>
                  <a:pt x="235" y="389"/>
                </a:lnTo>
                <a:lnTo>
                  <a:pt x="235" y="389"/>
                </a:lnTo>
                <a:lnTo>
                  <a:pt x="239" y="389"/>
                </a:lnTo>
                <a:lnTo>
                  <a:pt x="244" y="389"/>
                </a:lnTo>
                <a:lnTo>
                  <a:pt x="250" y="389"/>
                </a:lnTo>
                <a:lnTo>
                  <a:pt x="250" y="389"/>
                </a:lnTo>
                <a:lnTo>
                  <a:pt x="250" y="392"/>
                </a:lnTo>
                <a:lnTo>
                  <a:pt x="251" y="402"/>
                </a:lnTo>
                <a:lnTo>
                  <a:pt x="255" y="412"/>
                </a:lnTo>
                <a:lnTo>
                  <a:pt x="257" y="416"/>
                </a:lnTo>
                <a:lnTo>
                  <a:pt x="260" y="419"/>
                </a:lnTo>
                <a:lnTo>
                  <a:pt x="260" y="419"/>
                </a:lnTo>
                <a:lnTo>
                  <a:pt x="262" y="420"/>
                </a:lnTo>
                <a:lnTo>
                  <a:pt x="265" y="422"/>
                </a:lnTo>
                <a:lnTo>
                  <a:pt x="270" y="427"/>
                </a:lnTo>
                <a:lnTo>
                  <a:pt x="274" y="432"/>
                </a:lnTo>
                <a:lnTo>
                  <a:pt x="276" y="433"/>
                </a:lnTo>
                <a:lnTo>
                  <a:pt x="280" y="433"/>
                </a:lnTo>
                <a:lnTo>
                  <a:pt x="280" y="433"/>
                </a:lnTo>
                <a:lnTo>
                  <a:pt x="289" y="435"/>
                </a:lnTo>
                <a:lnTo>
                  <a:pt x="298" y="436"/>
                </a:lnTo>
                <a:lnTo>
                  <a:pt x="310" y="438"/>
                </a:lnTo>
                <a:lnTo>
                  <a:pt x="310" y="438"/>
                </a:lnTo>
                <a:lnTo>
                  <a:pt x="307" y="446"/>
                </a:lnTo>
                <a:lnTo>
                  <a:pt x="306" y="453"/>
                </a:lnTo>
                <a:lnTo>
                  <a:pt x="305" y="458"/>
                </a:lnTo>
                <a:lnTo>
                  <a:pt x="305" y="458"/>
                </a:lnTo>
                <a:lnTo>
                  <a:pt x="310" y="488"/>
                </a:lnTo>
                <a:lnTo>
                  <a:pt x="312" y="506"/>
                </a:lnTo>
                <a:lnTo>
                  <a:pt x="315" y="513"/>
                </a:lnTo>
                <a:lnTo>
                  <a:pt x="315" y="513"/>
                </a:lnTo>
                <a:lnTo>
                  <a:pt x="316" y="515"/>
                </a:lnTo>
                <a:lnTo>
                  <a:pt x="317" y="521"/>
                </a:lnTo>
                <a:lnTo>
                  <a:pt x="320" y="528"/>
                </a:lnTo>
                <a:lnTo>
                  <a:pt x="320" y="528"/>
                </a:lnTo>
                <a:lnTo>
                  <a:pt x="302" y="530"/>
                </a:lnTo>
                <a:lnTo>
                  <a:pt x="291" y="531"/>
                </a:lnTo>
                <a:lnTo>
                  <a:pt x="286" y="532"/>
                </a:lnTo>
                <a:lnTo>
                  <a:pt x="285" y="533"/>
                </a:lnTo>
                <a:lnTo>
                  <a:pt x="285" y="533"/>
                </a:lnTo>
                <a:lnTo>
                  <a:pt x="281" y="540"/>
                </a:lnTo>
                <a:lnTo>
                  <a:pt x="275" y="548"/>
                </a:lnTo>
                <a:lnTo>
                  <a:pt x="266" y="558"/>
                </a:lnTo>
                <a:lnTo>
                  <a:pt x="262" y="562"/>
                </a:lnTo>
                <a:lnTo>
                  <a:pt x="260" y="563"/>
                </a:lnTo>
                <a:lnTo>
                  <a:pt x="260" y="563"/>
                </a:lnTo>
                <a:lnTo>
                  <a:pt x="255" y="566"/>
                </a:lnTo>
                <a:lnTo>
                  <a:pt x="250" y="569"/>
                </a:lnTo>
                <a:lnTo>
                  <a:pt x="245" y="573"/>
                </a:lnTo>
                <a:lnTo>
                  <a:pt x="210" y="568"/>
                </a:lnTo>
                <a:lnTo>
                  <a:pt x="210" y="568"/>
                </a:lnTo>
                <a:lnTo>
                  <a:pt x="208" y="567"/>
                </a:lnTo>
                <a:lnTo>
                  <a:pt x="195" y="558"/>
                </a:lnTo>
                <a:lnTo>
                  <a:pt x="195" y="558"/>
                </a:lnTo>
                <a:lnTo>
                  <a:pt x="189" y="554"/>
                </a:lnTo>
                <a:lnTo>
                  <a:pt x="180" y="549"/>
                </a:lnTo>
                <a:lnTo>
                  <a:pt x="158" y="540"/>
                </a:lnTo>
                <a:lnTo>
                  <a:pt x="145" y="536"/>
                </a:lnTo>
                <a:lnTo>
                  <a:pt x="132" y="532"/>
                </a:lnTo>
                <a:lnTo>
                  <a:pt x="118" y="530"/>
                </a:lnTo>
                <a:lnTo>
                  <a:pt x="106" y="528"/>
                </a:lnTo>
                <a:lnTo>
                  <a:pt x="106" y="528"/>
                </a:lnTo>
                <a:lnTo>
                  <a:pt x="92" y="527"/>
                </a:lnTo>
                <a:lnTo>
                  <a:pt x="77" y="525"/>
                </a:lnTo>
                <a:lnTo>
                  <a:pt x="47" y="520"/>
                </a:lnTo>
                <a:lnTo>
                  <a:pt x="34" y="517"/>
                </a:lnTo>
                <a:lnTo>
                  <a:pt x="22" y="516"/>
                </a:lnTo>
                <a:lnTo>
                  <a:pt x="12" y="516"/>
                </a:lnTo>
                <a:lnTo>
                  <a:pt x="9" y="517"/>
                </a:lnTo>
                <a:lnTo>
                  <a:pt x="6" y="518"/>
                </a:lnTo>
                <a:lnTo>
                  <a:pt x="6" y="518"/>
                </a:lnTo>
                <a:lnTo>
                  <a:pt x="2" y="522"/>
                </a:lnTo>
                <a:lnTo>
                  <a:pt x="1" y="525"/>
                </a:lnTo>
                <a:lnTo>
                  <a:pt x="1" y="528"/>
                </a:lnTo>
                <a:lnTo>
                  <a:pt x="2" y="532"/>
                </a:lnTo>
                <a:lnTo>
                  <a:pt x="5" y="536"/>
                </a:lnTo>
                <a:lnTo>
                  <a:pt x="6" y="538"/>
                </a:lnTo>
                <a:lnTo>
                  <a:pt x="6" y="538"/>
                </a:lnTo>
                <a:lnTo>
                  <a:pt x="2" y="579"/>
                </a:lnTo>
                <a:lnTo>
                  <a:pt x="0" y="611"/>
                </a:lnTo>
                <a:lnTo>
                  <a:pt x="0" y="622"/>
                </a:lnTo>
                <a:lnTo>
                  <a:pt x="1" y="628"/>
                </a:lnTo>
                <a:lnTo>
                  <a:pt x="1" y="628"/>
                </a:lnTo>
                <a:lnTo>
                  <a:pt x="5" y="632"/>
                </a:lnTo>
                <a:lnTo>
                  <a:pt x="11" y="637"/>
                </a:lnTo>
                <a:lnTo>
                  <a:pt x="20" y="642"/>
                </a:lnTo>
                <a:lnTo>
                  <a:pt x="30" y="647"/>
                </a:lnTo>
                <a:lnTo>
                  <a:pt x="42" y="652"/>
                </a:lnTo>
                <a:lnTo>
                  <a:pt x="55" y="657"/>
                </a:lnTo>
                <a:lnTo>
                  <a:pt x="68" y="660"/>
                </a:lnTo>
                <a:lnTo>
                  <a:pt x="81" y="663"/>
                </a:lnTo>
                <a:lnTo>
                  <a:pt x="81" y="663"/>
                </a:lnTo>
                <a:lnTo>
                  <a:pt x="138" y="673"/>
                </a:lnTo>
                <a:lnTo>
                  <a:pt x="150" y="674"/>
                </a:lnTo>
                <a:lnTo>
                  <a:pt x="162" y="675"/>
                </a:lnTo>
                <a:lnTo>
                  <a:pt x="170" y="675"/>
                </a:lnTo>
                <a:lnTo>
                  <a:pt x="173" y="674"/>
                </a:lnTo>
                <a:lnTo>
                  <a:pt x="175" y="673"/>
                </a:lnTo>
                <a:lnTo>
                  <a:pt x="175" y="673"/>
                </a:lnTo>
                <a:lnTo>
                  <a:pt x="178" y="669"/>
                </a:lnTo>
                <a:lnTo>
                  <a:pt x="180" y="665"/>
                </a:lnTo>
                <a:lnTo>
                  <a:pt x="185" y="654"/>
                </a:lnTo>
                <a:lnTo>
                  <a:pt x="190" y="638"/>
                </a:lnTo>
                <a:lnTo>
                  <a:pt x="190" y="638"/>
                </a:lnTo>
                <a:lnTo>
                  <a:pt x="194" y="629"/>
                </a:lnTo>
                <a:lnTo>
                  <a:pt x="200" y="616"/>
                </a:lnTo>
                <a:lnTo>
                  <a:pt x="210" y="598"/>
                </a:lnTo>
                <a:lnTo>
                  <a:pt x="240" y="593"/>
                </a:lnTo>
                <a:lnTo>
                  <a:pt x="240" y="593"/>
                </a:lnTo>
                <a:lnTo>
                  <a:pt x="239" y="596"/>
                </a:lnTo>
                <a:lnTo>
                  <a:pt x="238" y="601"/>
                </a:lnTo>
                <a:lnTo>
                  <a:pt x="236" y="607"/>
                </a:lnTo>
                <a:lnTo>
                  <a:pt x="238" y="611"/>
                </a:lnTo>
                <a:lnTo>
                  <a:pt x="240" y="613"/>
                </a:lnTo>
                <a:lnTo>
                  <a:pt x="240" y="613"/>
                </a:lnTo>
                <a:lnTo>
                  <a:pt x="244" y="616"/>
                </a:lnTo>
                <a:lnTo>
                  <a:pt x="247" y="617"/>
                </a:lnTo>
                <a:lnTo>
                  <a:pt x="256" y="616"/>
                </a:lnTo>
                <a:lnTo>
                  <a:pt x="270" y="613"/>
                </a:lnTo>
                <a:lnTo>
                  <a:pt x="270" y="613"/>
                </a:lnTo>
                <a:lnTo>
                  <a:pt x="277" y="616"/>
                </a:lnTo>
                <a:lnTo>
                  <a:pt x="290" y="622"/>
                </a:lnTo>
                <a:lnTo>
                  <a:pt x="303" y="627"/>
                </a:lnTo>
                <a:lnTo>
                  <a:pt x="310" y="628"/>
                </a:lnTo>
                <a:lnTo>
                  <a:pt x="315" y="628"/>
                </a:lnTo>
                <a:lnTo>
                  <a:pt x="315" y="628"/>
                </a:lnTo>
                <a:lnTo>
                  <a:pt x="337" y="622"/>
                </a:lnTo>
                <a:lnTo>
                  <a:pt x="347" y="619"/>
                </a:lnTo>
                <a:lnTo>
                  <a:pt x="354" y="618"/>
                </a:lnTo>
                <a:lnTo>
                  <a:pt x="354" y="618"/>
                </a:lnTo>
                <a:lnTo>
                  <a:pt x="359" y="617"/>
                </a:lnTo>
                <a:lnTo>
                  <a:pt x="364" y="616"/>
                </a:lnTo>
                <a:lnTo>
                  <a:pt x="369" y="613"/>
                </a:lnTo>
                <a:lnTo>
                  <a:pt x="369" y="613"/>
                </a:lnTo>
                <a:lnTo>
                  <a:pt x="369" y="614"/>
                </a:lnTo>
                <a:lnTo>
                  <a:pt x="371" y="619"/>
                </a:lnTo>
                <a:lnTo>
                  <a:pt x="372" y="622"/>
                </a:lnTo>
                <a:lnTo>
                  <a:pt x="376" y="624"/>
                </a:lnTo>
                <a:lnTo>
                  <a:pt x="379" y="627"/>
                </a:lnTo>
                <a:lnTo>
                  <a:pt x="384" y="628"/>
                </a:lnTo>
                <a:lnTo>
                  <a:pt x="384" y="628"/>
                </a:lnTo>
                <a:lnTo>
                  <a:pt x="409" y="632"/>
                </a:lnTo>
                <a:lnTo>
                  <a:pt x="448" y="634"/>
                </a:lnTo>
                <a:lnTo>
                  <a:pt x="499" y="638"/>
                </a:lnTo>
                <a:lnTo>
                  <a:pt x="499" y="638"/>
                </a:lnTo>
                <a:lnTo>
                  <a:pt x="504" y="680"/>
                </a:lnTo>
                <a:lnTo>
                  <a:pt x="507" y="714"/>
                </a:lnTo>
                <a:lnTo>
                  <a:pt x="509" y="738"/>
                </a:lnTo>
                <a:lnTo>
                  <a:pt x="509" y="738"/>
                </a:lnTo>
                <a:lnTo>
                  <a:pt x="506" y="759"/>
                </a:lnTo>
                <a:lnTo>
                  <a:pt x="501" y="803"/>
                </a:lnTo>
                <a:lnTo>
                  <a:pt x="485" y="929"/>
                </a:lnTo>
                <a:lnTo>
                  <a:pt x="468" y="1057"/>
                </a:lnTo>
                <a:lnTo>
                  <a:pt x="459" y="1127"/>
                </a:lnTo>
                <a:lnTo>
                  <a:pt x="459" y="1127"/>
                </a:lnTo>
                <a:lnTo>
                  <a:pt x="459" y="1136"/>
                </a:lnTo>
                <a:lnTo>
                  <a:pt x="459" y="1143"/>
                </a:lnTo>
                <a:lnTo>
                  <a:pt x="461" y="1148"/>
                </a:lnTo>
                <a:lnTo>
                  <a:pt x="463" y="1152"/>
                </a:lnTo>
                <a:lnTo>
                  <a:pt x="465" y="1154"/>
                </a:lnTo>
                <a:lnTo>
                  <a:pt x="469" y="1154"/>
                </a:lnTo>
                <a:lnTo>
                  <a:pt x="471" y="1153"/>
                </a:lnTo>
                <a:lnTo>
                  <a:pt x="474" y="1152"/>
                </a:lnTo>
                <a:lnTo>
                  <a:pt x="474" y="1152"/>
                </a:lnTo>
                <a:lnTo>
                  <a:pt x="484" y="1143"/>
                </a:lnTo>
                <a:lnTo>
                  <a:pt x="489" y="1137"/>
                </a:lnTo>
                <a:lnTo>
                  <a:pt x="494" y="1127"/>
                </a:lnTo>
                <a:lnTo>
                  <a:pt x="494" y="1127"/>
                </a:lnTo>
                <a:lnTo>
                  <a:pt x="501" y="1102"/>
                </a:lnTo>
                <a:lnTo>
                  <a:pt x="511" y="1061"/>
                </a:lnTo>
                <a:lnTo>
                  <a:pt x="524" y="1007"/>
                </a:lnTo>
                <a:lnTo>
                  <a:pt x="524" y="1007"/>
                </a:lnTo>
                <a:lnTo>
                  <a:pt x="525" y="1087"/>
                </a:lnTo>
                <a:lnTo>
                  <a:pt x="526" y="1153"/>
                </a:lnTo>
                <a:lnTo>
                  <a:pt x="529" y="1207"/>
                </a:lnTo>
                <a:lnTo>
                  <a:pt x="529" y="1207"/>
                </a:lnTo>
                <a:lnTo>
                  <a:pt x="530" y="1225"/>
                </a:lnTo>
                <a:lnTo>
                  <a:pt x="532" y="1243"/>
                </a:lnTo>
                <a:lnTo>
                  <a:pt x="537" y="1269"/>
                </a:lnTo>
                <a:lnTo>
                  <a:pt x="542" y="1285"/>
                </a:lnTo>
                <a:lnTo>
                  <a:pt x="544" y="1292"/>
                </a:lnTo>
                <a:lnTo>
                  <a:pt x="551" y="1292"/>
                </a:lnTo>
                <a:lnTo>
                  <a:pt x="551" y="1292"/>
                </a:lnTo>
                <a:lnTo>
                  <a:pt x="546" y="1405"/>
                </a:lnTo>
                <a:lnTo>
                  <a:pt x="544" y="1501"/>
                </a:lnTo>
                <a:lnTo>
                  <a:pt x="544" y="1501"/>
                </a:lnTo>
                <a:lnTo>
                  <a:pt x="541" y="1537"/>
                </a:lnTo>
                <a:lnTo>
                  <a:pt x="539" y="1568"/>
                </a:lnTo>
                <a:lnTo>
                  <a:pt x="534" y="1592"/>
                </a:lnTo>
                <a:lnTo>
                  <a:pt x="531" y="1600"/>
                </a:lnTo>
                <a:lnTo>
                  <a:pt x="529" y="1606"/>
                </a:lnTo>
                <a:lnTo>
                  <a:pt x="529" y="1606"/>
                </a:lnTo>
                <a:lnTo>
                  <a:pt x="522" y="1616"/>
                </a:lnTo>
                <a:lnTo>
                  <a:pt x="515" y="1627"/>
                </a:lnTo>
                <a:lnTo>
                  <a:pt x="505" y="1637"/>
                </a:lnTo>
                <a:lnTo>
                  <a:pt x="499" y="1642"/>
                </a:lnTo>
                <a:lnTo>
                  <a:pt x="494" y="1646"/>
                </a:lnTo>
                <a:lnTo>
                  <a:pt x="494" y="1646"/>
                </a:lnTo>
                <a:lnTo>
                  <a:pt x="483" y="1652"/>
                </a:lnTo>
                <a:lnTo>
                  <a:pt x="471" y="1657"/>
                </a:lnTo>
                <a:lnTo>
                  <a:pt x="459" y="1661"/>
                </a:lnTo>
                <a:lnTo>
                  <a:pt x="459" y="1661"/>
                </a:lnTo>
                <a:lnTo>
                  <a:pt x="455" y="1653"/>
                </a:lnTo>
                <a:lnTo>
                  <a:pt x="453" y="1648"/>
                </a:lnTo>
                <a:lnTo>
                  <a:pt x="449" y="1646"/>
                </a:lnTo>
                <a:lnTo>
                  <a:pt x="449" y="1646"/>
                </a:lnTo>
                <a:lnTo>
                  <a:pt x="445" y="1647"/>
                </a:lnTo>
                <a:lnTo>
                  <a:pt x="435" y="1652"/>
                </a:lnTo>
                <a:lnTo>
                  <a:pt x="409" y="1667"/>
                </a:lnTo>
                <a:lnTo>
                  <a:pt x="396" y="1677"/>
                </a:lnTo>
                <a:lnTo>
                  <a:pt x="383" y="1686"/>
                </a:lnTo>
                <a:lnTo>
                  <a:pt x="373" y="1694"/>
                </a:lnTo>
                <a:lnTo>
                  <a:pt x="371" y="1698"/>
                </a:lnTo>
                <a:lnTo>
                  <a:pt x="369" y="1701"/>
                </a:lnTo>
                <a:lnTo>
                  <a:pt x="369" y="1701"/>
                </a:lnTo>
                <a:lnTo>
                  <a:pt x="368" y="1709"/>
                </a:lnTo>
                <a:lnTo>
                  <a:pt x="368" y="1713"/>
                </a:lnTo>
                <a:lnTo>
                  <a:pt x="368" y="1717"/>
                </a:lnTo>
                <a:lnTo>
                  <a:pt x="369" y="1719"/>
                </a:lnTo>
                <a:lnTo>
                  <a:pt x="372" y="1722"/>
                </a:lnTo>
                <a:lnTo>
                  <a:pt x="376" y="1724"/>
                </a:lnTo>
                <a:lnTo>
                  <a:pt x="379" y="1726"/>
                </a:lnTo>
                <a:lnTo>
                  <a:pt x="379" y="1726"/>
                </a:lnTo>
                <a:lnTo>
                  <a:pt x="389" y="1728"/>
                </a:lnTo>
                <a:lnTo>
                  <a:pt x="400" y="1729"/>
                </a:lnTo>
                <a:lnTo>
                  <a:pt x="417" y="1729"/>
                </a:lnTo>
                <a:lnTo>
                  <a:pt x="439" y="1726"/>
                </a:lnTo>
                <a:lnTo>
                  <a:pt x="439" y="1726"/>
                </a:lnTo>
                <a:lnTo>
                  <a:pt x="454" y="1723"/>
                </a:lnTo>
                <a:lnTo>
                  <a:pt x="469" y="1721"/>
                </a:lnTo>
                <a:lnTo>
                  <a:pt x="502" y="1718"/>
                </a:lnTo>
                <a:lnTo>
                  <a:pt x="534" y="1716"/>
                </a:lnTo>
                <a:lnTo>
                  <a:pt x="547" y="1713"/>
                </a:lnTo>
                <a:lnTo>
                  <a:pt x="558" y="1711"/>
                </a:lnTo>
                <a:lnTo>
                  <a:pt x="558" y="1711"/>
                </a:lnTo>
                <a:lnTo>
                  <a:pt x="585" y="1704"/>
                </a:lnTo>
                <a:lnTo>
                  <a:pt x="616" y="1698"/>
                </a:lnTo>
                <a:lnTo>
                  <a:pt x="629" y="1696"/>
                </a:lnTo>
                <a:lnTo>
                  <a:pt x="641" y="1692"/>
                </a:lnTo>
                <a:lnTo>
                  <a:pt x="647" y="1689"/>
                </a:lnTo>
                <a:lnTo>
                  <a:pt x="648" y="1687"/>
                </a:lnTo>
                <a:lnTo>
                  <a:pt x="648" y="1686"/>
                </a:lnTo>
                <a:lnTo>
                  <a:pt x="648" y="1686"/>
                </a:lnTo>
                <a:lnTo>
                  <a:pt x="644" y="1682"/>
                </a:lnTo>
                <a:lnTo>
                  <a:pt x="639" y="1679"/>
                </a:lnTo>
                <a:lnTo>
                  <a:pt x="626" y="1674"/>
                </a:lnTo>
                <a:lnTo>
                  <a:pt x="608" y="1671"/>
                </a:lnTo>
                <a:lnTo>
                  <a:pt x="608" y="1671"/>
                </a:lnTo>
                <a:lnTo>
                  <a:pt x="603" y="1606"/>
                </a:lnTo>
                <a:lnTo>
                  <a:pt x="603" y="1606"/>
                </a:lnTo>
                <a:lnTo>
                  <a:pt x="606" y="1592"/>
                </a:lnTo>
                <a:lnTo>
                  <a:pt x="609" y="1567"/>
                </a:lnTo>
                <a:lnTo>
                  <a:pt x="617" y="1537"/>
                </a:lnTo>
                <a:lnTo>
                  <a:pt x="623" y="1511"/>
                </a:lnTo>
                <a:lnTo>
                  <a:pt x="623" y="1511"/>
                </a:lnTo>
                <a:lnTo>
                  <a:pt x="637" y="1461"/>
                </a:lnTo>
                <a:lnTo>
                  <a:pt x="644" y="1435"/>
                </a:lnTo>
                <a:lnTo>
                  <a:pt x="653" y="1411"/>
                </a:lnTo>
                <a:lnTo>
                  <a:pt x="653" y="1411"/>
                </a:lnTo>
                <a:lnTo>
                  <a:pt x="656" y="1404"/>
                </a:lnTo>
                <a:lnTo>
                  <a:pt x="657" y="1393"/>
                </a:lnTo>
                <a:lnTo>
                  <a:pt x="657" y="1364"/>
                </a:lnTo>
                <a:lnTo>
                  <a:pt x="656" y="1330"/>
                </a:lnTo>
                <a:lnTo>
                  <a:pt x="653" y="1297"/>
                </a:lnTo>
                <a:lnTo>
                  <a:pt x="653" y="1297"/>
                </a:lnTo>
                <a:lnTo>
                  <a:pt x="688" y="1297"/>
                </a:lnTo>
                <a:lnTo>
                  <a:pt x="688" y="1297"/>
                </a:lnTo>
                <a:lnTo>
                  <a:pt x="714" y="1295"/>
                </a:lnTo>
                <a:lnTo>
                  <a:pt x="714" y="1295"/>
                </a:lnTo>
                <a:lnTo>
                  <a:pt x="729" y="1333"/>
                </a:lnTo>
                <a:lnTo>
                  <a:pt x="738" y="1356"/>
                </a:lnTo>
                <a:lnTo>
                  <a:pt x="738" y="1356"/>
                </a:lnTo>
                <a:lnTo>
                  <a:pt x="740" y="1379"/>
                </a:lnTo>
                <a:lnTo>
                  <a:pt x="743" y="1420"/>
                </a:lnTo>
                <a:lnTo>
                  <a:pt x="744" y="1469"/>
                </a:lnTo>
                <a:lnTo>
                  <a:pt x="744" y="1491"/>
                </a:lnTo>
                <a:lnTo>
                  <a:pt x="743" y="1511"/>
                </a:lnTo>
                <a:lnTo>
                  <a:pt x="743" y="1511"/>
                </a:lnTo>
                <a:lnTo>
                  <a:pt x="740" y="1530"/>
                </a:lnTo>
                <a:lnTo>
                  <a:pt x="736" y="1550"/>
                </a:lnTo>
                <a:lnTo>
                  <a:pt x="729" y="1588"/>
                </a:lnTo>
                <a:lnTo>
                  <a:pt x="718" y="1636"/>
                </a:lnTo>
                <a:lnTo>
                  <a:pt x="718" y="1636"/>
                </a:lnTo>
                <a:lnTo>
                  <a:pt x="708" y="1671"/>
                </a:lnTo>
                <a:lnTo>
                  <a:pt x="698" y="1701"/>
                </a:lnTo>
                <a:lnTo>
                  <a:pt x="678" y="1706"/>
                </a:lnTo>
                <a:lnTo>
                  <a:pt x="678" y="1706"/>
                </a:lnTo>
                <a:lnTo>
                  <a:pt x="673" y="1723"/>
                </a:lnTo>
                <a:lnTo>
                  <a:pt x="669" y="1740"/>
                </a:lnTo>
                <a:lnTo>
                  <a:pt x="667" y="1759"/>
                </a:lnTo>
                <a:lnTo>
                  <a:pt x="667" y="1769"/>
                </a:lnTo>
                <a:lnTo>
                  <a:pt x="667" y="1779"/>
                </a:lnTo>
                <a:lnTo>
                  <a:pt x="669" y="1787"/>
                </a:lnTo>
                <a:lnTo>
                  <a:pt x="672" y="1794"/>
                </a:lnTo>
                <a:lnTo>
                  <a:pt x="677" y="1800"/>
                </a:lnTo>
                <a:lnTo>
                  <a:pt x="683" y="1804"/>
                </a:lnTo>
                <a:lnTo>
                  <a:pt x="692" y="1807"/>
                </a:lnTo>
                <a:lnTo>
                  <a:pt x="703" y="1805"/>
                </a:lnTo>
                <a:lnTo>
                  <a:pt x="703" y="1805"/>
                </a:lnTo>
                <a:lnTo>
                  <a:pt x="724" y="1800"/>
                </a:lnTo>
                <a:lnTo>
                  <a:pt x="741" y="1795"/>
                </a:lnTo>
                <a:lnTo>
                  <a:pt x="754" y="1789"/>
                </a:lnTo>
                <a:lnTo>
                  <a:pt x="765" y="1783"/>
                </a:lnTo>
                <a:lnTo>
                  <a:pt x="772" y="1775"/>
                </a:lnTo>
                <a:lnTo>
                  <a:pt x="780" y="1768"/>
                </a:lnTo>
                <a:lnTo>
                  <a:pt x="792" y="1750"/>
                </a:lnTo>
                <a:lnTo>
                  <a:pt x="792" y="1750"/>
                </a:lnTo>
                <a:lnTo>
                  <a:pt x="799" y="1742"/>
                </a:lnTo>
                <a:lnTo>
                  <a:pt x="804" y="1733"/>
                </a:lnTo>
                <a:lnTo>
                  <a:pt x="809" y="1724"/>
                </a:lnTo>
                <a:lnTo>
                  <a:pt x="811" y="1716"/>
                </a:lnTo>
                <a:lnTo>
                  <a:pt x="813" y="1708"/>
                </a:lnTo>
                <a:lnTo>
                  <a:pt x="813" y="1702"/>
                </a:lnTo>
                <a:lnTo>
                  <a:pt x="813" y="1696"/>
                </a:lnTo>
                <a:lnTo>
                  <a:pt x="812" y="1691"/>
                </a:lnTo>
                <a:lnTo>
                  <a:pt x="812" y="1691"/>
                </a:lnTo>
                <a:lnTo>
                  <a:pt x="810" y="1687"/>
                </a:lnTo>
                <a:lnTo>
                  <a:pt x="807" y="1684"/>
                </a:lnTo>
                <a:lnTo>
                  <a:pt x="801" y="1682"/>
                </a:lnTo>
                <a:lnTo>
                  <a:pt x="795" y="1681"/>
                </a:lnTo>
                <a:lnTo>
                  <a:pt x="792" y="1681"/>
                </a:lnTo>
                <a:lnTo>
                  <a:pt x="792" y="1681"/>
                </a:lnTo>
                <a:lnTo>
                  <a:pt x="794" y="1652"/>
                </a:lnTo>
                <a:lnTo>
                  <a:pt x="797" y="1627"/>
                </a:lnTo>
                <a:lnTo>
                  <a:pt x="800" y="1616"/>
                </a:lnTo>
                <a:lnTo>
                  <a:pt x="802" y="1606"/>
                </a:lnTo>
                <a:lnTo>
                  <a:pt x="802" y="1606"/>
                </a:lnTo>
                <a:lnTo>
                  <a:pt x="806" y="1595"/>
                </a:lnTo>
                <a:lnTo>
                  <a:pt x="809" y="1578"/>
                </a:lnTo>
                <a:lnTo>
                  <a:pt x="815" y="1535"/>
                </a:lnTo>
                <a:lnTo>
                  <a:pt x="822" y="1487"/>
                </a:lnTo>
                <a:lnTo>
                  <a:pt x="827" y="1466"/>
                </a:lnTo>
                <a:lnTo>
                  <a:pt x="832" y="1446"/>
                </a:lnTo>
                <a:lnTo>
                  <a:pt x="832" y="1446"/>
                </a:lnTo>
                <a:lnTo>
                  <a:pt x="836" y="1430"/>
                </a:lnTo>
                <a:lnTo>
                  <a:pt x="837" y="1410"/>
                </a:lnTo>
                <a:lnTo>
                  <a:pt x="837" y="1386"/>
                </a:lnTo>
                <a:lnTo>
                  <a:pt x="837" y="1361"/>
                </a:lnTo>
                <a:lnTo>
                  <a:pt x="833" y="1313"/>
                </a:lnTo>
                <a:lnTo>
                  <a:pt x="830" y="1273"/>
                </a:lnTo>
                <a:lnTo>
                  <a:pt x="830" y="1273"/>
                </a:lnTo>
                <a:lnTo>
                  <a:pt x="867" y="1263"/>
                </a:lnTo>
                <a:lnTo>
                  <a:pt x="881" y="1259"/>
                </a:lnTo>
                <a:lnTo>
                  <a:pt x="887" y="1257"/>
                </a:lnTo>
                <a:lnTo>
                  <a:pt x="887" y="1257"/>
                </a:lnTo>
                <a:lnTo>
                  <a:pt x="889" y="1255"/>
                </a:lnTo>
                <a:lnTo>
                  <a:pt x="891" y="1252"/>
                </a:lnTo>
                <a:lnTo>
                  <a:pt x="894" y="1245"/>
                </a:lnTo>
                <a:lnTo>
                  <a:pt x="896" y="1235"/>
                </a:lnTo>
                <a:lnTo>
                  <a:pt x="897" y="1225"/>
                </a:lnTo>
                <a:lnTo>
                  <a:pt x="898" y="1205"/>
                </a:lnTo>
                <a:lnTo>
                  <a:pt x="897" y="1192"/>
                </a:lnTo>
                <a:lnTo>
                  <a:pt x="897" y="1192"/>
                </a:lnTo>
                <a:lnTo>
                  <a:pt x="897" y="1178"/>
                </a:lnTo>
                <a:lnTo>
                  <a:pt x="898" y="1168"/>
                </a:lnTo>
                <a:lnTo>
                  <a:pt x="898" y="1154"/>
                </a:lnTo>
                <a:lnTo>
                  <a:pt x="897" y="1136"/>
                </a:lnTo>
                <a:lnTo>
                  <a:pt x="894" y="1114"/>
                </a:lnTo>
                <a:lnTo>
                  <a:pt x="889" y="1088"/>
                </a:lnTo>
                <a:lnTo>
                  <a:pt x="882" y="1057"/>
                </a:lnTo>
                <a:lnTo>
                  <a:pt x="882" y="1057"/>
                </a:lnTo>
                <a:lnTo>
                  <a:pt x="873" y="1026"/>
                </a:lnTo>
                <a:lnTo>
                  <a:pt x="864" y="997"/>
                </a:lnTo>
                <a:lnTo>
                  <a:pt x="856" y="973"/>
                </a:lnTo>
                <a:lnTo>
                  <a:pt x="848" y="954"/>
                </a:lnTo>
                <a:lnTo>
                  <a:pt x="837" y="926"/>
                </a:lnTo>
                <a:lnTo>
                  <a:pt x="832" y="917"/>
                </a:lnTo>
                <a:lnTo>
                  <a:pt x="847" y="912"/>
                </a:lnTo>
                <a:lnTo>
                  <a:pt x="827" y="882"/>
                </a:lnTo>
                <a:lnTo>
                  <a:pt x="827" y="882"/>
                </a:lnTo>
                <a:lnTo>
                  <a:pt x="811" y="850"/>
                </a:lnTo>
                <a:lnTo>
                  <a:pt x="811" y="850"/>
                </a:lnTo>
                <a:lnTo>
                  <a:pt x="821" y="859"/>
                </a:lnTo>
                <a:lnTo>
                  <a:pt x="832" y="867"/>
                </a:lnTo>
                <a:lnTo>
                  <a:pt x="832" y="867"/>
                </a:lnTo>
                <a:lnTo>
                  <a:pt x="842" y="875"/>
                </a:lnTo>
                <a:lnTo>
                  <a:pt x="850" y="881"/>
                </a:lnTo>
                <a:lnTo>
                  <a:pt x="860" y="892"/>
                </a:lnTo>
                <a:lnTo>
                  <a:pt x="867" y="901"/>
                </a:lnTo>
                <a:lnTo>
                  <a:pt x="872" y="905"/>
                </a:lnTo>
                <a:lnTo>
                  <a:pt x="877" y="907"/>
                </a:lnTo>
                <a:lnTo>
                  <a:pt x="877" y="907"/>
                </a:lnTo>
                <a:lnTo>
                  <a:pt x="886" y="910"/>
                </a:lnTo>
                <a:lnTo>
                  <a:pt x="887" y="910"/>
                </a:lnTo>
                <a:lnTo>
                  <a:pt x="888" y="910"/>
                </a:lnTo>
                <a:lnTo>
                  <a:pt x="888" y="909"/>
                </a:lnTo>
                <a:lnTo>
                  <a:pt x="887" y="907"/>
                </a:lnTo>
                <a:lnTo>
                  <a:pt x="887" y="907"/>
                </a:lnTo>
                <a:lnTo>
                  <a:pt x="868" y="870"/>
                </a:lnTo>
                <a:lnTo>
                  <a:pt x="851" y="841"/>
                </a:lnTo>
                <a:lnTo>
                  <a:pt x="843" y="830"/>
                </a:lnTo>
                <a:lnTo>
                  <a:pt x="837" y="823"/>
                </a:lnTo>
                <a:lnTo>
                  <a:pt x="837" y="823"/>
                </a:lnTo>
                <a:lnTo>
                  <a:pt x="823" y="808"/>
                </a:lnTo>
                <a:lnTo>
                  <a:pt x="805" y="785"/>
                </a:lnTo>
                <a:lnTo>
                  <a:pt x="805" y="785"/>
                </a:lnTo>
                <a:lnTo>
                  <a:pt x="805" y="776"/>
                </a:lnTo>
                <a:lnTo>
                  <a:pt x="802" y="768"/>
                </a:lnTo>
                <a:lnTo>
                  <a:pt x="802" y="768"/>
                </a:lnTo>
                <a:lnTo>
                  <a:pt x="801" y="761"/>
                </a:lnTo>
                <a:lnTo>
                  <a:pt x="801" y="754"/>
                </a:lnTo>
                <a:lnTo>
                  <a:pt x="800" y="752"/>
                </a:lnTo>
                <a:lnTo>
                  <a:pt x="799" y="750"/>
                </a:lnTo>
                <a:lnTo>
                  <a:pt x="796" y="748"/>
                </a:lnTo>
                <a:lnTo>
                  <a:pt x="792" y="748"/>
                </a:lnTo>
                <a:lnTo>
                  <a:pt x="792" y="748"/>
                </a:lnTo>
                <a:lnTo>
                  <a:pt x="785" y="749"/>
                </a:lnTo>
                <a:lnTo>
                  <a:pt x="779" y="750"/>
                </a:lnTo>
                <a:lnTo>
                  <a:pt x="777" y="748"/>
                </a:lnTo>
                <a:lnTo>
                  <a:pt x="777" y="748"/>
                </a:lnTo>
                <a:lnTo>
                  <a:pt x="786" y="744"/>
                </a:lnTo>
                <a:lnTo>
                  <a:pt x="792" y="739"/>
                </a:lnTo>
                <a:lnTo>
                  <a:pt x="797" y="733"/>
                </a:lnTo>
                <a:lnTo>
                  <a:pt x="797" y="733"/>
                </a:lnTo>
                <a:lnTo>
                  <a:pt x="801" y="725"/>
                </a:lnTo>
                <a:lnTo>
                  <a:pt x="802" y="718"/>
                </a:lnTo>
                <a:lnTo>
                  <a:pt x="802" y="718"/>
                </a:lnTo>
                <a:lnTo>
                  <a:pt x="802" y="712"/>
                </a:lnTo>
                <a:lnTo>
                  <a:pt x="800" y="705"/>
                </a:lnTo>
                <a:lnTo>
                  <a:pt x="796" y="698"/>
                </a:lnTo>
                <a:lnTo>
                  <a:pt x="792" y="688"/>
                </a:lnTo>
                <a:lnTo>
                  <a:pt x="792" y="688"/>
                </a:lnTo>
                <a:lnTo>
                  <a:pt x="791" y="684"/>
                </a:lnTo>
                <a:lnTo>
                  <a:pt x="789" y="683"/>
                </a:lnTo>
                <a:lnTo>
                  <a:pt x="787" y="682"/>
                </a:lnTo>
                <a:lnTo>
                  <a:pt x="786" y="682"/>
                </a:lnTo>
                <a:lnTo>
                  <a:pt x="782" y="683"/>
                </a:lnTo>
                <a:lnTo>
                  <a:pt x="779" y="685"/>
                </a:lnTo>
                <a:lnTo>
                  <a:pt x="779" y="685"/>
                </a:lnTo>
                <a:lnTo>
                  <a:pt x="782" y="658"/>
                </a:lnTo>
                <a:lnTo>
                  <a:pt x="782" y="658"/>
                </a:lnTo>
                <a:lnTo>
                  <a:pt x="784" y="629"/>
                </a:lnTo>
                <a:lnTo>
                  <a:pt x="785" y="588"/>
                </a:lnTo>
                <a:lnTo>
                  <a:pt x="787" y="542"/>
                </a:lnTo>
                <a:lnTo>
                  <a:pt x="789" y="520"/>
                </a:lnTo>
                <a:lnTo>
                  <a:pt x="792" y="498"/>
                </a:lnTo>
                <a:lnTo>
                  <a:pt x="792" y="498"/>
                </a:lnTo>
                <a:lnTo>
                  <a:pt x="794" y="487"/>
                </a:lnTo>
                <a:lnTo>
                  <a:pt x="795" y="476"/>
                </a:lnTo>
                <a:lnTo>
                  <a:pt x="794" y="450"/>
                </a:lnTo>
                <a:lnTo>
                  <a:pt x="790" y="421"/>
                </a:lnTo>
                <a:lnTo>
                  <a:pt x="785" y="392"/>
                </a:lnTo>
                <a:lnTo>
                  <a:pt x="779" y="365"/>
                </a:lnTo>
                <a:lnTo>
                  <a:pt x="771" y="340"/>
                </a:lnTo>
                <a:lnTo>
                  <a:pt x="765" y="319"/>
                </a:lnTo>
                <a:lnTo>
                  <a:pt x="758" y="304"/>
                </a:lnTo>
                <a:lnTo>
                  <a:pt x="758" y="304"/>
                </a:lnTo>
                <a:lnTo>
                  <a:pt x="748" y="285"/>
                </a:lnTo>
                <a:lnTo>
                  <a:pt x="743" y="276"/>
                </a:lnTo>
                <a:lnTo>
                  <a:pt x="738" y="271"/>
                </a:lnTo>
                <a:lnTo>
                  <a:pt x="726" y="264"/>
                </a:lnTo>
                <a:lnTo>
                  <a:pt x="726" y="264"/>
                </a:lnTo>
                <a:lnTo>
                  <a:pt x="721" y="260"/>
                </a:lnTo>
                <a:lnTo>
                  <a:pt x="720" y="258"/>
                </a:lnTo>
                <a:lnTo>
                  <a:pt x="720" y="255"/>
                </a:lnTo>
                <a:lnTo>
                  <a:pt x="723" y="251"/>
                </a:lnTo>
                <a:lnTo>
                  <a:pt x="725" y="246"/>
                </a:lnTo>
                <a:lnTo>
                  <a:pt x="729" y="240"/>
                </a:lnTo>
                <a:lnTo>
                  <a:pt x="731" y="231"/>
                </a:lnTo>
                <a:lnTo>
                  <a:pt x="733" y="225"/>
                </a:lnTo>
                <a:lnTo>
                  <a:pt x="731" y="220"/>
                </a:lnTo>
                <a:lnTo>
                  <a:pt x="731" y="213"/>
                </a:lnTo>
                <a:lnTo>
                  <a:pt x="729" y="205"/>
                </a:lnTo>
                <a:lnTo>
                  <a:pt x="729" y="205"/>
                </a:lnTo>
                <a:lnTo>
                  <a:pt x="723" y="185"/>
                </a:lnTo>
                <a:lnTo>
                  <a:pt x="716" y="173"/>
                </a:lnTo>
                <a:lnTo>
                  <a:pt x="711" y="167"/>
                </a:lnTo>
                <a:lnTo>
                  <a:pt x="707" y="163"/>
                </a:lnTo>
                <a:lnTo>
                  <a:pt x="697" y="160"/>
                </a:lnTo>
                <a:lnTo>
                  <a:pt x="689" y="157"/>
                </a:lnTo>
                <a:lnTo>
                  <a:pt x="680" y="149"/>
                </a:lnTo>
                <a:lnTo>
                  <a:pt x="680" y="149"/>
                </a:lnTo>
                <a:lnTo>
                  <a:pt x="670" y="140"/>
                </a:lnTo>
                <a:lnTo>
                  <a:pt x="660" y="133"/>
                </a:lnTo>
                <a:lnTo>
                  <a:pt x="649" y="128"/>
                </a:lnTo>
                <a:lnTo>
                  <a:pt x="639" y="123"/>
                </a:lnTo>
                <a:lnTo>
                  <a:pt x="621" y="115"/>
                </a:lnTo>
                <a:lnTo>
                  <a:pt x="612" y="110"/>
                </a:lnTo>
                <a:lnTo>
                  <a:pt x="606" y="104"/>
                </a:lnTo>
                <a:lnTo>
                  <a:pt x="606" y="104"/>
                </a:lnTo>
                <a:lnTo>
                  <a:pt x="586" y="82"/>
                </a:lnTo>
                <a:lnTo>
                  <a:pt x="571" y="64"/>
                </a:lnTo>
                <a:lnTo>
                  <a:pt x="555" y="47"/>
                </a:lnTo>
                <a:lnTo>
                  <a:pt x="537" y="31"/>
                </a:lnTo>
                <a:lnTo>
                  <a:pt x="520" y="16"/>
                </a:lnTo>
                <a:lnTo>
                  <a:pt x="511" y="9"/>
                </a:lnTo>
                <a:lnTo>
                  <a:pt x="504" y="4"/>
                </a:lnTo>
                <a:lnTo>
                  <a:pt x="496" y="1"/>
                </a:lnTo>
                <a:lnTo>
                  <a:pt x="489" y="0"/>
                </a:lnTo>
                <a:lnTo>
                  <a:pt x="489" y="0"/>
                </a:lnTo>
                <a:lnTo>
                  <a:pt x="476" y="0"/>
                </a:lnTo>
                <a:lnTo>
                  <a:pt x="463" y="1"/>
                </a:lnTo>
                <a:lnTo>
                  <a:pt x="451" y="3"/>
                </a:lnTo>
                <a:lnTo>
                  <a:pt x="442" y="7"/>
                </a:lnTo>
                <a:lnTo>
                  <a:pt x="425" y="16"/>
                </a:lnTo>
                <a:lnTo>
                  <a:pt x="419" y="19"/>
                </a:lnTo>
                <a:lnTo>
                  <a:pt x="419" y="19"/>
                </a:lnTo>
                <a:lnTo>
                  <a:pt x="413" y="21"/>
                </a:lnTo>
                <a:lnTo>
                  <a:pt x="405" y="22"/>
                </a:lnTo>
                <a:lnTo>
                  <a:pt x="397" y="24"/>
                </a:lnTo>
                <a:lnTo>
                  <a:pt x="388" y="28"/>
                </a:lnTo>
                <a:lnTo>
                  <a:pt x="378" y="34"/>
                </a:lnTo>
                <a:lnTo>
                  <a:pt x="368" y="42"/>
                </a:lnTo>
                <a:lnTo>
                  <a:pt x="359" y="52"/>
                </a:lnTo>
                <a:lnTo>
                  <a:pt x="359" y="52"/>
                </a:lnTo>
                <a:lnTo>
                  <a:pt x="354" y="61"/>
                </a:lnTo>
                <a:lnTo>
                  <a:pt x="351" y="69"/>
                </a:lnTo>
                <a:lnTo>
                  <a:pt x="348" y="77"/>
                </a:lnTo>
                <a:lnTo>
                  <a:pt x="347" y="83"/>
                </a:lnTo>
                <a:lnTo>
                  <a:pt x="346" y="94"/>
                </a:lnTo>
                <a:lnTo>
                  <a:pt x="346" y="97"/>
                </a:lnTo>
                <a:lnTo>
                  <a:pt x="345" y="99"/>
                </a:lnTo>
                <a:lnTo>
                  <a:pt x="345" y="99"/>
                </a:lnTo>
                <a:lnTo>
                  <a:pt x="333" y="113"/>
                </a:lnTo>
                <a:lnTo>
                  <a:pt x="325" y="124"/>
                </a:lnTo>
                <a:lnTo>
                  <a:pt x="325" y="124"/>
                </a:lnTo>
                <a:lnTo>
                  <a:pt x="327" y="123"/>
                </a:lnTo>
                <a:lnTo>
                  <a:pt x="332" y="123"/>
                </a:lnTo>
                <a:lnTo>
                  <a:pt x="335" y="123"/>
                </a:lnTo>
                <a:lnTo>
                  <a:pt x="337" y="124"/>
                </a:lnTo>
                <a:lnTo>
                  <a:pt x="338" y="127"/>
                </a:lnTo>
                <a:lnTo>
                  <a:pt x="340" y="129"/>
                </a:lnTo>
                <a:lnTo>
                  <a:pt x="340" y="129"/>
                </a:lnTo>
                <a:lnTo>
                  <a:pt x="341" y="137"/>
                </a:lnTo>
                <a:lnTo>
                  <a:pt x="342" y="145"/>
                </a:lnTo>
                <a:lnTo>
                  <a:pt x="345" y="154"/>
                </a:lnTo>
                <a:lnTo>
                  <a:pt x="345" y="154"/>
                </a:lnTo>
                <a:lnTo>
                  <a:pt x="351" y="152"/>
                </a:lnTo>
                <a:lnTo>
                  <a:pt x="354" y="150"/>
                </a:lnTo>
                <a:lnTo>
                  <a:pt x="354" y="149"/>
                </a:lnTo>
                <a:lnTo>
                  <a:pt x="354" y="149"/>
                </a:lnTo>
                <a:lnTo>
                  <a:pt x="354" y="149"/>
                </a:lnTo>
                <a:lnTo>
                  <a:pt x="354" y="149"/>
                </a:lnTo>
                <a:lnTo>
                  <a:pt x="354" y="148"/>
                </a:lnTo>
                <a:lnTo>
                  <a:pt x="358" y="144"/>
                </a:lnTo>
                <a:lnTo>
                  <a:pt x="364" y="139"/>
                </a:lnTo>
                <a:lnTo>
                  <a:pt x="364" y="1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5009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料理する女性のシルエット</a:t>
            </a:r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AB2CE432-DB7A-AF99-D39B-66665126A1C5}"/>
              </a:ext>
            </a:extLst>
          </p:cNvPr>
          <p:cNvSpPr>
            <a:spLocks noEditPoints="1"/>
          </p:cNvSpPr>
          <p:nvPr/>
        </p:nvSpPr>
        <p:spPr bwMode="auto">
          <a:xfrm>
            <a:off x="1604690" y="3984878"/>
            <a:ext cx="1187703" cy="2369951"/>
          </a:xfrm>
          <a:custGeom>
            <a:avLst/>
            <a:gdLst>
              <a:gd name="T0" fmla="*/ 428 w 871"/>
              <a:gd name="T1" fmla="*/ 170 h 1738"/>
              <a:gd name="T2" fmla="*/ 438 w 871"/>
              <a:gd name="T3" fmla="*/ 136 h 1738"/>
              <a:gd name="T4" fmla="*/ 436 w 871"/>
              <a:gd name="T5" fmla="*/ 100 h 1738"/>
              <a:gd name="T6" fmla="*/ 423 w 871"/>
              <a:gd name="T7" fmla="*/ 46 h 1738"/>
              <a:gd name="T8" fmla="*/ 357 w 871"/>
              <a:gd name="T9" fmla="*/ 24 h 1738"/>
              <a:gd name="T10" fmla="*/ 274 w 871"/>
              <a:gd name="T11" fmla="*/ 3 h 1738"/>
              <a:gd name="T12" fmla="*/ 172 w 871"/>
              <a:gd name="T13" fmla="*/ 50 h 1738"/>
              <a:gd name="T14" fmla="*/ 132 w 871"/>
              <a:gd name="T15" fmla="*/ 149 h 1738"/>
              <a:gd name="T16" fmla="*/ 15 w 871"/>
              <a:gd name="T17" fmla="*/ 236 h 1738"/>
              <a:gd name="T18" fmla="*/ 5 w 871"/>
              <a:gd name="T19" fmla="*/ 251 h 1738"/>
              <a:gd name="T20" fmla="*/ 3 w 871"/>
              <a:gd name="T21" fmla="*/ 298 h 1738"/>
              <a:gd name="T22" fmla="*/ 26 w 871"/>
              <a:gd name="T23" fmla="*/ 464 h 1738"/>
              <a:gd name="T24" fmla="*/ 55 w 871"/>
              <a:gd name="T25" fmla="*/ 710 h 1738"/>
              <a:gd name="T26" fmla="*/ 3 w 871"/>
              <a:gd name="T27" fmla="*/ 1040 h 1738"/>
              <a:gd name="T28" fmla="*/ 64 w 871"/>
              <a:gd name="T29" fmla="*/ 1279 h 1738"/>
              <a:gd name="T30" fmla="*/ 91 w 871"/>
              <a:gd name="T31" fmla="*/ 1568 h 1738"/>
              <a:gd name="T32" fmla="*/ 85 w 871"/>
              <a:gd name="T33" fmla="*/ 1643 h 1738"/>
              <a:gd name="T34" fmla="*/ 49 w 871"/>
              <a:gd name="T35" fmla="*/ 1647 h 1738"/>
              <a:gd name="T36" fmla="*/ 168 w 871"/>
              <a:gd name="T37" fmla="*/ 1714 h 1738"/>
              <a:gd name="T38" fmla="*/ 280 w 871"/>
              <a:gd name="T39" fmla="*/ 1734 h 1738"/>
              <a:gd name="T40" fmla="*/ 309 w 871"/>
              <a:gd name="T41" fmla="*/ 1688 h 1738"/>
              <a:gd name="T42" fmla="*/ 286 w 871"/>
              <a:gd name="T43" fmla="*/ 1625 h 1738"/>
              <a:gd name="T44" fmla="*/ 379 w 871"/>
              <a:gd name="T45" fmla="*/ 1609 h 1738"/>
              <a:gd name="T46" fmla="*/ 289 w 871"/>
              <a:gd name="T47" fmla="*/ 1573 h 1738"/>
              <a:gd name="T48" fmla="*/ 224 w 871"/>
              <a:gd name="T49" fmla="*/ 1508 h 1738"/>
              <a:gd name="T50" fmla="*/ 235 w 871"/>
              <a:gd name="T51" fmla="*/ 1294 h 1738"/>
              <a:gd name="T52" fmla="*/ 309 w 871"/>
              <a:gd name="T53" fmla="*/ 1161 h 1738"/>
              <a:gd name="T54" fmla="*/ 423 w 871"/>
              <a:gd name="T55" fmla="*/ 1164 h 1738"/>
              <a:gd name="T56" fmla="*/ 453 w 871"/>
              <a:gd name="T57" fmla="*/ 1153 h 1738"/>
              <a:gd name="T58" fmla="*/ 401 w 871"/>
              <a:gd name="T59" fmla="*/ 860 h 1738"/>
              <a:gd name="T60" fmla="*/ 388 w 871"/>
              <a:gd name="T61" fmla="*/ 640 h 1738"/>
              <a:gd name="T62" fmla="*/ 442 w 871"/>
              <a:gd name="T63" fmla="*/ 665 h 1738"/>
              <a:gd name="T64" fmla="*/ 502 w 871"/>
              <a:gd name="T65" fmla="*/ 658 h 1738"/>
              <a:gd name="T66" fmla="*/ 553 w 871"/>
              <a:gd name="T67" fmla="*/ 635 h 1738"/>
              <a:gd name="T68" fmla="*/ 578 w 871"/>
              <a:gd name="T69" fmla="*/ 640 h 1738"/>
              <a:gd name="T70" fmla="*/ 651 w 871"/>
              <a:gd name="T71" fmla="*/ 699 h 1738"/>
              <a:gd name="T72" fmla="*/ 864 w 871"/>
              <a:gd name="T73" fmla="*/ 629 h 1738"/>
              <a:gd name="T74" fmla="*/ 869 w 871"/>
              <a:gd name="T75" fmla="*/ 596 h 1738"/>
              <a:gd name="T76" fmla="*/ 765 w 871"/>
              <a:gd name="T77" fmla="*/ 589 h 1738"/>
              <a:gd name="T78" fmla="*/ 774 w 871"/>
              <a:gd name="T79" fmla="*/ 525 h 1738"/>
              <a:gd name="T80" fmla="*/ 727 w 871"/>
              <a:gd name="T81" fmla="*/ 540 h 1738"/>
              <a:gd name="T82" fmla="*/ 473 w 871"/>
              <a:gd name="T83" fmla="*/ 431 h 1738"/>
              <a:gd name="T84" fmla="*/ 344 w 871"/>
              <a:gd name="T85" fmla="*/ 406 h 1738"/>
              <a:gd name="T86" fmla="*/ 234 w 871"/>
              <a:gd name="T87" fmla="*/ 290 h 1738"/>
              <a:gd name="T88" fmla="*/ 304 w 871"/>
              <a:gd name="T89" fmla="*/ 296 h 1738"/>
              <a:gd name="T90" fmla="*/ 337 w 871"/>
              <a:gd name="T91" fmla="*/ 262 h 1738"/>
              <a:gd name="T92" fmla="*/ 354 w 871"/>
              <a:gd name="T93" fmla="*/ 229 h 1738"/>
              <a:gd name="T94" fmla="*/ 383 w 871"/>
              <a:gd name="T95" fmla="*/ 196 h 1738"/>
              <a:gd name="T96" fmla="*/ 487 w 871"/>
              <a:gd name="T97" fmla="*/ 510 h 1738"/>
              <a:gd name="T98" fmla="*/ 535 w 871"/>
              <a:gd name="T99" fmla="*/ 544 h 1738"/>
              <a:gd name="T100" fmla="*/ 581 w 871"/>
              <a:gd name="T101" fmla="*/ 553 h 1738"/>
              <a:gd name="T102" fmla="*/ 617 w 871"/>
              <a:gd name="T103" fmla="*/ 530 h 1738"/>
              <a:gd name="T104" fmla="*/ 697 w 871"/>
              <a:gd name="T105" fmla="*/ 604 h 1738"/>
              <a:gd name="T106" fmla="*/ 571 w 871"/>
              <a:gd name="T107" fmla="*/ 615 h 1738"/>
              <a:gd name="T108" fmla="*/ 495 w 871"/>
              <a:gd name="T109" fmla="*/ 596 h 1738"/>
              <a:gd name="T110" fmla="*/ 458 w 871"/>
              <a:gd name="T111" fmla="*/ 590 h 1738"/>
              <a:gd name="T112" fmla="*/ 427 w 871"/>
              <a:gd name="T113" fmla="*/ 579 h 1738"/>
              <a:gd name="T114" fmla="*/ 383 w 871"/>
              <a:gd name="T115" fmla="*/ 530 h 1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71" h="1738">
                <a:moveTo>
                  <a:pt x="428" y="171"/>
                </a:moveTo>
                <a:lnTo>
                  <a:pt x="428" y="171"/>
                </a:lnTo>
                <a:lnTo>
                  <a:pt x="428" y="170"/>
                </a:lnTo>
                <a:lnTo>
                  <a:pt x="428" y="170"/>
                </a:lnTo>
                <a:lnTo>
                  <a:pt x="428" y="171"/>
                </a:lnTo>
                <a:lnTo>
                  <a:pt x="428" y="171"/>
                </a:lnTo>
                <a:close/>
                <a:moveTo>
                  <a:pt x="413" y="151"/>
                </a:moveTo>
                <a:lnTo>
                  <a:pt x="413" y="151"/>
                </a:lnTo>
                <a:lnTo>
                  <a:pt x="428" y="170"/>
                </a:lnTo>
                <a:lnTo>
                  <a:pt x="428" y="170"/>
                </a:lnTo>
                <a:lnTo>
                  <a:pt x="427" y="157"/>
                </a:lnTo>
                <a:lnTo>
                  <a:pt x="427" y="140"/>
                </a:lnTo>
                <a:lnTo>
                  <a:pt x="428" y="116"/>
                </a:lnTo>
                <a:lnTo>
                  <a:pt x="428" y="116"/>
                </a:lnTo>
                <a:lnTo>
                  <a:pt x="433" y="124"/>
                </a:lnTo>
                <a:lnTo>
                  <a:pt x="436" y="130"/>
                </a:lnTo>
                <a:lnTo>
                  <a:pt x="438" y="136"/>
                </a:lnTo>
                <a:lnTo>
                  <a:pt x="438" y="136"/>
                </a:lnTo>
                <a:lnTo>
                  <a:pt x="441" y="146"/>
                </a:lnTo>
                <a:lnTo>
                  <a:pt x="443" y="151"/>
                </a:lnTo>
                <a:lnTo>
                  <a:pt x="443" y="151"/>
                </a:lnTo>
                <a:lnTo>
                  <a:pt x="444" y="140"/>
                </a:lnTo>
                <a:lnTo>
                  <a:pt x="444" y="129"/>
                </a:lnTo>
                <a:lnTo>
                  <a:pt x="443" y="116"/>
                </a:lnTo>
                <a:lnTo>
                  <a:pt x="443" y="116"/>
                </a:lnTo>
                <a:lnTo>
                  <a:pt x="441" y="109"/>
                </a:lnTo>
                <a:lnTo>
                  <a:pt x="436" y="100"/>
                </a:lnTo>
                <a:lnTo>
                  <a:pt x="425" y="80"/>
                </a:lnTo>
                <a:lnTo>
                  <a:pt x="408" y="56"/>
                </a:lnTo>
                <a:lnTo>
                  <a:pt x="448" y="71"/>
                </a:lnTo>
                <a:lnTo>
                  <a:pt x="448" y="71"/>
                </a:lnTo>
                <a:lnTo>
                  <a:pt x="447" y="69"/>
                </a:lnTo>
                <a:lnTo>
                  <a:pt x="442" y="63"/>
                </a:lnTo>
                <a:lnTo>
                  <a:pt x="434" y="54"/>
                </a:lnTo>
                <a:lnTo>
                  <a:pt x="430" y="50"/>
                </a:lnTo>
                <a:lnTo>
                  <a:pt x="423" y="46"/>
                </a:lnTo>
                <a:lnTo>
                  <a:pt x="423" y="46"/>
                </a:lnTo>
                <a:lnTo>
                  <a:pt x="416" y="44"/>
                </a:lnTo>
                <a:lnTo>
                  <a:pt x="407" y="42"/>
                </a:lnTo>
                <a:lnTo>
                  <a:pt x="388" y="37"/>
                </a:lnTo>
                <a:lnTo>
                  <a:pt x="371" y="34"/>
                </a:lnTo>
                <a:lnTo>
                  <a:pt x="366" y="33"/>
                </a:lnTo>
                <a:lnTo>
                  <a:pt x="364" y="32"/>
                </a:lnTo>
                <a:lnTo>
                  <a:pt x="364" y="32"/>
                </a:lnTo>
                <a:lnTo>
                  <a:pt x="357" y="24"/>
                </a:lnTo>
                <a:lnTo>
                  <a:pt x="350" y="19"/>
                </a:lnTo>
                <a:lnTo>
                  <a:pt x="341" y="13"/>
                </a:lnTo>
                <a:lnTo>
                  <a:pt x="330" y="8"/>
                </a:lnTo>
                <a:lnTo>
                  <a:pt x="318" y="3"/>
                </a:lnTo>
                <a:lnTo>
                  <a:pt x="304" y="0"/>
                </a:lnTo>
                <a:lnTo>
                  <a:pt x="296" y="0"/>
                </a:lnTo>
                <a:lnTo>
                  <a:pt x="289" y="2"/>
                </a:lnTo>
                <a:lnTo>
                  <a:pt x="289" y="2"/>
                </a:lnTo>
                <a:lnTo>
                  <a:pt x="274" y="3"/>
                </a:lnTo>
                <a:lnTo>
                  <a:pt x="260" y="4"/>
                </a:lnTo>
                <a:lnTo>
                  <a:pt x="248" y="5"/>
                </a:lnTo>
                <a:lnTo>
                  <a:pt x="235" y="7"/>
                </a:lnTo>
                <a:lnTo>
                  <a:pt x="222" y="10"/>
                </a:lnTo>
                <a:lnTo>
                  <a:pt x="209" y="17"/>
                </a:lnTo>
                <a:lnTo>
                  <a:pt x="194" y="27"/>
                </a:lnTo>
                <a:lnTo>
                  <a:pt x="179" y="42"/>
                </a:lnTo>
                <a:lnTo>
                  <a:pt x="179" y="42"/>
                </a:lnTo>
                <a:lnTo>
                  <a:pt x="172" y="50"/>
                </a:lnTo>
                <a:lnTo>
                  <a:pt x="166" y="59"/>
                </a:lnTo>
                <a:lnTo>
                  <a:pt x="162" y="66"/>
                </a:lnTo>
                <a:lnTo>
                  <a:pt x="158" y="75"/>
                </a:lnTo>
                <a:lnTo>
                  <a:pt x="152" y="91"/>
                </a:lnTo>
                <a:lnTo>
                  <a:pt x="148" y="106"/>
                </a:lnTo>
                <a:lnTo>
                  <a:pt x="146" y="121"/>
                </a:lnTo>
                <a:lnTo>
                  <a:pt x="141" y="135"/>
                </a:lnTo>
                <a:lnTo>
                  <a:pt x="137" y="141"/>
                </a:lnTo>
                <a:lnTo>
                  <a:pt x="132" y="149"/>
                </a:lnTo>
                <a:lnTo>
                  <a:pt x="127" y="155"/>
                </a:lnTo>
                <a:lnTo>
                  <a:pt x="120" y="161"/>
                </a:lnTo>
                <a:lnTo>
                  <a:pt x="120" y="161"/>
                </a:lnTo>
                <a:lnTo>
                  <a:pt x="102" y="174"/>
                </a:lnTo>
                <a:lnTo>
                  <a:pt x="84" y="187"/>
                </a:lnTo>
                <a:lnTo>
                  <a:pt x="45" y="211"/>
                </a:lnTo>
                <a:lnTo>
                  <a:pt x="13" y="229"/>
                </a:lnTo>
                <a:lnTo>
                  <a:pt x="0" y="236"/>
                </a:lnTo>
                <a:lnTo>
                  <a:pt x="15" y="236"/>
                </a:lnTo>
                <a:lnTo>
                  <a:pt x="15" y="236"/>
                </a:lnTo>
                <a:lnTo>
                  <a:pt x="19" y="236"/>
                </a:lnTo>
                <a:lnTo>
                  <a:pt x="20" y="236"/>
                </a:lnTo>
                <a:lnTo>
                  <a:pt x="15" y="236"/>
                </a:lnTo>
                <a:lnTo>
                  <a:pt x="15" y="236"/>
                </a:lnTo>
                <a:lnTo>
                  <a:pt x="13" y="237"/>
                </a:lnTo>
                <a:lnTo>
                  <a:pt x="10" y="240"/>
                </a:lnTo>
                <a:lnTo>
                  <a:pt x="8" y="245"/>
                </a:lnTo>
                <a:lnTo>
                  <a:pt x="5" y="251"/>
                </a:lnTo>
                <a:lnTo>
                  <a:pt x="5" y="251"/>
                </a:lnTo>
                <a:lnTo>
                  <a:pt x="3" y="259"/>
                </a:lnTo>
                <a:lnTo>
                  <a:pt x="2" y="266"/>
                </a:lnTo>
                <a:lnTo>
                  <a:pt x="0" y="282"/>
                </a:lnTo>
                <a:lnTo>
                  <a:pt x="0" y="282"/>
                </a:lnTo>
                <a:lnTo>
                  <a:pt x="0" y="301"/>
                </a:lnTo>
                <a:lnTo>
                  <a:pt x="0" y="301"/>
                </a:lnTo>
                <a:lnTo>
                  <a:pt x="2" y="300"/>
                </a:lnTo>
                <a:lnTo>
                  <a:pt x="3" y="298"/>
                </a:lnTo>
                <a:lnTo>
                  <a:pt x="4" y="300"/>
                </a:lnTo>
                <a:lnTo>
                  <a:pt x="5" y="302"/>
                </a:lnTo>
                <a:lnTo>
                  <a:pt x="5" y="311"/>
                </a:lnTo>
                <a:lnTo>
                  <a:pt x="5" y="311"/>
                </a:lnTo>
                <a:lnTo>
                  <a:pt x="5" y="326"/>
                </a:lnTo>
                <a:lnTo>
                  <a:pt x="8" y="341"/>
                </a:lnTo>
                <a:lnTo>
                  <a:pt x="10" y="361"/>
                </a:lnTo>
                <a:lnTo>
                  <a:pt x="10" y="361"/>
                </a:lnTo>
                <a:lnTo>
                  <a:pt x="26" y="464"/>
                </a:lnTo>
                <a:lnTo>
                  <a:pt x="45" y="580"/>
                </a:lnTo>
                <a:lnTo>
                  <a:pt x="45" y="580"/>
                </a:lnTo>
                <a:lnTo>
                  <a:pt x="51" y="615"/>
                </a:lnTo>
                <a:lnTo>
                  <a:pt x="55" y="650"/>
                </a:lnTo>
                <a:lnTo>
                  <a:pt x="55" y="650"/>
                </a:lnTo>
                <a:lnTo>
                  <a:pt x="58" y="681"/>
                </a:lnTo>
                <a:lnTo>
                  <a:pt x="58" y="697"/>
                </a:lnTo>
                <a:lnTo>
                  <a:pt x="56" y="704"/>
                </a:lnTo>
                <a:lnTo>
                  <a:pt x="55" y="710"/>
                </a:lnTo>
                <a:lnTo>
                  <a:pt x="55" y="710"/>
                </a:lnTo>
                <a:lnTo>
                  <a:pt x="10" y="855"/>
                </a:lnTo>
                <a:lnTo>
                  <a:pt x="30" y="860"/>
                </a:lnTo>
                <a:lnTo>
                  <a:pt x="30" y="860"/>
                </a:lnTo>
                <a:lnTo>
                  <a:pt x="21" y="911"/>
                </a:lnTo>
                <a:lnTo>
                  <a:pt x="14" y="959"/>
                </a:lnTo>
                <a:lnTo>
                  <a:pt x="5" y="1014"/>
                </a:lnTo>
                <a:lnTo>
                  <a:pt x="5" y="1014"/>
                </a:lnTo>
                <a:lnTo>
                  <a:pt x="3" y="1040"/>
                </a:lnTo>
                <a:lnTo>
                  <a:pt x="2" y="1067"/>
                </a:lnTo>
                <a:lnTo>
                  <a:pt x="0" y="1092"/>
                </a:lnTo>
                <a:lnTo>
                  <a:pt x="2" y="1113"/>
                </a:lnTo>
                <a:lnTo>
                  <a:pt x="4" y="1146"/>
                </a:lnTo>
                <a:lnTo>
                  <a:pt x="5" y="1159"/>
                </a:lnTo>
                <a:lnTo>
                  <a:pt x="85" y="1164"/>
                </a:lnTo>
                <a:lnTo>
                  <a:pt x="85" y="1164"/>
                </a:lnTo>
                <a:lnTo>
                  <a:pt x="72" y="1228"/>
                </a:lnTo>
                <a:lnTo>
                  <a:pt x="64" y="1279"/>
                </a:lnTo>
                <a:lnTo>
                  <a:pt x="60" y="1301"/>
                </a:lnTo>
                <a:lnTo>
                  <a:pt x="59" y="1319"/>
                </a:lnTo>
                <a:lnTo>
                  <a:pt x="59" y="1319"/>
                </a:lnTo>
                <a:lnTo>
                  <a:pt x="59" y="1336"/>
                </a:lnTo>
                <a:lnTo>
                  <a:pt x="61" y="1358"/>
                </a:lnTo>
                <a:lnTo>
                  <a:pt x="68" y="1415"/>
                </a:lnTo>
                <a:lnTo>
                  <a:pt x="82" y="1514"/>
                </a:lnTo>
                <a:lnTo>
                  <a:pt x="82" y="1514"/>
                </a:lnTo>
                <a:lnTo>
                  <a:pt x="91" y="1568"/>
                </a:lnTo>
                <a:lnTo>
                  <a:pt x="95" y="1587"/>
                </a:lnTo>
                <a:lnTo>
                  <a:pt x="95" y="1598"/>
                </a:lnTo>
                <a:lnTo>
                  <a:pt x="95" y="1598"/>
                </a:lnTo>
                <a:lnTo>
                  <a:pt x="94" y="1610"/>
                </a:lnTo>
                <a:lnTo>
                  <a:pt x="92" y="1617"/>
                </a:lnTo>
                <a:lnTo>
                  <a:pt x="90" y="1623"/>
                </a:lnTo>
                <a:lnTo>
                  <a:pt x="90" y="1623"/>
                </a:lnTo>
                <a:lnTo>
                  <a:pt x="86" y="1637"/>
                </a:lnTo>
                <a:lnTo>
                  <a:pt x="85" y="1643"/>
                </a:lnTo>
                <a:lnTo>
                  <a:pt x="85" y="1643"/>
                </a:lnTo>
                <a:lnTo>
                  <a:pt x="80" y="1642"/>
                </a:lnTo>
                <a:lnTo>
                  <a:pt x="70" y="1639"/>
                </a:lnTo>
                <a:lnTo>
                  <a:pt x="64" y="1638"/>
                </a:lnTo>
                <a:lnTo>
                  <a:pt x="59" y="1639"/>
                </a:lnTo>
                <a:lnTo>
                  <a:pt x="54" y="1640"/>
                </a:lnTo>
                <a:lnTo>
                  <a:pt x="50" y="1643"/>
                </a:lnTo>
                <a:lnTo>
                  <a:pt x="50" y="1643"/>
                </a:lnTo>
                <a:lnTo>
                  <a:pt x="49" y="1647"/>
                </a:lnTo>
                <a:lnTo>
                  <a:pt x="49" y="1653"/>
                </a:lnTo>
                <a:lnTo>
                  <a:pt x="53" y="1659"/>
                </a:lnTo>
                <a:lnTo>
                  <a:pt x="60" y="1665"/>
                </a:lnTo>
                <a:lnTo>
                  <a:pt x="70" y="1673"/>
                </a:lnTo>
                <a:lnTo>
                  <a:pt x="84" y="1680"/>
                </a:lnTo>
                <a:lnTo>
                  <a:pt x="102" y="1689"/>
                </a:lnTo>
                <a:lnTo>
                  <a:pt x="125" y="1698"/>
                </a:lnTo>
                <a:lnTo>
                  <a:pt x="125" y="1698"/>
                </a:lnTo>
                <a:lnTo>
                  <a:pt x="168" y="1714"/>
                </a:lnTo>
                <a:lnTo>
                  <a:pt x="202" y="1726"/>
                </a:lnTo>
                <a:lnTo>
                  <a:pt x="216" y="1731"/>
                </a:lnTo>
                <a:lnTo>
                  <a:pt x="229" y="1735"/>
                </a:lnTo>
                <a:lnTo>
                  <a:pt x="244" y="1738"/>
                </a:lnTo>
                <a:lnTo>
                  <a:pt x="259" y="1738"/>
                </a:lnTo>
                <a:lnTo>
                  <a:pt x="259" y="1738"/>
                </a:lnTo>
                <a:lnTo>
                  <a:pt x="267" y="1736"/>
                </a:lnTo>
                <a:lnTo>
                  <a:pt x="274" y="1735"/>
                </a:lnTo>
                <a:lnTo>
                  <a:pt x="280" y="1734"/>
                </a:lnTo>
                <a:lnTo>
                  <a:pt x="286" y="1731"/>
                </a:lnTo>
                <a:lnTo>
                  <a:pt x="296" y="1724"/>
                </a:lnTo>
                <a:lnTo>
                  <a:pt x="304" y="1716"/>
                </a:lnTo>
                <a:lnTo>
                  <a:pt x="309" y="1708"/>
                </a:lnTo>
                <a:lnTo>
                  <a:pt x="311" y="1700"/>
                </a:lnTo>
                <a:lnTo>
                  <a:pt x="311" y="1693"/>
                </a:lnTo>
                <a:lnTo>
                  <a:pt x="310" y="1690"/>
                </a:lnTo>
                <a:lnTo>
                  <a:pt x="309" y="1688"/>
                </a:lnTo>
                <a:lnTo>
                  <a:pt x="309" y="1688"/>
                </a:lnTo>
                <a:lnTo>
                  <a:pt x="304" y="1683"/>
                </a:lnTo>
                <a:lnTo>
                  <a:pt x="295" y="1675"/>
                </a:lnTo>
                <a:lnTo>
                  <a:pt x="275" y="1662"/>
                </a:lnTo>
                <a:lnTo>
                  <a:pt x="249" y="1643"/>
                </a:lnTo>
                <a:lnTo>
                  <a:pt x="229" y="1653"/>
                </a:lnTo>
                <a:lnTo>
                  <a:pt x="199" y="1623"/>
                </a:lnTo>
                <a:lnTo>
                  <a:pt x="199" y="1623"/>
                </a:lnTo>
                <a:lnTo>
                  <a:pt x="227" y="1624"/>
                </a:lnTo>
                <a:lnTo>
                  <a:pt x="286" y="1625"/>
                </a:lnTo>
                <a:lnTo>
                  <a:pt x="319" y="1624"/>
                </a:lnTo>
                <a:lnTo>
                  <a:pt x="347" y="1622"/>
                </a:lnTo>
                <a:lnTo>
                  <a:pt x="360" y="1620"/>
                </a:lnTo>
                <a:lnTo>
                  <a:pt x="369" y="1619"/>
                </a:lnTo>
                <a:lnTo>
                  <a:pt x="376" y="1617"/>
                </a:lnTo>
                <a:lnTo>
                  <a:pt x="377" y="1614"/>
                </a:lnTo>
                <a:lnTo>
                  <a:pt x="379" y="1613"/>
                </a:lnTo>
                <a:lnTo>
                  <a:pt x="379" y="1613"/>
                </a:lnTo>
                <a:lnTo>
                  <a:pt x="379" y="1609"/>
                </a:lnTo>
                <a:lnTo>
                  <a:pt x="377" y="1605"/>
                </a:lnTo>
                <a:lnTo>
                  <a:pt x="374" y="1602"/>
                </a:lnTo>
                <a:lnTo>
                  <a:pt x="370" y="1598"/>
                </a:lnTo>
                <a:lnTo>
                  <a:pt x="357" y="1589"/>
                </a:lnTo>
                <a:lnTo>
                  <a:pt x="344" y="1580"/>
                </a:lnTo>
                <a:lnTo>
                  <a:pt x="316" y="1568"/>
                </a:lnTo>
                <a:lnTo>
                  <a:pt x="304" y="1563"/>
                </a:lnTo>
                <a:lnTo>
                  <a:pt x="289" y="1573"/>
                </a:lnTo>
                <a:lnTo>
                  <a:pt x="289" y="1573"/>
                </a:lnTo>
                <a:lnTo>
                  <a:pt x="254" y="1553"/>
                </a:lnTo>
                <a:lnTo>
                  <a:pt x="254" y="1553"/>
                </a:lnTo>
                <a:lnTo>
                  <a:pt x="242" y="1547"/>
                </a:lnTo>
                <a:lnTo>
                  <a:pt x="237" y="1543"/>
                </a:lnTo>
                <a:lnTo>
                  <a:pt x="234" y="1539"/>
                </a:lnTo>
                <a:lnTo>
                  <a:pt x="230" y="1536"/>
                </a:lnTo>
                <a:lnTo>
                  <a:pt x="228" y="1529"/>
                </a:lnTo>
                <a:lnTo>
                  <a:pt x="227" y="1521"/>
                </a:lnTo>
                <a:lnTo>
                  <a:pt x="224" y="1508"/>
                </a:lnTo>
                <a:lnTo>
                  <a:pt x="224" y="1508"/>
                </a:lnTo>
                <a:lnTo>
                  <a:pt x="221" y="1477"/>
                </a:lnTo>
                <a:lnTo>
                  <a:pt x="218" y="1442"/>
                </a:lnTo>
                <a:lnTo>
                  <a:pt x="216" y="1411"/>
                </a:lnTo>
                <a:lnTo>
                  <a:pt x="214" y="1388"/>
                </a:lnTo>
                <a:lnTo>
                  <a:pt x="214" y="1388"/>
                </a:lnTo>
                <a:lnTo>
                  <a:pt x="216" y="1375"/>
                </a:lnTo>
                <a:lnTo>
                  <a:pt x="221" y="1353"/>
                </a:lnTo>
                <a:lnTo>
                  <a:pt x="235" y="1294"/>
                </a:lnTo>
                <a:lnTo>
                  <a:pt x="255" y="1215"/>
                </a:lnTo>
                <a:lnTo>
                  <a:pt x="272" y="1161"/>
                </a:lnTo>
                <a:lnTo>
                  <a:pt x="272" y="1161"/>
                </a:lnTo>
                <a:lnTo>
                  <a:pt x="281" y="1164"/>
                </a:lnTo>
                <a:lnTo>
                  <a:pt x="290" y="1165"/>
                </a:lnTo>
                <a:lnTo>
                  <a:pt x="295" y="1165"/>
                </a:lnTo>
                <a:lnTo>
                  <a:pt x="299" y="1164"/>
                </a:lnTo>
                <a:lnTo>
                  <a:pt x="299" y="1164"/>
                </a:lnTo>
                <a:lnTo>
                  <a:pt x="309" y="1161"/>
                </a:lnTo>
                <a:lnTo>
                  <a:pt x="320" y="1159"/>
                </a:lnTo>
                <a:lnTo>
                  <a:pt x="334" y="1159"/>
                </a:lnTo>
                <a:lnTo>
                  <a:pt x="334" y="1133"/>
                </a:lnTo>
                <a:lnTo>
                  <a:pt x="334" y="1133"/>
                </a:lnTo>
                <a:lnTo>
                  <a:pt x="354" y="1154"/>
                </a:lnTo>
                <a:lnTo>
                  <a:pt x="354" y="1154"/>
                </a:lnTo>
                <a:lnTo>
                  <a:pt x="388" y="1160"/>
                </a:lnTo>
                <a:lnTo>
                  <a:pt x="412" y="1163"/>
                </a:lnTo>
                <a:lnTo>
                  <a:pt x="423" y="1164"/>
                </a:lnTo>
                <a:lnTo>
                  <a:pt x="423" y="1164"/>
                </a:lnTo>
                <a:lnTo>
                  <a:pt x="430" y="1164"/>
                </a:lnTo>
                <a:lnTo>
                  <a:pt x="439" y="1164"/>
                </a:lnTo>
                <a:lnTo>
                  <a:pt x="444" y="1164"/>
                </a:lnTo>
                <a:lnTo>
                  <a:pt x="449" y="1163"/>
                </a:lnTo>
                <a:lnTo>
                  <a:pt x="452" y="1161"/>
                </a:lnTo>
                <a:lnTo>
                  <a:pt x="453" y="1159"/>
                </a:lnTo>
                <a:lnTo>
                  <a:pt x="453" y="1159"/>
                </a:lnTo>
                <a:lnTo>
                  <a:pt x="453" y="1153"/>
                </a:lnTo>
                <a:lnTo>
                  <a:pt x="452" y="1140"/>
                </a:lnTo>
                <a:lnTo>
                  <a:pt x="447" y="1112"/>
                </a:lnTo>
                <a:lnTo>
                  <a:pt x="433" y="1059"/>
                </a:lnTo>
                <a:lnTo>
                  <a:pt x="433" y="1059"/>
                </a:lnTo>
                <a:lnTo>
                  <a:pt x="425" y="1024"/>
                </a:lnTo>
                <a:lnTo>
                  <a:pt x="418" y="991"/>
                </a:lnTo>
                <a:lnTo>
                  <a:pt x="413" y="956"/>
                </a:lnTo>
                <a:lnTo>
                  <a:pt x="408" y="922"/>
                </a:lnTo>
                <a:lnTo>
                  <a:pt x="401" y="860"/>
                </a:lnTo>
                <a:lnTo>
                  <a:pt x="397" y="831"/>
                </a:lnTo>
                <a:lnTo>
                  <a:pt x="393" y="805"/>
                </a:lnTo>
                <a:lnTo>
                  <a:pt x="393" y="805"/>
                </a:lnTo>
                <a:lnTo>
                  <a:pt x="356" y="614"/>
                </a:lnTo>
                <a:lnTo>
                  <a:pt x="356" y="614"/>
                </a:lnTo>
                <a:lnTo>
                  <a:pt x="374" y="630"/>
                </a:lnTo>
                <a:lnTo>
                  <a:pt x="382" y="636"/>
                </a:lnTo>
                <a:lnTo>
                  <a:pt x="388" y="640"/>
                </a:lnTo>
                <a:lnTo>
                  <a:pt x="388" y="640"/>
                </a:lnTo>
                <a:lnTo>
                  <a:pt x="401" y="644"/>
                </a:lnTo>
                <a:lnTo>
                  <a:pt x="413" y="646"/>
                </a:lnTo>
                <a:lnTo>
                  <a:pt x="423" y="650"/>
                </a:lnTo>
                <a:lnTo>
                  <a:pt x="426" y="653"/>
                </a:lnTo>
                <a:lnTo>
                  <a:pt x="428" y="655"/>
                </a:lnTo>
                <a:lnTo>
                  <a:pt x="428" y="655"/>
                </a:lnTo>
                <a:lnTo>
                  <a:pt x="431" y="658"/>
                </a:lnTo>
                <a:lnTo>
                  <a:pt x="433" y="661"/>
                </a:lnTo>
                <a:lnTo>
                  <a:pt x="442" y="665"/>
                </a:lnTo>
                <a:lnTo>
                  <a:pt x="451" y="669"/>
                </a:lnTo>
                <a:lnTo>
                  <a:pt x="458" y="670"/>
                </a:lnTo>
                <a:lnTo>
                  <a:pt x="458" y="670"/>
                </a:lnTo>
                <a:lnTo>
                  <a:pt x="473" y="673"/>
                </a:lnTo>
                <a:lnTo>
                  <a:pt x="481" y="673"/>
                </a:lnTo>
                <a:lnTo>
                  <a:pt x="484" y="673"/>
                </a:lnTo>
                <a:lnTo>
                  <a:pt x="488" y="670"/>
                </a:lnTo>
                <a:lnTo>
                  <a:pt x="488" y="670"/>
                </a:lnTo>
                <a:lnTo>
                  <a:pt x="502" y="658"/>
                </a:lnTo>
                <a:lnTo>
                  <a:pt x="508" y="650"/>
                </a:lnTo>
                <a:lnTo>
                  <a:pt x="523" y="650"/>
                </a:lnTo>
                <a:lnTo>
                  <a:pt x="523" y="650"/>
                </a:lnTo>
                <a:lnTo>
                  <a:pt x="528" y="649"/>
                </a:lnTo>
                <a:lnTo>
                  <a:pt x="533" y="648"/>
                </a:lnTo>
                <a:lnTo>
                  <a:pt x="543" y="643"/>
                </a:lnTo>
                <a:lnTo>
                  <a:pt x="550" y="638"/>
                </a:lnTo>
                <a:lnTo>
                  <a:pt x="553" y="635"/>
                </a:lnTo>
                <a:lnTo>
                  <a:pt x="553" y="635"/>
                </a:lnTo>
                <a:lnTo>
                  <a:pt x="553" y="634"/>
                </a:lnTo>
                <a:lnTo>
                  <a:pt x="554" y="633"/>
                </a:lnTo>
                <a:lnTo>
                  <a:pt x="556" y="633"/>
                </a:lnTo>
                <a:lnTo>
                  <a:pt x="563" y="635"/>
                </a:lnTo>
                <a:lnTo>
                  <a:pt x="563" y="635"/>
                </a:lnTo>
                <a:lnTo>
                  <a:pt x="570" y="638"/>
                </a:lnTo>
                <a:lnTo>
                  <a:pt x="574" y="638"/>
                </a:lnTo>
                <a:lnTo>
                  <a:pt x="576" y="638"/>
                </a:lnTo>
                <a:lnTo>
                  <a:pt x="578" y="640"/>
                </a:lnTo>
                <a:lnTo>
                  <a:pt x="578" y="640"/>
                </a:lnTo>
                <a:lnTo>
                  <a:pt x="583" y="651"/>
                </a:lnTo>
                <a:lnTo>
                  <a:pt x="594" y="671"/>
                </a:lnTo>
                <a:lnTo>
                  <a:pt x="605" y="690"/>
                </a:lnTo>
                <a:lnTo>
                  <a:pt x="609" y="696"/>
                </a:lnTo>
                <a:lnTo>
                  <a:pt x="612" y="700"/>
                </a:lnTo>
                <a:lnTo>
                  <a:pt x="612" y="700"/>
                </a:lnTo>
                <a:lnTo>
                  <a:pt x="624" y="700"/>
                </a:lnTo>
                <a:lnTo>
                  <a:pt x="651" y="699"/>
                </a:lnTo>
                <a:lnTo>
                  <a:pt x="729" y="691"/>
                </a:lnTo>
                <a:lnTo>
                  <a:pt x="809" y="683"/>
                </a:lnTo>
                <a:lnTo>
                  <a:pt x="835" y="678"/>
                </a:lnTo>
                <a:lnTo>
                  <a:pt x="843" y="676"/>
                </a:lnTo>
                <a:lnTo>
                  <a:pt x="846" y="675"/>
                </a:lnTo>
                <a:lnTo>
                  <a:pt x="846" y="675"/>
                </a:lnTo>
                <a:lnTo>
                  <a:pt x="851" y="665"/>
                </a:lnTo>
                <a:lnTo>
                  <a:pt x="859" y="648"/>
                </a:lnTo>
                <a:lnTo>
                  <a:pt x="864" y="629"/>
                </a:lnTo>
                <a:lnTo>
                  <a:pt x="865" y="621"/>
                </a:lnTo>
                <a:lnTo>
                  <a:pt x="866" y="615"/>
                </a:lnTo>
                <a:lnTo>
                  <a:pt x="866" y="615"/>
                </a:lnTo>
                <a:lnTo>
                  <a:pt x="866" y="610"/>
                </a:lnTo>
                <a:lnTo>
                  <a:pt x="867" y="606"/>
                </a:lnTo>
                <a:lnTo>
                  <a:pt x="870" y="601"/>
                </a:lnTo>
                <a:lnTo>
                  <a:pt x="871" y="599"/>
                </a:lnTo>
                <a:lnTo>
                  <a:pt x="870" y="598"/>
                </a:lnTo>
                <a:lnTo>
                  <a:pt x="869" y="596"/>
                </a:lnTo>
                <a:lnTo>
                  <a:pt x="866" y="595"/>
                </a:lnTo>
                <a:lnTo>
                  <a:pt x="866" y="595"/>
                </a:lnTo>
                <a:lnTo>
                  <a:pt x="859" y="594"/>
                </a:lnTo>
                <a:lnTo>
                  <a:pt x="845" y="594"/>
                </a:lnTo>
                <a:lnTo>
                  <a:pt x="808" y="596"/>
                </a:lnTo>
                <a:lnTo>
                  <a:pt x="757" y="600"/>
                </a:lnTo>
                <a:lnTo>
                  <a:pt x="757" y="600"/>
                </a:lnTo>
                <a:lnTo>
                  <a:pt x="759" y="598"/>
                </a:lnTo>
                <a:lnTo>
                  <a:pt x="765" y="589"/>
                </a:lnTo>
                <a:lnTo>
                  <a:pt x="774" y="577"/>
                </a:lnTo>
                <a:lnTo>
                  <a:pt x="778" y="569"/>
                </a:lnTo>
                <a:lnTo>
                  <a:pt x="782" y="560"/>
                </a:lnTo>
                <a:lnTo>
                  <a:pt x="782" y="560"/>
                </a:lnTo>
                <a:lnTo>
                  <a:pt x="783" y="555"/>
                </a:lnTo>
                <a:lnTo>
                  <a:pt x="783" y="552"/>
                </a:lnTo>
                <a:lnTo>
                  <a:pt x="782" y="542"/>
                </a:lnTo>
                <a:lnTo>
                  <a:pt x="779" y="534"/>
                </a:lnTo>
                <a:lnTo>
                  <a:pt x="774" y="525"/>
                </a:lnTo>
                <a:lnTo>
                  <a:pt x="769" y="519"/>
                </a:lnTo>
                <a:lnTo>
                  <a:pt x="764" y="514"/>
                </a:lnTo>
                <a:lnTo>
                  <a:pt x="759" y="512"/>
                </a:lnTo>
                <a:lnTo>
                  <a:pt x="757" y="510"/>
                </a:lnTo>
                <a:lnTo>
                  <a:pt x="757" y="510"/>
                </a:lnTo>
                <a:lnTo>
                  <a:pt x="754" y="512"/>
                </a:lnTo>
                <a:lnTo>
                  <a:pt x="750" y="515"/>
                </a:lnTo>
                <a:lnTo>
                  <a:pt x="741" y="525"/>
                </a:lnTo>
                <a:lnTo>
                  <a:pt x="727" y="540"/>
                </a:lnTo>
                <a:lnTo>
                  <a:pt x="607" y="515"/>
                </a:lnTo>
                <a:lnTo>
                  <a:pt x="607" y="515"/>
                </a:lnTo>
                <a:lnTo>
                  <a:pt x="599" y="504"/>
                </a:lnTo>
                <a:lnTo>
                  <a:pt x="583" y="485"/>
                </a:lnTo>
                <a:lnTo>
                  <a:pt x="583" y="485"/>
                </a:lnTo>
                <a:lnTo>
                  <a:pt x="564" y="468"/>
                </a:lnTo>
                <a:lnTo>
                  <a:pt x="554" y="459"/>
                </a:lnTo>
                <a:lnTo>
                  <a:pt x="548" y="456"/>
                </a:lnTo>
                <a:lnTo>
                  <a:pt x="473" y="431"/>
                </a:lnTo>
                <a:lnTo>
                  <a:pt x="463" y="416"/>
                </a:lnTo>
                <a:lnTo>
                  <a:pt x="463" y="416"/>
                </a:lnTo>
                <a:lnTo>
                  <a:pt x="458" y="413"/>
                </a:lnTo>
                <a:lnTo>
                  <a:pt x="451" y="412"/>
                </a:lnTo>
                <a:lnTo>
                  <a:pt x="438" y="411"/>
                </a:lnTo>
                <a:lnTo>
                  <a:pt x="438" y="411"/>
                </a:lnTo>
                <a:lnTo>
                  <a:pt x="383" y="408"/>
                </a:lnTo>
                <a:lnTo>
                  <a:pt x="344" y="406"/>
                </a:lnTo>
                <a:lnTo>
                  <a:pt x="344" y="406"/>
                </a:lnTo>
                <a:lnTo>
                  <a:pt x="326" y="386"/>
                </a:lnTo>
                <a:lnTo>
                  <a:pt x="304" y="361"/>
                </a:lnTo>
                <a:lnTo>
                  <a:pt x="304" y="361"/>
                </a:lnTo>
                <a:lnTo>
                  <a:pt x="277" y="338"/>
                </a:lnTo>
                <a:lnTo>
                  <a:pt x="254" y="321"/>
                </a:lnTo>
                <a:lnTo>
                  <a:pt x="229" y="296"/>
                </a:lnTo>
                <a:lnTo>
                  <a:pt x="229" y="286"/>
                </a:lnTo>
                <a:lnTo>
                  <a:pt x="229" y="286"/>
                </a:lnTo>
                <a:lnTo>
                  <a:pt x="234" y="290"/>
                </a:lnTo>
                <a:lnTo>
                  <a:pt x="247" y="296"/>
                </a:lnTo>
                <a:lnTo>
                  <a:pt x="260" y="303"/>
                </a:lnTo>
                <a:lnTo>
                  <a:pt x="268" y="306"/>
                </a:lnTo>
                <a:lnTo>
                  <a:pt x="274" y="306"/>
                </a:lnTo>
                <a:lnTo>
                  <a:pt x="274" y="306"/>
                </a:lnTo>
                <a:lnTo>
                  <a:pt x="283" y="305"/>
                </a:lnTo>
                <a:lnTo>
                  <a:pt x="289" y="303"/>
                </a:lnTo>
                <a:lnTo>
                  <a:pt x="295" y="301"/>
                </a:lnTo>
                <a:lnTo>
                  <a:pt x="304" y="296"/>
                </a:lnTo>
                <a:lnTo>
                  <a:pt x="304" y="296"/>
                </a:lnTo>
                <a:lnTo>
                  <a:pt x="313" y="288"/>
                </a:lnTo>
                <a:lnTo>
                  <a:pt x="321" y="281"/>
                </a:lnTo>
                <a:lnTo>
                  <a:pt x="326" y="273"/>
                </a:lnTo>
                <a:lnTo>
                  <a:pt x="329" y="266"/>
                </a:lnTo>
                <a:lnTo>
                  <a:pt x="329" y="266"/>
                </a:lnTo>
                <a:lnTo>
                  <a:pt x="330" y="263"/>
                </a:lnTo>
                <a:lnTo>
                  <a:pt x="332" y="262"/>
                </a:lnTo>
                <a:lnTo>
                  <a:pt x="337" y="262"/>
                </a:lnTo>
                <a:lnTo>
                  <a:pt x="344" y="262"/>
                </a:lnTo>
                <a:lnTo>
                  <a:pt x="347" y="262"/>
                </a:lnTo>
                <a:lnTo>
                  <a:pt x="349" y="261"/>
                </a:lnTo>
                <a:lnTo>
                  <a:pt x="349" y="261"/>
                </a:lnTo>
                <a:lnTo>
                  <a:pt x="351" y="256"/>
                </a:lnTo>
                <a:lnTo>
                  <a:pt x="352" y="251"/>
                </a:lnTo>
                <a:lnTo>
                  <a:pt x="354" y="236"/>
                </a:lnTo>
                <a:lnTo>
                  <a:pt x="354" y="236"/>
                </a:lnTo>
                <a:lnTo>
                  <a:pt x="354" y="229"/>
                </a:lnTo>
                <a:lnTo>
                  <a:pt x="355" y="224"/>
                </a:lnTo>
                <a:lnTo>
                  <a:pt x="359" y="216"/>
                </a:lnTo>
                <a:lnTo>
                  <a:pt x="359" y="216"/>
                </a:lnTo>
                <a:lnTo>
                  <a:pt x="360" y="214"/>
                </a:lnTo>
                <a:lnTo>
                  <a:pt x="362" y="211"/>
                </a:lnTo>
                <a:lnTo>
                  <a:pt x="369" y="207"/>
                </a:lnTo>
                <a:lnTo>
                  <a:pt x="376" y="202"/>
                </a:lnTo>
                <a:lnTo>
                  <a:pt x="383" y="196"/>
                </a:lnTo>
                <a:lnTo>
                  <a:pt x="383" y="196"/>
                </a:lnTo>
                <a:lnTo>
                  <a:pt x="398" y="182"/>
                </a:lnTo>
                <a:lnTo>
                  <a:pt x="405" y="176"/>
                </a:lnTo>
                <a:lnTo>
                  <a:pt x="408" y="171"/>
                </a:lnTo>
                <a:lnTo>
                  <a:pt x="413" y="151"/>
                </a:lnTo>
                <a:close/>
                <a:moveTo>
                  <a:pt x="488" y="500"/>
                </a:moveTo>
                <a:lnTo>
                  <a:pt x="488" y="500"/>
                </a:lnTo>
                <a:lnTo>
                  <a:pt x="487" y="503"/>
                </a:lnTo>
                <a:lnTo>
                  <a:pt x="487" y="508"/>
                </a:lnTo>
                <a:lnTo>
                  <a:pt x="487" y="510"/>
                </a:lnTo>
                <a:lnTo>
                  <a:pt x="488" y="514"/>
                </a:lnTo>
                <a:lnTo>
                  <a:pt x="489" y="518"/>
                </a:lnTo>
                <a:lnTo>
                  <a:pt x="493" y="520"/>
                </a:lnTo>
                <a:lnTo>
                  <a:pt x="493" y="520"/>
                </a:lnTo>
                <a:lnTo>
                  <a:pt x="517" y="537"/>
                </a:lnTo>
                <a:lnTo>
                  <a:pt x="528" y="543"/>
                </a:lnTo>
                <a:lnTo>
                  <a:pt x="533" y="545"/>
                </a:lnTo>
                <a:lnTo>
                  <a:pt x="533" y="545"/>
                </a:lnTo>
                <a:lnTo>
                  <a:pt x="535" y="544"/>
                </a:lnTo>
                <a:lnTo>
                  <a:pt x="543" y="544"/>
                </a:lnTo>
                <a:lnTo>
                  <a:pt x="558" y="545"/>
                </a:lnTo>
                <a:lnTo>
                  <a:pt x="558" y="545"/>
                </a:lnTo>
                <a:lnTo>
                  <a:pt x="561" y="545"/>
                </a:lnTo>
                <a:lnTo>
                  <a:pt x="565" y="544"/>
                </a:lnTo>
                <a:lnTo>
                  <a:pt x="573" y="540"/>
                </a:lnTo>
                <a:lnTo>
                  <a:pt x="583" y="535"/>
                </a:lnTo>
                <a:lnTo>
                  <a:pt x="583" y="535"/>
                </a:lnTo>
                <a:lnTo>
                  <a:pt x="581" y="553"/>
                </a:lnTo>
                <a:lnTo>
                  <a:pt x="581" y="565"/>
                </a:lnTo>
                <a:lnTo>
                  <a:pt x="581" y="569"/>
                </a:lnTo>
                <a:lnTo>
                  <a:pt x="583" y="570"/>
                </a:lnTo>
                <a:lnTo>
                  <a:pt x="583" y="570"/>
                </a:lnTo>
                <a:lnTo>
                  <a:pt x="585" y="569"/>
                </a:lnTo>
                <a:lnTo>
                  <a:pt x="587" y="567"/>
                </a:lnTo>
                <a:lnTo>
                  <a:pt x="594" y="558"/>
                </a:lnTo>
                <a:lnTo>
                  <a:pt x="602" y="545"/>
                </a:lnTo>
                <a:lnTo>
                  <a:pt x="617" y="530"/>
                </a:lnTo>
                <a:lnTo>
                  <a:pt x="717" y="555"/>
                </a:lnTo>
                <a:lnTo>
                  <a:pt x="717" y="555"/>
                </a:lnTo>
                <a:lnTo>
                  <a:pt x="717" y="560"/>
                </a:lnTo>
                <a:lnTo>
                  <a:pt x="717" y="575"/>
                </a:lnTo>
                <a:lnTo>
                  <a:pt x="717" y="575"/>
                </a:lnTo>
                <a:lnTo>
                  <a:pt x="717" y="593"/>
                </a:lnTo>
                <a:lnTo>
                  <a:pt x="717" y="600"/>
                </a:lnTo>
                <a:lnTo>
                  <a:pt x="717" y="600"/>
                </a:lnTo>
                <a:lnTo>
                  <a:pt x="697" y="604"/>
                </a:lnTo>
                <a:lnTo>
                  <a:pt x="653" y="613"/>
                </a:lnTo>
                <a:lnTo>
                  <a:pt x="630" y="618"/>
                </a:lnTo>
                <a:lnTo>
                  <a:pt x="609" y="620"/>
                </a:lnTo>
                <a:lnTo>
                  <a:pt x="591" y="621"/>
                </a:lnTo>
                <a:lnTo>
                  <a:pt x="586" y="621"/>
                </a:lnTo>
                <a:lnTo>
                  <a:pt x="583" y="620"/>
                </a:lnTo>
                <a:lnTo>
                  <a:pt x="583" y="620"/>
                </a:lnTo>
                <a:lnTo>
                  <a:pt x="575" y="616"/>
                </a:lnTo>
                <a:lnTo>
                  <a:pt x="571" y="615"/>
                </a:lnTo>
                <a:lnTo>
                  <a:pt x="569" y="615"/>
                </a:lnTo>
                <a:lnTo>
                  <a:pt x="568" y="615"/>
                </a:lnTo>
                <a:lnTo>
                  <a:pt x="518" y="620"/>
                </a:lnTo>
                <a:lnTo>
                  <a:pt x="518" y="620"/>
                </a:lnTo>
                <a:lnTo>
                  <a:pt x="515" y="615"/>
                </a:lnTo>
                <a:lnTo>
                  <a:pt x="508" y="605"/>
                </a:lnTo>
                <a:lnTo>
                  <a:pt x="508" y="605"/>
                </a:lnTo>
                <a:lnTo>
                  <a:pt x="503" y="600"/>
                </a:lnTo>
                <a:lnTo>
                  <a:pt x="495" y="596"/>
                </a:lnTo>
                <a:lnTo>
                  <a:pt x="483" y="590"/>
                </a:lnTo>
                <a:lnTo>
                  <a:pt x="483" y="590"/>
                </a:lnTo>
                <a:lnTo>
                  <a:pt x="481" y="590"/>
                </a:lnTo>
                <a:lnTo>
                  <a:pt x="478" y="590"/>
                </a:lnTo>
                <a:lnTo>
                  <a:pt x="469" y="590"/>
                </a:lnTo>
                <a:lnTo>
                  <a:pt x="462" y="591"/>
                </a:lnTo>
                <a:lnTo>
                  <a:pt x="459" y="591"/>
                </a:lnTo>
                <a:lnTo>
                  <a:pt x="458" y="590"/>
                </a:lnTo>
                <a:lnTo>
                  <a:pt x="458" y="590"/>
                </a:lnTo>
                <a:lnTo>
                  <a:pt x="458" y="589"/>
                </a:lnTo>
                <a:lnTo>
                  <a:pt x="456" y="589"/>
                </a:lnTo>
                <a:lnTo>
                  <a:pt x="451" y="589"/>
                </a:lnTo>
                <a:lnTo>
                  <a:pt x="443" y="589"/>
                </a:lnTo>
                <a:lnTo>
                  <a:pt x="438" y="588"/>
                </a:lnTo>
                <a:lnTo>
                  <a:pt x="433" y="585"/>
                </a:lnTo>
                <a:lnTo>
                  <a:pt x="433" y="585"/>
                </a:lnTo>
                <a:lnTo>
                  <a:pt x="430" y="582"/>
                </a:lnTo>
                <a:lnTo>
                  <a:pt x="427" y="579"/>
                </a:lnTo>
                <a:lnTo>
                  <a:pt x="426" y="577"/>
                </a:lnTo>
                <a:lnTo>
                  <a:pt x="427" y="574"/>
                </a:lnTo>
                <a:lnTo>
                  <a:pt x="428" y="569"/>
                </a:lnTo>
                <a:lnTo>
                  <a:pt x="428" y="568"/>
                </a:lnTo>
                <a:lnTo>
                  <a:pt x="428" y="565"/>
                </a:lnTo>
                <a:lnTo>
                  <a:pt x="428" y="565"/>
                </a:lnTo>
                <a:lnTo>
                  <a:pt x="421" y="558"/>
                </a:lnTo>
                <a:lnTo>
                  <a:pt x="405" y="545"/>
                </a:lnTo>
                <a:lnTo>
                  <a:pt x="383" y="530"/>
                </a:lnTo>
                <a:lnTo>
                  <a:pt x="383" y="530"/>
                </a:lnTo>
                <a:lnTo>
                  <a:pt x="433" y="520"/>
                </a:lnTo>
                <a:lnTo>
                  <a:pt x="433" y="520"/>
                </a:lnTo>
                <a:lnTo>
                  <a:pt x="446" y="517"/>
                </a:lnTo>
                <a:lnTo>
                  <a:pt x="464" y="510"/>
                </a:lnTo>
                <a:lnTo>
                  <a:pt x="488" y="500"/>
                </a:lnTo>
                <a:lnTo>
                  <a:pt x="488" y="500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D5A6A06-288A-CE63-54D0-85030A97E0F6}"/>
              </a:ext>
            </a:extLst>
          </p:cNvPr>
          <p:cNvGrpSpPr/>
          <p:nvPr/>
        </p:nvGrpSpPr>
        <p:grpSpPr>
          <a:xfrm>
            <a:off x="4536896" y="1017635"/>
            <a:ext cx="1385426" cy="2461313"/>
            <a:chOff x="5002135" y="425450"/>
            <a:chExt cx="1612900" cy="2865438"/>
          </a:xfrm>
        </p:grpSpPr>
        <p:sp>
          <p:nvSpPr>
            <p:cNvPr id="4" name="Freeform 11">
              <a:extLst>
                <a:ext uri="{FF2B5EF4-FFF2-40B4-BE49-F238E27FC236}">
                  <a16:creationId xmlns:a16="http://schemas.microsoft.com/office/drawing/2014/main" id="{4406B88E-EC74-2CD2-3117-D3939D7D4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135" y="425450"/>
              <a:ext cx="1612900" cy="2865438"/>
            </a:xfrm>
            <a:custGeom>
              <a:avLst/>
              <a:gdLst>
                <a:gd name="T0" fmla="*/ 83 w 1016"/>
                <a:gd name="T1" fmla="*/ 87 h 1805"/>
                <a:gd name="T2" fmla="*/ 66 w 1016"/>
                <a:gd name="T3" fmla="*/ 241 h 1805"/>
                <a:gd name="T4" fmla="*/ 15 w 1016"/>
                <a:gd name="T5" fmla="*/ 310 h 1805"/>
                <a:gd name="T6" fmla="*/ 6 w 1016"/>
                <a:gd name="T7" fmla="*/ 336 h 1805"/>
                <a:gd name="T8" fmla="*/ 15 w 1016"/>
                <a:gd name="T9" fmla="*/ 388 h 1805"/>
                <a:gd name="T10" fmla="*/ 41 w 1016"/>
                <a:gd name="T11" fmla="*/ 401 h 1805"/>
                <a:gd name="T12" fmla="*/ 94 w 1016"/>
                <a:gd name="T13" fmla="*/ 857 h 1805"/>
                <a:gd name="T14" fmla="*/ 92 w 1016"/>
                <a:gd name="T15" fmla="*/ 1173 h 1805"/>
                <a:gd name="T16" fmla="*/ 127 w 1016"/>
                <a:gd name="T17" fmla="*/ 1326 h 1805"/>
                <a:gd name="T18" fmla="*/ 150 w 1016"/>
                <a:gd name="T19" fmla="*/ 1563 h 1805"/>
                <a:gd name="T20" fmla="*/ 119 w 1016"/>
                <a:gd name="T21" fmla="*/ 1708 h 1805"/>
                <a:gd name="T22" fmla="*/ 132 w 1016"/>
                <a:gd name="T23" fmla="*/ 1749 h 1805"/>
                <a:gd name="T24" fmla="*/ 309 w 1016"/>
                <a:gd name="T25" fmla="*/ 1805 h 1805"/>
                <a:gd name="T26" fmla="*/ 359 w 1016"/>
                <a:gd name="T27" fmla="*/ 1773 h 1805"/>
                <a:gd name="T28" fmla="*/ 260 w 1016"/>
                <a:gd name="T29" fmla="*/ 1678 h 1805"/>
                <a:gd name="T30" fmla="*/ 441 w 1016"/>
                <a:gd name="T31" fmla="*/ 1683 h 1805"/>
                <a:gd name="T32" fmla="*/ 424 w 1016"/>
                <a:gd name="T33" fmla="*/ 1658 h 1805"/>
                <a:gd name="T34" fmla="*/ 349 w 1016"/>
                <a:gd name="T35" fmla="*/ 1623 h 1805"/>
                <a:gd name="T36" fmla="*/ 297 w 1016"/>
                <a:gd name="T37" fmla="*/ 1601 h 1805"/>
                <a:gd name="T38" fmla="*/ 304 w 1016"/>
                <a:gd name="T39" fmla="*/ 1359 h 1805"/>
                <a:gd name="T40" fmla="*/ 323 w 1016"/>
                <a:gd name="T41" fmla="*/ 1273 h 1805"/>
                <a:gd name="T42" fmla="*/ 411 w 1016"/>
                <a:gd name="T43" fmla="*/ 1147 h 1805"/>
                <a:gd name="T44" fmla="*/ 431 w 1016"/>
                <a:gd name="T45" fmla="*/ 1149 h 1805"/>
                <a:gd name="T46" fmla="*/ 466 w 1016"/>
                <a:gd name="T47" fmla="*/ 1163 h 1805"/>
                <a:gd name="T48" fmla="*/ 457 w 1016"/>
                <a:gd name="T49" fmla="*/ 982 h 1805"/>
                <a:gd name="T50" fmla="*/ 390 w 1016"/>
                <a:gd name="T51" fmla="*/ 711 h 1805"/>
                <a:gd name="T52" fmla="*/ 465 w 1016"/>
                <a:gd name="T53" fmla="*/ 721 h 1805"/>
                <a:gd name="T54" fmla="*/ 508 w 1016"/>
                <a:gd name="T55" fmla="*/ 715 h 1805"/>
                <a:gd name="T56" fmla="*/ 528 w 1016"/>
                <a:gd name="T57" fmla="*/ 690 h 1805"/>
                <a:gd name="T58" fmla="*/ 563 w 1016"/>
                <a:gd name="T59" fmla="*/ 701 h 1805"/>
                <a:gd name="T60" fmla="*/ 680 w 1016"/>
                <a:gd name="T61" fmla="*/ 693 h 1805"/>
                <a:gd name="T62" fmla="*/ 745 w 1016"/>
                <a:gd name="T63" fmla="*/ 708 h 1805"/>
                <a:gd name="T64" fmla="*/ 747 w 1016"/>
                <a:gd name="T65" fmla="*/ 622 h 1805"/>
                <a:gd name="T66" fmla="*/ 685 w 1016"/>
                <a:gd name="T67" fmla="*/ 632 h 1805"/>
                <a:gd name="T68" fmla="*/ 494 w 1016"/>
                <a:gd name="T69" fmla="*/ 638 h 1805"/>
                <a:gd name="T70" fmla="*/ 384 w 1016"/>
                <a:gd name="T71" fmla="*/ 635 h 1805"/>
                <a:gd name="T72" fmla="*/ 487 w 1016"/>
                <a:gd name="T73" fmla="*/ 624 h 1805"/>
                <a:gd name="T74" fmla="*/ 573 w 1016"/>
                <a:gd name="T75" fmla="*/ 585 h 1805"/>
                <a:gd name="T76" fmla="*/ 608 w 1016"/>
                <a:gd name="T77" fmla="*/ 527 h 1805"/>
                <a:gd name="T78" fmla="*/ 655 w 1016"/>
                <a:gd name="T79" fmla="*/ 518 h 1805"/>
                <a:gd name="T80" fmla="*/ 683 w 1016"/>
                <a:gd name="T81" fmla="*/ 491 h 1805"/>
                <a:gd name="T82" fmla="*/ 707 w 1016"/>
                <a:gd name="T83" fmla="*/ 454 h 1805"/>
                <a:gd name="T84" fmla="*/ 801 w 1016"/>
                <a:gd name="T85" fmla="*/ 454 h 1805"/>
                <a:gd name="T86" fmla="*/ 921 w 1016"/>
                <a:gd name="T87" fmla="*/ 416 h 1805"/>
                <a:gd name="T88" fmla="*/ 1016 w 1016"/>
                <a:gd name="T89" fmla="*/ 316 h 1805"/>
                <a:gd name="T90" fmla="*/ 981 w 1016"/>
                <a:gd name="T91" fmla="*/ 236 h 1805"/>
                <a:gd name="T92" fmla="*/ 747 w 1016"/>
                <a:gd name="T93" fmla="*/ 401 h 1805"/>
                <a:gd name="T94" fmla="*/ 694 w 1016"/>
                <a:gd name="T95" fmla="*/ 422 h 1805"/>
                <a:gd name="T96" fmla="*/ 628 w 1016"/>
                <a:gd name="T97" fmla="*/ 431 h 1805"/>
                <a:gd name="T98" fmla="*/ 559 w 1016"/>
                <a:gd name="T99" fmla="*/ 477 h 1805"/>
                <a:gd name="T100" fmla="*/ 495 w 1016"/>
                <a:gd name="T101" fmla="*/ 523 h 1805"/>
                <a:gd name="T102" fmla="*/ 398 w 1016"/>
                <a:gd name="T103" fmla="*/ 463 h 1805"/>
                <a:gd name="T104" fmla="*/ 334 w 1016"/>
                <a:gd name="T105" fmla="*/ 365 h 1805"/>
                <a:gd name="T106" fmla="*/ 294 w 1016"/>
                <a:gd name="T107" fmla="*/ 335 h 1805"/>
                <a:gd name="T108" fmla="*/ 311 w 1016"/>
                <a:gd name="T109" fmla="*/ 247 h 1805"/>
                <a:gd name="T110" fmla="*/ 360 w 1016"/>
                <a:gd name="T111" fmla="*/ 215 h 1805"/>
                <a:gd name="T112" fmla="*/ 354 w 1016"/>
                <a:gd name="T113" fmla="*/ 166 h 1805"/>
                <a:gd name="T114" fmla="*/ 334 w 1016"/>
                <a:gd name="T115" fmla="*/ 141 h 1805"/>
                <a:gd name="T116" fmla="*/ 309 w 1016"/>
                <a:gd name="T117" fmla="*/ 111 h 1805"/>
                <a:gd name="T118" fmla="*/ 296 w 1016"/>
                <a:gd name="T119" fmla="*/ 44 h 1805"/>
                <a:gd name="T120" fmla="*/ 280 w 1016"/>
                <a:gd name="T121" fmla="*/ 12 h 1805"/>
                <a:gd name="T122" fmla="*/ 175 w 1016"/>
                <a:gd name="T123" fmla="*/ 12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6" h="1805">
                  <a:moveTo>
                    <a:pt x="140" y="42"/>
                  </a:moveTo>
                  <a:lnTo>
                    <a:pt x="140" y="42"/>
                  </a:lnTo>
                  <a:lnTo>
                    <a:pt x="135" y="43"/>
                  </a:lnTo>
                  <a:lnTo>
                    <a:pt x="124" y="49"/>
                  </a:lnTo>
                  <a:lnTo>
                    <a:pt x="117" y="54"/>
                  </a:lnTo>
                  <a:lnTo>
                    <a:pt x="108" y="60"/>
                  </a:lnTo>
                  <a:lnTo>
                    <a:pt x="99" y="68"/>
                  </a:lnTo>
                  <a:lnTo>
                    <a:pt x="90" y="77"/>
                  </a:lnTo>
                  <a:lnTo>
                    <a:pt x="90" y="77"/>
                  </a:lnTo>
                  <a:lnTo>
                    <a:pt x="83" y="87"/>
                  </a:lnTo>
                  <a:lnTo>
                    <a:pt x="77" y="94"/>
                  </a:lnTo>
                  <a:lnTo>
                    <a:pt x="72" y="103"/>
                  </a:lnTo>
                  <a:lnTo>
                    <a:pt x="69" y="110"/>
                  </a:lnTo>
                  <a:lnTo>
                    <a:pt x="67" y="120"/>
                  </a:lnTo>
                  <a:lnTo>
                    <a:pt x="66" y="130"/>
                  </a:lnTo>
                  <a:lnTo>
                    <a:pt x="66" y="156"/>
                  </a:lnTo>
                  <a:lnTo>
                    <a:pt x="66" y="156"/>
                  </a:lnTo>
                  <a:lnTo>
                    <a:pt x="66" y="200"/>
                  </a:lnTo>
                  <a:lnTo>
                    <a:pt x="67" y="217"/>
                  </a:lnTo>
                  <a:lnTo>
                    <a:pt x="66" y="241"/>
                  </a:lnTo>
                  <a:lnTo>
                    <a:pt x="66" y="241"/>
                  </a:lnTo>
                  <a:lnTo>
                    <a:pt x="64" y="252"/>
                  </a:lnTo>
                  <a:lnTo>
                    <a:pt x="61" y="262"/>
                  </a:lnTo>
                  <a:lnTo>
                    <a:pt x="54" y="272"/>
                  </a:lnTo>
                  <a:lnTo>
                    <a:pt x="48" y="281"/>
                  </a:lnTo>
                  <a:lnTo>
                    <a:pt x="41" y="290"/>
                  </a:lnTo>
                  <a:lnTo>
                    <a:pt x="33" y="296"/>
                  </a:lnTo>
                  <a:lnTo>
                    <a:pt x="20" y="306"/>
                  </a:lnTo>
                  <a:lnTo>
                    <a:pt x="20" y="306"/>
                  </a:lnTo>
                  <a:lnTo>
                    <a:pt x="15" y="310"/>
                  </a:lnTo>
                  <a:lnTo>
                    <a:pt x="11" y="311"/>
                  </a:lnTo>
                  <a:lnTo>
                    <a:pt x="11" y="311"/>
                  </a:lnTo>
                  <a:lnTo>
                    <a:pt x="10" y="311"/>
                  </a:lnTo>
                  <a:lnTo>
                    <a:pt x="10" y="311"/>
                  </a:lnTo>
                  <a:lnTo>
                    <a:pt x="11" y="315"/>
                  </a:lnTo>
                  <a:lnTo>
                    <a:pt x="11" y="317"/>
                  </a:lnTo>
                  <a:lnTo>
                    <a:pt x="10" y="322"/>
                  </a:lnTo>
                  <a:lnTo>
                    <a:pt x="8" y="328"/>
                  </a:lnTo>
                  <a:lnTo>
                    <a:pt x="6" y="336"/>
                  </a:lnTo>
                  <a:lnTo>
                    <a:pt x="6" y="336"/>
                  </a:lnTo>
                  <a:lnTo>
                    <a:pt x="3" y="345"/>
                  </a:lnTo>
                  <a:lnTo>
                    <a:pt x="1" y="355"/>
                  </a:lnTo>
                  <a:lnTo>
                    <a:pt x="0" y="365"/>
                  </a:lnTo>
                  <a:lnTo>
                    <a:pt x="0" y="375"/>
                  </a:lnTo>
                  <a:lnTo>
                    <a:pt x="1" y="390"/>
                  </a:lnTo>
                  <a:lnTo>
                    <a:pt x="1" y="396"/>
                  </a:lnTo>
                  <a:lnTo>
                    <a:pt x="16" y="376"/>
                  </a:lnTo>
                  <a:lnTo>
                    <a:pt x="16" y="376"/>
                  </a:lnTo>
                  <a:lnTo>
                    <a:pt x="16" y="382"/>
                  </a:lnTo>
                  <a:lnTo>
                    <a:pt x="15" y="388"/>
                  </a:lnTo>
                  <a:lnTo>
                    <a:pt x="16" y="396"/>
                  </a:lnTo>
                  <a:lnTo>
                    <a:pt x="16" y="396"/>
                  </a:lnTo>
                  <a:lnTo>
                    <a:pt x="18" y="406"/>
                  </a:lnTo>
                  <a:lnTo>
                    <a:pt x="23" y="415"/>
                  </a:lnTo>
                  <a:lnTo>
                    <a:pt x="31" y="426"/>
                  </a:lnTo>
                  <a:lnTo>
                    <a:pt x="31" y="426"/>
                  </a:lnTo>
                  <a:lnTo>
                    <a:pt x="35" y="411"/>
                  </a:lnTo>
                  <a:lnTo>
                    <a:pt x="38" y="402"/>
                  </a:lnTo>
                  <a:lnTo>
                    <a:pt x="39" y="400"/>
                  </a:lnTo>
                  <a:lnTo>
                    <a:pt x="41" y="401"/>
                  </a:lnTo>
                  <a:lnTo>
                    <a:pt x="41" y="401"/>
                  </a:lnTo>
                  <a:lnTo>
                    <a:pt x="42" y="403"/>
                  </a:lnTo>
                  <a:lnTo>
                    <a:pt x="43" y="403"/>
                  </a:lnTo>
                  <a:lnTo>
                    <a:pt x="44" y="400"/>
                  </a:lnTo>
                  <a:lnTo>
                    <a:pt x="46" y="391"/>
                  </a:lnTo>
                  <a:lnTo>
                    <a:pt x="51" y="426"/>
                  </a:lnTo>
                  <a:lnTo>
                    <a:pt x="100" y="660"/>
                  </a:lnTo>
                  <a:lnTo>
                    <a:pt x="120" y="755"/>
                  </a:lnTo>
                  <a:lnTo>
                    <a:pt x="120" y="755"/>
                  </a:lnTo>
                  <a:lnTo>
                    <a:pt x="94" y="857"/>
                  </a:lnTo>
                  <a:lnTo>
                    <a:pt x="77" y="927"/>
                  </a:lnTo>
                  <a:lnTo>
                    <a:pt x="72" y="951"/>
                  </a:lnTo>
                  <a:lnTo>
                    <a:pt x="71" y="957"/>
                  </a:lnTo>
                  <a:lnTo>
                    <a:pt x="71" y="960"/>
                  </a:lnTo>
                  <a:lnTo>
                    <a:pt x="71" y="960"/>
                  </a:lnTo>
                  <a:lnTo>
                    <a:pt x="86" y="962"/>
                  </a:lnTo>
                  <a:lnTo>
                    <a:pt x="95" y="965"/>
                  </a:lnTo>
                  <a:lnTo>
                    <a:pt x="95" y="965"/>
                  </a:lnTo>
                  <a:lnTo>
                    <a:pt x="93" y="1087"/>
                  </a:lnTo>
                  <a:lnTo>
                    <a:pt x="92" y="1173"/>
                  </a:lnTo>
                  <a:lnTo>
                    <a:pt x="90" y="1214"/>
                  </a:lnTo>
                  <a:lnTo>
                    <a:pt x="90" y="1214"/>
                  </a:lnTo>
                  <a:lnTo>
                    <a:pt x="90" y="1216"/>
                  </a:lnTo>
                  <a:lnTo>
                    <a:pt x="93" y="1219"/>
                  </a:lnTo>
                  <a:lnTo>
                    <a:pt x="100" y="1224"/>
                  </a:lnTo>
                  <a:lnTo>
                    <a:pt x="110" y="1229"/>
                  </a:lnTo>
                  <a:lnTo>
                    <a:pt x="145" y="1234"/>
                  </a:lnTo>
                  <a:lnTo>
                    <a:pt x="145" y="1234"/>
                  </a:lnTo>
                  <a:lnTo>
                    <a:pt x="135" y="1281"/>
                  </a:lnTo>
                  <a:lnTo>
                    <a:pt x="127" y="1326"/>
                  </a:lnTo>
                  <a:lnTo>
                    <a:pt x="120" y="1374"/>
                  </a:lnTo>
                  <a:lnTo>
                    <a:pt x="120" y="1374"/>
                  </a:lnTo>
                  <a:lnTo>
                    <a:pt x="119" y="1385"/>
                  </a:lnTo>
                  <a:lnTo>
                    <a:pt x="120" y="1399"/>
                  </a:lnTo>
                  <a:lnTo>
                    <a:pt x="123" y="1426"/>
                  </a:lnTo>
                  <a:lnTo>
                    <a:pt x="127" y="1455"/>
                  </a:lnTo>
                  <a:lnTo>
                    <a:pt x="133" y="1483"/>
                  </a:lnTo>
                  <a:lnTo>
                    <a:pt x="145" y="1534"/>
                  </a:lnTo>
                  <a:lnTo>
                    <a:pt x="149" y="1552"/>
                  </a:lnTo>
                  <a:lnTo>
                    <a:pt x="150" y="1563"/>
                  </a:lnTo>
                  <a:lnTo>
                    <a:pt x="150" y="1563"/>
                  </a:lnTo>
                  <a:lnTo>
                    <a:pt x="153" y="1589"/>
                  </a:lnTo>
                  <a:lnTo>
                    <a:pt x="158" y="1630"/>
                  </a:lnTo>
                  <a:lnTo>
                    <a:pt x="165" y="1683"/>
                  </a:lnTo>
                  <a:lnTo>
                    <a:pt x="165" y="1708"/>
                  </a:lnTo>
                  <a:lnTo>
                    <a:pt x="165" y="1708"/>
                  </a:lnTo>
                  <a:lnTo>
                    <a:pt x="154" y="1707"/>
                  </a:lnTo>
                  <a:lnTo>
                    <a:pt x="143" y="1705"/>
                  </a:lnTo>
                  <a:lnTo>
                    <a:pt x="130" y="1707"/>
                  </a:lnTo>
                  <a:lnTo>
                    <a:pt x="119" y="1708"/>
                  </a:lnTo>
                  <a:lnTo>
                    <a:pt x="114" y="1709"/>
                  </a:lnTo>
                  <a:lnTo>
                    <a:pt x="110" y="1712"/>
                  </a:lnTo>
                  <a:lnTo>
                    <a:pt x="108" y="1714"/>
                  </a:lnTo>
                  <a:lnTo>
                    <a:pt x="107" y="1718"/>
                  </a:lnTo>
                  <a:lnTo>
                    <a:pt x="108" y="1723"/>
                  </a:lnTo>
                  <a:lnTo>
                    <a:pt x="110" y="1728"/>
                  </a:lnTo>
                  <a:lnTo>
                    <a:pt x="110" y="1728"/>
                  </a:lnTo>
                  <a:lnTo>
                    <a:pt x="114" y="1734"/>
                  </a:lnTo>
                  <a:lnTo>
                    <a:pt x="119" y="1739"/>
                  </a:lnTo>
                  <a:lnTo>
                    <a:pt x="132" y="1749"/>
                  </a:lnTo>
                  <a:lnTo>
                    <a:pt x="146" y="1759"/>
                  </a:lnTo>
                  <a:lnTo>
                    <a:pt x="163" y="1766"/>
                  </a:lnTo>
                  <a:lnTo>
                    <a:pt x="179" y="1774"/>
                  </a:lnTo>
                  <a:lnTo>
                    <a:pt x="195" y="1779"/>
                  </a:lnTo>
                  <a:lnTo>
                    <a:pt x="225" y="1788"/>
                  </a:lnTo>
                  <a:lnTo>
                    <a:pt x="225" y="1788"/>
                  </a:lnTo>
                  <a:lnTo>
                    <a:pt x="256" y="1795"/>
                  </a:lnTo>
                  <a:lnTo>
                    <a:pt x="273" y="1800"/>
                  </a:lnTo>
                  <a:lnTo>
                    <a:pt x="291" y="1803"/>
                  </a:lnTo>
                  <a:lnTo>
                    <a:pt x="309" y="1805"/>
                  </a:lnTo>
                  <a:lnTo>
                    <a:pt x="324" y="1804"/>
                  </a:lnTo>
                  <a:lnTo>
                    <a:pt x="332" y="1803"/>
                  </a:lnTo>
                  <a:lnTo>
                    <a:pt x="338" y="1800"/>
                  </a:lnTo>
                  <a:lnTo>
                    <a:pt x="344" y="1798"/>
                  </a:lnTo>
                  <a:lnTo>
                    <a:pt x="349" y="1793"/>
                  </a:lnTo>
                  <a:lnTo>
                    <a:pt x="349" y="1793"/>
                  </a:lnTo>
                  <a:lnTo>
                    <a:pt x="353" y="1788"/>
                  </a:lnTo>
                  <a:lnTo>
                    <a:pt x="355" y="1783"/>
                  </a:lnTo>
                  <a:lnTo>
                    <a:pt x="358" y="1778"/>
                  </a:lnTo>
                  <a:lnTo>
                    <a:pt x="359" y="1773"/>
                  </a:lnTo>
                  <a:lnTo>
                    <a:pt x="359" y="1764"/>
                  </a:lnTo>
                  <a:lnTo>
                    <a:pt x="358" y="1755"/>
                  </a:lnTo>
                  <a:lnTo>
                    <a:pt x="355" y="1748"/>
                  </a:lnTo>
                  <a:lnTo>
                    <a:pt x="350" y="1741"/>
                  </a:lnTo>
                  <a:lnTo>
                    <a:pt x="344" y="1733"/>
                  </a:lnTo>
                  <a:lnTo>
                    <a:pt x="344" y="1733"/>
                  </a:lnTo>
                  <a:lnTo>
                    <a:pt x="322" y="1713"/>
                  </a:lnTo>
                  <a:lnTo>
                    <a:pt x="304" y="1698"/>
                  </a:lnTo>
                  <a:lnTo>
                    <a:pt x="285" y="1703"/>
                  </a:lnTo>
                  <a:lnTo>
                    <a:pt x="260" y="1678"/>
                  </a:lnTo>
                  <a:lnTo>
                    <a:pt x="260" y="1678"/>
                  </a:lnTo>
                  <a:lnTo>
                    <a:pt x="283" y="1680"/>
                  </a:lnTo>
                  <a:lnTo>
                    <a:pt x="336" y="1685"/>
                  </a:lnTo>
                  <a:lnTo>
                    <a:pt x="392" y="1689"/>
                  </a:lnTo>
                  <a:lnTo>
                    <a:pt x="413" y="1689"/>
                  </a:lnTo>
                  <a:lnTo>
                    <a:pt x="419" y="1689"/>
                  </a:lnTo>
                  <a:lnTo>
                    <a:pt x="424" y="1688"/>
                  </a:lnTo>
                  <a:lnTo>
                    <a:pt x="424" y="1688"/>
                  </a:lnTo>
                  <a:lnTo>
                    <a:pt x="435" y="1684"/>
                  </a:lnTo>
                  <a:lnTo>
                    <a:pt x="441" y="1683"/>
                  </a:lnTo>
                  <a:lnTo>
                    <a:pt x="444" y="1682"/>
                  </a:lnTo>
                  <a:lnTo>
                    <a:pt x="445" y="1682"/>
                  </a:lnTo>
                  <a:lnTo>
                    <a:pt x="445" y="1680"/>
                  </a:lnTo>
                  <a:lnTo>
                    <a:pt x="444" y="1678"/>
                  </a:lnTo>
                  <a:lnTo>
                    <a:pt x="444" y="1678"/>
                  </a:lnTo>
                  <a:lnTo>
                    <a:pt x="440" y="1674"/>
                  </a:lnTo>
                  <a:lnTo>
                    <a:pt x="436" y="1672"/>
                  </a:lnTo>
                  <a:lnTo>
                    <a:pt x="431" y="1667"/>
                  </a:lnTo>
                  <a:lnTo>
                    <a:pt x="424" y="1658"/>
                  </a:lnTo>
                  <a:lnTo>
                    <a:pt x="424" y="1658"/>
                  </a:lnTo>
                  <a:lnTo>
                    <a:pt x="413" y="1645"/>
                  </a:lnTo>
                  <a:lnTo>
                    <a:pt x="399" y="1634"/>
                  </a:lnTo>
                  <a:lnTo>
                    <a:pt x="384" y="1624"/>
                  </a:lnTo>
                  <a:lnTo>
                    <a:pt x="374" y="1618"/>
                  </a:lnTo>
                  <a:lnTo>
                    <a:pt x="374" y="1618"/>
                  </a:lnTo>
                  <a:lnTo>
                    <a:pt x="370" y="1617"/>
                  </a:lnTo>
                  <a:lnTo>
                    <a:pt x="367" y="1617"/>
                  </a:lnTo>
                  <a:lnTo>
                    <a:pt x="358" y="1618"/>
                  </a:lnTo>
                  <a:lnTo>
                    <a:pt x="352" y="1622"/>
                  </a:lnTo>
                  <a:lnTo>
                    <a:pt x="349" y="1623"/>
                  </a:lnTo>
                  <a:lnTo>
                    <a:pt x="349" y="1623"/>
                  </a:lnTo>
                  <a:lnTo>
                    <a:pt x="350" y="1624"/>
                  </a:lnTo>
                  <a:lnTo>
                    <a:pt x="352" y="1627"/>
                  </a:lnTo>
                  <a:lnTo>
                    <a:pt x="352" y="1627"/>
                  </a:lnTo>
                  <a:lnTo>
                    <a:pt x="349" y="1627"/>
                  </a:lnTo>
                  <a:lnTo>
                    <a:pt x="339" y="1623"/>
                  </a:lnTo>
                  <a:lnTo>
                    <a:pt x="339" y="1623"/>
                  </a:lnTo>
                  <a:lnTo>
                    <a:pt x="324" y="1617"/>
                  </a:lnTo>
                  <a:lnTo>
                    <a:pt x="309" y="1608"/>
                  </a:lnTo>
                  <a:lnTo>
                    <a:pt x="297" y="1601"/>
                  </a:lnTo>
                  <a:lnTo>
                    <a:pt x="293" y="1597"/>
                  </a:lnTo>
                  <a:lnTo>
                    <a:pt x="290" y="1593"/>
                  </a:lnTo>
                  <a:lnTo>
                    <a:pt x="290" y="1593"/>
                  </a:lnTo>
                  <a:lnTo>
                    <a:pt x="288" y="1589"/>
                  </a:lnTo>
                  <a:lnTo>
                    <a:pt x="288" y="1582"/>
                  </a:lnTo>
                  <a:lnTo>
                    <a:pt x="290" y="1556"/>
                  </a:lnTo>
                  <a:lnTo>
                    <a:pt x="294" y="1483"/>
                  </a:lnTo>
                  <a:lnTo>
                    <a:pt x="301" y="1406"/>
                  </a:lnTo>
                  <a:lnTo>
                    <a:pt x="304" y="1359"/>
                  </a:lnTo>
                  <a:lnTo>
                    <a:pt x="304" y="1359"/>
                  </a:lnTo>
                  <a:lnTo>
                    <a:pt x="306" y="1334"/>
                  </a:lnTo>
                  <a:lnTo>
                    <a:pt x="309" y="1307"/>
                  </a:lnTo>
                  <a:lnTo>
                    <a:pt x="314" y="1279"/>
                  </a:lnTo>
                  <a:lnTo>
                    <a:pt x="314" y="1279"/>
                  </a:lnTo>
                  <a:lnTo>
                    <a:pt x="316" y="1280"/>
                  </a:lnTo>
                  <a:lnTo>
                    <a:pt x="317" y="1281"/>
                  </a:lnTo>
                  <a:lnTo>
                    <a:pt x="318" y="1283"/>
                  </a:lnTo>
                  <a:lnTo>
                    <a:pt x="319" y="1281"/>
                  </a:lnTo>
                  <a:lnTo>
                    <a:pt x="322" y="1278"/>
                  </a:lnTo>
                  <a:lnTo>
                    <a:pt x="323" y="1273"/>
                  </a:lnTo>
                  <a:lnTo>
                    <a:pt x="324" y="1264"/>
                  </a:lnTo>
                  <a:lnTo>
                    <a:pt x="324" y="1264"/>
                  </a:lnTo>
                  <a:lnTo>
                    <a:pt x="328" y="1235"/>
                  </a:lnTo>
                  <a:lnTo>
                    <a:pt x="329" y="1229"/>
                  </a:lnTo>
                  <a:lnTo>
                    <a:pt x="404" y="1224"/>
                  </a:lnTo>
                  <a:lnTo>
                    <a:pt x="404" y="1224"/>
                  </a:lnTo>
                  <a:lnTo>
                    <a:pt x="409" y="1199"/>
                  </a:lnTo>
                  <a:lnTo>
                    <a:pt x="409" y="1199"/>
                  </a:lnTo>
                  <a:lnTo>
                    <a:pt x="410" y="1179"/>
                  </a:lnTo>
                  <a:lnTo>
                    <a:pt x="411" y="1147"/>
                  </a:lnTo>
                  <a:lnTo>
                    <a:pt x="414" y="1094"/>
                  </a:lnTo>
                  <a:lnTo>
                    <a:pt x="414" y="1094"/>
                  </a:lnTo>
                  <a:lnTo>
                    <a:pt x="416" y="1066"/>
                  </a:lnTo>
                  <a:lnTo>
                    <a:pt x="419" y="1044"/>
                  </a:lnTo>
                  <a:lnTo>
                    <a:pt x="419" y="1044"/>
                  </a:lnTo>
                  <a:lnTo>
                    <a:pt x="420" y="1064"/>
                  </a:lnTo>
                  <a:lnTo>
                    <a:pt x="421" y="1084"/>
                  </a:lnTo>
                  <a:lnTo>
                    <a:pt x="424" y="1108"/>
                  </a:lnTo>
                  <a:lnTo>
                    <a:pt x="426" y="1130"/>
                  </a:lnTo>
                  <a:lnTo>
                    <a:pt x="431" y="1149"/>
                  </a:lnTo>
                  <a:lnTo>
                    <a:pt x="434" y="1157"/>
                  </a:lnTo>
                  <a:lnTo>
                    <a:pt x="436" y="1162"/>
                  </a:lnTo>
                  <a:lnTo>
                    <a:pt x="440" y="1164"/>
                  </a:lnTo>
                  <a:lnTo>
                    <a:pt x="441" y="1164"/>
                  </a:lnTo>
                  <a:lnTo>
                    <a:pt x="444" y="1164"/>
                  </a:lnTo>
                  <a:lnTo>
                    <a:pt x="444" y="1164"/>
                  </a:lnTo>
                  <a:lnTo>
                    <a:pt x="451" y="1162"/>
                  </a:lnTo>
                  <a:lnTo>
                    <a:pt x="456" y="1162"/>
                  </a:lnTo>
                  <a:lnTo>
                    <a:pt x="464" y="1163"/>
                  </a:lnTo>
                  <a:lnTo>
                    <a:pt x="466" y="1163"/>
                  </a:lnTo>
                  <a:lnTo>
                    <a:pt x="467" y="1160"/>
                  </a:lnTo>
                  <a:lnTo>
                    <a:pt x="469" y="1157"/>
                  </a:lnTo>
                  <a:lnTo>
                    <a:pt x="469" y="1149"/>
                  </a:lnTo>
                  <a:lnTo>
                    <a:pt x="469" y="1149"/>
                  </a:lnTo>
                  <a:lnTo>
                    <a:pt x="469" y="1122"/>
                  </a:lnTo>
                  <a:lnTo>
                    <a:pt x="470" y="1109"/>
                  </a:lnTo>
                  <a:lnTo>
                    <a:pt x="469" y="1094"/>
                  </a:lnTo>
                  <a:lnTo>
                    <a:pt x="469" y="1094"/>
                  </a:lnTo>
                  <a:lnTo>
                    <a:pt x="462" y="1022"/>
                  </a:lnTo>
                  <a:lnTo>
                    <a:pt x="457" y="982"/>
                  </a:lnTo>
                  <a:lnTo>
                    <a:pt x="454" y="960"/>
                  </a:lnTo>
                  <a:lnTo>
                    <a:pt x="454" y="960"/>
                  </a:lnTo>
                  <a:lnTo>
                    <a:pt x="434" y="883"/>
                  </a:lnTo>
                  <a:lnTo>
                    <a:pt x="418" y="827"/>
                  </a:lnTo>
                  <a:lnTo>
                    <a:pt x="404" y="780"/>
                  </a:lnTo>
                  <a:lnTo>
                    <a:pt x="404" y="780"/>
                  </a:lnTo>
                  <a:lnTo>
                    <a:pt x="399" y="761"/>
                  </a:lnTo>
                  <a:lnTo>
                    <a:pt x="395" y="744"/>
                  </a:lnTo>
                  <a:lnTo>
                    <a:pt x="392" y="728"/>
                  </a:lnTo>
                  <a:lnTo>
                    <a:pt x="390" y="711"/>
                  </a:lnTo>
                  <a:lnTo>
                    <a:pt x="389" y="689"/>
                  </a:lnTo>
                  <a:lnTo>
                    <a:pt x="389" y="680"/>
                  </a:lnTo>
                  <a:lnTo>
                    <a:pt x="389" y="680"/>
                  </a:lnTo>
                  <a:lnTo>
                    <a:pt x="410" y="695"/>
                  </a:lnTo>
                  <a:lnTo>
                    <a:pt x="429" y="708"/>
                  </a:lnTo>
                  <a:lnTo>
                    <a:pt x="436" y="713"/>
                  </a:lnTo>
                  <a:lnTo>
                    <a:pt x="444" y="715"/>
                  </a:lnTo>
                  <a:lnTo>
                    <a:pt x="444" y="715"/>
                  </a:lnTo>
                  <a:lnTo>
                    <a:pt x="460" y="721"/>
                  </a:lnTo>
                  <a:lnTo>
                    <a:pt x="465" y="721"/>
                  </a:lnTo>
                  <a:lnTo>
                    <a:pt x="469" y="720"/>
                  </a:lnTo>
                  <a:lnTo>
                    <a:pt x="469" y="720"/>
                  </a:lnTo>
                  <a:lnTo>
                    <a:pt x="474" y="718"/>
                  </a:lnTo>
                  <a:lnTo>
                    <a:pt x="481" y="716"/>
                  </a:lnTo>
                  <a:lnTo>
                    <a:pt x="489" y="715"/>
                  </a:lnTo>
                  <a:lnTo>
                    <a:pt x="489" y="715"/>
                  </a:lnTo>
                  <a:lnTo>
                    <a:pt x="496" y="716"/>
                  </a:lnTo>
                  <a:lnTo>
                    <a:pt x="502" y="718"/>
                  </a:lnTo>
                  <a:lnTo>
                    <a:pt x="506" y="716"/>
                  </a:lnTo>
                  <a:lnTo>
                    <a:pt x="508" y="715"/>
                  </a:lnTo>
                  <a:lnTo>
                    <a:pt x="508" y="715"/>
                  </a:lnTo>
                  <a:lnTo>
                    <a:pt x="513" y="713"/>
                  </a:lnTo>
                  <a:lnTo>
                    <a:pt x="518" y="711"/>
                  </a:lnTo>
                  <a:lnTo>
                    <a:pt x="522" y="710"/>
                  </a:lnTo>
                  <a:lnTo>
                    <a:pt x="523" y="708"/>
                  </a:lnTo>
                  <a:lnTo>
                    <a:pt x="523" y="705"/>
                  </a:lnTo>
                  <a:lnTo>
                    <a:pt x="523" y="705"/>
                  </a:lnTo>
                  <a:lnTo>
                    <a:pt x="525" y="699"/>
                  </a:lnTo>
                  <a:lnTo>
                    <a:pt x="526" y="694"/>
                  </a:lnTo>
                  <a:lnTo>
                    <a:pt x="528" y="690"/>
                  </a:lnTo>
                  <a:lnTo>
                    <a:pt x="528" y="690"/>
                  </a:lnTo>
                  <a:lnTo>
                    <a:pt x="533" y="695"/>
                  </a:lnTo>
                  <a:lnTo>
                    <a:pt x="546" y="704"/>
                  </a:lnTo>
                  <a:lnTo>
                    <a:pt x="552" y="708"/>
                  </a:lnTo>
                  <a:lnTo>
                    <a:pt x="557" y="711"/>
                  </a:lnTo>
                  <a:lnTo>
                    <a:pt x="561" y="713"/>
                  </a:lnTo>
                  <a:lnTo>
                    <a:pt x="562" y="711"/>
                  </a:lnTo>
                  <a:lnTo>
                    <a:pt x="563" y="710"/>
                  </a:lnTo>
                  <a:lnTo>
                    <a:pt x="563" y="710"/>
                  </a:lnTo>
                  <a:lnTo>
                    <a:pt x="563" y="701"/>
                  </a:lnTo>
                  <a:lnTo>
                    <a:pt x="561" y="694"/>
                  </a:lnTo>
                  <a:lnTo>
                    <a:pt x="558" y="685"/>
                  </a:lnTo>
                  <a:lnTo>
                    <a:pt x="558" y="685"/>
                  </a:lnTo>
                  <a:lnTo>
                    <a:pt x="618" y="683"/>
                  </a:lnTo>
                  <a:lnTo>
                    <a:pt x="659" y="683"/>
                  </a:lnTo>
                  <a:lnTo>
                    <a:pt x="673" y="684"/>
                  </a:lnTo>
                  <a:lnTo>
                    <a:pt x="676" y="684"/>
                  </a:lnTo>
                  <a:lnTo>
                    <a:pt x="678" y="685"/>
                  </a:lnTo>
                  <a:lnTo>
                    <a:pt x="678" y="685"/>
                  </a:lnTo>
                  <a:lnTo>
                    <a:pt x="680" y="693"/>
                  </a:lnTo>
                  <a:lnTo>
                    <a:pt x="684" y="699"/>
                  </a:lnTo>
                  <a:lnTo>
                    <a:pt x="688" y="705"/>
                  </a:lnTo>
                  <a:lnTo>
                    <a:pt x="694" y="710"/>
                  </a:lnTo>
                  <a:lnTo>
                    <a:pt x="700" y="715"/>
                  </a:lnTo>
                  <a:lnTo>
                    <a:pt x="709" y="719"/>
                  </a:lnTo>
                  <a:lnTo>
                    <a:pt x="717" y="720"/>
                  </a:lnTo>
                  <a:lnTo>
                    <a:pt x="717" y="720"/>
                  </a:lnTo>
                  <a:lnTo>
                    <a:pt x="727" y="719"/>
                  </a:lnTo>
                  <a:lnTo>
                    <a:pt x="736" y="714"/>
                  </a:lnTo>
                  <a:lnTo>
                    <a:pt x="745" y="708"/>
                  </a:lnTo>
                  <a:lnTo>
                    <a:pt x="752" y="700"/>
                  </a:lnTo>
                  <a:lnTo>
                    <a:pt x="757" y="690"/>
                  </a:lnTo>
                  <a:lnTo>
                    <a:pt x="761" y="679"/>
                  </a:lnTo>
                  <a:lnTo>
                    <a:pt x="763" y="668"/>
                  </a:lnTo>
                  <a:lnTo>
                    <a:pt x="762" y="655"/>
                  </a:lnTo>
                  <a:lnTo>
                    <a:pt x="762" y="655"/>
                  </a:lnTo>
                  <a:lnTo>
                    <a:pt x="760" y="644"/>
                  </a:lnTo>
                  <a:lnTo>
                    <a:pt x="756" y="635"/>
                  </a:lnTo>
                  <a:lnTo>
                    <a:pt x="752" y="628"/>
                  </a:lnTo>
                  <a:lnTo>
                    <a:pt x="747" y="622"/>
                  </a:lnTo>
                  <a:lnTo>
                    <a:pt x="742" y="618"/>
                  </a:lnTo>
                  <a:lnTo>
                    <a:pt x="735" y="617"/>
                  </a:lnTo>
                  <a:lnTo>
                    <a:pt x="727" y="615"/>
                  </a:lnTo>
                  <a:lnTo>
                    <a:pt x="717" y="615"/>
                  </a:lnTo>
                  <a:lnTo>
                    <a:pt x="717" y="615"/>
                  </a:lnTo>
                  <a:lnTo>
                    <a:pt x="707" y="617"/>
                  </a:lnTo>
                  <a:lnTo>
                    <a:pt x="700" y="619"/>
                  </a:lnTo>
                  <a:lnTo>
                    <a:pt x="694" y="623"/>
                  </a:lnTo>
                  <a:lnTo>
                    <a:pt x="689" y="628"/>
                  </a:lnTo>
                  <a:lnTo>
                    <a:pt x="685" y="632"/>
                  </a:lnTo>
                  <a:lnTo>
                    <a:pt x="681" y="637"/>
                  </a:lnTo>
                  <a:lnTo>
                    <a:pt x="678" y="645"/>
                  </a:lnTo>
                  <a:lnTo>
                    <a:pt x="678" y="645"/>
                  </a:lnTo>
                  <a:lnTo>
                    <a:pt x="675" y="653"/>
                  </a:lnTo>
                  <a:lnTo>
                    <a:pt x="674" y="659"/>
                  </a:lnTo>
                  <a:lnTo>
                    <a:pt x="673" y="665"/>
                  </a:lnTo>
                  <a:lnTo>
                    <a:pt x="538" y="665"/>
                  </a:lnTo>
                  <a:lnTo>
                    <a:pt x="499" y="640"/>
                  </a:lnTo>
                  <a:lnTo>
                    <a:pt x="499" y="640"/>
                  </a:lnTo>
                  <a:lnTo>
                    <a:pt x="494" y="638"/>
                  </a:lnTo>
                  <a:lnTo>
                    <a:pt x="490" y="637"/>
                  </a:lnTo>
                  <a:lnTo>
                    <a:pt x="489" y="635"/>
                  </a:lnTo>
                  <a:lnTo>
                    <a:pt x="489" y="635"/>
                  </a:lnTo>
                  <a:lnTo>
                    <a:pt x="486" y="634"/>
                  </a:lnTo>
                  <a:lnTo>
                    <a:pt x="479" y="632"/>
                  </a:lnTo>
                  <a:lnTo>
                    <a:pt x="470" y="630"/>
                  </a:lnTo>
                  <a:lnTo>
                    <a:pt x="464" y="630"/>
                  </a:lnTo>
                  <a:lnTo>
                    <a:pt x="464" y="630"/>
                  </a:lnTo>
                  <a:lnTo>
                    <a:pt x="421" y="633"/>
                  </a:lnTo>
                  <a:lnTo>
                    <a:pt x="384" y="635"/>
                  </a:lnTo>
                  <a:lnTo>
                    <a:pt x="384" y="635"/>
                  </a:lnTo>
                  <a:lnTo>
                    <a:pt x="394" y="590"/>
                  </a:lnTo>
                  <a:lnTo>
                    <a:pt x="394" y="590"/>
                  </a:lnTo>
                  <a:lnTo>
                    <a:pt x="404" y="595"/>
                  </a:lnTo>
                  <a:lnTo>
                    <a:pt x="426" y="605"/>
                  </a:lnTo>
                  <a:lnTo>
                    <a:pt x="459" y="620"/>
                  </a:lnTo>
                  <a:lnTo>
                    <a:pt x="459" y="620"/>
                  </a:lnTo>
                  <a:lnTo>
                    <a:pt x="462" y="622"/>
                  </a:lnTo>
                  <a:lnTo>
                    <a:pt x="471" y="623"/>
                  </a:lnTo>
                  <a:lnTo>
                    <a:pt x="487" y="624"/>
                  </a:lnTo>
                  <a:lnTo>
                    <a:pt x="497" y="623"/>
                  </a:lnTo>
                  <a:lnTo>
                    <a:pt x="508" y="620"/>
                  </a:lnTo>
                  <a:lnTo>
                    <a:pt x="508" y="620"/>
                  </a:lnTo>
                  <a:lnTo>
                    <a:pt x="531" y="614"/>
                  </a:lnTo>
                  <a:lnTo>
                    <a:pt x="540" y="610"/>
                  </a:lnTo>
                  <a:lnTo>
                    <a:pt x="548" y="607"/>
                  </a:lnTo>
                  <a:lnTo>
                    <a:pt x="556" y="603"/>
                  </a:lnTo>
                  <a:lnTo>
                    <a:pt x="562" y="598"/>
                  </a:lnTo>
                  <a:lnTo>
                    <a:pt x="568" y="592"/>
                  </a:lnTo>
                  <a:lnTo>
                    <a:pt x="573" y="585"/>
                  </a:lnTo>
                  <a:lnTo>
                    <a:pt x="573" y="585"/>
                  </a:lnTo>
                  <a:lnTo>
                    <a:pt x="578" y="579"/>
                  </a:lnTo>
                  <a:lnTo>
                    <a:pt x="584" y="574"/>
                  </a:lnTo>
                  <a:lnTo>
                    <a:pt x="596" y="565"/>
                  </a:lnTo>
                  <a:lnTo>
                    <a:pt x="601" y="562"/>
                  </a:lnTo>
                  <a:lnTo>
                    <a:pt x="604" y="557"/>
                  </a:lnTo>
                  <a:lnTo>
                    <a:pt x="607" y="552"/>
                  </a:lnTo>
                  <a:lnTo>
                    <a:pt x="608" y="545"/>
                  </a:lnTo>
                  <a:lnTo>
                    <a:pt x="608" y="545"/>
                  </a:lnTo>
                  <a:lnTo>
                    <a:pt x="608" y="527"/>
                  </a:lnTo>
                  <a:lnTo>
                    <a:pt x="608" y="521"/>
                  </a:lnTo>
                  <a:lnTo>
                    <a:pt x="608" y="521"/>
                  </a:lnTo>
                  <a:lnTo>
                    <a:pt x="610" y="521"/>
                  </a:lnTo>
                  <a:lnTo>
                    <a:pt x="615" y="522"/>
                  </a:lnTo>
                  <a:lnTo>
                    <a:pt x="623" y="524"/>
                  </a:lnTo>
                  <a:lnTo>
                    <a:pt x="633" y="526"/>
                  </a:lnTo>
                  <a:lnTo>
                    <a:pt x="633" y="526"/>
                  </a:lnTo>
                  <a:lnTo>
                    <a:pt x="638" y="526"/>
                  </a:lnTo>
                  <a:lnTo>
                    <a:pt x="644" y="523"/>
                  </a:lnTo>
                  <a:lnTo>
                    <a:pt x="655" y="518"/>
                  </a:lnTo>
                  <a:lnTo>
                    <a:pt x="668" y="511"/>
                  </a:lnTo>
                  <a:lnTo>
                    <a:pt x="668" y="511"/>
                  </a:lnTo>
                  <a:lnTo>
                    <a:pt x="671" y="507"/>
                  </a:lnTo>
                  <a:lnTo>
                    <a:pt x="675" y="504"/>
                  </a:lnTo>
                  <a:lnTo>
                    <a:pt x="678" y="501"/>
                  </a:lnTo>
                  <a:lnTo>
                    <a:pt x="678" y="501"/>
                  </a:lnTo>
                  <a:lnTo>
                    <a:pt x="678" y="498"/>
                  </a:lnTo>
                  <a:lnTo>
                    <a:pt x="676" y="497"/>
                  </a:lnTo>
                  <a:lnTo>
                    <a:pt x="678" y="496"/>
                  </a:lnTo>
                  <a:lnTo>
                    <a:pt x="683" y="491"/>
                  </a:lnTo>
                  <a:lnTo>
                    <a:pt x="683" y="491"/>
                  </a:lnTo>
                  <a:lnTo>
                    <a:pt x="698" y="479"/>
                  </a:lnTo>
                  <a:lnTo>
                    <a:pt x="703" y="474"/>
                  </a:lnTo>
                  <a:lnTo>
                    <a:pt x="703" y="473"/>
                  </a:lnTo>
                  <a:lnTo>
                    <a:pt x="703" y="471"/>
                  </a:lnTo>
                  <a:lnTo>
                    <a:pt x="703" y="471"/>
                  </a:lnTo>
                  <a:lnTo>
                    <a:pt x="703" y="468"/>
                  </a:lnTo>
                  <a:lnTo>
                    <a:pt x="703" y="466"/>
                  </a:lnTo>
                  <a:lnTo>
                    <a:pt x="705" y="461"/>
                  </a:lnTo>
                  <a:lnTo>
                    <a:pt x="707" y="454"/>
                  </a:lnTo>
                  <a:lnTo>
                    <a:pt x="707" y="451"/>
                  </a:lnTo>
                  <a:lnTo>
                    <a:pt x="707" y="451"/>
                  </a:lnTo>
                  <a:lnTo>
                    <a:pt x="707" y="449"/>
                  </a:lnTo>
                  <a:lnTo>
                    <a:pt x="709" y="447"/>
                  </a:lnTo>
                  <a:lnTo>
                    <a:pt x="712" y="442"/>
                  </a:lnTo>
                  <a:lnTo>
                    <a:pt x="717" y="436"/>
                  </a:lnTo>
                  <a:lnTo>
                    <a:pt x="757" y="426"/>
                  </a:lnTo>
                  <a:lnTo>
                    <a:pt x="757" y="426"/>
                  </a:lnTo>
                  <a:lnTo>
                    <a:pt x="781" y="442"/>
                  </a:lnTo>
                  <a:lnTo>
                    <a:pt x="801" y="454"/>
                  </a:lnTo>
                  <a:lnTo>
                    <a:pt x="810" y="458"/>
                  </a:lnTo>
                  <a:lnTo>
                    <a:pt x="817" y="461"/>
                  </a:lnTo>
                  <a:lnTo>
                    <a:pt x="817" y="461"/>
                  </a:lnTo>
                  <a:lnTo>
                    <a:pt x="824" y="461"/>
                  </a:lnTo>
                  <a:lnTo>
                    <a:pt x="836" y="458"/>
                  </a:lnTo>
                  <a:lnTo>
                    <a:pt x="848" y="453"/>
                  </a:lnTo>
                  <a:lnTo>
                    <a:pt x="862" y="447"/>
                  </a:lnTo>
                  <a:lnTo>
                    <a:pt x="892" y="432"/>
                  </a:lnTo>
                  <a:lnTo>
                    <a:pt x="921" y="416"/>
                  </a:lnTo>
                  <a:lnTo>
                    <a:pt x="921" y="416"/>
                  </a:lnTo>
                  <a:lnTo>
                    <a:pt x="935" y="407"/>
                  </a:lnTo>
                  <a:lnTo>
                    <a:pt x="950" y="396"/>
                  </a:lnTo>
                  <a:lnTo>
                    <a:pt x="977" y="372"/>
                  </a:lnTo>
                  <a:lnTo>
                    <a:pt x="990" y="361"/>
                  </a:lnTo>
                  <a:lnTo>
                    <a:pt x="1000" y="351"/>
                  </a:lnTo>
                  <a:lnTo>
                    <a:pt x="1007" y="342"/>
                  </a:lnTo>
                  <a:lnTo>
                    <a:pt x="1011" y="336"/>
                  </a:lnTo>
                  <a:lnTo>
                    <a:pt x="1011" y="336"/>
                  </a:lnTo>
                  <a:lnTo>
                    <a:pt x="1016" y="322"/>
                  </a:lnTo>
                  <a:lnTo>
                    <a:pt x="1016" y="316"/>
                  </a:lnTo>
                  <a:lnTo>
                    <a:pt x="1016" y="316"/>
                  </a:lnTo>
                  <a:lnTo>
                    <a:pt x="1014" y="302"/>
                  </a:lnTo>
                  <a:lnTo>
                    <a:pt x="1009" y="279"/>
                  </a:lnTo>
                  <a:lnTo>
                    <a:pt x="1001" y="254"/>
                  </a:lnTo>
                  <a:lnTo>
                    <a:pt x="999" y="245"/>
                  </a:lnTo>
                  <a:lnTo>
                    <a:pt x="996" y="241"/>
                  </a:lnTo>
                  <a:lnTo>
                    <a:pt x="996" y="241"/>
                  </a:lnTo>
                  <a:lnTo>
                    <a:pt x="990" y="235"/>
                  </a:lnTo>
                  <a:lnTo>
                    <a:pt x="986" y="235"/>
                  </a:lnTo>
                  <a:lnTo>
                    <a:pt x="981" y="236"/>
                  </a:lnTo>
                  <a:lnTo>
                    <a:pt x="981" y="236"/>
                  </a:lnTo>
                  <a:lnTo>
                    <a:pt x="921" y="271"/>
                  </a:lnTo>
                  <a:lnTo>
                    <a:pt x="875" y="297"/>
                  </a:lnTo>
                  <a:lnTo>
                    <a:pt x="837" y="321"/>
                  </a:lnTo>
                  <a:lnTo>
                    <a:pt x="837" y="321"/>
                  </a:lnTo>
                  <a:lnTo>
                    <a:pt x="822" y="331"/>
                  </a:lnTo>
                  <a:lnTo>
                    <a:pt x="807" y="343"/>
                  </a:lnTo>
                  <a:lnTo>
                    <a:pt x="780" y="368"/>
                  </a:lnTo>
                  <a:lnTo>
                    <a:pt x="758" y="390"/>
                  </a:lnTo>
                  <a:lnTo>
                    <a:pt x="747" y="401"/>
                  </a:lnTo>
                  <a:lnTo>
                    <a:pt x="747" y="401"/>
                  </a:lnTo>
                  <a:lnTo>
                    <a:pt x="742" y="405"/>
                  </a:lnTo>
                  <a:lnTo>
                    <a:pt x="737" y="407"/>
                  </a:lnTo>
                  <a:lnTo>
                    <a:pt x="727" y="411"/>
                  </a:lnTo>
                  <a:lnTo>
                    <a:pt x="727" y="411"/>
                  </a:lnTo>
                  <a:lnTo>
                    <a:pt x="711" y="417"/>
                  </a:lnTo>
                  <a:lnTo>
                    <a:pt x="704" y="420"/>
                  </a:lnTo>
                  <a:lnTo>
                    <a:pt x="698" y="421"/>
                  </a:lnTo>
                  <a:lnTo>
                    <a:pt x="698" y="421"/>
                  </a:lnTo>
                  <a:lnTo>
                    <a:pt x="694" y="422"/>
                  </a:lnTo>
                  <a:lnTo>
                    <a:pt x="691" y="423"/>
                  </a:lnTo>
                  <a:lnTo>
                    <a:pt x="688" y="426"/>
                  </a:lnTo>
                  <a:lnTo>
                    <a:pt x="678" y="426"/>
                  </a:lnTo>
                  <a:lnTo>
                    <a:pt x="648" y="426"/>
                  </a:lnTo>
                  <a:lnTo>
                    <a:pt x="648" y="426"/>
                  </a:lnTo>
                  <a:lnTo>
                    <a:pt x="645" y="425"/>
                  </a:lnTo>
                  <a:lnTo>
                    <a:pt x="643" y="425"/>
                  </a:lnTo>
                  <a:lnTo>
                    <a:pt x="638" y="426"/>
                  </a:lnTo>
                  <a:lnTo>
                    <a:pt x="628" y="431"/>
                  </a:lnTo>
                  <a:lnTo>
                    <a:pt x="628" y="431"/>
                  </a:lnTo>
                  <a:lnTo>
                    <a:pt x="615" y="438"/>
                  </a:lnTo>
                  <a:lnTo>
                    <a:pt x="603" y="446"/>
                  </a:lnTo>
                  <a:lnTo>
                    <a:pt x="603" y="446"/>
                  </a:lnTo>
                  <a:lnTo>
                    <a:pt x="598" y="449"/>
                  </a:lnTo>
                  <a:lnTo>
                    <a:pt x="593" y="454"/>
                  </a:lnTo>
                  <a:lnTo>
                    <a:pt x="586" y="464"/>
                  </a:lnTo>
                  <a:lnTo>
                    <a:pt x="578" y="476"/>
                  </a:lnTo>
                  <a:lnTo>
                    <a:pt x="563" y="476"/>
                  </a:lnTo>
                  <a:lnTo>
                    <a:pt x="563" y="476"/>
                  </a:lnTo>
                  <a:lnTo>
                    <a:pt x="559" y="477"/>
                  </a:lnTo>
                  <a:lnTo>
                    <a:pt x="557" y="478"/>
                  </a:lnTo>
                  <a:lnTo>
                    <a:pt x="556" y="481"/>
                  </a:lnTo>
                  <a:lnTo>
                    <a:pt x="553" y="481"/>
                  </a:lnTo>
                  <a:lnTo>
                    <a:pt x="553" y="481"/>
                  </a:lnTo>
                  <a:lnTo>
                    <a:pt x="551" y="482"/>
                  </a:lnTo>
                  <a:lnTo>
                    <a:pt x="546" y="487"/>
                  </a:lnTo>
                  <a:lnTo>
                    <a:pt x="528" y="502"/>
                  </a:lnTo>
                  <a:lnTo>
                    <a:pt x="518" y="509"/>
                  </a:lnTo>
                  <a:lnTo>
                    <a:pt x="507" y="517"/>
                  </a:lnTo>
                  <a:lnTo>
                    <a:pt x="495" y="523"/>
                  </a:lnTo>
                  <a:lnTo>
                    <a:pt x="490" y="524"/>
                  </a:lnTo>
                  <a:lnTo>
                    <a:pt x="484" y="526"/>
                  </a:lnTo>
                  <a:lnTo>
                    <a:pt x="484" y="526"/>
                  </a:lnTo>
                  <a:lnTo>
                    <a:pt x="466" y="527"/>
                  </a:lnTo>
                  <a:lnTo>
                    <a:pt x="455" y="527"/>
                  </a:lnTo>
                  <a:lnTo>
                    <a:pt x="449" y="524"/>
                  </a:lnTo>
                  <a:lnTo>
                    <a:pt x="444" y="521"/>
                  </a:lnTo>
                  <a:lnTo>
                    <a:pt x="444" y="521"/>
                  </a:lnTo>
                  <a:lnTo>
                    <a:pt x="415" y="486"/>
                  </a:lnTo>
                  <a:lnTo>
                    <a:pt x="398" y="463"/>
                  </a:lnTo>
                  <a:lnTo>
                    <a:pt x="389" y="451"/>
                  </a:lnTo>
                  <a:lnTo>
                    <a:pt x="389" y="451"/>
                  </a:lnTo>
                  <a:lnTo>
                    <a:pt x="378" y="421"/>
                  </a:lnTo>
                  <a:lnTo>
                    <a:pt x="369" y="396"/>
                  </a:lnTo>
                  <a:lnTo>
                    <a:pt x="369" y="396"/>
                  </a:lnTo>
                  <a:lnTo>
                    <a:pt x="364" y="393"/>
                  </a:lnTo>
                  <a:lnTo>
                    <a:pt x="358" y="388"/>
                  </a:lnTo>
                  <a:lnTo>
                    <a:pt x="349" y="381"/>
                  </a:lnTo>
                  <a:lnTo>
                    <a:pt x="349" y="381"/>
                  </a:lnTo>
                  <a:lnTo>
                    <a:pt x="334" y="365"/>
                  </a:lnTo>
                  <a:lnTo>
                    <a:pt x="329" y="360"/>
                  </a:lnTo>
                  <a:lnTo>
                    <a:pt x="324" y="356"/>
                  </a:lnTo>
                  <a:lnTo>
                    <a:pt x="324" y="356"/>
                  </a:lnTo>
                  <a:lnTo>
                    <a:pt x="319" y="351"/>
                  </a:lnTo>
                  <a:lnTo>
                    <a:pt x="313" y="345"/>
                  </a:lnTo>
                  <a:lnTo>
                    <a:pt x="308" y="338"/>
                  </a:lnTo>
                  <a:lnTo>
                    <a:pt x="304" y="336"/>
                  </a:lnTo>
                  <a:lnTo>
                    <a:pt x="304" y="336"/>
                  </a:lnTo>
                  <a:lnTo>
                    <a:pt x="298" y="335"/>
                  </a:lnTo>
                  <a:lnTo>
                    <a:pt x="294" y="335"/>
                  </a:lnTo>
                  <a:lnTo>
                    <a:pt x="294" y="333"/>
                  </a:lnTo>
                  <a:lnTo>
                    <a:pt x="294" y="331"/>
                  </a:lnTo>
                  <a:lnTo>
                    <a:pt x="294" y="331"/>
                  </a:lnTo>
                  <a:lnTo>
                    <a:pt x="296" y="315"/>
                  </a:lnTo>
                  <a:lnTo>
                    <a:pt x="297" y="305"/>
                  </a:lnTo>
                  <a:lnTo>
                    <a:pt x="299" y="296"/>
                  </a:lnTo>
                  <a:lnTo>
                    <a:pt x="299" y="296"/>
                  </a:lnTo>
                  <a:lnTo>
                    <a:pt x="303" y="284"/>
                  </a:lnTo>
                  <a:lnTo>
                    <a:pt x="307" y="265"/>
                  </a:lnTo>
                  <a:lnTo>
                    <a:pt x="311" y="247"/>
                  </a:lnTo>
                  <a:lnTo>
                    <a:pt x="313" y="242"/>
                  </a:lnTo>
                  <a:lnTo>
                    <a:pt x="314" y="241"/>
                  </a:lnTo>
                  <a:lnTo>
                    <a:pt x="314" y="241"/>
                  </a:lnTo>
                  <a:lnTo>
                    <a:pt x="323" y="240"/>
                  </a:lnTo>
                  <a:lnTo>
                    <a:pt x="338" y="237"/>
                  </a:lnTo>
                  <a:lnTo>
                    <a:pt x="353" y="232"/>
                  </a:lnTo>
                  <a:lnTo>
                    <a:pt x="358" y="229"/>
                  </a:lnTo>
                  <a:lnTo>
                    <a:pt x="359" y="226"/>
                  </a:lnTo>
                  <a:lnTo>
                    <a:pt x="359" y="226"/>
                  </a:lnTo>
                  <a:lnTo>
                    <a:pt x="360" y="215"/>
                  </a:lnTo>
                  <a:lnTo>
                    <a:pt x="360" y="209"/>
                  </a:lnTo>
                  <a:lnTo>
                    <a:pt x="359" y="201"/>
                  </a:lnTo>
                  <a:lnTo>
                    <a:pt x="359" y="201"/>
                  </a:lnTo>
                  <a:lnTo>
                    <a:pt x="358" y="193"/>
                  </a:lnTo>
                  <a:lnTo>
                    <a:pt x="359" y="186"/>
                  </a:lnTo>
                  <a:lnTo>
                    <a:pt x="360" y="180"/>
                  </a:lnTo>
                  <a:lnTo>
                    <a:pt x="359" y="176"/>
                  </a:lnTo>
                  <a:lnTo>
                    <a:pt x="359" y="176"/>
                  </a:lnTo>
                  <a:lnTo>
                    <a:pt x="357" y="171"/>
                  </a:lnTo>
                  <a:lnTo>
                    <a:pt x="354" y="166"/>
                  </a:lnTo>
                  <a:lnTo>
                    <a:pt x="354" y="166"/>
                  </a:lnTo>
                  <a:lnTo>
                    <a:pt x="353" y="158"/>
                  </a:lnTo>
                  <a:lnTo>
                    <a:pt x="352" y="154"/>
                  </a:lnTo>
                  <a:lnTo>
                    <a:pt x="350" y="153"/>
                  </a:lnTo>
                  <a:lnTo>
                    <a:pt x="349" y="151"/>
                  </a:lnTo>
                  <a:lnTo>
                    <a:pt x="349" y="151"/>
                  </a:lnTo>
                  <a:lnTo>
                    <a:pt x="344" y="149"/>
                  </a:lnTo>
                  <a:lnTo>
                    <a:pt x="341" y="146"/>
                  </a:lnTo>
                  <a:lnTo>
                    <a:pt x="334" y="141"/>
                  </a:lnTo>
                  <a:lnTo>
                    <a:pt x="334" y="141"/>
                  </a:lnTo>
                  <a:lnTo>
                    <a:pt x="334" y="139"/>
                  </a:lnTo>
                  <a:lnTo>
                    <a:pt x="334" y="133"/>
                  </a:lnTo>
                  <a:lnTo>
                    <a:pt x="336" y="126"/>
                  </a:lnTo>
                  <a:lnTo>
                    <a:pt x="334" y="121"/>
                  </a:lnTo>
                  <a:lnTo>
                    <a:pt x="334" y="121"/>
                  </a:lnTo>
                  <a:lnTo>
                    <a:pt x="332" y="119"/>
                  </a:lnTo>
                  <a:lnTo>
                    <a:pt x="327" y="118"/>
                  </a:lnTo>
                  <a:lnTo>
                    <a:pt x="319" y="116"/>
                  </a:lnTo>
                  <a:lnTo>
                    <a:pt x="309" y="111"/>
                  </a:lnTo>
                  <a:lnTo>
                    <a:pt x="309" y="111"/>
                  </a:lnTo>
                  <a:lnTo>
                    <a:pt x="303" y="108"/>
                  </a:lnTo>
                  <a:lnTo>
                    <a:pt x="297" y="102"/>
                  </a:lnTo>
                  <a:lnTo>
                    <a:pt x="285" y="85"/>
                  </a:lnTo>
                  <a:lnTo>
                    <a:pt x="270" y="67"/>
                  </a:lnTo>
                  <a:lnTo>
                    <a:pt x="285" y="67"/>
                  </a:lnTo>
                  <a:lnTo>
                    <a:pt x="275" y="52"/>
                  </a:lnTo>
                  <a:lnTo>
                    <a:pt x="304" y="68"/>
                  </a:lnTo>
                  <a:lnTo>
                    <a:pt x="304" y="68"/>
                  </a:lnTo>
                  <a:lnTo>
                    <a:pt x="301" y="55"/>
                  </a:lnTo>
                  <a:lnTo>
                    <a:pt x="296" y="44"/>
                  </a:lnTo>
                  <a:lnTo>
                    <a:pt x="293" y="40"/>
                  </a:lnTo>
                  <a:lnTo>
                    <a:pt x="290" y="37"/>
                  </a:lnTo>
                  <a:lnTo>
                    <a:pt x="290" y="37"/>
                  </a:lnTo>
                  <a:lnTo>
                    <a:pt x="282" y="33"/>
                  </a:lnTo>
                  <a:lnTo>
                    <a:pt x="276" y="29"/>
                  </a:lnTo>
                  <a:lnTo>
                    <a:pt x="270" y="27"/>
                  </a:lnTo>
                  <a:lnTo>
                    <a:pt x="311" y="25"/>
                  </a:lnTo>
                  <a:lnTo>
                    <a:pt x="311" y="25"/>
                  </a:lnTo>
                  <a:lnTo>
                    <a:pt x="296" y="18"/>
                  </a:lnTo>
                  <a:lnTo>
                    <a:pt x="280" y="12"/>
                  </a:lnTo>
                  <a:lnTo>
                    <a:pt x="260" y="7"/>
                  </a:lnTo>
                  <a:lnTo>
                    <a:pt x="260" y="7"/>
                  </a:lnTo>
                  <a:lnTo>
                    <a:pt x="232" y="2"/>
                  </a:lnTo>
                  <a:lnTo>
                    <a:pt x="224" y="0"/>
                  </a:lnTo>
                  <a:lnTo>
                    <a:pt x="215" y="2"/>
                  </a:lnTo>
                  <a:lnTo>
                    <a:pt x="215" y="2"/>
                  </a:lnTo>
                  <a:lnTo>
                    <a:pt x="204" y="3"/>
                  </a:lnTo>
                  <a:lnTo>
                    <a:pt x="191" y="5"/>
                  </a:lnTo>
                  <a:lnTo>
                    <a:pt x="181" y="9"/>
                  </a:lnTo>
                  <a:lnTo>
                    <a:pt x="175" y="12"/>
                  </a:lnTo>
                  <a:lnTo>
                    <a:pt x="175" y="12"/>
                  </a:lnTo>
                  <a:lnTo>
                    <a:pt x="168" y="18"/>
                  </a:lnTo>
                  <a:lnTo>
                    <a:pt x="155" y="28"/>
                  </a:lnTo>
                  <a:lnTo>
                    <a:pt x="140" y="42"/>
                  </a:lnTo>
                  <a:lnTo>
                    <a:pt x="140" y="42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12">
              <a:extLst>
                <a:ext uri="{FF2B5EF4-FFF2-40B4-BE49-F238E27FC236}">
                  <a16:creationId xmlns:a16="http://schemas.microsoft.com/office/drawing/2014/main" id="{0A291ABE-F336-5ABF-FEFA-7761E0663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1473" y="587375"/>
              <a:ext cx="293688" cy="212725"/>
            </a:xfrm>
            <a:custGeom>
              <a:avLst/>
              <a:gdLst>
                <a:gd name="T0" fmla="*/ 116 w 185"/>
                <a:gd name="T1" fmla="*/ 9 h 134"/>
                <a:gd name="T2" fmla="*/ 110 w 185"/>
                <a:gd name="T3" fmla="*/ 23 h 134"/>
                <a:gd name="T4" fmla="*/ 100 w 185"/>
                <a:gd name="T5" fmla="*/ 34 h 134"/>
                <a:gd name="T6" fmla="*/ 86 w 185"/>
                <a:gd name="T7" fmla="*/ 44 h 134"/>
                <a:gd name="T8" fmla="*/ 71 w 185"/>
                <a:gd name="T9" fmla="*/ 51 h 134"/>
                <a:gd name="T10" fmla="*/ 49 w 185"/>
                <a:gd name="T11" fmla="*/ 56 h 134"/>
                <a:gd name="T12" fmla="*/ 37 w 185"/>
                <a:gd name="T13" fmla="*/ 59 h 134"/>
                <a:gd name="T14" fmla="*/ 10 w 185"/>
                <a:gd name="T15" fmla="*/ 74 h 134"/>
                <a:gd name="T16" fmla="*/ 2 w 185"/>
                <a:gd name="T17" fmla="*/ 82 h 134"/>
                <a:gd name="T18" fmla="*/ 2 w 185"/>
                <a:gd name="T19" fmla="*/ 89 h 134"/>
                <a:gd name="T20" fmla="*/ 7 w 185"/>
                <a:gd name="T21" fmla="*/ 93 h 134"/>
                <a:gd name="T22" fmla="*/ 22 w 185"/>
                <a:gd name="T23" fmla="*/ 99 h 134"/>
                <a:gd name="T24" fmla="*/ 24 w 185"/>
                <a:gd name="T25" fmla="*/ 101 h 134"/>
                <a:gd name="T26" fmla="*/ 25 w 185"/>
                <a:gd name="T27" fmla="*/ 107 h 134"/>
                <a:gd name="T28" fmla="*/ 22 w 185"/>
                <a:gd name="T29" fmla="*/ 124 h 134"/>
                <a:gd name="T30" fmla="*/ 23 w 185"/>
                <a:gd name="T31" fmla="*/ 132 h 134"/>
                <a:gd name="T32" fmla="*/ 27 w 185"/>
                <a:gd name="T33" fmla="*/ 134 h 134"/>
                <a:gd name="T34" fmla="*/ 30 w 185"/>
                <a:gd name="T35" fmla="*/ 134 h 134"/>
                <a:gd name="T36" fmla="*/ 45 w 185"/>
                <a:gd name="T37" fmla="*/ 132 h 134"/>
                <a:gd name="T38" fmla="*/ 56 w 185"/>
                <a:gd name="T39" fmla="*/ 125 h 134"/>
                <a:gd name="T40" fmla="*/ 76 w 185"/>
                <a:gd name="T41" fmla="*/ 104 h 134"/>
                <a:gd name="T42" fmla="*/ 83 w 185"/>
                <a:gd name="T43" fmla="*/ 98 h 134"/>
                <a:gd name="T44" fmla="*/ 105 w 185"/>
                <a:gd name="T45" fmla="*/ 83 h 134"/>
                <a:gd name="T46" fmla="*/ 141 w 185"/>
                <a:gd name="T47" fmla="*/ 69 h 134"/>
                <a:gd name="T48" fmla="*/ 160 w 185"/>
                <a:gd name="T49" fmla="*/ 64 h 134"/>
                <a:gd name="T50" fmla="*/ 180 w 185"/>
                <a:gd name="T51" fmla="*/ 56 h 134"/>
                <a:gd name="T52" fmla="*/ 183 w 185"/>
                <a:gd name="T53" fmla="*/ 48 h 134"/>
                <a:gd name="T54" fmla="*/ 181 w 185"/>
                <a:gd name="T55" fmla="*/ 44 h 134"/>
                <a:gd name="T56" fmla="*/ 173 w 185"/>
                <a:gd name="T57" fmla="*/ 39 h 134"/>
                <a:gd name="T58" fmla="*/ 168 w 185"/>
                <a:gd name="T59" fmla="*/ 39 h 134"/>
                <a:gd name="T60" fmla="*/ 166 w 185"/>
                <a:gd name="T61" fmla="*/ 34 h 134"/>
                <a:gd name="T62" fmla="*/ 167 w 185"/>
                <a:gd name="T63" fmla="*/ 29 h 134"/>
                <a:gd name="T64" fmla="*/ 180 w 185"/>
                <a:gd name="T65" fmla="*/ 16 h 134"/>
                <a:gd name="T66" fmla="*/ 185 w 185"/>
                <a:gd name="T67" fmla="*/ 7 h 134"/>
                <a:gd name="T68" fmla="*/ 183 w 185"/>
                <a:gd name="T69" fmla="*/ 3 h 134"/>
                <a:gd name="T70" fmla="*/ 178 w 185"/>
                <a:gd name="T71" fmla="*/ 1 h 134"/>
                <a:gd name="T72" fmla="*/ 168 w 185"/>
                <a:gd name="T73" fmla="*/ 1 h 134"/>
                <a:gd name="T74" fmla="*/ 160 w 185"/>
                <a:gd name="T75" fmla="*/ 6 h 134"/>
                <a:gd name="T76" fmla="*/ 147 w 185"/>
                <a:gd name="T77" fmla="*/ 11 h 134"/>
                <a:gd name="T78" fmla="*/ 141 w 185"/>
                <a:gd name="T79" fmla="*/ 11 h 134"/>
                <a:gd name="T80" fmla="*/ 116 w 185"/>
                <a:gd name="T81" fmla="*/ 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5" h="134">
                  <a:moveTo>
                    <a:pt x="116" y="9"/>
                  </a:moveTo>
                  <a:lnTo>
                    <a:pt x="116" y="9"/>
                  </a:lnTo>
                  <a:lnTo>
                    <a:pt x="115" y="13"/>
                  </a:lnTo>
                  <a:lnTo>
                    <a:pt x="110" y="23"/>
                  </a:lnTo>
                  <a:lnTo>
                    <a:pt x="106" y="28"/>
                  </a:lnTo>
                  <a:lnTo>
                    <a:pt x="100" y="34"/>
                  </a:lnTo>
                  <a:lnTo>
                    <a:pt x="94" y="39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71" y="51"/>
                  </a:lnTo>
                  <a:lnTo>
                    <a:pt x="60" y="53"/>
                  </a:lnTo>
                  <a:lnTo>
                    <a:pt x="49" y="56"/>
                  </a:lnTo>
                  <a:lnTo>
                    <a:pt x="37" y="59"/>
                  </a:lnTo>
                  <a:lnTo>
                    <a:pt x="37" y="59"/>
                  </a:lnTo>
                  <a:lnTo>
                    <a:pt x="23" y="66"/>
                  </a:lnTo>
                  <a:lnTo>
                    <a:pt x="10" y="74"/>
                  </a:lnTo>
                  <a:lnTo>
                    <a:pt x="5" y="78"/>
                  </a:lnTo>
                  <a:lnTo>
                    <a:pt x="2" y="82"/>
                  </a:lnTo>
                  <a:lnTo>
                    <a:pt x="0" y="86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7" y="93"/>
                  </a:lnTo>
                  <a:lnTo>
                    <a:pt x="10" y="96"/>
                  </a:lnTo>
                  <a:lnTo>
                    <a:pt x="22" y="99"/>
                  </a:lnTo>
                  <a:lnTo>
                    <a:pt x="22" y="99"/>
                  </a:lnTo>
                  <a:lnTo>
                    <a:pt x="24" y="101"/>
                  </a:lnTo>
                  <a:lnTo>
                    <a:pt x="24" y="102"/>
                  </a:lnTo>
                  <a:lnTo>
                    <a:pt x="25" y="107"/>
                  </a:lnTo>
                  <a:lnTo>
                    <a:pt x="23" y="118"/>
                  </a:lnTo>
                  <a:lnTo>
                    <a:pt x="22" y="124"/>
                  </a:lnTo>
                  <a:lnTo>
                    <a:pt x="22" y="129"/>
                  </a:lnTo>
                  <a:lnTo>
                    <a:pt x="23" y="132"/>
                  </a:lnTo>
                  <a:lnTo>
                    <a:pt x="24" y="133"/>
                  </a:lnTo>
                  <a:lnTo>
                    <a:pt x="27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8" y="134"/>
                  </a:lnTo>
                  <a:lnTo>
                    <a:pt x="45" y="132"/>
                  </a:lnTo>
                  <a:lnTo>
                    <a:pt x="50" y="129"/>
                  </a:lnTo>
                  <a:lnTo>
                    <a:pt x="56" y="125"/>
                  </a:lnTo>
                  <a:lnTo>
                    <a:pt x="66" y="115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83" y="98"/>
                  </a:lnTo>
                  <a:lnTo>
                    <a:pt x="89" y="93"/>
                  </a:lnTo>
                  <a:lnTo>
                    <a:pt x="105" y="83"/>
                  </a:lnTo>
                  <a:lnTo>
                    <a:pt x="122" y="76"/>
                  </a:lnTo>
                  <a:lnTo>
                    <a:pt x="141" y="69"/>
                  </a:lnTo>
                  <a:lnTo>
                    <a:pt x="141" y="69"/>
                  </a:lnTo>
                  <a:lnTo>
                    <a:pt x="160" y="64"/>
                  </a:lnTo>
                  <a:lnTo>
                    <a:pt x="175" y="58"/>
                  </a:lnTo>
                  <a:lnTo>
                    <a:pt x="180" y="56"/>
                  </a:lnTo>
                  <a:lnTo>
                    <a:pt x="183" y="52"/>
                  </a:lnTo>
                  <a:lnTo>
                    <a:pt x="183" y="48"/>
                  </a:lnTo>
                  <a:lnTo>
                    <a:pt x="181" y="44"/>
                  </a:lnTo>
                  <a:lnTo>
                    <a:pt x="181" y="44"/>
                  </a:lnTo>
                  <a:lnTo>
                    <a:pt x="177" y="41"/>
                  </a:lnTo>
                  <a:lnTo>
                    <a:pt x="173" y="39"/>
                  </a:lnTo>
                  <a:lnTo>
                    <a:pt x="170" y="39"/>
                  </a:lnTo>
                  <a:lnTo>
                    <a:pt x="168" y="39"/>
                  </a:lnTo>
                  <a:lnTo>
                    <a:pt x="167" y="39"/>
                  </a:lnTo>
                  <a:lnTo>
                    <a:pt x="166" y="34"/>
                  </a:lnTo>
                  <a:lnTo>
                    <a:pt x="166" y="34"/>
                  </a:lnTo>
                  <a:lnTo>
                    <a:pt x="167" y="29"/>
                  </a:lnTo>
                  <a:lnTo>
                    <a:pt x="171" y="26"/>
                  </a:lnTo>
                  <a:lnTo>
                    <a:pt x="180" y="16"/>
                  </a:lnTo>
                  <a:lnTo>
                    <a:pt x="183" y="11"/>
                  </a:lnTo>
                  <a:lnTo>
                    <a:pt x="185" y="7"/>
                  </a:lnTo>
                  <a:lnTo>
                    <a:pt x="185" y="6"/>
                  </a:lnTo>
                  <a:lnTo>
                    <a:pt x="183" y="3"/>
                  </a:lnTo>
                  <a:lnTo>
                    <a:pt x="178" y="1"/>
                  </a:lnTo>
                  <a:lnTo>
                    <a:pt x="178" y="1"/>
                  </a:lnTo>
                  <a:lnTo>
                    <a:pt x="172" y="0"/>
                  </a:lnTo>
                  <a:lnTo>
                    <a:pt x="168" y="1"/>
                  </a:lnTo>
                  <a:lnTo>
                    <a:pt x="163" y="3"/>
                  </a:lnTo>
                  <a:lnTo>
                    <a:pt x="160" y="6"/>
                  </a:lnTo>
                  <a:lnTo>
                    <a:pt x="152" y="9"/>
                  </a:lnTo>
                  <a:lnTo>
                    <a:pt x="147" y="11"/>
                  </a:lnTo>
                  <a:lnTo>
                    <a:pt x="141" y="11"/>
                  </a:lnTo>
                  <a:lnTo>
                    <a:pt x="141" y="11"/>
                  </a:lnTo>
                  <a:lnTo>
                    <a:pt x="131" y="9"/>
                  </a:lnTo>
                  <a:lnTo>
                    <a:pt x="116" y="9"/>
                  </a:lnTo>
                  <a:lnTo>
                    <a:pt x="116" y="9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CBEAFCE3-9C64-E212-91D4-E62378295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260" y="617537"/>
              <a:ext cx="114300" cy="87313"/>
            </a:xfrm>
            <a:custGeom>
              <a:avLst/>
              <a:gdLst>
                <a:gd name="T0" fmla="*/ 25 w 72"/>
                <a:gd name="T1" fmla="*/ 7 h 55"/>
                <a:gd name="T2" fmla="*/ 25 w 72"/>
                <a:gd name="T3" fmla="*/ 7 h 55"/>
                <a:gd name="T4" fmla="*/ 15 w 72"/>
                <a:gd name="T5" fmla="*/ 14 h 55"/>
                <a:gd name="T6" fmla="*/ 7 w 72"/>
                <a:gd name="T7" fmla="*/ 22 h 55"/>
                <a:gd name="T8" fmla="*/ 2 w 72"/>
                <a:gd name="T9" fmla="*/ 29 h 55"/>
                <a:gd name="T10" fmla="*/ 0 w 72"/>
                <a:gd name="T11" fmla="*/ 38 h 55"/>
                <a:gd name="T12" fmla="*/ 0 w 72"/>
                <a:gd name="T13" fmla="*/ 45 h 55"/>
                <a:gd name="T14" fmla="*/ 1 w 72"/>
                <a:gd name="T15" fmla="*/ 50 h 55"/>
                <a:gd name="T16" fmla="*/ 4 w 72"/>
                <a:gd name="T17" fmla="*/ 53 h 55"/>
                <a:gd name="T18" fmla="*/ 6 w 72"/>
                <a:gd name="T19" fmla="*/ 54 h 55"/>
                <a:gd name="T20" fmla="*/ 9 w 72"/>
                <a:gd name="T21" fmla="*/ 55 h 55"/>
                <a:gd name="T22" fmla="*/ 12 w 72"/>
                <a:gd name="T23" fmla="*/ 55 h 55"/>
                <a:gd name="T24" fmla="*/ 12 w 72"/>
                <a:gd name="T25" fmla="*/ 55 h 55"/>
                <a:gd name="T26" fmla="*/ 21 w 72"/>
                <a:gd name="T27" fmla="*/ 54 h 55"/>
                <a:gd name="T28" fmla="*/ 31 w 72"/>
                <a:gd name="T29" fmla="*/ 49 h 55"/>
                <a:gd name="T30" fmla="*/ 42 w 72"/>
                <a:gd name="T31" fmla="*/ 44 h 55"/>
                <a:gd name="T32" fmla="*/ 52 w 72"/>
                <a:gd name="T33" fmla="*/ 37 h 55"/>
                <a:gd name="T34" fmla="*/ 61 w 72"/>
                <a:gd name="T35" fmla="*/ 30 h 55"/>
                <a:gd name="T36" fmla="*/ 68 w 72"/>
                <a:gd name="T37" fmla="*/ 23 h 55"/>
                <a:gd name="T38" fmla="*/ 72 w 72"/>
                <a:gd name="T39" fmla="*/ 15 h 55"/>
                <a:gd name="T40" fmla="*/ 72 w 72"/>
                <a:gd name="T41" fmla="*/ 13 h 55"/>
                <a:gd name="T42" fmla="*/ 72 w 72"/>
                <a:gd name="T43" fmla="*/ 10 h 55"/>
                <a:gd name="T44" fmla="*/ 72 w 72"/>
                <a:gd name="T45" fmla="*/ 10 h 55"/>
                <a:gd name="T46" fmla="*/ 70 w 72"/>
                <a:gd name="T47" fmla="*/ 7 h 55"/>
                <a:gd name="T48" fmla="*/ 65 w 72"/>
                <a:gd name="T49" fmla="*/ 3 h 55"/>
                <a:gd name="T50" fmla="*/ 60 w 72"/>
                <a:gd name="T51" fmla="*/ 0 h 55"/>
                <a:gd name="T52" fmla="*/ 53 w 72"/>
                <a:gd name="T53" fmla="*/ 0 h 55"/>
                <a:gd name="T54" fmla="*/ 47 w 72"/>
                <a:gd name="T55" fmla="*/ 0 h 55"/>
                <a:gd name="T56" fmla="*/ 40 w 72"/>
                <a:gd name="T57" fmla="*/ 2 h 55"/>
                <a:gd name="T58" fmla="*/ 32 w 72"/>
                <a:gd name="T59" fmla="*/ 4 h 55"/>
                <a:gd name="T60" fmla="*/ 25 w 72"/>
                <a:gd name="T61" fmla="*/ 7 h 55"/>
                <a:gd name="T62" fmla="*/ 25 w 72"/>
                <a:gd name="T63" fmla="*/ 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" h="55">
                  <a:moveTo>
                    <a:pt x="25" y="7"/>
                  </a:moveTo>
                  <a:lnTo>
                    <a:pt x="25" y="7"/>
                  </a:lnTo>
                  <a:lnTo>
                    <a:pt x="15" y="14"/>
                  </a:lnTo>
                  <a:lnTo>
                    <a:pt x="7" y="22"/>
                  </a:lnTo>
                  <a:lnTo>
                    <a:pt x="2" y="29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1" y="50"/>
                  </a:lnTo>
                  <a:lnTo>
                    <a:pt x="4" y="53"/>
                  </a:lnTo>
                  <a:lnTo>
                    <a:pt x="6" y="54"/>
                  </a:lnTo>
                  <a:lnTo>
                    <a:pt x="9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21" y="54"/>
                  </a:lnTo>
                  <a:lnTo>
                    <a:pt x="31" y="49"/>
                  </a:lnTo>
                  <a:lnTo>
                    <a:pt x="42" y="44"/>
                  </a:lnTo>
                  <a:lnTo>
                    <a:pt x="52" y="37"/>
                  </a:lnTo>
                  <a:lnTo>
                    <a:pt x="61" y="30"/>
                  </a:lnTo>
                  <a:lnTo>
                    <a:pt x="68" y="23"/>
                  </a:lnTo>
                  <a:lnTo>
                    <a:pt x="72" y="15"/>
                  </a:lnTo>
                  <a:lnTo>
                    <a:pt x="72" y="13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0" y="7"/>
                  </a:lnTo>
                  <a:lnTo>
                    <a:pt x="65" y="3"/>
                  </a:lnTo>
                  <a:lnTo>
                    <a:pt x="60" y="0"/>
                  </a:lnTo>
                  <a:lnTo>
                    <a:pt x="53" y="0"/>
                  </a:lnTo>
                  <a:lnTo>
                    <a:pt x="47" y="0"/>
                  </a:lnTo>
                  <a:lnTo>
                    <a:pt x="40" y="2"/>
                  </a:lnTo>
                  <a:lnTo>
                    <a:pt x="32" y="4"/>
                  </a:lnTo>
                  <a:lnTo>
                    <a:pt x="25" y="7"/>
                  </a:lnTo>
                  <a:lnTo>
                    <a:pt x="25" y="7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7" name="Freeform 14">
            <a:extLst>
              <a:ext uri="{FF2B5EF4-FFF2-40B4-BE49-F238E27FC236}">
                <a16:creationId xmlns:a16="http://schemas.microsoft.com/office/drawing/2014/main" id="{8369FA70-152B-4428-E98F-14C67E154435}"/>
              </a:ext>
            </a:extLst>
          </p:cNvPr>
          <p:cNvSpPr>
            <a:spLocks noEditPoints="1"/>
          </p:cNvSpPr>
          <p:nvPr/>
        </p:nvSpPr>
        <p:spPr bwMode="auto">
          <a:xfrm>
            <a:off x="1291708" y="968662"/>
            <a:ext cx="1099068" cy="2489948"/>
          </a:xfrm>
          <a:custGeom>
            <a:avLst/>
            <a:gdLst>
              <a:gd name="T0" fmla="*/ 99 w 806"/>
              <a:gd name="T1" fmla="*/ 509 h 1826"/>
              <a:gd name="T2" fmla="*/ 243 w 806"/>
              <a:gd name="T3" fmla="*/ 579 h 1826"/>
              <a:gd name="T4" fmla="*/ 288 w 806"/>
              <a:gd name="T5" fmla="*/ 584 h 1826"/>
              <a:gd name="T6" fmla="*/ 321 w 806"/>
              <a:gd name="T7" fmla="*/ 592 h 1826"/>
              <a:gd name="T8" fmla="*/ 346 w 806"/>
              <a:gd name="T9" fmla="*/ 626 h 1826"/>
              <a:gd name="T10" fmla="*/ 452 w 806"/>
              <a:gd name="T11" fmla="*/ 633 h 1826"/>
              <a:gd name="T12" fmla="*/ 372 w 806"/>
              <a:gd name="T13" fmla="*/ 657 h 1826"/>
              <a:gd name="T14" fmla="*/ 301 w 806"/>
              <a:gd name="T15" fmla="*/ 662 h 1826"/>
              <a:gd name="T16" fmla="*/ 0 w 806"/>
              <a:gd name="T17" fmla="*/ 602 h 1826"/>
              <a:gd name="T18" fmla="*/ 12 w 806"/>
              <a:gd name="T19" fmla="*/ 693 h 1826"/>
              <a:gd name="T20" fmla="*/ 160 w 806"/>
              <a:gd name="T21" fmla="*/ 743 h 1826"/>
              <a:gd name="T22" fmla="*/ 273 w 806"/>
              <a:gd name="T23" fmla="*/ 743 h 1826"/>
              <a:gd name="T24" fmla="*/ 334 w 806"/>
              <a:gd name="T25" fmla="*/ 683 h 1826"/>
              <a:gd name="T26" fmla="*/ 373 w 806"/>
              <a:gd name="T27" fmla="*/ 698 h 1826"/>
              <a:gd name="T28" fmla="*/ 403 w 806"/>
              <a:gd name="T29" fmla="*/ 713 h 1826"/>
              <a:gd name="T30" fmla="*/ 452 w 806"/>
              <a:gd name="T31" fmla="*/ 723 h 1826"/>
              <a:gd name="T32" fmla="*/ 433 w 806"/>
              <a:gd name="T33" fmla="*/ 868 h 1826"/>
              <a:gd name="T34" fmla="*/ 337 w 806"/>
              <a:gd name="T35" fmla="*/ 1116 h 1826"/>
              <a:gd name="T36" fmla="*/ 413 w 806"/>
              <a:gd name="T37" fmla="*/ 1136 h 1826"/>
              <a:gd name="T38" fmla="*/ 465 w 806"/>
              <a:gd name="T39" fmla="*/ 1260 h 1826"/>
              <a:gd name="T40" fmla="*/ 495 w 806"/>
              <a:gd name="T41" fmla="*/ 1470 h 1826"/>
              <a:gd name="T42" fmla="*/ 507 w 806"/>
              <a:gd name="T43" fmla="*/ 1616 h 1826"/>
              <a:gd name="T44" fmla="*/ 443 w 806"/>
              <a:gd name="T45" fmla="*/ 1676 h 1826"/>
              <a:gd name="T46" fmla="*/ 408 w 806"/>
              <a:gd name="T47" fmla="*/ 1656 h 1826"/>
              <a:gd name="T48" fmla="*/ 334 w 806"/>
              <a:gd name="T49" fmla="*/ 1720 h 1826"/>
              <a:gd name="T50" fmla="*/ 411 w 806"/>
              <a:gd name="T51" fmla="*/ 1732 h 1826"/>
              <a:gd name="T52" fmla="*/ 602 w 806"/>
              <a:gd name="T53" fmla="*/ 1745 h 1826"/>
              <a:gd name="T54" fmla="*/ 617 w 806"/>
              <a:gd name="T55" fmla="*/ 1817 h 1826"/>
              <a:gd name="T56" fmla="*/ 711 w 806"/>
              <a:gd name="T57" fmla="*/ 1798 h 1826"/>
              <a:gd name="T58" fmla="*/ 714 w 806"/>
              <a:gd name="T59" fmla="*/ 1725 h 1826"/>
              <a:gd name="T60" fmla="*/ 715 w 806"/>
              <a:gd name="T61" fmla="*/ 1616 h 1826"/>
              <a:gd name="T62" fmla="*/ 721 w 806"/>
              <a:gd name="T63" fmla="*/ 1443 h 1826"/>
              <a:gd name="T64" fmla="*/ 806 w 806"/>
              <a:gd name="T65" fmla="*/ 1242 h 1826"/>
              <a:gd name="T66" fmla="*/ 751 w 806"/>
              <a:gd name="T67" fmla="*/ 889 h 1826"/>
              <a:gd name="T68" fmla="*/ 776 w 806"/>
              <a:gd name="T69" fmla="*/ 716 h 1826"/>
              <a:gd name="T70" fmla="*/ 797 w 806"/>
              <a:gd name="T71" fmla="*/ 540 h 1826"/>
              <a:gd name="T72" fmla="*/ 795 w 806"/>
              <a:gd name="T73" fmla="*/ 352 h 1826"/>
              <a:gd name="T74" fmla="*/ 747 w 806"/>
              <a:gd name="T75" fmla="*/ 313 h 1826"/>
              <a:gd name="T76" fmla="*/ 735 w 806"/>
              <a:gd name="T77" fmla="*/ 264 h 1826"/>
              <a:gd name="T78" fmla="*/ 704 w 806"/>
              <a:gd name="T79" fmla="*/ 146 h 1826"/>
              <a:gd name="T80" fmla="*/ 679 w 806"/>
              <a:gd name="T81" fmla="*/ 40 h 1826"/>
              <a:gd name="T82" fmla="*/ 587 w 806"/>
              <a:gd name="T83" fmla="*/ 0 h 1826"/>
              <a:gd name="T84" fmla="*/ 507 w 806"/>
              <a:gd name="T85" fmla="*/ 32 h 1826"/>
              <a:gd name="T86" fmla="*/ 455 w 806"/>
              <a:gd name="T87" fmla="*/ 59 h 1826"/>
              <a:gd name="T88" fmla="*/ 446 w 806"/>
              <a:gd name="T89" fmla="*/ 106 h 1826"/>
              <a:gd name="T90" fmla="*/ 443 w 806"/>
              <a:gd name="T91" fmla="*/ 140 h 1826"/>
              <a:gd name="T92" fmla="*/ 462 w 806"/>
              <a:gd name="T93" fmla="*/ 161 h 1826"/>
              <a:gd name="T94" fmla="*/ 475 w 806"/>
              <a:gd name="T95" fmla="*/ 223 h 1826"/>
              <a:gd name="T96" fmla="*/ 522 w 806"/>
              <a:gd name="T97" fmla="*/ 314 h 1826"/>
              <a:gd name="T98" fmla="*/ 567 w 806"/>
              <a:gd name="T99" fmla="*/ 334 h 1826"/>
              <a:gd name="T100" fmla="*/ 482 w 806"/>
              <a:gd name="T101" fmla="*/ 367 h 1826"/>
              <a:gd name="T102" fmla="*/ 450 w 806"/>
              <a:gd name="T103" fmla="*/ 466 h 1826"/>
              <a:gd name="T104" fmla="*/ 343 w 806"/>
              <a:gd name="T105" fmla="*/ 544 h 1826"/>
              <a:gd name="T106" fmla="*/ 303 w 806"/>
              <a:gd name="T107" fmla="*/ 504 h 1826"/>
              <a:gd name="T108" fmla="*/ 258 w 806"/>
              <a:gd name="T109" fmla="*/ 506 h 1826"/>
              <a:gd name="T110" fmla="*/ 582 w 806"/>
              <a:gd name="T111" fmla="*/ 1277 h 1826"/>
              <a:gd name="T112" fmla="*/ 622 w 806"/>
              <a:gd name="T113" fmla="*/ 1412 h 1826"/>
              <a:gd name="T114" fmla="*/ 637 w 806"/>
              <a:gd name="T115" fmla="*/ 1569 h 1826"/>
              <a:gd name="T116" fmla="*/ 625 w 806"/>
              <a:gd name="T117" fmla="*/ 1671 h 1826"/>
              <a:gd name="T118" fmla="*/ 607 w 806"/>
              <a:gd name="T119" fmla="*/ 1681 h 1826"/>
              <a:gd name="T120" fmla="*/ 577 w 806"/>
              <a:gd name="T121" fmla="*/ 1596 h 1826"/>
              <a:gd name="T122" fmla="*/ 582 w 806"/>
              <a:gd name="T123" fmla="*/ 1501 h 1826"/>
              <a:gd name="T124" fmla="*/ 25 w 806"/>
              <a:gd name="T125" fmla="*/ 474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06" h="1826">
                <a:moveTo>
                  <a:pt x="74" y="414"/>
                </a:moveTo>
                <a:lnTo>
                  <a:pt x="74" y="414"/>
                </a:lnTo>
                <a:lnTo>
                  <a:pt x="52" y="443"/>
                </a:lnTo>
                <a:lnTo>
                  <a:pt x="35" y="464"/>
                </a:lnTo>
                <a:lnTo>
                  <a:pt x="28" y="470"/>
                </a:lnTo>
                <a:lnTo>
                  <a:pt x="25" y="474"/>
                </a:lnTo>
                <a:lnTo>
                  <a:pt x="25" y="474"/>
                </a:lnTo>
                <a:lnTo>
                  <a:pt x="64" y="493"/>
                </a:lnTo>
                <a:lnTo>
                  <a:pt x="99" y="509"/>
                </a:lnTo>
                <a:lnTo>
                  <a:pt x="154" y="504"/>
                </a:lnTo>
                <a:lnTo>
                  <a:pt x="229" y="539"/>
                </a:lnTo>
                <a:lnTo>
                  <a:pt x="229" y="564"/>
                </a:lnTo>
                <a:lnTo>
                  <a:pt x="229" y="564"/>
                </a:lnTo>
                <a:lnTo>
                  <a:pt x="230" y="567"/>
                </a:lnTo>
                <a:lnTo>
                  <a:pt x="234" y="572"/>
                </a:lnTo>
                <a:lnTo>
                  <a:pt x="239" y="576"/>
                </a:lnTo>
                <a:lnTo>
                  <a:pt x="243" y="579"/>
                </a:lnTo>
                <a:lnTo>
                  <a:pt x="243" y="579"/>
                </a:lnTo>
                <a:lnTo>
                  <a:pt x="252" y="581"/>
                </a:lnTo>
                <a:lnTo>
                  <a:pt x="256" y="584"/>
                </a:lnTo>
                <a:lnTo>
                  <a:pt x="258" y="584"/>
                </a:lnTo>
                <a:lnTo>
                  <a:pt x="268" y="584"/>
                </a:lnTo>
                <a:lnTo>
                  <a:pt x="268" y="584"/>
                </a:lnTo>
                <a:lnTo>
                  <a:pt x="281" y="585"/>
                </a:lnTo>
                <a:lnTo>
                  <a:pt x="286" y="585"/>
                </a:lnTo>
                <a:lnTo>
                  <a:pt x="288" y="584"/>
                </a:lnTo>
                <a:lnTo>
                  <a:pt x="288" y="584"/>
                </a:lnTo>
                <a:lnTo>
                  <a:pt x="296" y="581"/>
                </a:lnTo>
                <a:lnTo>
                  <a:pt x="303" y="579"/>
                </a:lnTo>
                <a:lnTo>
                  <a:pt x="303" y="579"/>
                </a:lnTo>
                <a:lnTo>
                  <a:pt x="303" y="579"/>
                </a:lnTo>
                <a:lnTo>
                  <a:pt x="303" y="579"/>
                </a:lnTo>
                <a:lnTo>
                  <a:pt x="303" y="579"/>
                </a:lnTo>
                <a:lnTo>
                  <a:pt x="303" y="579"/>
                </a:lnTo>
                <a:lnTo>
                  <a:pt x="309" y="584"/>
                </a:lnTo>
                <a:lnTo>
                  <a:pt x="321" y="592"/>
                </a:lnTo>
                <a:lnTo>
                  <a:pt x="332" y="600"/>
                </a:lnTo>
                <a:lnTo>
                  <a:pt x="338" y="604"/>
                </a:lnTo>
                <a:lnTo>
                  <a:pt x="338" y="604"/>
                </a:lnTo>
                <a:lnTo>
                  <a:pt x="339" y="606"/>
                </a:lnTo>
                <a:lnTo>
                  <a:pt x="342" y="611"/>
                </a:lnTo>
                <a:lnTo>
                  <a:pt x="343" y="623"/>
                </a:lnTo>
                <a:lnTo>
                  <a:pt x="343" y="623"/>
                </a:lnTo>
                <a:lnTo>
                  <a:pt x="344" y="626"/>
                </a:lnTo>
                <a:lnTo>
                  <a:pt x="346" y="626"/>
                </a:lnTo>
                <a:lnTo>
                  <a:pt x="349" y="626"/>
                </a:lnTo>
                <a:lnTo>
                  <a:pt x="353" y="628"/>
                </a:lnTo>
                <a:lnTo>
                  <a:pt x="353" y="628"/>
                </a:lnTo>
                <a:lnTo>
                  <a:pt x="360" y="633"/>
                </a:lnTo>
                <a:lnTo>
                  <a:pt x="370" y="638"/>
                </a:lnTo>
                <a:lnTo>
                  <a:pt x="383" y="643"/>
                </a:lnTo>
                <a:lnTo>
                  <a:pt x="423" y="628"/>
                </a:lnTo>
                <a:lnTo>
                  <a:pt x="448" y="614"/>
                </a:lnTo>
                <a:lnTo>
                  <a:pt x="452" y="633"/>
                </a:lnTo>
                <a:lnTo>
                  <a:pt x="452" y="633"/>
                </a:lnTo>
                <a:lnTo>
                  <a:pt x="438" y="637"/>
                </a:lnTo>
                <a:lnTo>
                  <a:pt x="425" y="640"/>
                </a:lnTo>
                <a:lnTo>
                  <a:pt x="418" y="643"/>
                </a:lnTo>
                <a:lnTo>
                  <a:pt x="398" y="658"/>
                </a:lnTo>
                <a:lnTo>
                  <a:pt x="388" y="658"/>
                </a:lnTo>
                <a:lnTo>
                  <a:pt x="388" y="658"/>
                </a:lnTo>
                <a:lnTo>
                  <a:pt x="378" y="657"/>
                </a:lnTo>
                <a:lnTo>
                  <a:pt x="372" y="657"/>
                </a:lnTo>
                <a:lnTo>
                  <a:pt x="363" y="658"/>
                </a:lnTo>
                <a:lnTo>
                  <a:pt x="363" y="658"/>
                </a:lnTo>
                <a:lnTo>
                  <a:pt x="352" y="661"/>
                </a:lnTo>
                <a:lnTo>
                  <a:pt x="339" y="665"/>
                </a:lnTo>
                <a:lnTo>
                  <a:pt x="327" y="667"/>
                </a:lnTo>
                <a:lnTo>
                  <a:pt x="318" y="668"/>
                </a:lnTo>
                <a:lnTo>
                  <a:pt x="318" y="668"/>
                </a:lnTo>
                <a:lnTo>
                  <a:pt x="311" y="666"/>
                </a:lnTo>
                <a:lnTo>
                  <a:pt x="301" y="662"/>
                </a:lnTo>
                <a:lnTo>
                  <a:pt x="287" y="658"/>
                </a:lnTo>
                <a:lnTo>
                  <a:pt x="268" y="653"/>
                </a:lnTo>
                <a:lnTo>
                  <a:pt x="268" y="653"/>
                </a:lnTo>
                <a:lnTo>
                  <a:pt x="125" y="621"/>
                </a:lnTo>
                <a:lnTo>
                  <a:pt x="5" y="594"/>
                </a:lnTo>
                <a:lnTo>
                  <a:pt x="5" y="594"/>
                </a:lnTo>
                <a:lnTo>
                  <a:pt x="1" y="597"/>
                </a:lnTo>
                <a:lnTo>
                  <a:pt x="0" y="600"/>
                </a:lnTo>
                <a:lnTo>
                  <a:pt x="0" y="602"/>
                </a:lnTo>
                <a:lnTo>
                  <a:pt x="0" y="604"/>
                </a:lnTo>
                <a:lnTo>
                  <a:pt x="0" y="604"/>
                </a:lnTo>
                <a:lnTo>
                  <a:pt x="1" y="607"/>
                </a:lnTo>
                <a:lnTo>
                  <a:pt x="2" y="612"/>
                </a:lnTo>
                <a:lnTo>
                  <a:pt x="5" y="623"/>
                </a:lnTo>
                <a:lnTo>
                  <a:pt x="5" y="623"/>
                </a:lnTo>
                <a:lnTo>
                  <a:pt x="7" y="661"/>
                </a:lnTo>
                <a:lnTo>
                  <a:pt x="10" y="686"/>
                </a:lnTo>
                <a:lnTo>
                  <a:pt x="12" y="693"/>
                </a:lnTo>
                <a:lnTo>
                  <a:pt x="13" y="697"/>
                </a:lnTo>
                <a:lnTo>
                  <a:pt x="15" y="698"/>
                </a:lnTo>
                <a:lnTo>
                  <a:pt x="15" y="698"/>
                </a:lnTo>
                <a:lnTo>
                  <a:pt x="27" y="705"/>
                </a:lnTo>
                <a:lnTo>
                  <a:pt x="49" y="712"/>
                </a:lnTo>
                <a:lnTo>
                  <a:pt x="82" y="723"/>
                </a:lnTo>
                <a:lnTo>
                  <a:pt x="119" y="733"/>
                </a:lnTo>
                <a:lnTo>
                  <a:pt x="119" y="733"/>
                </a:lnTo>
                <a:lnTo>
                  <a:pt x="160" y="743"/>
                </a:lnTo>
                <a:lnTo>
                  <a:pt x="201" y="751"/>
                </a:lnTo>
                <a:lnTo>
                  <a:pt x="235" y="754"/>
                </a:lnTo>
                <a:lnTo>
                  <a:pt x="246" y="754"/>
                </a:lnTo>
                <a:lnTo>
                  <a:pt x="253" y="753"/>
                </a:lnTo>
                <a:lnTo>
                  <a:pt x="253" y="753"/>
                </a:lnTo>
                <a:lnTo>
                  <a:pt x="267" y="748"/>
                </a:lnTo>
                <a:lnTo>
                  <a:pt x="271" y="747"/>
                </a:lnTo>
                <a:lnTo>
                  <a:pt x="273" y="743"/>
                </a:lnTo>
                <a:lnTo>
                  <a:pt x="273" y="743"/>
                </a:lnTo>
                <a:lnTo>
                  <a:pt x="277" y="732"/>
                </a:lnTo>
                <a:lnTo>
                  <a:pt x="285" y="713"/>
                </a:lnTo>
                <a:lnTo>
                  <a:pt x="290" y="705"/>
                </a:lnTo>
                <a:lnTo>
                  <a:pt x="293" y="697"/>
                </a:lnTo>
                <a:lnTo>
                  <a:pt x="298" y="691"/>
                </a:lnTo>
                <a:lnTo>
                  <a:pt x="301" y="690"/>
                </a:lnTo>
                <a:lnTo>
                  <a:pt x="303" y="688"/>
                </a:lnTo>
                <a:lnTo>
                  <a:pt x="303" y="688"/>
                </a:lnTo>
                <a:lnTo>
                  <a:pt x="334" y="683"/>
                </a:lnTo>
                <a:lnTo>
                  <a:pt x="352" y="680"/>
                </a:lnTo>
                <a:lnTo>
                  <a:pt x="363" y="678"/>
                </a:lnTo>
                <a:lnTo>
                  <a:pt x="383" y="678"/>
                </a:lnTo>
                <a:lnTo>
                  <a:pt x="383" y="678"/>
                </a:lnTo>
                <a:lnTo>
                  <a:pt x="377" y="687"/>
                </a:lnTo>
                <a:lnTo>
                  <a:pt x="373" y="695"/>
                </a:lnTo>
                <a:lnTo>
                  <a:pt x="372" y="697"/>
                </a:lnTo>
                <a:lnTo>
                  <a:pt x="373" y="698"/>
                </a:lnTo>
                <a:lnTo>
                  <a:pt x="373" y="698"/>
                </a:lnTo>
                <a:lnTo>
                  <a:pt x="378" y="700"/>
                </a:lnTo>
                <a:lnTo>
                  <a:pt x="384" y="702"/>
                </a:lnTo>
                <a:lnTo>
                  <a:pt x="393" y="703"/>
                </a:lnTo>
                <a:lnTo>
                  <a:pt x="393" y="703"/>
                </a:lnTo>
                <a:lnTo>
                  <a:pt x="393" y="705"/>
                </a:lnTo>
                <a:lnTo>
                  <a:pt x="394" y="707"/>
                </a:lnTo>
                <a:lnTo>
                  <a:pt x="397" y="710"/>
                </a:lnTo>
                <a:lnTo>
                  <a:pt x="403" y="713"/>
                </a:lnTo>
                <a:lnTo>
                  <a:pt x="403" y="713"/>
                </a:lnTo>
                <a:lnTo>
                  <a:pt x="409" y="717"/>
                </a:lnTo>
                <a:lnTo>
                  <a:pt x="413" y="720"/>
                </a:lnTo>
                <a:lnTo>
                  <a:pt x="416" y="722"/>
                </a:lnTo>
                <a:lnTo>
                  <a:pt x="423" y="723"/>
                </a:lnTo>
                <a:lnTo>
                  <a:pt x="423" y="723"/>
                </a:lnTo>
                <a:lnTo>
                  <a:pt x="441" y="725"/>
                </a:lnTo>
                <a:lnTo>
                  <a:pt x="449" y="725"/>
                </a:lnTo>
                <a:lnTo>
                  <a:pt x="451" y="725"/>
                </a:lnTo>
                <a:lnTo>
                  <a:pt x="452" y="723"/>
                </a:lnTo>
                <a:lnTo>
                  <a:pt x="452" y="723"/>
                </a:lnTo>
                <a:lnTo>
                  <a:pt x="455" y="722"/>
                </a:lnTo>
                <a:lnTo>
                  <a:pt x="460" y="720"/>
                </a:lnTo>
                <a:lnTo>
                  <a:pt x="467" y="718"/>
                </a:lnTo>
                <a:lnTo>
                  <a:pt x="472" y="758"/>
                </a:lnTo>
                <a:lnTo>
                  <a:pt x="472" y="758"/>
                </a:lnTo>
                <a:lnTo>
                  <a:pt x="456" y="803"/>
                </a:lnTo>
                <a:lnTo>
                  <a:pt x="444" y="839"/>
                </a:lnTo>
                <a:lnTo>
                  <a:pt x="433" y="868"/>
                </a:lnTo>
                <a:lnTo>
                  <a:pt x="433" y="868"/>
                </a:lnTo>
                <a:lnTo>
                  <a:pt x="411" y="917"/>
                </a:lnTo>
                <a:lnTo>
                  <a:pt x="377" y="999"/>
                </a:lnTo>
                <a:lnTo>
                  <a:pt x="359" y="1041"/>
                </a:lnTo>
                <a:lnTo>
                  <a:pt x="346" y="1077"/>
                </a:lnTo>
                <a:lnTo>
                  <a:pt x="342" y="1092"/>
                </a:lnTo>
                <a:lnTo>
                  <a:pt x="338" y="1105"/>
                </a:lnTo>
                <a:lnTo>
                  <a:pt x="337" y="1114"/>
                </a:lnTo>
                <a:lnTo>
                  <a:pt x="337" y="1116"/>
                </a:lnTo>
                <a:lnTo>
                  <a:pt x="338" y="1117"/>
                </a:lnTo>
                <a:lnTo>
                  <a:pt x="338" y="1117"/>
                </a:lnTo>
                <a:lnTo>
                  <a:pt x="348" y="1124"/>
                </a:lnTo>
                <a:lnTo>
                  <a:pt x="358" y="1129"/>
                </a:lnTo>
                <a:lnTo>
                  <a:pt x="368" y="1131"/>
                </a:lnTo>
                <a:lnTo>
                  <a:pt x="378" y="1132"/>
                </a:lnTo>
                <a:lnTo>
                  <a:pt x="403" y="1132"/>
                </a:lnTo>
                <a:lnTo>
                  <a:pt x="403" y="1132"/>
                </a:lnTo>
                <a:lnTo>
                  <a:pt x="413" y="1136"/>
                </a:lnTo>
                <a:lnTo>
                  <a:pt x="419" y="1137"/>
                </a:lnTo>
                <a:lnTo>
                  <a:pt x="421" y="1137"/>
                </a:lnTo>
                <a:lnTo>
                  <a:pt x="423" y="1137"/>
                </a:lnTo>
                <a:lnTo>
                  <a:pt x="423" y="1137"/>
                </a:lnTo>
                <a:lnTo>
                  <a:pt x="423" y="1155"/>
                </a:lnTo>
                <a:lnTo>
                  <a:pt x="420" y="1193"/>
                </a:lnTo>
                <a:lnTo>
                  <a:pt x="418" y="1252"/>
                </a:lnTo>
                <a:lnTo>
                  <a:pt x="418" y="1252"/>
                </a:lnTo>
                <a:lnTo>
                  <a:pt x="465" y="1260"/>
                </a:lnTo>
                <a:lnTo>
                  <a:pt x="457" y="1302"/>
                </a:lnTo>
                <a:lnTo>
                  <a:pt x="457" y="1302"/>
                </a:lnTo>
                <a:lnTo>
                  <a:pt x="464" y="1333"/>
                </a:lnTo>
                <a:lnTo>
                  <a:pt x="467" y="1358"/>
                </a:lnTo>
                <a:lnTo>
                  <a:pt x="472" y="1377"/>
                </a:lnTo>
                <a:lnTo>
                  <a:pt x="472" y="1377"/>
                </a:lnTo>
                <a:lnTo>
                  <a:pt x="482" y="1412"/>
                </a:lnTo>
                <a:lnTo>
                  <a:pt x="489" y="1438"/>
                </a:lnTo>
                <a:lnTo>
                  <a:pt x="495" y="1470"/>
                </a:lnTo>
                <a:lnTo>
                  <a:pt x="495" y="1470"/>
                </a:lnTo>
                <a:lnTo>
                  <a:pt x="505" y="1535"/>
                </a:lnTo>
                <a:lnTo>
                  <a:pt x="511" y="1575"/>
                </a:lnTo>
                <a:lnTo>
                  <a:pt x="511" y="1575"/>
                </a:lnTo>
                <a:lnTo>
                  <a:pt x="511" y="1588"/>
                </a:lnTo>
                <a:lnTo>
                  <a:pt x="511" y="1597"/>
                </a:lnTo>
                <a:lnTo>
                  <a:pt x="510" y="1607"/>
                </a:lnTo>
                <a:lnTo>
                  <a:pt x="507" y="1616"/>
                </a:lnTo>
                <a:lnTo>
                  <a:pt x="507" y="1616"/>
                </a:lnTo>
                <a:lnTo>
                  <a:pt x="506" y="1625"/>
                </a:lnTo>
                <a:lnTo>
                  <a:pt x="503" y="1632"/>
                </a:lnTo>
                <a:lnTo>
                  <a:pt x="502" y="1636"/>
                </a:lnTo>
                <a:lnTo>
                  <a:pt x="501" y="1640"/>
                </a:lnTo>
                <a:lnTo>
                  <a:pt x="497" y="1642"/>
                </a:lnTo>
                <a:lnTo>
                  <a:pt x="492" y="1646"/>
                </a:lnTo>
                <a:lnTo>
                  <a:pt x="492" y="1646"/>
                </a:lnTo>
                <a:lnTo>
                  <a:pt x="462" y="1665"/>
                </a:lnTo>
                <a:lnTo>
                  <a:pt x="443" y="1676"/>
                </a:lnTo>
                <a:lnTo>
                  <a:pt x="433" y="1661"/>
                </a:lnTo>
                <a:lnTo>
                  <a:pt x="433" y="1661"/>
                </a:lnTo>
                <a:lnTo>
                  <a:pt x="431" y="1660"/>
                </a:lnTo>
                <a:lnTo>
                  <a:pt x="428" y="1656"/>
                </a:lnTo>
                <a:lnTo>
                  <a:pt x="425" y="1655"/>
                </a:lnTo>
                <a:lnTo>
                  <a:pt x="420" y="1654"/>
                </a:lnTo>
                <a:lnTo>
                  <a:pt x="415" y="1655"/>
                </a:lnTo>
                <a:lnTo>
                  <a:pt x="408" y="1656"/>
                </a:lnTo>
                <a:lnTo>
                  <a:pt x="408" y="1656"/>
                </a:lnTo>
                <a:lnTo>
                  <a:pt x="399" y="1660"/>
                </a:lnTo>
                <a:lnTo>
                  <a:pt x="389" y="1666"/>
                </a:lnTo>
                <a:lnTo>
                  <a:pt x="379" y="1672"/>
                </a:lnTo>
                <a:lnTo>
                  <a:pt x="369" y="1681"/>
                </a:lnTo>
                <a:lnTo>
                  <a:pt x="350" y="1697"/>
                </a:lnTo>
                <a:lnTo>
                  <a:pt x="338" y="1711"/>
                </a:lnTo>
                <a:lnTo>
                  <a:pt x="338" y="1711"/>
                </a:lnTo>
                <a:lnTo>
                  <a:pt x="336" y="1716"/>
                </a:lnTo>
                <a:lnTo>
                  <a:pt x="334" y="1720"/>
                </a:lnTo>
                <a:lnTo>
                  <a:pt x="334" y="1722"/>
                </a:lnTo>
                <a:lnTo>
                  <a:pt x="337" y="1725"/>
                </a:lnTo>
                <a:lnTo>
                  <a:pt x="339" y="1727"/>
                </a:lnTo>
                <a:lnTo>
                  <a:pt x="343" y="1728"/>
                </a:lnTo>
                <a:lnTo>
                  <a:pt x="353" y="1731"/>
                </a:lnTo>
                <a:lnTo>
                  <a:pt x="353" y="1731"/>
                </a:lnTo>
                <a:lnTo>
                  <a:pt x="362" y="1732"/>
                </a:lnTo>
                <a:lnTo>
                  <a:pt x="375" y="1732"/>
                </a:lnTo>
                <a:lnTo>
                  <a:pt x="411" y="1732"/>
                </a:lnTo>
                <a:lnTo>
                  <a:pt x="448" y="1732"/>
                </a:lnTo>
                <a:lnTo>
                  <a:pt x="472" y="1731"/>
                </a:lnTo>
                <a:lnTo>
                  <a:pt x="472" y="1731"/>
                </a:lnTo>
                <a:lnTo>
                  <a:pt x="494" y="1731"/>
                </a:lnTo>
                <a:lnTo>
                  <a:pt x="528" y="1731"/>
                </a:lnTo>
                <a:lnTo>
                  <a:pt x="569" y="1730"/>
                </a:lnTo>
                <a:lnTo>
                  <a:pt x="605" y="1728"/>
                </a:lnTo>
                <a:lnTo>
                  <a:pt x="605" y="1728"/>
                </a:lnTo>
                <a:lnTo>
                  <a:pt x="602" y="1745"/>
                </a:lnTo>
                <a:lnTo>
                  <a:pt x="598" y="1766"/>
                </a:lnTo>
                <a:lnTo>
                  <a:pt x="597" y="1778"/>
                </a:lnTo>
                <a:lnTo>
                  <a:pt x="597" y="1788"/>
                </a:lnTo>
                <a:lnTo>
                  <a:pt x="598" y="1798"/>
                </a:lnTo>
                <a:lnTo>
                  <a:pt x="599" y="1802"/>
                </a:lnTo>
                <a:lnTo>
                  <a:pt x="602" y="1806"/>
                </a:lnTo>
                <a:lnTo>
                  <a:pt x="602" y="1806"/>
                </a:lnTo>
                <a:lnTo>
                  <a:pt x="608" y="1812"/>
                </a:lnTo>
                <a:lnTo>
                  <a:pt x="617" y="1817"/>
                </a:lnTo>
                <a:lnTo>
                  <a:pt x="627" y="1822"/>
                </a:lnTo>
                <a:lnTo>
                  <a:pt x="639" y="1824"/>
                </a:lnTo>
                <a:lnTo>
                  <a:pt x="650" y="1826"/>
                </a:lnTo>
                <a:lnTo>
                  <a:pt x="661" y="1826"/>
                </a:lnTo>
                <a:lnTo>
                  <a:pt x="673" y="1824"/>
                </a:lnTo>
                <a:lnTo>
                  <a:pt x="681" y="1821"/>
                </a:lnTo>
                <a:lnTo>
                  <a:pt x="681" y="1821"/>
                </a:lnTo>
                <a:lnTo>
                  <a:pt x="698" y="1811"/>
                </a:lnTo>
                <a:lnTo>
                  <a:pt x="711" y="1798"/>
                </a:lnTo>
                <a:lnTo>
                  <a:pt x="717" y="1792"/>
                </a:lnTo>
                <a:lnTo>
                  <a:pt x="722" y="1786"/>
                </a:lnTo>
                <a:lnTo>
                  <a:pt x="725" y="1781"/>
                </a:lnTo>
                <a:lnTo>
                  <a:pt x="726" y="1776"/>
                </a:lnTo>
                <a:lnTo>
                  <a:pt x="726" y="1761"/>
                </a:lnTo>
                <a:lnTo>
                  <a:pt x="716" y="1741"/>
                </a:lnTo>
                <a:lnTo>
                  <a:pt x="716" y="1741"/>
                </a:lnTo>
                <a:lnTo>
                  <a:pt x="716" y="1732"/>
                </a:lnTo>
                <a:lnTo>
                  <a:pt x="714" y="1725"/>
                </a:lnTo>
                <a:lnTo>
                  <a:pt x="711" y="1716"/>
                </a:lnTo>
                <a:lnTo>
                  <a:pt x="711" y="1716"/>
                </a:lnTo>
                <a:lnTo>
                  <a:pt x="708" y="1706"/>
                </a:lnTo>
                <a:lnTo>
                  <a:pt x="705" y="1694"/>
                </a:lnTo>
                <a:lnTo>
                  <a:pt x="704" y="1679"/>
                </a:lnTo>
                <a:lnTo>
                  <a:pt x="705" y="1670"/>
                </a:lnTo>
                <a:lnTo>
                  <a:pt x="706" y="1661"/>
                </a:lnTo>
                <a:lnTo>
                  <a:pt x="706" y="1661"/>
                </a:lnTo>
                <a:lnTo>
                  <a:pt x="715" y="1616"/>
                </a:lnTo>
                <a:lnTo>
                  <a:pt x="719" y="1591"/>
                </a:lnTo>
                <a:lnTo>
                  <a:pt x="721" y="1571"/>
                </a:lnTo>
                <a:lnTo>
                  <a:pt x="721" y="1571"/>
                </a:lnTo>
                <a:lnTo>
                  <a:pt x="721" y="1550"/>
                </a:lnTo>
                <a:lnTo>
                  <a:pt x="721" y="1524"/>
                </a:lnTo>
                <a:lnTo>
                  <a:pt x="721" y="1498"/>
                </a:lnTo>
                <a:lnTo>
                  <a:pt x="721" y="1472"/>
                </a:lnTo>
                <a:lnTo>
                  <a:pt x="721" y="1472"/>
                </a:lnTo>
                <a:lnTo>
                  <a:pt x="721" y="1443"/>
                </a:lnTo>
                <a:lnTo>
                  <a:pt x="721" y="1407"/>
                </a:lnTo>
                <a:lnTo>
                  <a:pt x="719" y="1373"/>
                </a:lnTo>
                <a:lnTo>
                  <a:pt x="716" y="1347"/>
                </a:lnTo>
                <a:lnTo>
                  <a:pt x="716" y="1347"/>
                </a:lnTo>
                <a:lnTo>
                  <a:pt x="714" y="1312"/>
                </a:lnTo>
                <a:lnTo>
                  <a:pt x="712" y="1262"/>
                </a:lnTo>
                <a:lnTo>
                  <a:pt x="712" y="1262"/>
                </a:lnTo>
                <a:lnTo>
                  <a:pt x="778" y="1248"/>
                </a:lnTo>
                <a:lnTo>
                  <a:pt x="806" y="1242"/>
                </a:lnTo>
                <a:lnTo>
                  <a:pt x="806" y="1242"/>
                </a:lnTo>
                <a:lnTo>
                  <a:pt x="796" y="1180"/>
                </a:lnTo>
                <a:lnTo>
                  <a:pt x="790" y="1131"/>
                </a:lnTo>
                <a:lnTo>
                  <a:pt x="786" y="1097"/>
                </a:lnTo>
                <a:lnTo>
                  <a:pt x="786" y="1097"/>
                </a:lnTo>
                <a:lnTo>
                  <a:pt x="783" y="1080"/>
                </a:lnTo>
                <a:lnTo>
                  <a:pt x="780" y="1050"/>
                </a:lnTo>
                <a:lnTo>
                  <a:pt x="766" y="970"/>
                </a:lnTo>
                <a:lnTo>
                  <a:pt x="751" y="889"/>
                </a:lnTo>
                <a:lnTo>
                  <a:pt x="741" y="843"/>
                </a:lnTo>
                <a:lnTo>
                  <a:pt x="741" y="843"/>
                </a:lnTo>
                <a:lnTo>
                  <a:pt x="739" y="831"/>
                </a:lnTo>
                <a:lnTo>
                  <a:pt x="737" y="816"/>
                </a:lnTo>
                <a:lnTo>
                  <a:pt x="736" y="778"/>
                </a:lnTo>
                <a:lnTo>
                  <a:pt x="736" y="733"/>
                </a:lnTo>
                <a:lnTo>
                  <a:pt x="736" y="733"/>
                </a:lnTo>
                <a:lnTo>
                  <a:pt x="759" y="725"/>
                </a:lnTo>
                <a:lnTo>
                  <a:pt x="776" y="716"/>
                </a:lnTo>
                <a:lnTo>
                  <a:pt x="782" y="712"/>
                </a:lnTo>
                <a:lnTo>
                  <a:pt x="786" y="708"/>
                </a:lnTo>
                <a:lnTo>
                  <a:pt x="786" y="708"/>
                </a:lnTo>
                <a:lnTo>
                  <a:pt x="788" y="705"/>
                </a:lnTo>
                <a:lnTo>
                  <a:pt x="790" y="698"/>
                </a:lnTo>
                <a:lnTo>
                  <a:pt x="793" y="685"/>
                </a:lnTo>
                <a:lnTo>
                  <a:pt x="796" y="668"/>
                </a:lnTo>
                <a:lnTo>
                  <a:pt x="796" y="668"/>
                </a:lnTo>
                <a:lnTo>
                  <a:pt x="797" y="540"/>
                </a:lnTo>
                <a:lnTo>
                  <a:pt x="797" y="445"/>
                </a:lnTo>
                <a:lnTo>
                  <a:pt x="797" y="410"/>
                </a:lnTo>
                <a:lnTo>
                  <a:pt x="796" y="389"/>
                </a:lnTo>
                <a:lnTo>
                  <a:pt x="796" y="389"/>
                </a:lnTo>
                <a:lnTo>
                  <a:pt x="795" y="379"/>
                </a:lnTo>
                <a:lnTo>
                  <a:pt x="795" y="370"/>
                </a:lnTo>
                <a:lnTo>
                  <a:pt x="796" y="359"/>
                </a:lnTo>
                <a:lnTo>
                  <a:pt x="796" y="355"/>
                </a:lnTo>
                <a:lnTo>
                  <a:pt x="795" y="352"/>
                </a:lnTo>
                <a:lnTo>
                  <a:pt x="791" y="348"/>
                </a:lnTo>
                <a:lnTo>
                  <a:pt x="786" y="344"/>
                </a:lnTo>
                <a:lnTo>
                  <a:pt x="786" y="344"/>
                </a:lnTo>
                <a:lnTo>
                  <a:pt x="773" y="335"/>
                </a:lnTo>
                <a:lnTo>
                  <a:pt x="765" y="328"/>
                </a:lnTo>
                <a:lnTo>
                  <a:pt x="756" y="319"/>
                </a:lnTo>
                <a:lnTo>
                  <a:pt x="756" y="319"/>
                </a:lnTo>
                <a:lnTo>
                  <a:pt x="754" y="318"/>
                </a:lnTo>
                <a:lnTo>
                  <a:pt x="747" y="313"/>
                </a:lnTo>
                <a:lnTo>
                  <a:pt x="744" y="309"/>
                </a:lnTo>
                <a:lnTo>
                  <a:pt x="741" y="304"/>
                </a:lnTo>
                <a:lnTo>
                  <a:pt x="739" y="297"/>
                </a:lnTo>
                <a:lnTo>
                  <a:pt x="736" y="289"/>
                </a:lnTo>
                <a:lnTo>
                  <a:pt x="736" y="289"/>
                </a:lnTo>
                <a:lnTo>
                  <a:pt x="735" y="282"/>
                </a:lnTo>
                <a:lnTo>
                  <a:pt x="735" y="277"/>
                </a:lnTo>
                <a:lnTo>
                  <a:pt x="736" y="268"/>
                </a:lnTo>
                <a:lnTo>
                  <a:pt x="735" y="264"/>
                </a:lnTo>
                <a:lnTo>
                  <a:pt x="734" y="258"/>
                </a:lnTo>
                <a:lnTo>
                  <a:pt x="726" y="239"/>
                </a:lnTo>
                <a:lnTo>
                  <a:pt x="726" y="239"/>
                </a:lnTo>
                <a:lnTo>
                  <a:pt x="716" y="218"/>
                </a:lnTo>
                <a:lnTo>
                  <a:pt x="711" y="204"/>
                </a:lnTo>
                <a:lnTo>
                  <a:pt x="706" y="185"/>
                </a:lnTo>
                <a:lnTo>
                  <a:pt x="706" y="185"/>
                </a:lnTo>
                <a:lnTo>
                  <a:pt x="704" y="168"/>
                </a:lnTo>
                <a:lnTo>
                  <a:pt x="704" y="146"/>
                </a:lnTo>
                <a:lnTo>
                  <a:pt x="703" y="121"/>
                </a:lnTo>
                <a:lnTo>
                  <a:pt x="701" y="100"/>
                </a:lnTo>
                <a:lnTo>
                  <a:pt x="701" y="100"/>
                </a:lnTo>
                <a:lnTo>
                  <a:pt x="700" y="90"/>
                </a:lnTo>
                <a:lnTo>
                  <a:pt x="698" y="80"/>
                </a:lnTo>
                <a:lnTo>
                  <a:pt x="695" y="70"/>
                </a:lnTo>
                <a:lnTo>
                  <a:pt x="690" y="60"/>
                </a:lnTo>
                <a:lnTo>
                  <a:pt x="685" y="50"/>
                </a:lnTo>
                <a:lnTo>
                  <a:pt x="679" y="40"/>
                </a:lnTo>
                <a:lnTo>
                  <a:pt x="670" y="32"/>
                </a:lnTo>
                <a:lnTo>
                  <a:pt x="661" y="25"/>
                </a:lnTo>
                <a:lnTo>
                  <a:pt x="661" y="25"/>
                </a:lnTo>
                <a:lnTo>
                  <a:pt x="652" y="19"/>
                </a:lnTo>
                <a:lnTo>
                  <a:pt x="640" y="14"/>
                </a:lnTo>
                <a:lnTo>
                  <a:pt x="619" y="6"/>
                </a:lnTo>
                <a:lnTo>
                  <a:pt x="601" y="1"/>
                </a:lnTo>
                <a:lnTo>
                  <a:pt x="593" y="0"/>
                </a:lnTo>
                <a:lnTo>
                  <a:pt x="587" y="0"/>
                </a:lnTo>
                <a:lnTo>
                  <a:pt x="587" y="0"/>
                </a:lnTo>
                <a:lnTo>
                  <a:pt x="573" y="2"/>
                </a:lnTo>
                <a:lnTo>
                  <a:pt x="558" y="5"/>
                </a:lnTo>
                <a:lnTo>
                  <a:pt x="537" y="10"/>
                </a:lnTo>
                <a:lnTo>
                  <a:pt x="537" y="10"/>
                </a:lnTo>
                <a:lnTo>
                  <a:pt x="526" y="20"/>
                </a:lnTo>
                <a:lnTo>
                  <a:pt x="517" y="30"/>
                </a:lnTo>
                <a:lnTo>
                  <a:pt x="517" y="30"/>
                </a:lnTo>
                <a:lnTo>
                  <a:pt x="507" y="32"/>
                </a:lnTo>
                <a:lnTo>
                  <a:pt x="499" y="34"/>
                </a:lnTo>
                <a:lnTo>
                  <a:pt x="492" y="35"/>
                </a:lnTo>
                <a:lnTo>
                  <a:pt x="492" y="35"/>
                </a:lnTo>
                <a:lnTo>
                  <a:pt x="486" y="36"/>
                </a:lnTo>
                <a:lnTo>
                  <a:pt x="477" y="40"/>
                </a:lnTo>
                <a:lnTo>
                  <a:pt x="470" y="45"/>
                </a:lnTo>
                <a:lnTo>
                  <a:pt x="462" y="50"/>
                </a:lnTo>
                <a:lnTo>
                  <a:pt x="462" y="50"/>
                </a:lnTo>
                <a:lnTo>
                  <a:pt x="455" y="59"/>
                </a:lnTo>
                <a:lnTo>
                  <a:pt x="448" y="69"/>
                </a:lnTo>
                <a:lnTo>
                  <a:pt x="438" y="85"/>
                </a:lnTo>
                <a:lnTo>
                  <a:pt x="438" y="85"/>
                </a:lnTo>
                <a:lnTo>
                  <a:pt x="438" y="88"/>
                </a:lnTo>
                <a:lnTo>
                  <a:pt x="438" y="93"/>
                </a:lnTo>
                <a:lnTo>
                  <a:pt x="438" y="100"/>
                </a:lnTo>
                <a:lnTo>
                  <a:pt x="452" y="95"/>
                </a:lnTo>
                <a:lnTo>
                  <a:pt x="452" y="95"/>
                </a:lnTo>
                <a:lnTo>
                  <a:pt x="446" y="106"/>
                </a:lnTo>
                <a:lnTo>
                  <a:pt x="441" y="115"/>
                </a:lnTo>
                <a:lnTo>
                  <a:pt x="438" y="120"/>
                </a:lnTo>
                <a:lnTo>
                  <a:pt x="438" y="120"/>
                </a:lnTo>
                <a:lnTo>
                  <a:pt x="438" y="121"/>
                </a:lnTo>
                <a:lnTo>
                  <a:pt x="439" y="122"/>
                </a:lnTo>
                <a:lnTo>
                  <a:pt x="444" y="123"/>
                </a:lnTo>
                <a:lnTo>
                  <a:pt x="452" y="125"/>
                </a:lnTo>
                <a:lnTo>
                  <a:pt x="452" y="125"/>
                </a:lnTo>
                <a:lnTo>
                  <a:pt x="443" y="140"/>
                </a:lnTo>
                <a:lnTo>
                  <a:pt x="443" y="140"/>
                </a:lnTo>
                <a:lnTo>
                  <a:pt x="440" y="146"/>
                </a:lnTo>
                <a:lnTo>
                  <a:pt x="438" y="152"/>
                </a:lnTo>
                <a:lnTo>
                  <a:pt x="436" y="167"/>
                </a:lnTo>
                <a:lnTo>
                  <a:pt x="438" y="180"/>
                </a:lnTo>
                <a:lnTo>
                  <a:pt x="438" y="185"/>
                </a:lnTo>
                <a:lnTo>
                  <a:pt x="438" y="185"/>
                </a:lnTo>
                <a:lnTo>
                  <a:pt x="452" y="170"/>
                </a:lnTo>
                <a:lnTo>
                  <a:pt x="462" y="161"/>
                </a:lnTo>
                <a:lnTo>
                  <a:pt x="466" y="158"/>
                </a:lnTo>
                <a:lnTo>
                  <a:pt x="467" y="158"/>
                </a:lnTo>
                <a:lnTo>
                  <a:pt x="467" y="160"/>
                </a:lnTo>
                <a:lnTo>
                  <a:pt x="467" y="160"/>
                </a:lnTo>
                <a:lnTo>
                  <a:pt x="469" y="185"/>
                </a:lnTo>
                <a:lnTo>
                  <a:pt x="471" y="202"/>
                </a:lnTo>
                <a:lnTo>
                  <a:pt x="472" y="214"/>
                </a:lnTo>
                <a:lnTo>
                  <a:pt x="472" y="214"/>
                </a:lnTo>
                <a:lnTo>
                  <a:pt x="475" y="223"/>
                </a:lnTo>
                <a:lnTo>
                  <a:pt x="479" y="231"/>
                </a:lnTo>
                <a:lnTo>
                  <a:pt x="481" y="238"/>
                </a:lnTo>
                <a:lnTo>
                  <a:pt x="482" y="244"/>
                </a:lnTo>
                <a:lnTo>
                  <a:pt x="482" y="244"/>
                </a:lnTo>
                <a:lnTo>
                  <a:pt x="484" y="249"/>
                </a:lnTo>
                <a:lnTo>
                  <a:pt x="487" y="258"/>
                </a:lnTo>
                <a:lnTo>
                  <a:pt x="500" y="281"/>
                </a:lnTo>
                <a:lnTo>
                  <a:pt x="513" y="302"/>
                </a:lnTo>
                <a:lnTo>
                  <a:pt x="522" y="314"/>
                </a:lnTo>
                <a:lnTo>
                  <a:pt x="522" y="314"/>
                </a:lnTo>
                <a:lnTo>
                  <a:pt x="527" y="319"/>
                </a:lnTo>
                <a:lnTo>
                  <a:pt x="532" y="323"/>
                </a:lnTo>
                <a:lnTo>
                  <a:pt x="536" y="324"/>
                </a:lnTo>
                <a:lnTo>
                  <a:pt x="538" y="325"/>
                </a:lnTo>
                <a:lnTo>
                  <a:pt x="542" y="325"/>
                </a:lnTo>
                <a:lnTo>
                  <a:pt x="547" y="324"/>
                </a:lnTo>
                <a:lnTo>
                  <a:pt x="562" y="319"/>
                </a:lnTo>
                <a:lnTo>
                  <a:pt x="567" y="334"/>
                </a:lnTo>
                <a:lnTo>
                  <a:pt x="567" y="334"/>
                </a:lnTo>
                <a:lnTo>
                  <a:pt x="538" y="344"/>
                </a:lnTo>
                <a:lnTo>
                  <a:pt x="517" y="353"/>
                </a:lnTo>
                <a:lnTo>
                  <a:pt x="502" y="359"/>
                </a:lnTo>
                <a:lnTo>
                  <a:pt x="502" y="359"/>
                </a:lnTo>
                <a:lnTo>
                  <a:pt x="495" y="363"/>
                </a:lnTo>
                <a:lnTo>
                  <a:pt x="489" y="364"/>
                </a:lnTo>
                <a:lnTo>
                  <a:pt x="485" y="365"/>
                </a:lnTo>
                <a:lnTo>
                  <a:pt x="482" y="367"/>
                </a:lnTo>
                <a:lnTo>
                  <a:pt x="480" y="370"/>
                </a:lnTo>
                <a:lnTo>
                  <a:pt x="477" y="374"/>
                </a:lnTo>
                <a:lnTo>
                  <a:pt x="477" y="374"/>
                </a:lnTo>
                <a:lnTo>
                  <a:pt x="472" y="387"/>
                </a:lnTo>
                <a:lnTo>
                  <a:pt x="469" y="400"/>
                </a:lnTo>
                <a:lnTo>
                  <a:pt x="462" y="429"/>
                </a:lnTo>
                <a:lnTo>
                  <a:pt x="462" y="429"/>
                </a:lnTo>
                <a:lnTo>
                  <a:pt x="457" y="445"/>
                </a:lnTo>
                <a:lnTo>
                  <a:pt x="450" y="466"/>
                </a:lnTo>
                <a:lnTo>
                  <a:pt x="438" y="499"/>
                </a:lnTo>
                <a:lnTo>
                  <a:pt x="438" y="499"/>
                </a:lnTo>
                <a:lnTo>
                  <a:pt x="435" y="504"/>
                </a:lnTo>
                <a:lnTo>
                  <a:pt x="430" y="511"/>
                </a:lnTo>
                <a:lnTo>
                  <a:pt x="416" y="527"/>
                </a:lnTo>
                <a:lnTo>
                  <a:pt x="398" y="549"/>
                </a:lnTo>
                <a:lnTo>
                  <a:pt x="348" y="534"/>
                </a:lnTo>
                <a:lnTo>
                  <a:pt x="343" y="544"/>
                </a:lnTo>
                <a:lnTo>
                  <a:pt x="343" y="544"/>
                </a:lnTo>
                <a:lnTo>
                  <a:pt x="343" y="541"/>
                </a:lnTo>
                <a:lnTo>
                  <a:pt x="343" y="532"/>
                </a:lnTo>
                <a:lnTo>
                  <a:pt x="342" y="529"/>
                </a:lnTo>
                <a:lnTo>
                  <a:pt x="338" y="524"/>
                </a:lnTo>
                <a:lnTo>
                  <a:pt x="334" y="519"/>
                </a:lnTo>
                <a:lnTo>
                  <a:pt x="328" y="514"/>
                </a:lnTo>
                <a:lnTo>
                  <a:pt x="328" y="514"/>
                </a:lnTo>
                <a:lnTo>
                  <a:pt x="314" y="508"/>
                </a:lnTo>
                <a:lnTo>
                  <a:pt x="303" y="504"/>
                </a:lnTo>
                <a:lnTo>
                  <a:pt x="295" y="501"/>
                </a:lnTo>
                <a:lnTo>
                  <a:pt x="288" y="499"/>
                </a:lnTo>
                <a:lnTo>
                  <a:pt x="288" y="499"/>
                </a:lnTo>
                <a:lnTo>
                  <a:pt x="282" y="498"/>
                </a:lnTo>
                <a:lnTo>
                  <a:pt x="273" y="498"/>
                </a:lnTo>
                <a:lnTo>
                  <a:pt x="263" y="499"/>
                </a:lnTo>
                <a:lnTo>
                  <a:pt x="263" y="499"/>
                </a:lnTo>
                <a:lnTo>
                  <a:pt x="262" y="503"/>
                </a:lnTo>
                <a:lnTo>
                  <a:pt x="258" y="506"/>
                </a:lnTo>
                <a:lnTo>
                  <a:pt x="253" y="509"/>
                </a:lnTo>
                <a:lnTo>
                  <a:pt x="253" y="509"/>
                </a:lnTo>
                <a:lnTo>
                  <a:pt x="240" y="515"/>
                </a:lnTo>
                <a:lnTo>
                  <a:pt x="234" y="519"/>
                </a:lnTo>
                <a:lnTo>
                  <a:pt x="164" y="489"/>
                </a:lnTo>
                <a:lnTo>
                  <a:pt x="134" y="444"/>
                </a:lnTo>
                <a:lnTo>
                  <a:pt x="74" y="414"/>
                </a:lnTo>
                <a:close/>
                <a:moveTo>
                  <a:pt x="579" y="1277"/>
                </a:moveTo>
                <a:lnTo>
                  <a:pt x="582" y="1277"/>
                </a:lnTo>
                <a:lnTo>
                  <a:pt x="582" y="1277"/>
                </a:lnTo>
                <a:lnTo>
                  <a:pt x="601" y="1277"/>
                </a:lnTo>
                <a:lnTo>
                  <a:pt x="601" y="1277"/>
                </a:lnTo>
                <a:lnTo>
                  <a:pt x="603" y="1314"/>
                </a:lnTo>
                <a:lnTo>
                  <a:pt x="604" y="1331"/>
                </a:lnTo>
                <a:lnTo>
                  <a:pt x="607" y="1342"/>
                </a:lnTo>
                <a:lnTo>
                  <a:pt x="607" y="1342"/>
                </a:lnTo>
                <a:lnTo>
                  <a:pt x="617" y="1380"/>
                </a:lnTo>
                <a:lnTo>
                  <a:pt x="622" y="1412"/>
                </a:lnTo>
                <a:lnTo>
                  <a:pt x="622" y="1412"/>
                </a:lnTo>
                <a:lnTo>
                  <a:pt x="624" y="1444"/>
                </a:lnTo>
                <a:lnTo>
                  <a:pt x="627" y="1465"/>
                </a:lnTo>
                <a:lnTo>
                  <a:pt x="627" y="1487"/>
                </a:lnTo>
                <a:lnTo>
                  <a:pt x="627" y="1487"/>
                </a:lnTo>
                <a:lnTo>
                  <a:pt x="627" y="1498"/>
                </a:lnTo>
                <a:lnTo>
                  <a:pt x="629" y="1511"/>
                </a:lnTo>
                <a:lnTo>
                  <a:pt x="633" y="1539"/>
                </a:lnTo>
                <a:lnTo>
                  <a:pt x="637" y="1569"/>
                </a:lnTo>
                <a:lnTo>
                  <a:pt x="637" y="1583"/>
                </a:lnTo>
                <a:lnTo>
                  <a:pt x="637" y="1596"/>
                </a:lnTo>
                <a:lnTo>
                  <a:pt x="637" y="1596"/>
                </a:lnTo>
                <a:lnTo>
                  <a:pt x="634" y="1617"/>
                </a:lnTo>
                <a:lnTo>
                  <a:pt x="630" y="1631"/>
                </a:lnTo>
                <a:lnTo>
                  <a:pt x="628" y="1644"/>
                </a:lnTo>
                <a:lnTo>
                  <a:pt x="627" y="1656"/>
                </a:lnTo>
                <a:lnTo>
                  <a:pt x="627" y="1656"/>
                </a:lnTo>
                <a:lnTo>
                  <a:pt x="625" y="1671"/>
                </a:lnTo>
                <a:lnTo>
                  <a:pt x="627" y="1684"/>
                </a:lnTo>
                <a:lnTo>
                  <a:pt x="627" y="1696"/>
                </a:lnTo>
                <a:lnTo>
                  <a:pt x="627" y="1713"/>
                </a:lnTo>
                <a:lnTo>
                  <a:pt x="627" y="1713"/>
                </a:lnTo>
                <a:lnTo>
                  <a:pt x="617" y="1711"/>
                </a:lnTo>
                <a:lnTo>
                  <a:pt x="617" y="1711"/>
                </a:lnTo>
                <a:lnTo>
                  <a:pt x="613" y="1703"/>
                </a:lnTo>
                <a:lnTo>
                  <a:pt x="609" y="1694"/>
                </a:lnTo>
                <a:lnTo>
                  <a:pt x="607" y="1681"/>
                </a:lnTo>
                <a:lnTo>
                  <a:pt x="607" y="1681"/>
                </a:lnTo>
                <a:lnTo>
                  <a:pt x="604" y="1671"/>
                </a:lnTo>
                <a:lnTo>
                  <a:pt x="601" y="1664"/>
                </a:lnTo>
                <a:lnTo>
                  <a:pt x="596" y="1652"/>
                </a:lnTo>
                <a:lnTo>
                  <a:pt x="587" y="1631"/>
                </a:lnTo>
                <a:lnTo>
                  <a:pt x="587" y="1631"/>
                </a:lnTo>
                <a:lnTo>
                  <a:pt x="579" y="1611"/>
                </a:lnTo>
                <a:lnTo>
                  <a:pt x="577" y="1604"/>
                </a:lnTo>
                <a:lnTo>
                  <a:pt x="577" y="1596"/>
                </a:lnTo>
                <a:lnTo>
                  <a:pt x="577" y="1576"/>
                </a:lnTo>
                <a:lnTo>
                  <a:pt x="577" y="1576"/>
                </a:lnTo>
                <a:lnTo>
                  <a:pt x="577" y="1563"/>
                </a:lnTo>
                <a:lnTo>
                  <a:pt x="577" y="1551"/>
                </a:lnTo>
                <a:lnTo>
                  <a:pt x="579" y="1533"/>
                </a:lnTo>
                <a:lnTo>
                  <a:pt x="582" y="1516"/>
                </a:lnTo>
                <a:lnTo>
                  <a:pt x="582" y="1509"/>
                </a:lnTo>
                <a:lnTo>
                  <a:pt x="582" y="1501"/>
                </a:lnTo>
                <a:lnTo>
                  <a:pt x="582" y="1501"/>
                </a:lnTo>
                <a:lnTo>
                  <a:pt x="581" y="1454"/>
                </a:lnTo>
                <a:lnTo>
                  <a:pt x="579" y="1424"/>
                </a:lnTo>
                <a:lnTo>
                  <a:pt x="577" y="1394"/>
                </a:lnTo>
                <a:lnTo>
                  <a:pt x="577" y="1394"/>
                </a:lnTo>
                <a:lnTo>
                  <a:pt x="571" y="1323"/>
                </a:lnTo>
                <a:lnTo>
                  <a:pt x="579" y="1277"/>
                </a:lnTo>
                <a:close/>
                <a:moveTo>
                  <a:pt x="25" y="474"/>
                </a:moveTo>
                <a:lnTo>
                  <a:pt x="25" y="474"/>
                </a:lnTo>
                <a:lnTo>
                  <a:pt x="25" y="474"/>
                </a:lnTo>
                <a:lnTo>
                  <a:pt x="25" y="474"/>
                </a:lnTo>
                <a:lnTo>
                  <a:pt x="25" y="474"/>
                </a:lnTo>
                <a:lnTo>
                  <a:pt x="25" y="474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87FD41CB-0A7D-8723-371F-9CCC48B14C3D}"/>
              </a:ext>
            </a:extLst>
          </p:cNvPr>
          <p:cNvSpPr>
            <a:spLocks noEditPoints="1"/>
          </p:cNvSpPr>
          <p:nvPr/>
        </p:nvSpPr>
        <p:spPr bwMode="auto">
          <a:xfrm>
            <a:off x="4273700" y="3984878"/>
            <a:ext cx="1568149" cy="2357678"/>
          </a:xfrm>
          <a:custGeom>
            <a:avLst/>
            <a:gdLst>
              <a:gd name="T0" fmla="*/ 335 w 1150"/>
              <a:gd name="T1" fmla="*/ 1010 h 1729"/>
              <a:gd name="T2" fmla="*/ 368 w 1150"/>
              <a:gd name="T3" fmla="*/ 1238 h 1729"/>
              <a:gd name="T4" fmla="*/ 353 w 1150"/>
              <a:gd name="T5" fmla="*/ 1399 h 1729"/>
              <a:gd name="T6" fmla="*/ 351 w 1150"/>
              <a:gd name="T7" fmla="*/ 1598 h 1729"/>
              <a:gd name="T8" fmla="*/ 304 w 1150"/>
              <a:gd name="T9" fmla="*/ 1635 h 1729"/>
              <a:gd name="T10" fmla="*/ 246 w 1150"/>
              <a:gd name="T11" fmla="*/ 1681 h 1729"/>
              <a:gd name="T12" fmla="*/ 286 w 1150"/>
              <a:gd name="T13" fmla="*/ 1728 h 1729"/>
              <a:gd name="T14" fmla="*/ 439 w 1150"/>
              <a:gd name="T15" fmla="*/ 1650 h 1729"/>
              <a:gd name="T16" fmla="*/ 419 w 1150"/>
              <a:gd name="T17" fmla="*/ 1617 h 1729"/>
              <a:gd name="T18" fmla="*/ 452 w 1150"/>
              <a:gd name="T19" fmla="*/ 1371 h 1729"/>
              <a:gd name="T20" fmla="*/ 467 w 1150"/>
              <a:gd name="T21" fmla="*/ 1297 h 1729"/>
              <a:gd name="T22" fmla="*/ 579 w 1150"/>
              <a:gd name="T23" fmla="*/ 1166 h 1729"/>
              <a:gd name="T24" fmla="*/ 584 w 1150"/>
              <a:gd name="T25" fmla="*/ 1374 h 1729"/>
              <a:gd name="T26" fmla="*/ 594 w 1150"/>
              <a:gd name="T27" fmla="*/ 1564 h 1729"/>
              <a:gd name="T28" fmla="*/ 574 w 1150"/>
              <a:gd name="T29" fmla="*/ 1627 h 1729"/>
              <a:gd name="T30" fmla="*/ 658 w 1150"/>
              <a:gd name="T31" fmla="*/ 1704 h 1729"/>
              <a:gd name="T32" fmla="*/ 734 w 1150"/>
              <a:gd name="T33" fmla="*/ 1685 h 1729"/>
              <a:gd name="T34" fmla="*/ 684 w 1150"/>
              <a:gd name="T35" fmla="*/ 1625 h 1729"/>
              <a:gd name="T36" fmla="*/ 657 w 1150"/>
              <a:gd name="T37" fmla="*/ 1530 h 1729"/>
              <a:gd name="T38" fmla="*/ 682 w 1150"/>
              <a:gd name="T39" fmla="*/ 1169 h 1729"/>
              <a:gd name="T40" fmla="*/ 702 w 1150"/>
              <a:gd name="T41" fmla="*/ 984 h 1729"/>
              <a:gd name="T42" fmla="*/ 662 w 1150"/>
              <a:gd name="T43" fmla="*/ 527 h 1729"/>
              <a:gd name="T44" fmla="*/ 771 w 1150"/>
              <a:gd name="T45" fmla="*/ 672 h 1729"/>
              <a:gd name="T46" fmla="*/ 871 w 1150"/>
              <a:gd name="T47" fmla="*/ 562 h 1729"/>
              <a:gd name="T48" fmla="*/ 906 w 1150"/>
              <a:gd name="T49" fmla="*/ 497 h 1729"/>
              <a:gd name="T50" fmla="*/ 901 w 1150"/>
              <a:gd name="T51" fmla="*/ 444 h 1729"/>
              <a:gd name="T52" fmla="*/ 1025 w 1150"/>
              <a:gd name="T53" fmla="*/ 397 h 1729"/>
              <a:gd name="T54" fmla="*/ 1128 w 1150"/>
              <a:gd name="T55" fmla="*/ 267 h 1729"/>
              <a:gd name="T56" fmla="*/ 1107 w 1150"/>
              <a:gd name="T57" fmla="*/ 126 h 1729"/>
              <a:gd name="T58" fmla="*/ 1033 w 1150"/>
              <a:gd name="T59" fmla="*/ 117 h 1729"/>
              <a:gd name="T60" fmla="*/ 913 w 1150"/>
              <a:gd name="T61" fmla="*/ 284 h 1729"/>
              <a:gd name="T62" fmla="*/ 907 w 1150"/>
              <a:gd name="T63" fmla="*/ 386 h 1729"/>
              <a:gd name="T64" fmla="*/ 826 w 1150"/>
              <a:gd name="T65" fmla="*/ 452 h 1729"/>
              <a:gd name="T66" fmla="*/ 816 w 1150"/>
              <a:gd name="T67" fmla="*/ 484 h 1729"/>
              <a:gd name="T68" fmla="*/ 812 w 1150"/>
              <a:gd name="T69" fmla="*/ 501 h 1729"/>
              <a:gd name="T70" fmla="*/ 765 w 1150"/>
              <a:gd name="T71" fmla="*/ 482 h 1729"/>
              <a:gd name="T72" fmla="*/ 742 w 1150"/>
              <a:gd name="T73" fmla="*/ 393 h 1729"/>
              <a:gd name="T74" fmla="*/ 652 w 1150"/>
              <a:gd name="T75" fmla="*/ 308 h 1729"/>
              <a:gd name="T76" fmla="*/ 652 w 1150"/>
              <a:gd name="T77" fmla="*/ 248 h 1729"/>
              <a:gd name="T78" fmla="*/ 608 w 1150"/>
              <a:gd name="T79" fmla="*/ 158 h 1729"/>
              <a:gd name="T80" fmla="*/ 584 w 1150"/>
              <a:gd name="T81" fmla="*/ 40 h 1729"/>
              <a:gd name="T82" fmla="*/ 495 w 1150"/>
              <a:gd name="T83" fmla="*/ 2 h 1729"/>
              <a:gd name="T84" fmla="*/ 422 w 1150"/>
              <a:gd name="T85" fmla="*/ 21 h 1729"/>
              <a:gd name="T86" fmla="*/ 387 w 1150"/>
              <a:gd name="T87" fmla="*/ 149 h 1729"/>
              <a:gd name="T88" fmla="*/ 339 w 1150"/>
              <a:gd name="T89" fmla="*/ 253 h 1729"/>
              <a:gd name="T90" fmla="*/ 371 w 1150"/>
              <a:gd name="T91" fmla="*/ 296 h 1729"/>
              <a:gd name="T92" fmla="*/ 402 w 1150"/>
              <a:gd name="T93" fmla="*/ 308 h 1729"/>
              <a:gd name="T94" fmla="*/ 307 w 1150"/>
              <a:gd name="T95" fmla="*/ 349 h 1729"/>
              <a:gd name="T96" fmla="*/ 164 w 1150"/>
              <a:gd name="T97" fmla="*/ 462 h 1729"/>
              <a:gd name="T98" fmla="*/ 127 w 1150"/>
              <a:gd name="T99" fmla="*/ 350 h 1729"/>
              <a:gd name="T100" fmla="*/ 75 w 1150"/>
              <a:gd name="T101" fmla="*/ 298 h 1729"/>
              <a:gd name="T102" fmla="*/ 80 w 1150"/>
              <a:gd name="T103" fmla="*/ 113 h 1729"/>
              <a:gd name="T104" fmla="*/ 10 w 1150"/>
              <a:gd name="T105" fmla="*/ 108 h 1729"/>
              <a:gd name="T106" fmla="*/ 60 w 1150"/>
              <a:gd name="T107" fmla="*/ 308 h 1729"/>
              <a:gd name="T108" fmla="*/ 39 w 1150"/>
              <a:gd name="T109" fmla="*/ 361 h 1729"/>
              <a:gd name="T110" fmla="*/ 55 w 1150"/>
              <a:gd name="T111" fmla="*/ 417 h 1729"/>
              <a:gd name="T112" fmla="*/ 105 w 1150"/>
              <a:gd name="T113" fmla="*/ 437 h 1729"/>
              <a:gd name="T114" fmla="*/ 189 w 1150"/>
              <a:gd name="T115" fmla="*/ 617 h 1729"/>
              <a:gd name="T116" fmla="*/ 346 w 1150"/>
              <a:gd name="T117" fmla="*/ 553 h 1729"/>
              <a:gd name="T118" fmla="*/ 320 w 1150"/>
              <a:gd name="T119" fmla="*/ 878 h 1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50" h="1729">
                <a:moveTo>
                  <a:pt x="363" y="772"/>
                </a:moveTo>
                <a:lnTo>
                  <a:pt x="363" y="772"/>
                </a:lnTo>
                <a:lnTo>
                  <a:pt x="343" y="823"/>
                </a:lnTo>
                <a:lnTo>
                  <a:pt x="329" y="859"/>
                </a:lnTo>
                <a:lnTo>
                  <a:pt x="320" y="878"/>
                </a:lnTo>
                <a:lnTo>
                  <a:pt x="320" y="878"/>
                </a:lnTo>
                <a:lnTo>
                  <a:pt x="326" y="878"/>
                </a:lnTo>
                <a:lnTo>
                  <a:pt x="336" y="878"/>
                </a:lnTo>
                <a:lnTo>
                  <a:pt x="348" y="879"/>
                </a:lnTo>
                <a:lnTo>
                  <a:pt x="348" y="879"/>
                </a:lnTo>
                <a:lnTo>
                  <a:pt x="342" y="947"/>
                </a:lnTo>
                <a:lnTo>
                  <a:pt x="335" y="1010"/>
                </a:lnTo>
                <a:lnTo>
                  <a:pt x="329" y="1068"/>
                </a:lnTo>
                <a:lnTo>
                  <a:pt x="329" y="1068"/>
                </a:lnTo>
                <a:lnTo>
                  <a:pt x="324" y="1111"/>
                </a:lnTo>
                <a:lnTo>
                  <a:pt x="322" y="1135"/>
                </a:lnTo>
                <a:lnTo>
                  <a:pt x="324" y="1146"/>
                </a:lnTo>
                <a:lnTo>
                  <a:pt x="324" y="1148"/>
                </a:lnTo>
                <a:lnTo>
                  <a:pt x="324" y="1148"/>
                </a:lnTo>
                <a:lnTo>
                  <a:pt x="371" y="1161"/>
                </a:lnTo>
                <a:lnTo>
                  <a:pt x="371" y="1161"/>
                </a:lnTo>
                <a:lnTo>
                  <a:pt x="370" y="1176"/>
                </a:lnTo>
                <a:lnTo>
                  <a:pt x="370" y="1196"/>
                </a:lnTo>
                <a:lnTo>
                  <a:pt x="368" y="1238"/>
                </a:lnTo>
                <a:lnTo>
                  <a:pt x="367" y="1275"/>
                </a:lnTo>
                <a:lnTo>
                  <a:pt x="366" y="1288"/>
                </a:lnTo>
                <a:lnTo>
                  <a:pt x="365" y="1294"/>
                </a:lnTo>
                <a:lnTo>
                  <a:pt x="365" y="1294"/>
                </a:lnTo>
                <a:lnTo>
                  <a:pt x="363" y="1297"/>
                </a:lnTo>
                <a:lnTo>
                  <a:pt x="362" y="1304"/>
                </a:lnTo>
                <a:lnTo>
                  <a:pt x="361" y="1325"/>
                </a:lnTo>
                <a:lnTo>
                  <a:pt x="358" y="1350"/>
                </a:lnTo>
                <a:lnTo>
                  <a:pt x="356" y="1374"/>
                </a:lnTo>
                <a:lnTo>
                  <a:pt x="356" y="1374"/>
                </a:lnTo>
                <a:lnTo>
                  <a:pt x="353" y="1385"/>
                </a:lnTo>
                <a:lnTo>
                  <a:pt x="353" y="1399"/>
                </a:lnTo>
                <a:lnTo>
                  <a:pt x="352" y="1428"/>
                </a:lnTo>
                <a:lnTo>
                  <a:pt x="353" y="1456"/>
                </a:lnTo>
                <a:lnTo>
                  <a:pt x="356" y="1479"/>
                </a:lnTo>
                <a:lnTo>
                  <a:pt x="356" y="1479"/>
                </a:lnTo>
                <a:lnTo>
                  <a:pt x="358" y="1511"/>
                </a:lnTo>
                <a:lnTo>
                  <a:pt x="361" y="1544"/>
                </a:lnTo>
                <a:lnTo>
                  <a:pt x="361" y="1544"/>
                </a:lnTo>
                <a:lnTo>
                  <a:pt x="361" y="1552"/>
                </a:lnTo>
                <a:lnTo>
                  <a:pt x="360" y="1561"/>
                </a:lnTo>
                <a:lnTo>
                  <a:pt x="357" y="1577"/>
                </a:lnTo>
                <a:lnTo>
                  <a:pt x="352" y="1590"/>
                </a:lnTo>
                <a:lnTo>
                  <a:pt x="351" y="1598"/>
                </a:lnTo>
                <a:lnTo>
                  <a:pt x="351" y="1598"/>
                </a:lnTo>
                <a:lnTo>
                  <a:pt x="350" y="1602"/>
                </a:lnTo>
                <a:lnTo>
                  <a:pt x="347" y="1606"/>
                </a:lnTo>
                <a:lnTo>
                  <a:pt x="339" y="1612"/>
                </a:lnTo>
                <a:lnTo>
                  <a:pt x="330" y="1617"/>
                </a:lnTo>
                <a:lnTo>
                  <a:pt x="321" y="1625"/>
                </a:lnTo>
                <a:lnTo>
                  <a:pt x="321" y="1625"/>
                </a:lnTo>
                <a:lnTo>
                  <a:pt x="315" y="1630"/>
                </a:lnTo>
                <a:lnTo>
                  <a:pt x="311" y="1632"/>
                </a:lnTo>
                <a:lnTo>
                  <a:pt x="306" y="1635"/>
                </a:lnTo>
                <a:lnTo>
                  <a:pt x="306" y="1635"/>
                </a:lnTo>
                <a:lnTo>
                  <a:pt x="304" y="1635"/>
                </a:lnTo>
                <a:lnTo>
                  <a:pt x="301" y="1632"/>
                </a:lnTo>
                <a:lnTo>
                  <a:pt x="296" y="1630"/>
                </a:lnTo>
                <a:lnTo>
                  <a:pt x="291" y="1630"/>
                </a:lnTo>
                <a:lnTo>
                  <a:pt x="291" y="1630"/>
                </a:lnTo>
                <a:lnTo>
                  <a:pt x="289" y="1630"/>
                </a:lnTo>
                <a:lnTo>
                  <a:pt x="286" y="1631"/>
                </a:lnTo>
                <a:lnTo>
                  <a:pt x="278" y="1637"/>
                </a:lnTo>
                <a:lnTo>
                  <a:pt x="266" y="1650"/>
                </a:lnTo>
                <a:lnTo>
                  <a:pt x="253" y="1670"/>
                </a:lnTo>
                <a:lnTo>
                  <a:pt x="253" y="1670"/>
                </a:lnTo>
                <a:lnTo>
                  <a:pt x="249" y="1675"/>
                </a:lnTo>
                <a:lnTo>
                  <a:pt x="246" y="1681"/>
                </a:lnTo>
                <a:lnTo>
                  <a:pt x="245" y="1686"/>
                </a:lnTo>
                <a:lnTo>
                  <a:pt x="244" y="1692"/>
                </a:lnTo>
                <a:lnTo>
                  <a:pt x="244" y="1697"/>
                </a:lnTo>
                <a:lnTo>
                  <a:pt x="245" y="1702"/>
                </a:lnTo>
                <a:lnTo>
                  <a:pt x="248" y="1711"/>
                </a:lnTo>
                <a:lnTo>
                  <a:pt x="254" y="1717"/>
                </a:lnTo>
                <a:lnTo>
                  <a:pt x="260" y="1723"/>
                </a:lnTo>
                <a:lnTo>
                  <a:pt x="269" y="1727"/>
                </a:lnTo>
                <a:lnTo>
                  <a:pt x="276" y="1729"/>
                </a:lnTo>
                <a:lnTo>
                  <a:pt x="276" y="1729"/>
                </a:lnTo>
                <a:lnTo>
                  <a:pt x="281" y="1729"/>
                </a:lnTo>
                <a:lnTo>
                  <a:pt x="286" y="1728"/>
                </a:lnTo>
                <a:lnTo>
                  <a:pt x="296" y="1726"/>
                </a:lnTo>
                <a:lnTo>
                  <a:pt x="307" y="1719"/>
                </a:lnTo>
                <a:lnTo>
                  <a:pt x="319" y="1713"/>
                </a:lnTo>
                <a:lnTo>
                  <a:pt x="346" y="1697"/>
                </a:lnTo>
                <a:lnTo>
                  <a:pt x="360" y="1691"/>
                </a:lnTo>
                <a:lnTo>
                  <a:pt x="375" y="1685"/>
                </a:lnTo>
                <a:lnTo>
                  <a:pt x="375" y="1685"/>
                </a:lnTo>
                <a:lnTo>
                  <a:pt x="388" y="1680"/>
                </a:lnTo>
                <a:lnTo>
                  <a:pt x="401" y="1673"/>
                </a:lnTo>
                <a:lnTo>
                  <a:pt x="417" y="1665"/>
                </a:lnTo>
                <a:lnTo>
                  <a:pt x="439" y="1650"/>
                </a:lnTo>
                <a:lnTo>
                  <a:pt x="439" y="1650"/>
                </a:lnTo>
                <a:lnTo>
                  <a:pt x="443" y="1646"/>
                </a:lnTo>
                <a:lnTo>
                  <a:pt x="444" y="1641"/>
                </a:lnTo>
                <a:lnTo>
                  <a:pt x="444" y="1636"/>
                </a:lnTo>
                <a:lnTo>
                  <a:pt x="443" y="1631"/>
                </a:lnTo>
                <a:lnTo>
                  <a:pt x="442" y="1626"/>
                </a:lnTo>
                <a:lnTo>
                  <a:pt x="439" y="1621"/>
                </a:lnTo>
                <a:lnTo>
                  <a:pt x="434" y="1615"/>
                </a:lnTo>
                <a:lnTo>
                  <a:pt x="434" y="1615"/>
                </a:lnTo>
                <a:lnTo>
                  <a:pt x="432" y="1612"/>
                </a:lnTo>
                <a:lnTo>
                  <a:pt x="429" y="1612"/>
                </a:lnTo>
                <a:lnTo>
                  <a:pt x="424" y="1613"/>
                </a:lnTo>
                <a:lnTo>
                  <a:pt x="419" y="1617"/>
                </a:lnTo>
                <a:lnTo>
                  <a:pt x="419" y="1617"/>
                </a:lnTo>
                <a:lnTo>
                  <a:pt x="419" y="1584"/>
                </a:lnTo>
                <a:lnTo>
                  <a:pt x="419" y="1554"/>
                </a:lnTo>
                <a:lnTo>
                  <a:pt x="422" y="1527"/>
                </a:lnTo>
                <a:lnTo>
                  <a:pt x="422" y="1527"/>
                </a:lnTo>
                <a:lnTo>
                  <a:pt x="427" y="1500"/>
                </a:lnTo>
                <a:lnTo>
                  <a:pt x="434" y="1468"/>
                </a:lnTo>
                <a:lnTo>
                  <a:pt x="447" y="1414"/>
                </a:lnTo>
                <a:lnTo>
                  <a:pt x="447" y="1414"/>
                </a:lnTo>
                <a:lnTo>
                  <a:pt x="449" y="1405"/>
                </a:lnTo>
                <a:lnTo>
                  <a:pt x="450" y="1395"/>
                </a:lnTo>
                <a:lnTo>
                  <a:pt x="452" y="1371"/>
                </a:lnTo>
                <a:lnTo>
                  <a:pt x="454" y="1349"/>
                </a:lnTo>
                <a:lnTo>
                  <a:pt x="457" y="1340"/>
                </a:lnTo>
                <a:lnTo>
                  <a:pt x="458" y="1334"/>
                </a:lnTo>
                <a:lnTo>
                  <a:pt x="458" y="1334"/>
                </a:lnTo>
                <a:lnTo>
                  <a:pt x="460" y="1329"/>
                </a:lnTo>
                <a:lnTo>
                  <a:pt x="462" y="1324"/>
                </a:lnTo>
                <a:lnTo>
                  <a:pt x="462" y="1317"/>
                </a:lnTo>
                <a:lnTo>
                  <a:pt x="462" y="1310"/>
                </a:lnTo>
                <a:lnTo>
                  <a:pt x="462" y="1307"/>
                </a:lnTo>
                <a:lnTo>
                  <a:pt x="463" y="1304"/>
                </a:lnTo>
                <a:lnTo>
                  <a:pt x="463" y="1304"/>
                </a:lnTo>
                <a:lnTo>
                  <a:pt x="467" y="1297"/>
                </a:lnTo>
                <a:lnTo>
                  <a:pt x="469" y="1287"/>
                </a:lnTo>
                <a:lnTo>
                  <a:pt x="473" y="1258"/>
                </a:lnTo>
                <a:lnTo>
                  <a:pt x="473" y="1258"/>
                </a:lnTo>
                <a:lnTo>
                  <a:pt x="482" y="1218"/>
                </a:lnTo>
                <a:lnTo>
                  <a:pt x="493" y="1171"/>
                </a:lnTo>
                <a:lnTo>
                  <a:pt x="493" y="1171"/>
                </a:lnTo>
                <a:lnTo>
                  <a:pt x="514" y="1164"/>
                </a:lnTo>
                <a:lnTo>
                  <a:pt x="528" y="1161"/>
                </a:lnTo>
                <a:lnTo>
                  <a:pt x="528" y="1161"/>
                </a:lnTo>
                <a:lnTo>
                  <a:pt x="545" y="1162"/>
                </a:lnTo>
                <a:lnTo>
                  <a:pt x="579" y="1166"/>
                </a:lnTo>
                <a:lnTo>
                  <a:pt x="579" y="1166"/>
                </a:lnTo>
                <a:lnTo>
                  <a:pt x="584" y="1202"/>
                </a:lnTo>
                <a:lnTo>
                  <a:pt x="587" y="1231"/>
                </a:lnTo>
                <a:lnTo>
                  <a:pt x="587" y="1231"/>
                </a:lnTo>
                <a:lnTo>
                  <a:pt x="590" y="1241"/>
                </a:lnTo>
                <a:lnTo>
                  <a:pt x="594" y="1253"/>
                </a:lnTo>
                <a:lnTo>
                  <a:pt x="597" y="1269"/>
                </a:lnTo>
                <a:lnTo>
                  <a:pt x="597" y="1279"/>
                </a:lnTo>
                <a:lnTo>
                  <a:pt x="597" y="1290"/>
                </a:lnTo>
                <a:lnTo>
                  <a:pt x="597" y="1290"/>
                </a:lnTo>
                <a:lnTo>
                  <a:pt x="595" y="1317"/>
                </a:lnTo>
                <a:lnTo>
                  <a:pt x="590" y="1345"/>
                </a:lnTo>
                <a:lnTo>
                  <a:pt x="584" y="1374"/>
                </a:lnTo>
                <a:lnTo>
                  <a:pt x="580" y="1399"/>
                </a:lnTo>
                <a:lnTo>
                  <a:pt x="580" y="1399"/>
                </a:lnTo>
                <a:lnTo>
                  <a:pt x="579" y="1424"/>
                </a:lnTo>
                <a:lnTo>
                  <a:pt x="579" y="1450"/>
                </a:lnTo>
                <a:lnTo>
                  <a:pt x="581" y="1491"/>
                </a:lnTo>
                <a:lnTo>
                  <a:pt x="581" y="1491"/>
                </a:lnTo>
                <a:lnTo>
                  <a:pt x="582" y="1504"/>
                </a:lnTo>
                <a:lnTo>
                  <a:pt x="586" y="1519"/>
                </a:lnTo>
                <a:lnTo>
                  <a:pt x="590" y="1534"/>
                </a:lnTo>
                <a:lnTo>
                  <a:pt x="592" y="1550"/>
                </a:lnTo>
                <a:lnTo>
                  <a:pt x="592" y="1550"/>
                </a:lnTo>
                <a:lnTo>
                  <a:pt x="594" y="1564"/>
                </a:lnTo>
                <a:lnTo>
                  <a:pt x="596" y="1574"/>
                </a:lnTo>
                <a:lnTo>
                  <a:pt x="597" y="1582"/>
                </a:lnTo>
                <a:lnTo>
                  <a:pt x="596" y="1592"/>
                </a:lnTo>
                <a:lnTo>
                  <a:pt x="596" y="1592"/>
                </a:lnTo>
                <a:lnTo>
                  <a:pt x="594" y="1615"/>
                </a:lnTo>
                <a:lnTo>
                  <a:pt x="592" y="1625"/>
                </a:lnTo>
                <a:lnTo>
                  <a:pt x="592" y="1625"/>
                </a:lnTo>
                <a:lnTo>
                  <a:pt x="590" y="1625"/>
                </a:lnTo>
                <a:lnTo>
                  <a:pt x="584" y="1623"/>
                </a:lnTo>
                <a:lnTo>
                  <a:pt x="580" y="1625"/>
                </a:lnTo>
                <a:lnTo>
                  <a:pt x="576" y="1625"/>
                </a:lnTo>
                <a:lnTo>
                  <a:pt x="574" y="1627"/>
                </a:lnTo>
                <a:lnTo>
                  <a:pt x="572" y="1630"/>
                </a:lnTo>
                <a:lnTo>
                  <a:pt x="572" y="1630"/>
                </a:lnTo>
                <a:lnTo>
                  <a:pt x="572" y="1636"/>
                </a:lnTo>
                <a:lnTo>
                  <a:pt x="574" y="1641"/>
                </a:lnTo>
                <a:lnTo>
                  <a:pt x="577" y="1645"/>
                </a:lnTo>
                <a:lnTo>
                  <a:pt x="582" y="1650"/>
                </a:lnTo>
                <a:lnTo>
                  <a:pt x="582" y="1650"/>
                </a:lnTo>
                <a:lnTo>
                  <a:pt x="608" y="1671"/>
                </a:lnTo>
                <a:lnTo>
                  <a:pt x="627" y="1685"/>
                </a:lnTo>
                <a:lnTo>
                  <a:pt x="642" y="1694"/>
                </a:lnTo>
                <a:lnTo>
                  <a:pt x="642" y="1694"/>
                </a:lnTo>
                <a:lnTo>
                  <a:pt x="658" y="1704"/>
                </a:lnTo>
                <a:lnTo>
                  <a:pt x="669" y="1709"/>
                </a:lnTo>
                <a:lnTo>
                  <a:pt x="681" y="1713"/>
                </a:lnTo>
                <a:lnTo>
                  <a:pt x="692" y="1717"/>
                </a:lnTo>
                <a:lnTo>
                  <a:pt x="703" y="1718"/>
                </a:lnTo>
                <a:lnTo>
                  <a:pt x="708" y="1717"/>
                </a:lnTo>
                <a:lnTo>
                  <a:pt x="713" y="1716"/>
                </a:lnTo>
                <a:lnTo>
                  <a:pt x="718" y="1713"/>
                </a:lnTo>
                <a:lnTo>
                  <a:pt x="722" y="1709"/>
                </a:lnTo>
                <a:lnTo>
                  <a:pt x="722" y="1709"/>
                </a:lnTo>
                <a:lnTo>
                  <a:pt x="728" y="1701"/>
                </a:lnTo>
                <a:lnTo>
                  <a:pt x="732" y="1693"/>
                </a:lnTo>
                <a:lnTo>
                  <a:pt x="734" y="1685"/>
                </a:lnTo>
                <a:lnTo>
                  <a:pt x="734" y="1677"/>
                </a:lnTo>
                <a:lnTo>
                  <a:pt x="733" y="1670"/>
                </a:lnTo>
                <a:lnTo>
                  <a:pt x="730" y="1662"/>
                </a:lnTo>
                <a:lnTo>
                  <a:pt x="727" y="1656"/>
                </a:lnTo>
                <a:lnTo>
                  <a:pt x="722" y="1650"/>
                </a:lnTo>
                <a:lnTo>
                  <a:pt x="722" y="1650"/>
                </a:lnTo>
                <a:lnTo>
                  <a:pt x="712" y="1640"/>
                </a:lnTo>
                <a:lnTo>
                  <a:pt x="702" y="1632"/>
                </a:lnTo>
                <a:lnTo>
                  <a:pt x="693" y="1627"/>
                </a:lnTo>
                <a:lnTo>
                  <a:pt x="687" y="1625"/>
                </a:lnTo>
                <a:lnTo>
                  <a:pt x="687" y="1625"/>
                </a:lnTo>
                <a:lnTo>
                  <a:pt x="684" y="1625"/>
                </a:lnTo>
                <a:lnTo>
                  <a:pt x="682" y="1625"/>
                </a:lnTo>
                <a:lnTo>
                  <a:pt x="678" y="1627"/>
                </a:lnTo>
                <a:lnTo>
                  <a:pt x="674" y="1630"/>
                </a:lnTo>
                <a:lnTo>
                  <a:pt x="672" y="1630"/>
                </a:lnTo>
                <a:lnTo>
                  <a:pt x="672" y="1630"/>
                </a:lnTo>
                <a:lnTo>
                  <a:pt x="661" y="1611"/>
                </a:lnTo>
                <a:lnTo>
                  <a:pt x="654" y="1598"/>
                </a:lnTo>
                <a:lnTo>
                  <a:pt x="652" y="1592"/>
                </a:lnTo>
                <a:lnTo>
                  <a:pt x="652" y="1590"/>
                </a:lnTo>
                <a:lnTo>
                  <a:pt x="652" y="1590"/>
                </a:lnTo>
                <a:lnTo>
                  <a:pt x="657" y="1530"/>
                </a:lnTo>
                <a:lnTo>
                  <a:pt x="657" y="1530"/>
                </a:lnTo>
                <a:lnTo>
                  <a:pt x="664" y="1469"/>
                </a:lnTo>
                <a:lnTo>
                  <a:pt x="677" y="1390"/>
                </a:lnTo>
                <a:lnTo>
                  <a:pt x="677" y="1390"/>
                </a:lnTo>
                <a:lnTo>
                  <a:pt x="679" y="1371"/>
                </a:lnTo>
                <a:lnTo>
                  <a:pt x="682" y="1353"/>
                </a:lnTo>
                <a:lnTo>
                  <a:pt x="683" y="1318"/>
                </a:lnTo>
                <a:lnTo>
                  <a:pt x="683" y="1292"/>
                </a:lnTo>
                <a:lnTo>
                  <a:pt x="682" y="1280"/>
                </a:lnTo>
                <a:lnTo>
                  <a:pt x="682" y="1280"/>
                </a:lnTo>
                <a:lnTo>
                  <a:pt x="682" y="1244"/>
                </a:lnTo>
                <a:lnTo>
                  <a:pt x="682" y="1201"/>
                </a:lnTo>
                <a:lnTo>
                  <a:pt x="682" y="1169"/>
                </a:lnTo>
                <a:lnTo>
                  <a:pt x="682" y="1169"/>
                </a:lnTo>
                <a:lnTo>
                  <a:pt x="686" y="1167"/>
                </a:lnTo>
                <a:lnTo>
                  <a:pt x="689" y="1163"/>
                </a:lnTo>
                <a:lnTo>
                  <a:pt x="691" y="1159"/>
                </a:lnTo>
                <a:lnTo>
                  <a:pt x="692" y="1156"/>
                </a:lnTo>
                <a:lnTo>
                  <a:pt x="692" y="1156"/>
                </a:lnTo>
                <a:lnTo>
                  <a:pt x="702" y="1093"/>
                </a:lnTo>
                <a:lnTo>
                  <a:pt x="707" y="1050"/>
                </a:lnTo>
                <a:lnTo>
                  <a:pt x="707" y="1030"/>
                </a:lnTo>
                <a:lnTo>
                  <a:pt x="707" y="1016"/>
                </a:lnTo>
                <a:lnTo>
                  <a:pt x="707" y="1016"/>
                </a:lnTo>
                <a:lnTo>
                  <a:pt x="702" y="984"/>
                </a:lnTo>
                <a:lnTo>
                  <a:pt x="693" y="940"/>
                </a:lnTo>
                <a:lnTo>
                  <a:pt x="682" y="886"/>
                </a:lnTo>
                <a:lnTo>
                  <a:pt x="717" y="876"/>
                </a:lnTo>
                <a:lnTo>
                  <a:pt x="647" y="682"/>
                </a:lnTo>
                <a:lnTo>
                  <a:pt x="647" y="682"/>
                </a:lnTo>
                <a:lnTo>
                  <a:pt x="645" y="649"/>
                </a:lnTo>
                <a:lnTo>
                  <a:pt x="642" y="612"/>
                </a:lnTo>
                <a:lnTo>
                  <a:pt x="642" y="612"/>
                </a:lnTo>
                <a:lnTo>
                  <a:pt x="646" y="596"/>
                </a:lnTo>
                <a:lnTo>
                  <a:pt x="652" y="567"/>
                </a:lnTo>
                <a:lnTo>
                  <a:pt x="662" y="527"/>
                </a:lnTo>
                <a:lnTo>
                  <a:pt x="662" y="527"/>
                </a:lnTo>
                <a:lnTo>
                  <a:pt x="671" y="547"/>
                </a:lnTo>
                <a:lnTo>
                  <a:pt x="691" y="591"/>
                </a:lnTo>
                <a:lnTo>
                  <a:pt x="703" y="616"/>
                </a:lnTo>
                <a:lnTo>
                  <a:pt x="714" y="637"/>
                </a:lnTo>
                <a:lnTo>
                  <a:pt x="724" y="653"/>
                </a:lnTo>
                <a:lnTo>
                  <a:pt x="728" y="659"/>
                </a:lnTo>
                <a:lnTo>
                  <a:pt x="732" y="662"/>
                </a:lnTo>
                <a:lnTo>
                  <a:pt x="732" y="662"/>
                </a:lnTo>
                <a:lnTo>
                  <a:pt x="744" y="667"/>
                </a:lnTo>
                <a:lnTo>
                  <a:pt x="755" y="671"/>
                </a:lnTo>
                <a:lnTo>
                  <a:pt x="765" y="672"/>
                </a:lnTo>
                <a:lnTo>
                  <a:pt x="771" y="672"/>
                </a:lnTo>
                <a:lnTo>
                  <a:pt x="771" y="672"/>
                </a:lnTo>
                <a:lnTo>
                  <a:pt x="773" y="672"/>
                </a:lnTo>
                <a:lnTo>
                  <a:pt x="774" y="673"/>
                </a:lnTo>
                <a:lnTo>
                  <a:pt x="776" y="674"/>
                </a:lnTo>
                <a:lnTo>
                  <a:pt x="778" y="674"/>
                </a:lnTo>
                <a:lnTo>
                  <a:pt x="780" y="672"/>
                </a:lnTo>
                <a:lnTo>
                  <a:pt x="791" y="662"/>
                </a:lnTo>
                <a:lnTo>
                  <a:pt x="791" y="662"/>
                </a:lnTo>
                <a:lnTo>
                  <a:pt x="806" y="646"/>
                </a:lnTo>
                <a:lnTo>
                  <a:pt x="816" y="632"/>
                </a:lnTo>
                <a:lnTo>
                  <a:pt x="826" y="617"/>
                </a:lnTo>
                <a:lnTo>
                  <a:pt x="871" y="562"/>
                </a:lnTo>
                <a:lnTo>
                  <a:pt x="871" y="562"/>
                </a:lnTo>
                <a:lnTo>
                  <a:pt x="870" y="555"/>
                </a:lnTo>
                <a:lnTo>
                  <a:pt x="867" y="550"/>
                </a:lnTo>
                <a:lnTo>
                  <a:pt x="866" y="547"/>
                </a:lnTo>
                <a:lnTo>
                  <a:pt x="866" y="547"/>
                </a:lnTo>
                <a:lnTo>
                  <a:pt x="867" y="546"/>
                </a:lnTo>
                <a:lnTo>
                  <a:pt x="871" y="541"/>
                </a:lnTo>
                <a:lnTo>
                  <a:pt x="885" y="525"/>
                </a:lnTo>
                <a:lnTo>
                  <a:pt x="898" y="508"/>
                </a:lnTo>
                <a:lnTo>
                  <a:pt x="903" y="501"/>
                </a:lnTo>
                <a:lnTo>
                  <a:pt x="906" y="497"/>
                </a:lnTo>
                <a:lnTo>
                  <a:pt x="906" y="497"/>
                </a:lnTo>
                <a:lnTo>
                  <a:pt x="906" y="491"/>
                </a:lnTo>
                <a:lnTo>
                  <a:pt x="906" y="485"/>
                </a:lnTo>
                <a:lnTo>
                  <a:pt x="906" y="479"/>
                </a:lnTo>
                <a:lnTo>
                  <a:pt x="906" y="472"/>
                </a:lnTo>
                <a:lnTo>
                  <a:pt x="906" y="472"/>
                </a:lnTo>
                <a:lnTo>
                  <a:pt x="908" y="459"/>
                </a:lnTo>
                <a:lnTo>
                  <a:pt x="908" y="452"/>
                </a:lnTo>
                <a:lnTo>
                  <a:pt x="907" y="450"/>
                </a:lnTo>
                <a:lnTo>
                  <a:pt x="906" y="447"/>
                </a:lnTo>
                <a:lnTo>
                  <a:pt x="906" y="447"/>
                </a:lnTo>
                <a:lnTo>
                  <a:pt x="902" y="445"/>
                </a:lnTo>
                <a:lnTo>
                  <a:pt x="901" y="444"/>
                </a:lnTo>
                <a:lnTo>
                  <a:pt x="896" y="442"/>
                </a:lnTo>
                <a:lnTo>
                  <a:pt x="896" y="442"/>
                </a:lnTo>
                <a:lnTo>
                  <a:pt x="892" y="440"/>
                </a:lnTo>
                <a:lnTo>
                  <a:pt x="891" y="437"/>
                </a:lnTo>
                <a:lnTo>
                  <a:pt x="891" y="432"/>
                </a:lnTo>
                <a:lnTo>
                  <a:pt x="931" y="397"/>
                </a:lnTo>
                <a:lnTo>
                  <a:pt x="946" y="393"/>
                </a:lnTo>
                <a:lnTo>
                  <a:pt x="946" y="393"/>
                </a:lnTo>
                <a:lnTo>
                  <a:pt x="980" y="396"/>
                </a:lnTo>
                <a:lnTo>
                  <a:pt x="1007" y="399"/>
                </a:lnTo>
                <a:lnTo>
                  <a:pt x="1018" y="399"/>
                </a:lnTo>
                <a:lnTo>
                  <a:pt x="1025" y="397"/>
                </a:lnTo>
                <a:lnTo>
                  <a:pt x="1025" y="397"/>
                </a:lnTo>
                <a:lnTo>
                  <a:pt x="1031" y="395"/>
                </a:lnTo>
                <a:lnTo>
                  <a:pt x="1039" y="389"/>
                </a:lnTo>
                <a:lnTo>
                  <a:pt x="1048" y="381"/>
                </a:lnTo>
                <a:lnTo>
                  <a:pt x="1058" y="371"/>
                </a:lnTo>
                <a:lnTo>
                  <a:pt x="1079" y="346"/>
                </a:lnTo>
                <a:lnTo>
                  <a:pt x="1090" y="333"/>
                </a:lnTo>
                <a:lnTo>
                  <a:pt x="1100" y="318"/>
                </a:lnTo>
                <a:lnTo>
                  <a:pt x="1100" y="318"/>
                </a:lnTo>
                <a:lnTo>
                  <a:pt x="1110" y="301"/>
                </a:lnTo>
                <a:lnTo>
                  <a:pt x="1120" y="284"/>
                </a:lnTo>
                <a:lnTo>
                  <a:pt x="1128" y="267"/>
                </a:lnTo>
                <a:lnTo>
                  <a:pt x="1136" y="248"/>
                </a:lnTo>
                <a:lnTo>
                  <a:pt x="1143" y="230"/>
                </a:lnTo>
                <a:lnTo>
                  <a:pt x="1147" y="214"/>
                </a:lnTo>
                <a:lnTo>
                  <a:pt x="1150" y="199"/>
                </a:lnTo>
                <a:lnTo>
                  <a:pt x="1150" y="193"/>
                </a:lnTo>
                <a:lnTo>
                  <a:pt x="1150" y="188"/>
                </a:lnTo>
                <a:lnTo>
                  <a:pt x="1150" y="188"/>
                </a:lnTo>
                <a:lnTo>
                  <a:pt x="1146" y="178"/>
                </a:lnTo>
                <a:lnTo>
                  <a:pt x="1140" y="166"/>
                </a:lnTo>
                <a:lnTo>
                  <a:pt x="1132" y="154"/>
                </a:lnTo>
                <a:lnTo>
                  <a:pt x="1123" y="143"/>
                </a:lnTo>
                <a:lnTo>
                  <a:pt x="1107" y="126"/>
                </a:lnTo>
                <a:lnTo>
                  <a:pt x="1100" y="118"/>
                </a:lnTo>
                <a:lnTo>
                  <a:pt x="1100" y="118"/>
                </a:lnTo>
                <a:lnTo>
                  <a:pt x="1100" y="117"/>
                </a:lnTo>
                <a:lnTo>
                  <a:pt x="1097" y="112"/>
                </a:lnTo>
                <a:lnTo>
                  <a:pt x="1092" y="107"/>
                </a:lnTo>
                <a:lnTo>
                  <a:pt x="1089" y="104"/>
                </a:lnTo>
                <a:lnTo>
                  <a:pt x="1085" y="103"/>
                </a:lnTo>
                <a:lnTo>
                  <a:pt x="1085" y="103"/>
                </a:lnTo>
                <a:lnTo>
                  <a:pt x="1077" y="103"/>
                </a:lnTo>
                <a:lnTo>
                  <a:pt x="1066" y="104"/>
                </a:lnTo>
                <a:lnTo>
                  <a:pt x="1050" y="109"/>
                </a:lnTo>
                <a:lnTo>
                  <a:pt x="1033" y="117"/>
                </a:lnTo>
                <a:lnTo>
                  <a:pt x="1014" y="129"/>
                </a:lnTo>
                <a:lnTo>
                  <a:pt x="1004" y="136"/>
                </a:lnTo>
                <a:lnTo>
                  <a:pt x="993" y="144"/>
                </a:lnTo>
                <a:lnTo>
                  <a:pt x="983" y="153"/>
                </a:lnTo>
                <a:lnTo>
                  <a:pt x="974" y="164"/>
                </a:lnTo>
                <a:lnTo>
                  <a:pt x="964" y="176"/>
                </a:lnTo>
                <a:lnTo>
                  <a:pt x="956" y="188"/>
                </a:lnTo>
                <a:lnTo>
                  <a:pt x="956" y="188"/>
                </a:lnTo>
                <a:lnTo>
                  <a:pt x="941" y="214"/>
                </a:lnTo>
                <a:lnTo>
                  <a:pt x="928" y="239"/>
                </a:lnTo>
                <a:lnTo>
                  <a:pt x="919" y="263"/>
                </a:lnTo>
                <a:lnTo>
                  <a:pt x="913" y="284"/>
                </a:lnTo>
                <a:lnTo>
                  <a:pt x="909" y="303"/>
                </a:lnTo>
                <a:lnTo>
                  <a:pt x="907" y="319"/>
                </a:lnTo>
                <a:lnTo>
                  <a:pt x="906" y="333"/>
                </a:lnTo>
                <a:lnTo>
                  <a:pt x="906" y="343"/>
                </a:lnTo>
                <a:lnTo>
                  <a:pt x="906" y="343"/>
                </a:lnTo>
                <a:lnTo>
                  <a:pt x="906" y="350"/>
                </a:lnTo>
                <a:lnTo>
                  <a:pt x="907" y="358"/>
                </a:lnTo>
                <a:lnTo>
                  <a:pt x="911" y="369"/>
                </a:lnTo>
                <a:lnTo>
                  <a:pt x="914" y="375"/>
                </a:lnTo>
                <a:lnTo>
                  <a:pt x="916" y="378"/>
                </a:lnTo>
                <a:lnTo>
                  <a:pt x="916" y="378"/>
                </a:lnTo>
                <a:lnTo>
                  <a:pt x="907" y="386"/>
                </a:lnTo>
                <a:lnTo>
                  <a:pt x="891" y="402"/>
                </a:lnTo>
                <a:lnTo>
                  <a:pt x="891" y="402"/>
                </a:lnTo>
                <a:lnTo>
                  <a:pt x="861" y="437"/>
                </a:lnTo>
                <a:lnTo>
                  <a:pt x="861" y="437"/>
                </a:lnTo>
                <a:lnTo>
                  <a:pt x="854" y="437"/>
                </a:lnTo>
                <a:lnTo>
                  <a:pt x="841" y="437"/>
                </a:lnTo>
                <a:lnTo>
                  <a:pt x="841" y="437"/>
                </a:lnTo>
                <a:lnTo>
                  <a:pt x="836" y="440"/>
                </a:lnTo>
                <a:lnTo>
                  <a:pt x="831" y="444"/>
                </a:lnTo>
                <a:lnTo>
                  <a:pt x="827" y="449"/>
                </a:lnTo>
                <a:lnTo>
                  <a:pt x="826" y="452"/>
                </a:lnTo>
                <a:lnTo>
                  <a:pt x="826" y="452"/>
                </a:lnTo>
                <a:lnTo>
                  <a:pt x="826" y="459"/>
                </a:lnTo>
                <a:lnTo>
                  <a:pt x="826" y="462"/>
                </a:lnTo>
                <a:lnTo>
                  <a:pt x="826" y="462"/>
                </a:lnTo>
                <a:lnTo>
                  <a:pt x="820" y="465"/>
                </a:lnTo>
                <a:lnTo>
                  <a:pt x="816" y="469"/>
                </a:lnTo>
                <a:lnTo>
                  <a:pt x="815" y="470"/>
                </a:lnTo>
                <a:lnTo>
                  <a:pt x="816" y="472"/>
                </a:lnTo>
                <a:lnTo>
                  <a:pt x="816" y="472"/>
                </a:lnTo>
                <a:lnTo>
                  <a:pt x="820" y="480"/>
                </a:lnTo>
                <a:lnTo>
                  <a:pt x="821" y="482"/>
                </a:lnTo>
                <a:lnTo>
                  <a:pt x="821" y="482"/>
                </a:lnTo>
                <a:lnTo>
                  <a:pt x="816" y="484"/>
                </a:lnTo>
                <a:lnTo>
                  <a:pt x="812" y="485"/>
                </a:lnTo>
                <a:lnTo>
                  <a:pt x="811" y="486"/>
                </a:lnTo>
                <a:lnTo>
                  <a:pt x="811" y="487"/>
                </a:lnTo>
                <a:lnTo>
                  <a:pt x="811" y="487"/>
                </a:lnTo>
                <a:lnTo>
                  <a:pt x="812" y="487"/>
                </a:lnTo>
                <a:lnTo>
                  <a:pt x="815" y="486"/>
                </a:lnTo>
                <a:lnTo>
                  <a:pt x="815" y="486"/>
                </a:lnTo>
                <a:lnTo>
                  <a:pt x="815" y="486"/>
                </a:lnTo>
                <a:lnTo>
                  <a:pt x="814" y="494"/>
                </a:lnTo>
                <a:lnTo>
                  <a:pt x="814" y="494"/>
                </a:lnTo>
                <a:lnTo>
                  <a:pt x="812" y="501"/>
                </a:lnTo>
                <a:lnTo>
                  <a:pt x="812" y="501"/>
                </a:lnTo>
                <a:lnTo>
                  <a:pt x="814" y="501"/>
                </a:lnTo>
                <a:lnTo>
                  <a:pt x="816" y="497"/>
                </a:lnTo>
                <a:lnTo>
                  <a:pt x="811" y="512"/>
                </a:lnTo>
                <a:lnTo>
                  <a:pt x="796" y="537"/>
                </a:lnTo>
                <a:lnTo>
                  <a:pt x="796" y="537"/>
                </a:lnTo>
                <a:lnTo>
                  <a:pt x="788" y="518"/>
                </a:lnTo>
                <a:lnTo>
                  <a:pt x="779" y="504"/>
                </a:lnTo>
                <a:lnTo>
                  <a:pt x="775" y="497"/>
                </a:lnTo>
                <a:lnTo>
                  <a:pt x="771" y="492"/>
                </a:lnTo>
                <a:lnTo>
                  <a:pt x="771" y="492"/>
                </a:lnTo>
                <a:lnTo>
                  <a:pt x="769" y="489"/>
                </a:lnTo>
                <a:lnTo>
                  <a:pt x="765" y="482"/>
                </a:lnTo>
                <a:lnTo>
                  <a:pt x="761" y="469"/>
                </a:lnTo>
                <a:lnTo>
                  <a:pt x="758" y="455"/>
                </a:lnTo>
                <a:lnTo>
                  <a:pt x="756" y="442"/>
                </a:lnTo>
                <a:lnTo>
                  <a:pt x="756" y="442"/>
                </a:lnTo>
                <a:lnTo>
                  <a:pt x="756" y="434"/>
                </a:lnTo>
                <a:lnTo>
                  <a:pt x="758" y="425"/>
                </a:lnTo>
                <a:lnTo>
                  <a:pt x="758" y="421"/>
                </a:lnTo>
                <a:lnTo>
                  <a:pt x="756" y="416"/>
                </a:lnTo>
                <a:lnTo>
                  <a:pt x="754" y="412"/>
                </a:lnTo>
                <a:lnTo>
                  <a:pt x="752" y="407"/>
                </a:lnTo>
                <a:lnTo>
                  <a:pt x="752" y="407"/>
                </a:lnTo>
                <a:lnTo>
                  <a:pt x="742" y="393"/>
                </a:lnTo>
                <a:lnTo>
                  <a:pt x="730" y="373"/>
                </a:lnTo>
                <a:lnTo>
                  <a:pt x="717" y="348"/>
                </a:lnTo>
                <a:lnTo>
                  <a:pt x="717" y="348"/>
                </a:lnTo>
                <a:lnTo>
                  <a:pt x="718" y="344"/>
                </a:lnTo>
                <a:lnTo>
                  <a:pt x="718" y="340"/>
                </a:lnTo>
                <a:lnTo>
                  <a:pt x="717" y="338"/>
                </a:lnTo>
                <a:lnTo>
                  <a:pt x="717" y="338"/>
                </a:lnTo>
                <a:lnTo>
                  <a:pt x="712" y="334"/>
                </a:lnTo>
                <a:lnTo>
                  <a:pt x="702" y="328"/>
                </a:lnTo>
                <a:lnTo>
                  <a:pt x="702" y="328"/>
                </a:lnTo>
                <a:lnTo>
                  <a:pt x="673" y="315"/>
                </a:lnTo>
                <a:lnTo>
                  <a:pt x="652" y="308"/>
                </a:lnTo>
                <a:lnTo>
                  <a:pt x="615" y="295"/>
                </a:lnTo>
                <a:lnTo>
                  <a:pt x="615" y="295"/>
                </a:lnTo>
                <a:lnTo>
                  <a:pt x="627" y="289"/>
                </a:lnTo>
                <a:lnTo>
                  <a:pt x="636" y="284"/>
                </a:lnTo>
                <a:lnTo>
                  <a:pt x="640" y="280"/>
                </a:lnTo>
                <a:lnTo>
                  <a:pt x="642" y="278"/>
                </a:lnTo>
                <a:lnTo>
                  <a:pt x="642" y="278"/>
                </a:lnTo>
                <a:lnTo>
                  <a:pt x="646" y="272"/>
                </a:lnTo>
                <a:lnTo>
                  <a:pt x="648" y="264"/>
                </a:lnTo>
                <a:lnTo>
                  <a:pt x="651" y="255"/>
                </a:lnTo>
                <a:lnTo>
                  <a:pt x="652" y="248"/>
                </a:lnTo>
                <a:lnTo>
                  <a:pt x="652" y="248"/>
                </a:lnTo>
                <a:lnTo>
                  <a:pt x="653" y="239"/>
                </a:lnTo>
                <a:lnTo>
                  <a:pt x="656" y="227"/>
                </a:lnTo>
                <a:lnTo>
                  <a:pt x="656" y="222"/>
                </a:lnTo>
                <a:lnTo>
                  <a:pt x="654" y="215"/>
                </a:lnTo>
                <a:lnTo>
                  <a:pt x="652" y="209"/>
                </a:lnTo>
                <a:lnTo>
                  <a:pt x="648" y="204"/>
                </a:lnTo>
                <a:lnTo>
                  <a:pt x="648" y="204"/>
                </a:lnTo>
                <a:lnTo>
                  <a:pt x="637" y="193"/>
                </a:lnTo>
                <a:lnTo>
                  <a:pt x="625" y="182"/>
                </a:lnTo>
                <a:lnTo>
                  <a:pt x="618" y="174"/>
                </a:lnTo>
                <a:lnTo>
                  <a:pt x="613" y="167"/>
                </a:lnTo>
                <a:lnTo>
                  <a:pt x="608" y="158"/>
                </a:lnTo>
                <a:lnTo>
                  <a:pt x="606" y="147"/>
                </a:lnTo>
                <a:lnTo>
                  <a:pt x="606" y="147"/>
                </a:lnTo>
                <a:lnTo>
                  <a:pt x="606" y="139"/>
                </a:lnTo>
                <a:lnTo>
                  <a:pt x="606" y="133"/>
                </a:lnTo>
                <a:lnTo>
                  <a:pt x="606" y="119"/>
                </a:lnTo>
                <a:lnTo>
                  <a:pt x="607" y="108"/>
                </a:lnTo>
                <a:lnTo>
                  <a:pt x="607" y="98"/>
                </a:lnTo>
                <a:lnTo>
                  <a:pt x="607" y="98"/>
                </a:lnTo>
                <a:lnTo>
                  <a:pt x="605" y="87"/>
                </a:lnTo>
                <a:lnTo>
                  <a:pt x="600" y="73"/>
                </a:lnTo>
                <a:lnTo>
                  <a:pt x="592" y="57"/>
                </a:lnTo>
                <a:lnTo>
                  <a:pt x="584" y="40"/>
                </a:lnTo>
                <a:lnTo>
                  <a:pt x="584" y="40"/>
                </a:lnTo>
                <a:lnTo>
                  <a:pt x="577" y="32"/>
                </a:lnTo>
                <a:lnTo>
                  <a:pt x="571" y="25"/>
                </a:lnTo>
                <a:lnTo>
                  <a:pt x="557" y="12"/>
                </a:lnTo>
                <a:lnTo>
                  <a:pt x="551" y="7"/>
                </a:lnTo>
                <a:lnTo>
                  <a:pt x="544" y="3"/>
                </a:lnTo>
                <a:lnTo>
                  <a:pt x="538" y="1"/>
                </a:lnTo>
                <a:lnTo>
                  <a:pt x="531" y="0"/>
                </a:lnTo>
                <a:lnTo>
                  <a:pt x="531" y="0"/>
                </a:lnTo>
                <a:lnTo>
                  <a:pt x="514" y="0"/>
                </a:lnTo>
                <a:lnTo>
                  <a:pt x="501" y="1"/>
                </a:lnTo>
                <a:lnTo>
                  <a:pt x="495" y="2"/>
                </a:lnTo>
                <a:lnTo>
                  <a:pt x="493" y="3"/>
                </a:lnTo>
                <a:lnTo>
                  <a:pt x="493" y="3"/>
                </a:lnTo>
                <a:lnTo>
                  <a:pt x="490" y="2"/>
                </a:lnTo>
                <a:lnTo>
                  <a:pt x="483" y="0"/>
                </a:lnTo>
                <a:lnTo>
                  <a:pt x="478" y="0"/>
                </a:lnTo>
                <a:lnTo>
                  <a:pt x="472" y="0"/>
                </a:lnTo>
                <a:lnTo>
                  <a:pt x="465" y="1"/>
                </a:lnTo>
                <a:lnTo>
                  <a:pt x="458" y="3"/>
                </a:lnTo>
                <a:lnTo>
                  <a:pt x="458" y="3"/>
                </a:lnTo>
                <a:lnTo>
                  <a:pt x="443" y="10"/>
                </a:lnTo>
                <a:lnTo>
                  <a:pt x="428" y="17"/>
                </a:lnTo>
                <a:lnTo>
                  <a:pt x="422" y="21"/>
                </a:lnTo>
                <a:lnTo>
                  <a:pt x="414" y="27"/>
                </a:lnTo>
                <a:lnTo>
                  <a:pt x="408" y="35"/>
                </a:lnTo>
                <a:lnTo>
                  <a:pt x="403" y="43"/>
                </a:lnTo>
                <a:lnTo>
                  <a:pt x="403" y="43"/>
                </a:lnTo>
                <a:lnTo>
                  <a:pt x="398" y="55"/>
                </a:lnTo>
                <a:lnTo>
                  <a:pt x="396" y="68"/>
                </a:lnTo>
                <a:lnTo>
                  <a:pt x="393" y="82"/>
                </a:lnTo>
                <a:lnTo>
                  <a:pt x="392" y="97"/>
                </a:lnTo>
                <a:lnTo>
                  <a:pt x="390" y="123"/>
                </a:lnTo>
                <a:lnTo>
                  <a:pt x="388" y="138"/>
                </a:lnTo>
                <a:lnTo>
                  <a:pt x="388" y="138"/>
                </a:lnTo>
                <a:lnTo>
                  <a:pt x="387" y="149"/>
                </a:lnTo>
                <a:lnTo>
                  <a:pt x="385" y="166"/>
                </a:lnTo>
                <a:lnTo>
                  <a:pt x="382" y="176"/>
                </a:lnTo>
                <a:lnTo>
                  <a:pt x="378" y="185"/>
                </a:lnTo>
                <a:lnTo>
                  <a:pt x="375" y="194"/>
                </a:lnTo>
                <a:lnTo>
                  <a:pt x="368" y="203"/>
                </a:lnTo>
                <a:lnTo>
                  <a:pt x="368" y="203"/>
                </a:lnTo>
                <a:lnTo>
                  <a:pt x="347" y="228"/>
                </a:lnTo>
                <a:lnTo>
                  <a:pt x="341" y="238"/>
                </a:lnTo>
                <a:lnTo>
                  <a:pt x="340" y="243"/>
                </a:lnTo>
                <a:lnTo>
                  <a:pt x="339" y="248"/>
                </a:lnTo>
                <a:lnTo>
                  <a:pt x="339" y="248"/>
                </a:lnTo>
                <a:lnTo>
                  <a:pt x="339" y="253"/>
                </a:lnTo>
                <a:lnTo>
                  <a:pt x="340" y="259"/>
                </a:lnTo>
                <a:lnTo>
                  <a:pt x="346" y="270"/>
                </a:lnTo>
                <a:lnTo>
                  <a:pt x="351" y="279"/>
                </a:lnTo>
                <a:lnTo>
                  <a:pt x="353" y="283"/>
                </a:lnTo>
                <a:lnTo>
                  <a:pt x="358" y="273"/>
                </a:lnTo>
                <a:lnTo>
                  <a:pt x="358" y="273"/>
                </a:lnTo>
                <a:lnTo>
                  <a:pt x="358" y="282"/>
                </a:lnTo>
                <a:lnTo>
                  <a:pt x="360" y="288"/>
                </a:lnTo>
                <a:lnTo>
                  <a:pt x="361" y="290"/>
                </a:lnTo>
                <a:lnTo>
                  <a:pt x="363" y="293"/>
                </a:lnTo>
                <a:lnTo>
                  <a:pt x="363" y="293"/>
                </a:lnTo>
                <a:lnTo>
                  <a:pt x="371" y="296"/>
                </a:lnTo>
                <a:lnTo>
                  <a:pt x="373" y="298"/>
                </a:lnTo>
                <a:lnTo>
                  <a:pt x="373" y="288"/>
                </a:lnTo>
                <a:lnTo>
                  <a:pt x="373" y="288"/>
                </a:lnTo>
                <a:lnTo>
                  <a:pt x="381" y="293"/>
                </a:lnTo>
                <a:lnTo>
                  <a:pt x="388" y="298"/>
                </a:lnTo>
                <a:lnTo>
                  <a:pt x="398" y="288"/>
                </a:lnTo>
                <a:lnTo>
                  <a:pt x="398" y="288"/>
                </a:lnTo>
                <a:lnTo>
                  <a:pt x="401" y="294"/>
                </a:lnTo>
                <a:lnTo>
                  <a:pt x="403" y="299"/>
                </a:lnTo>
                <a:lnTo>
                  <a:pt x="403" y="303"/>
                </a:lnTo>
                <a:lnTo>
                  <a:pt x="403" y="303"/>
                </a:lnTo>
                <a:lnTo>
                  <a:pt x="402" y="308"/>
                </a:lnTo>
                <a:lnTo>
                  <a:pt x="401" y="314"/>
                </a:lnTo>
                <a:lnTo>
                  <a:pt x="398" y="316"/>
                </a:lnTo>
                <a:lnTo>
                  <a:pt x="396" y="319"/>
                </a:lnTo>
                <a:lnTo>
                  <a:pt x="393" y="321"/>
                </a:lnTo>
                <a:lnTo>
                  <a:pt x="388" y="323"/>
                </a:lnTo>
                <a:lnTo>
                  <a:pt x="388" y="323"/>
                </a:lnTo>
                <a:lnTo>
                  <a:pt x="370" y="328"/>
                </a:lnTo>
                <a:lnTo>
                  <a:pt x="343" y="336"/>
                </a:lnTo>
                <a:lnTo>
                  <a:pt x="320" y="345"/>
                </a:lnTo>
                <a:lnTo>
                  <a:pt x="309" y="348"/>
                </a:lnTo>
                <a:lnTo>
                  <a:pt x="309" y="348"/>
                </a:lnTo>
                <a:lnTo>
                  <a:pt x="307" y="349"/>
                </a:lnTo>
                <a:lnTo>
                  <a:pt x="304" y="354"/>
                </a:lnTo>
                <a:lnTo>
                  <a:pt x="299" y="359"/>
                </a:lnTo>
                <a:lnTo>
                  <a:pt x="294" y="363"/>
                </a:lnTo>
                <a:lnTo>
                  <a:pt x="294" y="363"/>
                </a:lnTo>
                <a:lnTo>
                  <a:pt x="289" y="370"/>
                </a:lnTo>
                <a:lnTo>
                  <a:pt x="279" y="388"/>
                </a:lnTo>
                <a:lnTo>
                  <a:pt x="253" y="441"/>
                </a:lnTo>
                <a:lnTo>
                  <a:pt x="214" y="522"/>
                </a:lnTo>
                <a:lnTo>
                  <a:pt x="214" y="522"/>
                </a:lnTo>
                <a:lnTo>
                  <a:pt x="207" y="511"/>
                </a:lnTo>
                <a:lnTo>
                  <a:pt x="189" y="491"/>
                </a:lnTo>
                <a:lnTo>
                  <a:pt x="164" y="462"/>
                </a:lnTo>
                <a:lnTo>
                  <a:pt x="164" y="462"/>
                </a:lnTo>
                <a:lnTo>
                  <a:pt x="154" y="447"/>
                </a:lnTo>
                <a:lnTo>
                  <a:pt x="154" y="447"/>
                </a:lnTo>
                <a:lnTo>
                  <a:pt x="139" y="407"/>
                </a:lnTo>
                <a:lnTo>
                  <a:pt x="139" y="407"/>
                </a:lnTo>
                <a:lnTo>
                  <a:pt x="139" y="399"/>
                </a:lnTo>
                <a:lnTo>
                  <a:pt x="141" y="393"/>
                </a:lnTo>
                <a:lnTo>
                  <a:pt x="139" y="388"/>
                </a:lnTo>
                <a:lnTo>
                  <a:pt x="139" y="388"/>
                </a:lnTo>
                <a:lnTo>
                  <a:pt x="133" y="368"/>
                </a:lnTo>
                <a:lnTo>
                  <a:pt x="130" y="355"/>
                </a:lnTo>
                <a:lnTo>
                  <a:pt x="127" y="350"/>
                </a:lnTo>
                <a:lnTo>
                  <a:pt x="125" y="348"/>
                </a:lnTo>
                <a:lnTo>
                  <a:pt x="125" y="348"/>
                </a:lnTo>
                <a:lnTo>
                  <a:pt x="118" y="343"/>
                </a:lnTo>
                <a:lnTo>
                  <a:pt x="115" y="338"/>
                </a:lnTo>
                <a:lnTo>
                  <a:pt x="115" y="338"/>
                </a:lnTo>
                <a:lnTo>
                  <a:pt x="110" y="331"/>
                </a:lnTo>
                <a:lnTo>
                  <a:pt x="100" y="318"/>
                </a:lnTo>
                <a:lnTo>
                  <a:pt x="100" y="318"/>
                </a:lnTo>
                <a:lnTo>
                  <a:pt x="91" y="303"/>
                </a:lnTo>
                <a:lnTo>
                  <a:pt x="88" y="299"/>
                </a:lnTo>
                <a:lnTo>
                  <a:pt x="85" y="298"/>
                </a:lnTo>
                <a:lnTo>
                  <a:pt x="75" y="298"/>
                </a:lnTo>
                <a:lnTo>
                  <a:pt x="35" y="193"/>
                </a:lnTo>
                <a:lnTo>
                  <a:pt x="35" y="193"/>
                </a:lnTo>
                <a:lnTo>
                  <a:pt x="40" y="189"/>
                </a:lnTo>
                <a:lnTo>
                  <a:pt x="52" y="179"/>
                </a:lnTo>
                <a:lnTo>
                  <a:pt x="65" y="167"/>
                </a:lnTo>
                <a:lnTo>
                  <a:pt x="71" y="161"/>
                </a:lnTo>
                <a:lnTo>
                  <a:pt x="75" y="153"/>
                </a:lnTo>
                <a:lnTo>
                  <a:pt x="75" y="153"/>
                </a:lnTo>
                <a:lnTo>
                  <a:pt x="80" y="139"/>
                </a:lnTo>
                <a:lnTo>
                  <a:pt x="81" y="126"/>
                </a:lnTo>
                <a:lnTo>
                  <a:pt x="81" y="118"/>
                </a:lnTo>
                <a:lnTo>
                  <a:pt x="80" y="113"/>
                </a:lnTo>
                <a:lnTo>
                  <a:pt x="79" y="107"/>
                </a:lnTo>
                <a:lnTo>
                  <a:pt x="75" y="103"/>
                </a:lnTo>
                <a:lnTo>
                  <a:pt x="75" y="103"/>
                </a:lnTo>
                <a:lnTo>
                  <a:pt x="70" y="99"/>
                </a:lnTo>
                <a:lnTo>
                  <a:pt x="62" y="97"/>
                </a:lnTo>
                <a:lnTo>
                  <a:pt x="54" y="94"/>
                </a:lnTo>
                <a:lnTo>
                  <a:pt x="45" y="94"/>
                </a:lnTo>
                <a:lnTo>
                  <a:pt x="35" y="94"/>
                </a:lnTo>
                <a:lnTo>
                  <a:pt x="25" y="97"/>
                </a:lnTo>
                <a:lnTo>
                  <a:pt x="18" y="102"/>
                </a:lnTo>
                <a:lnTo>
                  <a:pt x="14" y="104"/>
                </a:lnTo>
                <a:lnTo>
                  <a:pt x="10" y="108"/>
                </a:lnTo>
                <a:lnTo>
                  <a:pt x="10" y="108"/>
                </a:lnTo>
                <a:lnTo>
                  <a:pt x="5" y="116"/>
                </a:lnTo>
                <a:lnTo>
                  <a:pt x="1" y="124"/>
                </a:lnTo>
                <a:lnTo>
                  <a:pt x="0" y="132"/>
                </a:lnTo>
                <a:lnTo>
                  <a:pt x="0" y="139"/>
                </a:lnTo>
                <a:lnTo>
                  <a:pt x="3" y="154"/>
                </a:lnTo>
                <a:lnTo>
                  <a:pt x="5" y="168"/>
                </a:lnTo>
                <a:lnTo>
                  <a:pt x="5" y="168"/>
                </a:lnTo>
                <a:lnTo>
                  <a:pt x="9" y="181"/>
                </a:lnTo>
                <a:lnTo>
                  <a:pt x="14" y="189"/>
                </a:lnTo>
                <a:lnTo>
                  <a:pt x="20" y="198"/>
                </a:lnTo>
                <a:lnTo>
                  <a:pt x="60" y="308"/>
                </a:lnTo>
                <a:lnTo>
                  <a:pt x="60" y="308"/>
                </a:lnTo>
                <a:lnTo>
                  <a:pt x="50" y="315"/>
                </a:lnTo>
                <a:lnTo>
                  <a:pt x="40" y="323"/>
                </a:lnTo>
                <a:lnTo>
                  <a:pt x="40" y="323"/>
                </a:lnTo>
                <a:lnTo>
                  <a:pt x="42" y="328"/>
                </a:lnTo>
                <a:lnTo>
                  <a:pt x="45" y="333"/>
                </a:lnTo>
                <a:lnTo>
                  <a:pt x="45" y="333"/>
                </a:lnTo>
                <a:lnTo>
                  <a:pt x="42" y="340"/>
                </a:lnTo>
                <a:lnTo>
                  <a:pt x="41" y="348"/>
                </a:lnTo>
                <a:lnTo>
                  <a:pt x="40" y="353"/>
                </a:lnTo>
                <a:lnTo>
                  <a:pt x="40" y="353"/>
                </a:lnTo>
                <a:lnTo>
                  <a:pt x="39" y="361"/>
                </a:lnTo>
                <a:lnTo>
                  <a:pt x="39" y="365"/>
                </a:lnTo>
                <a:lnTo>
                  <a:pt x="40" y="368"/>
                </a:lnTo>
                <a:lnTo>
                  <a:pt x="40" y="368"/>
                </a:lnTo>
                <a:lnTo>
                  <a:pt x="41" y="371"/>
                </a:lnTo>
                <a:lnTo>
                  <a:pt x="44" y="379"/>
                </a:lnTo>
                <a:lnTo>
                  <a:pt x="45" y="393"/>
                </a:lnTo>
                <a:lnTo>
                  <a:pt x="45" y="393"/>
                </a:lnTo>
                <a:lnTo>
                  <a:pt x="46" y="399"/>
                </a:lnTo>
                <a:lnTo>
                  <a:pt x="49" y="406"/>
                </a:lnTo>
                <a:lnTo>
                  <a:pt x="51" y="414"/>
                </a:lnTo>
                <a:lnTo>
                  <a:pt x="54" y="416"/>
                </a:lnTo>
                <a:lnTo>
                  <a:pt x="55" y="417"/>
                </a:lnTo>
                <a:lnTo>
                  <a:pt x="55" y="417"/>
                </a:lnTo>
                <a:lnTo>
                  <a:pt x="60" y="420"/>
                </a:lnTo>
                <a:lnTo>
                  <a:pt x="69" y="425"/>
                </a:lnTo>
                <a:lnTo>
                  <a:pt x="80" y="432"/>
                </a:lnTo>
                <a:lnTo>
                  <a:pt x="85" y="462"/>
                </a:lnTo>
                <a:lnTo>
                  <a:pt x="85" y="462"/>
                </a:lnTo>
                <a:lnTo>
                  <a:pt x="88" y="460"/>
                </a:lnTo>
                <a:lnTo>
                  <a:pt x="95" y="457"/>
                </a:lnTo>
                <a:lnTo>
                  <a:pt x="95" y="457"/>
                </a:lnTo>
                <a:lnTo>
                  <a:pt x="97" y="454"/>
                </a:lnTo>
                <a:lnTo>
                  <a:pt x="101" y="447"/>
                </a:lnTo>
                <a:lnTo>
                  <a:pt x="105" y="437"/>
                </a:lnTo>
                <a:lnTo>
                  <a:pt x="115" y="467"/>
                </a:lnTo>
                <a:lnTo>
                  <a:pt x="105" y="482"/>
                </a:lnTo>
                <a:lnTo>
                  <a:pt x="105" y="482"/>
                </a:lnTo>
                <a:lnTo>
                  <a:pt x="134" y="547"/>
                </a:lnTo>
                <a:lnTo>
                  <a:pt x="134" y="547"/>
                </a:lnTo>
                <a:lnTo>
                  <a:pt x="143" y="562"/>
                </a:lnTo>
                <a:lnTo>
                  <a:pt x="158" y="586"/>
                </a:lnTo>
                <a:lnTo>
                  <a:pt x="167" y="597"/>
                </a:lnTo>
                <a:lnTo>
                  <a:pt x="176" y="607"/>
                </a:lnTo>
                <a:lnTo>
                  <a:pt x="183" y="614"/>
                </a:lnTo>
                <a:lnTo>
                  <a:pt x="187" y="616"/>
                </a:lnTo>
                <a:lnTo>
                  <a:pt x="189" y="617"/>
                </a:lnTo>
                <a:lnTo>
                  <a:pt x="189" y="617"/>
                </a:lnTo>
                <a:lnTo>
                  <a:pt x="203" y="618"/>
                </a:lnTo>
                <a:lnTo>
                  <a:pt x="222" y="618"/>
                </a:lnTo>
                <a:lnTo>
                  <a:pt x="239" y="616"/>
                </a:lnTo>
                <a:lnTo>
                  <a:pt x="245" y="614"/>
                </a:lnTo>
                <a:lnTo>
                  <a:pt x="249" y="612"/>
                </a:lnTo>
                <a:lnTo>
                  <a:pt x="249" y="612"/>
                </a:lnTo>
                <a:lnTo>
                  <a:pt x="265" y="593"/>
                </a:lnTo>
                <a:lnTo>
                  <a:pt x="291" y="560"/>
                </a:lnTo>
                <a:lnTo>
                  <a:pt x="329" y="512"/>
                </a:lnTo>
                <a:lnTo>
                  <a:pt x="329" y="512"/>
                </a:lnTo>
                <a:lnTo>
                  <a:pt x="346" y="553"/>
                </a:lnTo>
                <a:lnTo>
                  <a:pt x="357" y="581"/>
                </a:lnTo>
                <a:lnTo>
                  <a:pt x="362" y="590"/>
                </a:lnTo>
                <a:lnTo>
                  <a:pt x="363" y="592"/>
                </a:lnTo>
                <a:lnTo>
                  <a:pt x="363" y="592"/>
                </a:lnTo>
                <a:lnTo>
                  <a:pt x="367" y="610"/>
                </a:lnTo>
                <a:lnTo>
                  <a:pt x="373" y="651"/>
                </a:lnTo>
                <a:lnTo>
                  <a:pt x="383" y="712"/>
                </a:lnTo>
                <a:lnTo>
                  <a:pt x="363" y="772"/>
                </a:lnTo>
                <a:close/>
                <a:moveTo>
                  <a:pt x="319" y="879"/>
                </a:moveTo>
                <a:lnTo>
                  <a:pt x="319" y="879"/>
                </a:lnTo>
                <a:lnTo>
                  <a:pt x="320" y="878"/>
                </a:lnTo>
                <a:lnTo>
                  <a:pt x="320" y="878"/>
                </a:lnTo>
                <a:lnTo>
                  <a:pt x="319" y="879"/>
                </a:lnTo>
                <a:lnTo>
                  <a:pt x="319" y="879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id="{6786A22C-C5B8-354C-F4DC-C8CE96C46280}"/>
              </a:ext>
            </a:extLst>
          </p:cNvPr>
          <p:cNvSpPr>
            <a:spLocks/>
          </p:cNvSpPr>
          <p:nvPr/>
        </p:nvSpPr>
        <p:spPr bwMode="auto">
          <a:xfrm>
            <a:off x="7158343" y="3798935"/>
            <a:ext cx="1285831" cy="2555894"/>
          </a:xfrm>
          <a:custGeom>
            <a:avLst/>
            <a:gdLst>
              <a:gd name="T0" fmla="*/ 304 w 1060"/>
              <a:gd name="T1" fmla="*/ 666 h 2107"/>
              <a:gd name="T2" fmla="*/ 306 w 1060"/>
              <a:gd name="T3" fmla="*/ 765 h 2107"/>
              <a:gd name="T4" fmla="*/ 304 w 1060"/>
              <a:gd name="T5" fmla="*/ 808 h 2107"/>
              <a:gd name="T6" fmla="*/ 347 w 1060"/>
              <a:gd name="T7" fmla="*/ 854 h 2107"/>
              <a:gd name="T8" fmla="*/ 381 w 1060"/>
              <a:gd name="T9" fmla="*/ 865 h 2107"/>
              <a:gd name="T10" fmla="*/ 445 w 1060"/>
              <a:gd name="T11" fmla="*/ 855 h 2107"/>
              <a:gd name="T12" fmla="*/ 412 w 1060"/>
              <a:gd name="T13" fmla="*/ 924 h 2107"/>
              <a:gd name="T14" fmla="*/ 206 w 1060"/>
              <a:gd name="T15" fmla="*/ 985 h 2107"/>
              <a:gd name="T16" fmla="*/ 149 w 1060"/>
              <a:gd name="T17" fmla="*/ 933 h 2107"/>
              <a:gd name="T18" fmla="*/ 72 w 1060"/>
              <a:gd name="T19" fmla="*/ 800 h 2107"/>
              <a:gd name="T20" fmla="*/ 78 w 1060"/>
              <a:gd name="T21" fmla="*/ 731 h 2107"/>
              <a:gd name="T22" fmla="*/ 0 w 1060"/>
              <a:gd name="T23" fmla="*/ 765 h 2107"/>
              <a:gd name="T24" fmla="*/ 85 w 1060"/>
              <a:gd name="T25" fmla="*/ 923 h 2107"/>
              <a:gd name="T26" fmla="*/ 71 w 1060"/>
              <a:gd name="T27" fmla="*/ 948 h 2107"/>
              <a:gd name="T28" fmla="*/ 87 w 1060"/>
              <a:gd name="T29" fmla="*/ 996 h 2107"/>
              <a:gd name="T30" fmla="*/ 128 w 1060"/>
              <a:gd name="T31" fmla="*/ 1031 h 2107"/>
              <a:gd name="T32" fmla="*/ 177 w 1060"/>
              <a:gd name="T33" fmla="*/ 1026 h 2107"/>
              <a:gd name="T34" fmla="*/ 391 w 1060"/>
              <a:gd name="T35" fmla="*/ 1120 h 2107"/>
              <a:gd name="T36" fmla="*/ 551 w 1060"/>
              <a:gd name="T37" fmla="*/ 1138 h 2107"/>
              <a:gd name="T38" fmla="*/ 537 w 1060"/>
              <a:gd name="T39" fmla="*/ 1183 h 2107"/>
              <a:gd name="T40" fmla="*/ 515 w 1060"/>
              <a:gd name="T41" fmla="*/ 1259 h 2107"/>
              <a:gd name="T42" fmla="*/ 465 w 1060"/>
              <a:gd name="T43" fmla="*/ 1718 h 2107"/>
              <a:gd name="T44" fmla="*/ 443 w 1060"/>
              <a:gd name="T45" fmla="*/ 1961 h 2107"/>
              <a:gd name="T46" fmla="*/ 382 w 1060"/>
              <a:gd name="T47" fmla="*/ 2008 h 2107"/>
              <a:gd name="T48" fmla="*/ 297 w 1060"/>
              <a:gd name="T49" fmla="*/ 2104 h 2107"/>
              <a:gd name="T50" fmla="*/ 491 w 1060"/>
              <a:gd name="T51" fmla="*/ 2074 h 2107"/>
              <a:gd name="T52" fmla="*/ 513 w 1060"/>
              <a:gd name="T53" fmla="*/ 2025 h 2107"/>
              <a:gd name="T54" fmla="*/ 530 w 1060"/>
              <a:gd name="T55" fmla="*/ 1828 h 2107"/>
              <a:gd name="T56" fmla="*/ 652 w 1060"/>
              <a:gd name="T57" fmla="*/ 1642 h 2107"/>
              <a:gd name="T58" fmla="*/ 674 w 1060"/>
              <a:gd name="T59" fmla="*/ 1763 h 2107"/>
              <a:gd name="T60" fmla="*/ 659 w 1060"/>
              <a:gd name="T61" fmla="*/ 1913 h 2107"/>
              <a:gd name="T62" fmla="*/ 610 w 1060"/>
              <a:gd name="T63" fmla="*/ 1998 h 2107"/>
              <a:gd name="T64" fmla="*/ 719 w 1060"/>
              <a:gd name="T65" fmla="*/ 2077 h 2107"/>
              <a:gd name="T66" fmla="*/ 776 w 1060"/>
              <a:gd name="T67" fmla="*/ 2046 h 2107"/>
              <a:gd name="T68" fmla="*/ 726 w 1060"/>
              <a:gd name="T69" fmla="*/ 2011 h 2107"/>
              <a:gd name="T70" fmla="*/ 734 w 1060"/>
              <a:gd name="T71" fmla="*/ 1868 h 2107"/>
              <a:gd name="T72" fmla="*/ 807 w 1060"/>
              <a:gd name="T73" fmla="*/ 1604 h 2107"/>
              <a:gd name="T74" fmla="*/ 823 w 1060"/>
              <a:gd name="T75" fmla="*/ 1269 h 2107"/>
              <a:gd name="T76" fmla="*/ 831 w 1060"/>
              <a:gd name="T77" fmla="*/ 1194 h 2107"/>
              <a:gd name="T78" fmla="*/ 779 w 1060"/>
              <a:gd name="T79" fmla="*/ 760 h 2107"/>
              <a:gd name="T80" fmla="*/ 1001 w 1060"/>
              <a:gd name="T81" fmla="*/ 658 h 2107"/>
              <a:gd name="T82" fmla="*/ 1003 w 1060"/>
              <a:gd name="T83" fmla="*/ 436 h 2107"/>
              <a:gd name="T84" fmla="*/ 1037 w 1060"/>
              <a:gd name="T85" fmla="*/ 386 h 2107"/>
              <a:gd name="T86" fmla="*/ 1036 w 1060"/>
              <a:gd name="T87" fmla="*/ 344 h 2107"/>
              <a:gd name="T88" fmla="*/ 1000 w 1060"/>
              <a:gd name="T89" fmla="*/ 290 h 2107"/>
              <a:gd name="T90" fmla="*/ 974 w 1060"/>
              <a:gd name="T91" fmla="*/ 263 h 2107"/>
              <a:gd name="T92" fmla="*/ 881 w 1060"/>
              <a:gd name="T93" fmla="*/ 179 h 2107"/>
              <a:gd name="T94" fmla="*/ 789 w 1060"/>
              <a:gd name="T95" fmla="*/ 16 h 2107"/>
              <a:gd name="T96" fmla="*/ 619 w 1060"/>
              <a:gd name="T97" fmla="*/ 37 h 2107"/>
              <a:gd name="T98" fmla="*/ 592 w 1060"/>
              <a:gd name="T99" fmla="*/ 207 h 2107"/>
              <a:gd name="T100" fmla="*/ 723 w 1060"/>
              <a:gd name="T101" fmla="*/ 314 h 2107"/>
              <a:gd name="T102" fmla="*/ 921 w 1060"/>
              <a:gd name="T103" fmla="*/ 314 h 2107"/>
              <a:gd name="T104" fmla="*/ 918 w 1060"/>
              <a:gd name="T105" fmla="*/ 423 h 2107"/>
              <a:gd name="T106" fmla="*/ 923 w 1060"/>
              <a:gd name="T107" fmla="*/ 516 h 2107"/>
              <a:gd name="T108" fmla="*/ 714 w 1060"/>
              <a:gd name="T109" fmla="*/ 651 h 2107"/>
              <a:gd name="T110" fmla="*/ 575 w 1060"/>
              <a:gd name="T111" fmla="*/ 661 h 2107"/>
              <a:gd name="T112" fmla="*/ 521 w 1060"/>
              <a:gd name="T113" fmla="*/ 572 h 2107"/>
              <a:gd name="T114" fmla="*/ 488 w 1060"/>
              <a:gd name="T115" fmla="*/ 562 h 2107"/>
              <a:gd name="T116" fmla="*/ 381 w 1060"/>
              <a:gd name="T117" fmla="*/ 538 h 2107"/>
              <a:gd name="T118" fmla="*/ 331 w 1060"/>
              <a:gd name="T119" fmla="*/ 586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60" h="2107">
                <a:moveTo>
                  <a:pt x="331" y="586"/>
                </a:moveTo>
                <a:lnTo>
                  <a:pt x="331" y="586"/>
                </a:lnTo>
                <a:lnTo>
                  <a:pt x="323" y="591"/>
                </a:lnTo>
                <a:lnTo>
                  <a:pt x="316" y="597"/>
                </a:lnTo>
                <a:lnTo>
                  <a:pt x="313" y="601"/>
                </a:lnTo>
                <a:lnTo>
                  <a:pt x="311" y="606"/>
                </a:lnTo>
                <a:lnTo>
                  <a:pt x="311" y="606"/>
                </a:lnTo>
                <a:lnTo>
                  <a:pt x="306" y="617"/>
                </a:lnTo>
                <a:lnTo>
                  <a:pt x="305" y="625"/>
                </a:lnTo>
                <a:lnTo>
                  <a:pt x="304" y="632"/>
                </a:lnTo>
                <a:lnTo>
                  <a:pt x="302" y="642"/>
                </a:lnTo>
                <a:lnTo>
                  <a:pt x="302" y="653"/>
                </a:lnTo>
                <a:lnTo>
                  <a:pt x="304" y="666"/>
                </a:lnTo>
                <a:lnTo>
                  <a:pt x="306" y="681"/>
                </a:lnTo>
                <a:lnTo>
                  <a:pt x="306" y="681"/>
                </a:lnTo>
                <a:lnTo>
                  <a:pt x="312" y="703"/>
                </a:lnTo>
                <a:lnTo>
                  <a:pt x="315" y="716"/>
                </a:lnTo>
                <a:lnTo>
                  <a:pt x="315" y="719"/>
                </a:lnTo>
                <a:lnTo>
                  <a:pt x="315" y="723"/>
                </a:lnTo>
                <a:lnTo>
                  <a:pt x="311" y="736"/>
                </a:lnTo>
                <a:lnTo>
                  <a:pt x="311" y="736"/>
                </a:lnTo>
                <a:lnTo>
                  <a:pt x="305" y="752"/>
                </a:lnTo>
                <a:lnTo>
                  <a:pt x="299" y="764"/>
                </a:lnTo>
                <a:lnTo>
                  <a:pt x="291" y="775"/>
                </a:lnTo>
                <a:lnTo>
                  <a:pt x="306" y="765"/>
                </a:lnTo>
                <a:lnTo>
                  <a:pt x="306" y="765"/>
                </a:lnTo>
                <a:lnTo>
                  <a:pt x="307" y="768"/>
                </a:lnTo>
                <a:lnTo>
                  <a:pt x="310" y="772"/>
                </a:lnTo>
                <a:lnTo>
                  <a:pt x="310" y="775"/>
                </a:lnTo>
                <a:lnTo>
                  <a:pt x="310" y="779"/>
                </a:lnTo>
                <a:lnTo>
                  <a:pt x="308" y="782"/>
                </a:lnTo>
                <a:lnTo>
                  <a:pt x="306" y="785"/>
                </a:lnTo>
                <a:lnTo>
                  <a:pt x="306" y="785"/>
                </a:lnTo>
                <a:lnTo>
                  <a:pt x="299" y="793"/>
                </a:lnTo>
                <a:lnTo>
                  <a:pt x="292" y="802"/>
                </a:lnTo>
                <a:lnTo>
                  <a:pt x="286" y="810"/>
                </a:lnTo>
                <a:lnTo>
                  <a:pt x="286" y="810"/>
                </a:lnTo>
                <a:lnTo>
                  <a:pt x="295" y="809"/>
                </a:lnTo>
                <a:lnTo>
                  <a:pt x="304" y="808"/>
                </a:lnTo>
                <a:lnTo>
                  <a:pt x="311" y="805"/>
                </a:lnTo>
                <a:lnTo>
                  <a:pt x="311" y="805"/>
                </a:lnTo>
                <a:lnTo>
                  <a:pt x="320" y="800"/>
                </a:lnTo>
                <a:lnTo>
                  <a:pt x="321" y="800"/>
                </a:lnTo>
                <a:lnTo>
                  <a:pt x="321" y="800"/>
                </a:lnTo>
                <a:lnTo>
                  <a:pt x="321" y="809"/>
                </a:lnTo>
                <a:lnTo>
                  <a:pt x="322" y="819"/>
                </a:lnTo>
                <a:lnTo>
                  <a:pt x="323" y="825"/>
                </a:lnTo>
                <a:lnTo>
                  <a:pt x="326" y="830"/>
                </a:lnTo>
                <a:lnTo>
                  <a:pt x="326" y="830"/>
                </a:lnTo>
                <a:lnTo>
                  <a:pt x="330" y="837"/>
                </a:lnTo>
                <a:lnTo>
                  <a:pt x="335" y="843"/>
                </a:lnTo>
                <a:lnTo>
                  <a:pt x="347" y="854"/>
                </a:lnTo>
                <a:lnTo>
                  <a:pt x="357" y="863"/>
                </a:lnTo>
                <a:lnTo>
                  <a:pt x="361" y="865"/>
                </a:lnTo>
                <a:lnTo>
                  <a:pt x="361" y="865"/>
                </a:lnTo>
                <a:lnTo>
                  <a:pt x="361" y="861"/>
                </a:lnTo>
                <a:lnTo>
                  <a:pt x="363" y="857"/>
                </a:lnTo>
                <a:lnTo>
                  <a:pt x="366" y="850"/>
                </a:lnTo>
                <a:lnTo>
                  <a:pt x="366" y="850"/>
                </a:lnTo>
                <a:lnTo>
                  <a:pt x="367" y="850"/>
                </a:lnTo>
                <a:lnTo>
                  <a:pt x="372" y="853"/>
                </a:lnTo>
                <a:lnTo>
                  <a:pt x="377" y="858"/>
                </a:lnTo>
                <a:lnTo>
                  <a:pt x="379" y="860"/>
                </a:lnTo>
                <a:lnTo>
                  <a:pt x="381" y="865"/>
                </a:lnTo>
                <a:lnTo>
                  <a:pt x="381" y="865"/>
                </a:lnTo>
                <a:lnTo>
                  <a:pt x="383" y="875"/>
                </a:lnTo>
                <a:lnTo>
                  <a:pt x="384" y="883"/>
                </a:lnTo>
                <a:lnTo>
                  <a:pt x="386" y="890"/>
                </a:lnTo>
                <a:lnTo>
                  <a:pt x="401" y="860"/>
                </a:lnTo>
                <a:lnTo>
                  <a:pt x="406" y="875"/>
                </a:lnTo>
                <a:lnTo>
                  <a:pt x="406" y="875"/>
                </a:lnTo>
                <a:lnTo>
                  <a:pt x="419" y="855"/>
                </a:lnTo>
                <a:lnTo>
                  <a:pt x="435" y="830"/>
                </a:lnTo>
                <a:lnTo>
                  <a:pt x="435" y="830"/>
                </a:lnTo>
                <a:lnTo>
                  <a:pt x="438" y="828"/>
                </a:lnTo>
                <a:lnTo>
                  <a:pt x="439" y="827"/>
                </a:lnTo>
                <a:lnTo>
                  <a:pt x="439" y="827"/>
                </a:lnTo>
                <a:lnTo>
                  <a:pt x="445" y="855"/>
                </a:lnTo>
                <a:lnTo>
                  <a:pt x="445" y="855"/>
                </a:lnTo>
                <a:lnTo>
                  <a:pt x="439" y="863"/>
                </a:lnTo>
                <a:lnTo>
                  <a:pt x="435" y="865"/>
                </a:lnTo>
                <a:lnTo>
                  <a:pt x="435" y="865"/>
                </a:lnTo>
                <a:lnTo>
                  <a:pt x="432" y="866"/>
                </a:lnTo>
                <a:lnTo>
                  <a:pt x="427" y="870"/>
                </a:lnTo>
                <a:lnTo>
                  <a:pt x="423" y="875"/>
                </a:lnTo>
                <a:lnTo>
                  <a:pt x="420" y="880"/>
                </a:lnTo>
                <a:lnTo>
                  <a:pt x="420" y="880"/>
                </a:lnTo>
                <a:lnTo>
                  <a:pt x="418" y="895"/>
                </a:lnTo>
                <a:lnTo>
                  <a:pt x="415" y="915"/>
                </a:lnTo>
                <a:lnTo>
                  <a:pt x="415" y="915"/>
                </a:lnTo>
                <a:lnTo>
                  <a:pt x="412" y="924"/>
                </a:lnTo>
                <a:lnTo>
                  <a:pt x="406" y="938"/>
                </a:lnTo>
                <a:lnTo>
                  <a:pt x="384" y="976"/>
                </a:lnTo>
                <a:lnTo>
                  <a:pt x="356" y="1030"/>
                </a:lnTo>
                <a:lnTo>
                  <a:pt x="281" y="1010"/>
                </a:lnTo>
                <a:lnTo>
                  <a:pt x="281" y="1010"/>
                </a:lnTo>
                <a:lnTo>
                  <a:pt x="236" y="985"/>
                </a:lnTo>
                <a:lnTo>
                  <a:pt x="236" y="985"/>
                </a:lnTo>
                <a:lnTo>
                  <a:pt x="228" y="981"/>
                </a:lnTo>
                <a:lnTo>
                  <a:pt x="221" y="980"/>
                </a:lnTo>
                <a:lnTo>
                  <a:pt x="216" y="980"/>
                </a:lnTo>
                <a:lnTo>
                  <a:pt x="216" y="980"/>
                </a:lnTo>
                <a:lnTo>
                  <a:pt x="209" y="982"/>
                </a:lnTo>
                <a:lnTo>
                  <a:pt x="206" y="985"/>
                </a:lnTo>
                <a:lnTo>
                  <a:pt x="206" y="985"/>
                </a:lnTo>
                <a:lnTo>
                  <a:pt x="197" y="979"/>
                </a:lnTo>
                <a:lnTo>
                  <a:pt x="189" y="974"/>
                </a:lnTo>
                <a:lnTo>
                  <a:pt x="187" y="971"/>
                </a:lnTo>
                <a:lnTo>
                  <a:pt x="187" y="970"/>
                </a:lnTo>
                <a:lnTo>
                  <a:pt x="187" y="970"/>
                </a:lnTo>
                <a:lnTo>
                  <a:pt x="185" y="967"/>
                </a:lnTo>
                <a:lnTo>
                  <a:pt x="182" y="964"/>
                </a:lnTo>
                <a:lnTo>
                  <a:pt x="170" y="953"/>
                </a:lnTo>
                <a:lnTo>
                  <a:pt x="158" y="941"/>
                </a:lnTo>
                <a:lnTo>
                  <a:pt x="152" y="935"/>
                </a:lnTo>
                <a:lnTo>
                  <a:pt x="152" y="935"/>
                </a:lnTo>
                <a:lnTo>
                  <a:pt x="149" y="933"/>
                </a:lnTo>
                <a:lnTo>
                  <a:pt x="146" y="931"/>
                </a:lnTo>
                <a:lnTo>
                  <a:pt x="139" y="929"/>
                </a:lnTo>
                <a:lnTo>
                  <a:pt x="132" y="925"/>
                </a:lnTo>
                <a:lnTo>
                  <a:pt x="132" y="925"/>
                </a:lnTo>
                <a:lnTo>
                  <a:pt x="124" y="921"/>
                </a:lnTo>
                <a:lnTo>
                  <a:pt x="119" y="920"/>
                </a:lnTo>
                <a:lnTo>
                  <a:pt x="114" y="918"/>
                </a:lnTo>
                <a:lnTo>
                  <a:pt x="112" y="915"/>
                </a:lnTo>
                <a:lnTo>
                  <a:pt x="112" y="915"/>
                </a:lnTo>
                <a:lnTo>
                  <a:pt x="104" y="895"/>
                </a:lnTo>
                <a:lnTo>
                  <a:pt x="91" y="855"/>
                </a:lnTo>
                <a:lnTo>
                  <a:pt x="72" y="800"/>
                </a:lnTo>
                <a:lnTo>
                  <a:pt x="72" y="800"/>
                </a:lnTo>
                <a:lnTo>
                  <a:pt x="78" y="795"/>
                </a:lnTo>
                <a:lnTo>
                  <a:pt x="83" y="790"/>
                </a:lnTo>
                <a:lnTo>
                  <a:pt x="90" y="784"/>
                </a:lnTo>
                <a:lnTo>
                  <a:pt x="95" y="777"/>
                </a:lnTo>
                <a:lnTo>
                  <a:pt x="98" y="768"/>
                </a:lnTo>
                <a:lnTo>
                  <a:pt x="100" y="764"/>
                </a:lnTo>
                <a:lnTo>
                  <a:pt x="100" y="759"/>
                </a:lnTo>
                <a:lnTo>
                  <a:pt x="100" y="755"/>
                </a:lnTo>
                <a:lnTo>
                  <a:pt x="97" y="750"/>
                </a:lnTo>
                <a:lnTo>
                  <a:pt x="97" y="750"/>
                </a:lnTo>
                <a:lnTo>
                  <a:pt x="92" y="742"/>
                </a:lnTo>
                <a:lnTo>
                  <a:pt x="86" y="736"/>
                </a:lnTo>
                <a:lnTo>
                  <a:pt x="78" y="731"/>
                </a:lnTo>
                <a:lnTo>
                  <a:pt x="71" y="727"/>
                </a:lnTo>
                <a:lnTo>
                  <a:pt x="63" y="724"/>
                </a:lnTo>
                <a:lnTo>
                  <a:pt x="55" y="724"/>
                </a:lnTo>
                <a:lnTo>
                  <a:pt x="46" y="724"/>
                </a:lnTo>
                <a:lnTo>
                  <a:pt x="37" y="726"/>
                </a:lnTo>
                <a:lnTo>
                  <a:pt x="37" y="726"/>
                </a:lnTo>
                <a:lnTo>
                  <a:pt x="29" y="728"/>
                </a:lnTo>
                <a:lnTo>
                  <a:pt x="21" y="732"/>
                </a:lnTo>
                <a:lnTo>
                  <a:pt x="14" y="737"/>
                </a:lnTo>
                <a:lnTo>
                  <a:pt x="7" y="743"/>
                </a:lnTo>
                <a:lnTo>
                  <a:pt x="2" y="749"/>
                </a:lnTo>
                <a:lnTo>
                  <a:pt x="0" y="757"/>
                </a:lnTo>
                <a:lnTo>
                  <a:pt x="0" y="765"/>
                </a:lnTo>
                <a:lnTo>
                  <a:pt x="2" y="775"/>
                </a:lnTo>
                <a:lnTo>
                  <a:pt x="2" y="775"/>
                </a:lnTo>
                <a:lnTo>
                  <a:pt x="5" y="780"/>
                </a:lnTo>
                <a:lnTo>
                  <a:pt x="7" y="784"/>
                </a:lnTo>
                <a:lnTo>
                  <a:pt x="15" y="792"/>
                </a:lnTo>
                <a:lnTo>
                  <a:pt x="22" y="797"/>
                </a:lnTo>
                <a:lnTo>
                  <a:pt x="31" y="800"/>
                </a:lnTo>
                <a:lnTo>
                  <a:pt x="40" y="803"/>
                </a:lnTo>
                <a:lnTo>
                  <a:pt x="46" y="804"/>
                </a:lnTo>
                <a:lnTo>
                  <a:pt x="52" y="805"/>
                </a:lnTo>
                <a:lnTo>
                  <a:pt x="87" y="920"/>
                </a:lnTo>
                <a:lnTo>
                  <a:pt x="87" y="920"/>
                </a:lnTo>
                <a:lnTo>
                  <a:pt x="85" y="923"/>
                </a:lnTo>
                <a:lnTo>
                  <a:pt x="82" y="924"/>
                </a:lnTo>
                <a:lnTo>
                  <a:pt x="77" y="925"/>
                </a:lnTo>
                <a:lnTo>
                  <a:pt x="77" y="925"/>
                </a:lnTo>
                <a:lnTo>
                  <a:pt x="72" y="926"/>
                </a:lnTo>
                <a:lnTo>
                  <a:pt x="68" y="930"/>
                </a:lnTo>
                <a:lnTo>
                  <a:pt x="67" y="934"/>
                </a:lnTo>
                <a:lnTo>
                  <a:pt x="67" y="935"/>
                </a:lnTo>
                <a:lnTo>
                  <a:pt x="67" y="935"/>
                </a:lnTo>
                <a:lnTo>
                  <a:pt x="71" y="940"/>
                </a:lnTo>
                <a:lnTo>
                  <a:pt x="72" y="943"/>
                </a:lnTo>
                <a:lnTo>
                  <a:pt x="72" y="945"/>
                </a:lnTo>
                <a:lnTo>
                  <a:pt x="72" y="945"/>
                </a:lnTo>
                <a:lnTo>
                  <a:pt x="71" y="948"/>
                </a:lnTo>
                <a:lnTo>
                  <a:pt x="71" y="950"/>
                </a:lnTo>
                <a:lnTo>
                  <a:pt x="72" y="955"/>
                </a:lnTo>
                <a:lnTo>
                  <a:pt x="77" y="965"/>
                </a:lnTo>
                <a:lnTo>
                  <a:pt x="77" y="965"/>
                </a:lnTo>
                <a:lnTo>
                  <a:pt x="81" y="972"/>
                </a:lnTo>
                <a:lnTo>
                  <a:pt x="82" y="980"/>
                </a:lnTo>
                <a:lnTo>
                  <a:pt x="82" y="980"/>
                </a:lnTo>
                <a:lnTo>
                  <a:pt x="82" y="981"/>
                </a:lnTo>
                <a:lnTo>
                  <a:pt x="85" y="982"/>
                </a:lnTo>
                <a:lnTo>
                  <a:pt x="86" y="985"/>
                </a:lnTo>
                <a:lnTo>
                  <a:pt x="87" y="990"/>
                </a:lnTo>
                <a:lnTo>
                  <a:pt x="87" y="990"/>
                </a:lnTo>
                <a:lnTo>
                  <a:pt x="87" y="996"/>
                </a:lnTo>
                <a:lnTo>
                  <a:pt x="86" y="1000"/>
                </a:lnTo>
                <a:lnTo>
                  <a:pt x="86" y="1001"/>
                </a:lnTo>
                <a:lnTo>
                  <a:pt x="87" y="1004"/>
                </a:lnTo>
                <a:lnTo>
                  <a:pt x="88" y="1004"/>
                </a:lnTo>
                <a:lnTo>
                  <a:pt x="92" y="1005"/>
                </a:lnTo>
                <a:lnTo>
                  <a:pt x="92" y="1005"/>
                </a:lnTo>
                <a:lnTo>
                  <a:pt x="100" y="1006"/>
                </a:lnTo>
                <a:lnTo>
                  <a:pt x="106" y="1005"/>
                </a:lnTo>
                <a:lnTo>
                  <a:pt x="112" y="1005"/>
                </a:lnTo>
                <a:lnTo>
                  <a:pt x="112" y="1005"/>
                </a:lnTo>
                <a:lnTo>
                  <a:pt x="116" y="1011"/>
                </a:lnTo>
                <a:lnTo>
                  <a:pt x="123" y="1024"/>
                </a:lnTo>
                <a:lnTo>
                  <a:pt x="128" y="1031"/>
                </a:lnTo>
                <a:lnTo>
                  <a:pt x="133" y="1036"/>
                </a:lnTo>
                <a:lnTo>
                  <a:pt x="138" y="1040"/>
                </a:lnTo>
                <a:lnTo>
                  <a:pt x="139" y="1040"/>
                </a:lnTo>
                <a:lnTo>
                  <a:pt x="142" y="1040"/>
                </a:lnTo>
                <a:lnTo>
                  <a:pt x="142" y="1040"/>
                </a:lnTo>
                <a:lnTo>
                  <a:pt x="146" y="1037"/>
                </a:lnTo>
                <a:lnTo>
                  <a:pt x="148" y="1035"/>
                </a:lnTo>
                <a:lnTo>
                  <a:pt x="151" y="1029"/>
                </a:lnTo>
                <a:lnTo>
                  <a:pt x="152" y="1022"/>
                </a:lnTo>
                <a:lnTo>
                  <a:pt x="152" y="1020"/>
                </a:lnTo>
                <a:lnTo>
                  <a:pt x="177" y="1020"/>
                </a:lnTo>
                <a:lnTo>
                  <a:pt x="177" y="1020"/>
                </a:lnTo>
                <a:lnTo>
                  <a:pt x="177" y="1026"/>
                </a:lnTo>
                <a:lnTo>
                  <a:pt x="177" y="1035"/>
                </a:lnTo>
                <a:lnTo>
                  <a:pt x="177" y="1035"/>
                </a:lnTo>
                <a:lnTo>
                  <a:pt x="184" y="1040"/>
                </a:lnTo>
                <a:lnTo>
                  <a:pt x="203" y="1051"/>
                </a:lnTo>
                <a:lnTo>
                  <a:pt x="264" y="1082"/>
                </a:lnTo>
                <a:lnTo>
                  <a:pt x="326" y="1112"/>
                </a:lnTo>
                <a:lnTo>
                  <a:pt x="350" y="1121"/>
                </a:lnTo>
                <a:lnTo>
                  <a:pt x="357" y="1123"/>
                </a:lnTo>
                <a:lnTo>
                  <a:pt x="361" y="1125"/>
                </a:lnTo>
                <a:lnTo>
                  <a:pt x="361" y="1125"/>
                </a:lnTo>
                <a:lnTo>
                  <a:pt x="377" y="1123"/>
                </a:lnTo>
                <a:lnTo>
                  <a:pt x="383" y="1122"/>
                </a:lnTo>
                <a:lnTo>
                  <a:pt x="391" y="1120"/>
                </a:lnTo>
                <a:lnTo>
                  <a:pt x="391" y="1120"/>
                </a:lnTo>
                <a:lnTo>
                  <a:pt x="399" y="1115"/>
                </a:lnTo>
                <a:lnTo>
                  <a:pt x="407" y="1110"/>
                </a:lnTo>
                <a:lnTo>
                  <a:pt x="415" y="1105"/>
                </a:lnTo>
                <a:lnTo>
                  <a:pt x="470" y="990"/>
                </a:lnTo>
                <a:lnTo>
                  <a:pt x="470" y="990"/>
                </a:lnTo>
                <a:lnTo>
                  <a:pt x="540" y="1100"/>
                </a:lnTo>
                <a:lnTo>
                  <a:pt x="540" y="1100"/>
                </a:lnTo>
                <a:lnTo>
                  <a:pt x="542" y="1106"/>
                </a:lnTo>
                <a:lnTo>
                  <a:pt x="545" y="1115"/>
                </a:lnTo>
                <a:lnTo>
                  <a:pt x="550" y="1130"/>
                </a:lnTo>
                <a:lnTo>
                  <a:pt x="550" y="1130"/>
                </a:lnTo>
                <a:lnTo>
                  <a:pt x="551" y="1138"/>
                </a:lnTo>
                <a:lnTo>
                  <a:pt x="550" y="1148"/>
                </a:lnTo>
                <a:lnTo>
                  <a:pt x="549" y="1158"/>
                </a:lnTo>
                <a:lnTo>
                  <a:pt x="546" y="1162"/>
                </a:lnTo>
                <a:lnTo>
                  <a:pt x="545" y="1165"/>
                </a:lnTo>
                <a:lnTo>
                  <a:pt x="545" y="1165"/>
                </a:lnTo>
                <a:lnTo>
                  <a:pt x="540" y="1167"/>
                </a:lnTo>
                <a:lnTo>
                  <a:pt x="536" y="1171"/>
                </a:lnTo>
                <a:lnTo>
                  <a:pt x="534" y="1173"/>
                </a:lnTo>
                <a:lnTo>
                  <a:pt x="534" y="1176"/>
                </a:lnTo>
                <a:lnTo>
                  <a:pt x="534" y="1177"/>
                </a:lnTo>
                <a:lnTo>
                  <a:pt x="535" y="1180"/>
                </a:lnTo>
                <a:lnTo>
                  <a:pt x="535" y="1180"/>
                </a:lnTo>
                <a:lnTo>
                  <a:pt x="537" y="1183"/>
                </a:lnTo>
                <a:lnTo>
                  <a:pt x="539" y="1186"/>
                </a:lnTo>
                <a:lnTo>
                  <a:pt x="539" y="1188"/>
                </a:lnTo>
                <a:lnTo>
                  <a:pt x="540" y="1189"/>
                </a:lnTo>
                <a:lnTo>
                  <a:pt x="540" y="1189"/>
                </a:lnTo>
                <a:lnTo>
                  <a:pt x="540" y="1191"/>
                </a:lnTo>
                <a:lnTo>
                  <a:pt x="539" y="1193"/>
                </a:lnTo>
                <a:lnTo>
                  <a:pt x="534" y="1201"/>
                </a:lnTo>
                <a:lnTo>
                  <a:pt x="529" y="1208"/>
                </a:lnTo>
                <a:lnTo>
                  <a:pt x="525" y="1214"/>
                </a:lnTo>
                <a:lnTo>
                  <a:pt x="525" y="1214"/>
                </a:lnTo>
                <a:lnTo>
                  <a:pt x="522" y="1224"/>
                </a:lnTo>
                <a:lnTo>
                  <a:pt x="519" y="1239"/>
                </a:lnTo>
                <a:lnTo>
                  <a:pt x="515" y="1259"/>
                </a:lnTo>
                <a:lnTo>
                  <a:pt x="535" y="1269"/>
                </a:lnTo>
                <a:lnTo>
                  <a:pt x="460" y="1618"/>
                </a:lnTo>
                <a:lnTo>
                  <a:pt x="460" y="1618"/>
                </a:lnTo>
                <a:lnTo>
                  <a:pt x="485" y="1622"/>
                </a:lnTo>
                <a:lnTo>
                  <a:pt x="485" y="1622"/>
                </a:lnTo>
                <a:lnTo>
                  <a:pt x="475" y="1652"/>
                </a:lnTo>
                <a:lnTo>
                  <a:pt x="470" y="1668"/>
                </a:lnTo>
                <a:lnTo>
                  <a:pt x="470" y="1668"/>
                </a:lnTo>
                <a:lnTo>
                  <a:pt x="470" y="1673"/>
                </a:lnTo>
                <a:lnTo>
                  <a:pt x="471" y="1682"/>
                </a:lnTo>
                <a:lnTo>
                  <a:pt x="470" y="1696"/>
                </a:lnTo>
                <a:lnTo>
                  <a:pt x="465" y="1718"/>
                </a:lnTo>
                <a:lnTo>
                  <a:pt x="465" y="1718"/>
                </a:lnTo>
                <a:lnTo>
                  <a:pt x="460" y="1742"/>
                </a:lnTo>
                <a:lnTo>
                  <a:pt x="457" y="1758"/>
                </a:lnTo>
                <a:lnTo>
                  <a:pt x="455" y="1772"/>
                </a:lnTo>
                <a:lnTo>
                  <a:pt x="455" y="1788"/>
                </a:lnTo>
                <a:lnTo>
                  <a:pt x="455" y="1788"/>
                </a:lnTo>
                <a:lnTo>
                  <a:pt x="454" y="1821"/>
                </a:lnTo>
                <a:lnTo>
                  <a:pt x="453" y="1869"/>
                </a:lnTo>
                <a:lnTo>
                  <a:pt x="449" y="1918"/>
                </a:lnTo>
                <a:lnTo>
                  <a:pt x="448" y="1935"/>
                </a:lnTo>
                <a:lnTo>
                  <a:pt x="445" y="1948"/>
                </a:lnTo>
                <a:lnTo>
                  <a:pt x="445" y="1948"/>
                </a:lnTo>
                <a:lnTo>
                  <a:pt x="444" y="1955"/>
                </a:lnTo>
                <a:lnTo>
                  <a:pt x="443" y="1961"/>
                </a:lnTo>
                <a:lnTo>
                  <a:pt x="442" y="1971"/>
                </a:lnTo>
                <a:lnTo>
                  <a:pt x="440" y="1975"/>
                </a:lnTo>
                <a:lnTo>
                  <a:pt x="437" y="1980"/>
                </a:lnTo>
                <a:lnTo>
                  <a:pt x="433" y="1986"/>
                </a:lnTo>
                <a:lnTo>
                  <a:pt x="425" y="1993"/>
                </a:lnTo>
                <a:lnTo>
                  <a:pt x="425" y="1993"/>
                </a:lnTo>
                <a:lnTo>
                  <a:pt x="409" y="2004"/>
                </a:lnTo>
                <a:lnTo>
                  <a:pt x="397" y="2013"/>
                </a:lnTo>
                <a:lnTo>
                  <a:pt x="386" y="2018"/>
                </a:lnTo>
                <a:lnTo>
                  <a:pt x="386" y="2018"/>
                </a:lnTo>
                <a:lnTo>
                  <a:pt x="384" y="2013"/>
                </a:lnTo>
                <a:lnTo>
                  <a:pt x="382" y="2009"/>
                </a:lnTo>
                <a:lnTo>
                  <a:pt x="382" y="2008"/>
                </a:lnTo>
                <a:lnTo>
                  <a:pt x="381" y="2008"/>
                </a:lnTo>
                <a:lnTo>
                  <a:pt x="381" y="2008"/>
                </a:lnTo>
                <a:lnTo>
                  <a:pt x="336" y="2040"/>
                </a:lnTo>
                <a:lnTo>
                  <a:pt x="305" y="2064"/>
                </a:lnTo>
                <a:lnTo>
                  <a:pt x="295" y="2072"/>
                </a:lnTo>
                <a:lnTo>
                  <a:pt x="291" y="2077"/>
                </a:lnTo>
                <a:lnTo>
                  <a:pt x="291" y="2077"/>
                </a:lnTo>
                <a:lnTo>
                  <a:pt x="291" y="2084"/>
                </a:lnTo>
                <a:lnTo>
                  <a:pt x="292" y="2091"/>
                </a:lnTo>
                <a:lnTo>
                  <a:pt x="294" y="2099"/>
                </a:lnTo>
                <a:lnTo>
                  <a:pt x="296" y="2102"/>
                </a:lnTo>
                <a:lnTo>
                  <a:pt x="296" y="2102"/>
                </a:lnTo>
                <a:lnTo>
                  <a:pt x="297" y="2104"/>
                </a:lnTo>
                <a:lnTo>
                  <a:pt x="299" y="2106"/>
                </a:lnTo>
                <a:lnTo>
                  <a:pt x="300" y="2107"/>
                </a:lnTo>
                <a:lnTo>
                  <a:pt x="302" y="2107"/>
                </a:lnTo>
                <a:lnTo>
                  <a:pt x="311" y="2107"/>
                </a:lnTo>
                <a:lnTo>
                  <a:pt x="311" y="2107"/>
                </a:lnTo>
                <a:lnTo>
                  <a:pt x="337" y="2102"/>
                </a:lnTo>
                <a:lnTo>
                  <a:pt x="379" y="2092"/>
                </a:lnTo>
                <a:lnTo>
                  <a:pt x="423" y="2082"/>
                </a:lnTo>
                <a:lnTo>
                  <a:pt x="442" y="2080"/>
                </a:lnTo>
                <a:lnTo>
                  <a:pt x="455" y="2077"/>
                </a:lnTo>
                <a:lnTo>
                  <a:pt x="455" y="2077"/>
                </a:lnTo>
                <a:lnTo>
                  <a:pt x="479" y="2075"/>
                </a:lnTo>
                <a:lnTo>
                  <a:pt x="491" y="2074"/>
                </a:lnTo>
                <a:lnTo>
                  <a:pt x="504" y="2071"/>
                </a:lnTo>
                <a:lnTo>
                  <a:pt x="514" y="2067"/>
                </a:lnTo>
                <a:lnTo>
                  <a:pt x="522" y="2064"/>
                </a:lnTo>
                <a:lnTo>
                  <a:pt x="526" y="2061"/>
                </a:lnTo>
                <a:lnTo>
                  <a:pt x="529" y="2059"/>
                </a:lnTo>
                <a:lnTo>
                  <a:pt x="530" y="2056"/>
                </a:lnTo>
                <a:lnTo>
                  <a:pt x="530" y="2052"/>
                </a:lnTo>
                <a:lnTo>
                  <a:pt x="530" y="2052"/>
                </a:lnTo>
                <a:lnTo>
                  <a:pt x="529" y="2046"/>
                </a:lnTo>
                <a:lnTo>
                  <a:pt x="526" y="2040"/>
                </a:lnTo>
                <a:lnTo>
                  <a:pt x="522" y="2035"/>
                </a:lnTo>
                <a:lnTo>
                  <a:pt x="520" y="2030"/>
                </a:lnTo>
                <a:lnTo>
                  <a:pt x="513" y="2025"/>
                </a:lnTo>
                <a:lnTo>
                  <a:pt x="510" y="2023"/>
                </a:lnTo>
                <a:lnTo>
                  <a:pt x="510" y="2023"/>
                </a:lnTo>
                <a:lnTo>
                  <a:pt x="505" y="2005"/>
                </a:lnTo>
                <a:lnTo>
                  <a:pt x="501" y="1989"/>
                </a:lnTo>
                <a:lnTo>
                  <a:pt x="500" y="1973"/>
                </a:lnTo>
                <a:lnTo>
                  <a:pt x="500" y="1973"/>
                </a:lnTo>
                <a:lnTo>
                  <a:pt x="503" y="1946"/>
                </a:lnTo>
                <a:lnTo>
                  <a:pt x="509" y="1907"/>
                </a:lnTo>
                <a:lnTo>
                  <a:pt x="513" y="1884"/>
                </a:lnTo>
                <a:lnTo>
                  <a:pt x="517" y="1863"/>
                </a:lnTo>
                <a:lnTo>
                  <a:pt x="524" y="1844"/>
                </a:lnTo>
                <a:lnTo>
                  <a:pt x="530" y="1828"/>
                </a:lnTo>
                <a:lnTo>
                  <a:pt x="530" y="1828"/>
                </a:lnTo>
                <a:lnTo>
                  <a:pt x="545" y="1798"/>
                </a:lnTo>
                <a:lnTo>
                  <a:pt x="547" y="1789"/>
                </a:lnTo>
                <a:lnTo>
                  <a:pt x="550" y="1773"/>
                </a:lnTo>
                <a:lnTo>
                  <a:pt x="550" y="1773"/>
                </a:lnTo>
                <a:lnTo>
                  <a:pt x="559" y="1716"/>
                </a:lnTo>
                <a:lnTo>
                  <a:pt x="565" y="1678"/>
                </a:lnTo>
                <a:lnTo>
                  <a:pt x="565" y="1678"/>
                </a:lnTo>
                <a:lnTo>
                  <a:pt x="583" y="1638"/>
                </a:lnTo>
                <a:lnTo>
                  <a:pt x="583" y="1638"/>
                </a:lnTo>
                <a:lnTo>
                  <a:pt x="616" y="1642"/>
                </a:lnTo>
                <a:lnTo>
                  <a:pt x="639" y="1643"/>
                </a:lnTo>
                <a:lnTo>
                  <a:pt x="639" y="1643"/>
                </a:lnTo>
                <a:lnTo>
                  <a:pt x="652" y="1642"/>
                </a:lnTo>
                <a:lnTo>
                  <a:pt x="664" y="1640"/>
                </a:lnTo>
                <a:lnTo>
                  <a:pt x="678" y="1635"/>
                </a:lnTo>
                <a:lnTo>
                  <a:pt x="692" y="1630"/>
                </a:lnTo>
                <a:lnTo>
                  <a:pt x="692" y="1630"/>
                </a:lnTo>
                <a:lnTo>
                  <a:pt x="690" y="1658"/>
                </a:lnTo>
                <a:lnTo>
                  <a:pt x="690" y="1670"/>
                </a:lnTo>
                <a:lnTo>
                  <a:pt x="689" y="1678"/>
                </a:lnTo>
                <a:lnTo>
                  <a:pt x="689" y="1678"/>
                </a:lnTo>
                <a:lnTo>
                  <a:pt x="687" y="1696"/>
                </a:lnTo>
                <a:lnTo>
                  <a:pt x="683" y="1720"/>
                </a:lnTo>
                <a:lnTo>
                  <a:pt x="679" y="1744"/>
                </a:lnTo>
                <a:lnTo>
                  <a:pt x="677" y="1754"/>
                </a:lnTo>
                <a:lnTo>
                  <a:pt x="674" y="1763"/>
                </a:lnTo>
                <a:lnTo>
                  <a:pt x="674" y="1763"/>
                </a:lnTo>
                <a:lnTo>
                  <a:pt x="672" y="1772"/>
                </a:lnTo>
                <a:lnTo>
                  <a:pt x="669" y="1783"/>
                </a:lnTo>
                <a:lnTo>
                  <a:pt x="664" y="1809"/>
                </a:lnTo>
                <a:lnTo>
                  <a:pt x="661" y="1837"/>
                </a:lnTo>
                <a:lnTo>
                  <a:pt x="659" y="1858"/>
                </a:lnTo>
                <a:lnTo>
                  <a:pt x="659" y="1858"/>
                </a:lnTo>
                <a:lnTo>
                  <a:pt x="659" y="1874"/>
                </a:lnTo>
                <a:lnTo>
                  <a:pt x="662" y="1890"/>
                </a:lnTo>
                <a:lnTo>
                  <a:pt x="662" y="1904"/>
                </a:lnTo>
                <a:lnTo>
                  <a:pt x="662" y="1909"/>
                </a:lnTo>
                <a:lnTo>
                  <a:pt x="659" y="1913"/>
                </a:lnTo>
                <a:lnTo>
                  <a:pt x="659" y="1913"/>
                </a:lnTo>
                <a:lnTo>
                  <a:pt x="654" y="1922"/>
                </a:lnTo>
                <a:lnTo>
                  <a:pt x="651" y="1933"/>
                </a:lnTo>
                <a:lnTo>
                  <a:pt x="644" y="1953"/>
                </a:lnTo>
                <a:lnTo>
                  <a:pt x="644" y="1953"/>
                </a:lnTo>
                <a:lnTo>
                  <a:pt x="634" y="1993"/>
                </a:lnTo>
                <a:lnTo>
                  <a:pt x="634" y="1993"/>
                </a:lnTo>
                <a:lnTo>
                  <a:pt x="632" y="1991"/>
                </a:lnTo>
                <a:lnTo>
                  <a:pt x="624" y="1991"/>
                </a:lnTo>
                <a:lnTo>
                  <a:pt x="621" y="1991"/>
                </a:lnTo>
                <a:lnTo>
                  <a:pt x="617" y="1993"/>
                </a:lnTo>
                <a:lnTo>
                  <a:pt x="613" y="1995"/>
                </a:lnTo>
                <a:lnTo>
                  <a:pt x="610" y="1998"/>
                </a:lnTo>
                <a:lnTo>
                  <a:pt x="610" y="1998"/>
                </a:lnTo>
                <a:lnTo>
                  <a:pt x="608" y="2001"/>
                </a:lnTo>
                <a:lnTo>
                  <a:pt x="608" y="2006"/>
                </a:lnTo>
                <a:lnTo>
                  <a:pt x="610" y="2011"/>
                </a:lnTo>
                <a:lnTo>
                  <a:pt x="612" y="2016"/>
                </a:lnTo>
                <a:lnTo>
                  <a:pt x="621" y="2025"/>
                </a:lnTo>
                <a:lnTo>
                  <a:pt x="629" y="2033"/>
                </a:lnTo>
                <a:lnTo>
                  <a:pt x="629" y="2033"/>
                </a:lnTo>
                <a:lnTo>
                  <a:pt x="646" y="2043"/>
                </a:lnTo>
                <a:lnTo>
                  <a:pt x="670" y="2056"/>
                </a:lnTo>
                <a:lnTo>
                  <a:pt x="698" y="2070"/>
                </a:lnTo>
                <a:lnTo>
                  <a:pt x="710" y="2075"/>
                </a:lnTo>
                <a:lnTo>
                  <a:pt x="719" y="2077"/>
                </a:lnTo>
                <a:lnTo>
                  <a:pt x="719" y="2077"/>
                </a:lnTo>
                <a:lnTo>
                  <a:pt x="728" y="2079"/>
                </a:lnTo>
                <a:lnTo>
                  <a:pt x="736" y="2079"/>
                </a:lnTo>
                <a:lnTo>
                  <a:pt x="746" y="2079"/>
                </a:lnTo>
                <a:lnTo>
                  <a:pt x="756" y="2076"/>
                </a:lnTo>
                <a:lnTo>
                  <a:pt x="765" y="2074"/>
                </a:lnTo>
                <a:lnTo>
                  <a:pt x="772" y="2069"/>
                </a:lnTo>
                <a:lnTo>
                  <a:pt x="775" y="2066"/>
                </a:lnTo>
                <a:lnTo>
                  <a:pt x="777" y="2064"/>
                </a:lnTo>
                <a:lnTo>
                  <a:pt x="779" y="2061"/>
                </a:lnTo>
                <a:lnTo>
                  <a:pt x="779" y="2057"/>
                </a:lnTo>
                <a:lnTo>
                  <a:pt x="779" y="2057"/>
                </a:lnTo>
                <a:lnTo>
                  <a:pt x="777" y="2051"/>
                </a:lnTo>
                <a:lnTo>
                  <a:pt x="776" y="2046"/>
                </a:lnTo>
                <a:lnTo>
                  <a:pt x="772" y="2038"/>
                </a:lnTo>
                <a:lnTo>
                  <a:pt x="766" y="2030"/>
                </a:lnTo>
                <a:lnTo>
                  <a:pt x="759" y="2023"/>
                </a:lnTo>
                <a:lnTo>
                  <a:pt x="759" y="2023"/>
                </a:lnTo>
                <a:lnTo>
                  <a:pt x="753" y="2015"/>
                </a:lnTo>
                <a:lnTo>
                  <a:pt x="750" y="2010"/>
                </a:lnTo>
                <a:lnTo>
                  <a:pt x="748" y="2008"/>
                </a:lnTo>
                <a:lnTo>
                  <a:pt x="744" y="2008"/>
                </a:lnTo>
                <a:lnTo>
                  <a:pt x="744" y="2008"/>
                </a:lnTo>
                <a:lnTo>
                  <a:pt x="734" y="2010"/>
                </a:lnTo>
                <a:lnTo>
                  <a:pt x="729" y="2013"/>
                </a:lnTo>
                <a:lnTo>
                  <a:pt x="729" y="2013"/>
                </a:lnTo>
                <a:lnTo>
                  <a:pt x="726" y="2011"/>
                </a:lnTo>
                <a:lnTo>
                  <a:pt x="721" y="2008"/>
                </a:lnTo>
                <a:lnTo>
                  <a:pt x="715" y="2000"/>
                </a:lnTo>
                <a:lnTo>
                  <a:pt x="712" y="1994"/>
                </a:lnTo>
                <a:lnTo>
                  <a:pt x="709" y="1988"/>
                </a:lnTo>
                <a:lnTo>
                  <a:pt x="709" y="1988"/>
                </a:lnTo>
                <a:lnTo>
                  <a:pt x="708" y="1979"/>
                </a:lnTo>
                <a:lnTo>
                  <a:pt x="707" y="1966"/>
                </a:lnTo>
                <a:lnTo>
                  <a:pt x="708" y="1953"/>
                </a:lnTo>
                <a:lnTo>
                  <a:pt x="709" y="1937"/>
                </a:lnTo>
                <a:lnTo>
                  <a:pt x="713" y="1920"/>
                </a:lnTo>
                <a:lnTo>
                  <a:pt x="718" y="1903"/>
                </a:lnTo>
                <a:lnTo>
                  <a:pt x="725" y="1885"/>
                </a:lnTo>
                <a:lnTo>
                  <a:pt x="734" y="1868"/>
                </a:lnTo>
                <a:lnTo>
                  <a:pt x="734" y="1868"/>
                </a:lnTo>
                <a:lnTo>
                  <a:pt x="744" y="1852"/>
                </a:lnTo>
                <a:lnTo>
                  <a:pt x="753" y="1834"/>
                </a:lnTo>
                <a:lnTo>
                  <a:pt x="760" y="1817"/>
                </a:lnTo>
                <a:lnTo>
                  <a:pt x="768" y="1798"/>
                </a:lnTo>
                <a:lnTo>
                  <a:pt x="775" y="1781"/>
                </a:lnTo>
                <a:lnTo>
                  <a:pt x="780" y="1763"/>
                </a:lnTo>
                <a:lnTo>
                  <a:pt x="785" y="1746"/>
                </a:lnTo>
                <a:lnTo>
                  <a:pt x="789" y="1728"/>
                </a:lnTo>
                <a:lnTo>
                  <a:pt x="789" y="1728"/>
                </a:lnTo>
                <a:lnTo>
                  <a:pt x="799" y="1666"/>
                </a:lnTo>
                <a:lnTo>
                  <a:pt x="807" y="1604"/>
                </a:lnTo>
                <a:lnTo>
                  <a:pt x="807" y="1604"/>
                </a:lnTo>
                <a:lnTo>
                  <a:pt x="873" y="1604"/>
                </a:lnTo>
                <a:lnTo>
                  <a:pt x="873" y="1604"/>
                </a:lnTo>
                <a:lnTo>
                  <a:pt x="873" y="1570"/>
                </a:lnTo>
                <a:lnTo>
                  <a:pt x="873" y="1464"/>
                </a:lnTo>
                <a:lnTo>
                  <a:pt x="873" y="1464"/>
                </a:lnTo>
                <a:lnTo>
                  <a:pt x="873" y="1445"/>
                </a:lnTo>
                <a:lnTo>
                  <a:pt x="871" y="1426"/>
                </a:lnTo>
                <a:lnTo>
                  <a:pt x="868" y="1408"/>
                </a:lnTo>
                <a:lnTo>
                  <a:pt x="865" y="1390"/>
                </a:lnTo>
                <a:lnTo>
                  <a:pt x="855" y="1354"/>
                </a:lnTo>
                <a:lnTo>
                  <a:pt x="843" y="1320"/>
                </a:lnTo>
                <a:lnTo>
                  <a:pt x="832" y="1292"/>
                </a:lnTo>
                <a:lnTo>
                  <a:pt x="823" y="1269"/>
                </a:lnTo>
                <a:lnTo>
                  <a:pt x="814" y="1249"/>
                </a:lnTo>
                <a:lnTo>
                  <a:pt x="814" y="1249"/>
                </a:lnTo>
                <a:lnTo>
                  <a:pt x="828" y="1247"/>
                </a:lnTo>
                <a:lnTo>
                  <a:pt x="837" y="1243"/>
                </a:lnTo>
                <a:lnTo>
                  <a:pt x="838" y="1242"/>
                </a:lnTo>
                <a:lnTo>
                  <a:pt x="838" y="1239"/>
                </a:lnTo>
                <a:lnTo>
                  <a:pt x="838" y="1239"/>
                </a:lnTo>
                <a:lnTo>
                  <a:pt x="833" y="1236"/>
                </a:lnTo>
                <a:lnTo>
                  <a:pt x="830" y="1232"/>
                </a:lnTo>
                <a:lnTo>
                  <a:pt x="823" y="1229"/>
                </a:lnTo>
                <a:lnTo>
                  <a:pt x="828" y="1204"/>
                </a:lnTo>
                <a:lnTo>
                  <a:pt x="828" y="1204"/>
                </a:lnTo>
                <a:lnTo>
                  <a:pt x="831" y="1194"/>
                </a:lnTo>
                <a:lnTo>
                  <a:pt x="832" y="1187"/>
                </a:lnTo>
                <a:lnTo>
                  <a:pt x="833" y="1180"/>
                </a:lnTo>
                <a:lnTo>
                  <a:pt x="833" y="1180"/>
                </a:lnTo>
                <a:lnTo>
                  <a:pt x="831" y="1142"/>
                </a:lnTo>
                <a:lnTo>
                  <a:pt x="828" y="1108"/>
                </a:lnTo>
                <a:lnTo>
                  <a:pt x="823" y="1070"/>
                </a:lnTo>
                <a:lnTo>
                  <a:pt x="823" y="1070"/>
                </a:lnTo>
                <a:lnTo>
                  <a:pt x="815" y="1017"/>
                </a:lnTo>
                <a:lnTo>
                  <a:pt x="805" y="951"/>
                </a:lnTo>
                <a:lnTo>
                  <a:pt x="795" y="890"/>
                </a:lnTo>
                <a:lnTo>
                  <a:pt x="789" y="850"/>
                </a:lnTo>
                <a:lnTo>
                  <a:pt x="789" y="850"/>
                </a:lnTo>
                <a:lnTo>
                  <a:pt x="779" y="760"/>
                </a:lnTo>
                <a:lnTo>
                  <a:pt x="779" y="760"/>
                </a:lnTo>
                <a:lnTo>
                  <a:pt x="780" y="748"/>
                </a:lnTo>
                <a:lnTo>
                  <a:pt x="781" y="738"/>
                </a:lnTo>
                <a:lnTo>
                  <a:pt x="782" y="734"/>
                </a:lnTo>
                <a:lnTo>
                  <a:pt x="784" y="731"/>
                </a:lnTo>
                <a:lnTo>
                  <a:pt x="784" y="731"/>
                </a:lnTo>
                <a:lnTo>
                  <a:pt x="787" y="728"/>
                </a:lnTo>
                <a:lnTo>
                  <a:pt x="795" y="726"/>
                </a:lnTo>
                <a:lnTo>
                  <a:pt x="821" y="717"/>
                </a:lnTo>
                <a:lnTo>
                  <a:pt x="897" y="693"/>
                </a:lnTo>
                <a:lnTo>
                  <a:pt x="938" y="681"/>
                </a:lnTo>
                <a:lnTo>
                  <a:pt x="974" y="668"/>
                </a:lnTo>
                <a:lnTo>
                  <a:pt x="1001" y="658"/>
                </a:lnTo>
                <a:lnTo>
                  <a:pt x="1009" y="653"/>
                </a:lnTo>
                <a:lnTo>
                  <a:pt x="1013" y="651"/>
                </a:lnTo>
                <a:lnTo>
                  <a:pt x="1013" y="651"/>
                </a:lnTo>
                <a:lnTo>
                  <a:pt x="1018" y="643"/>
                </a:lnTo>
                <a:lnTo>
                  <a:pt x="1021" y="638"/>
                </a:lnTo>
                <a:lnTo>
                  <a:pt x="1023" y="635"/>
                </a:lnTo>
                <a:lnTo>
                  <a:pt x="1023" y="631"/>
                </a:lnTo>
                <a:lnTo>
                  <a:pt x="1023" y="631"/>
                </a:lnTo>
                <a:lnTo>
                  <a:pt x="1019" y="600"/>
                </a:lnTo>
                <a:lnTo>
                  <a:pt x="1013" y="536"/>
                </a:lnTo>
                <a:lnTo>
                  <a:pt x="1006" y="471"/>
                </a:lnTo>
                <a:lnTo>
                  <a:pt x="1004" y="447"/>
                </a:lnTo>
                <a:lnTo>
                  <a:pt x="1003" y="436"/>
                </a:lnTo>
                <a:lnTo>
                  <a:pt x="1003" y="436"/>
                </a:lnTo>
                <a:lnTo>
                  <a:pt x="999" y="427"/>
                </a:lnTo>
                <a:lnTo>
                  <a:pt x="994" y="421"/>
                </a:lnTo>
                <a:lnTo>
                  <a:pt x="988" y="416"/>
                </a:lnTo>
                <a:lnTo>
                  <a:pt x="988" y="391"/>
                </a:lnTo>
                <a:lnTo>
                  <a:pt x="988" y="391"/>
                </a:lnTo>
                <a:lnTo>
                  <a:pt x="998" y="376"/>
                </a:lnTo>
                <a:lnTo>
                  <a:pt x="1003" y="366"/>
                </a:lnTo>
                <a:lnTo>
                  <a:pt x="1003" y="366"/>
                </a:lnTo>
                <a:lnTo>
                  <a:pt x="1018" y="378"/>
                </a:lnTo>
                <a:lnTo>
                  <a:pt x="1030" y="384"/>
                </a:lnTo>
                <a:lnTo>
                  <a:pt x="1034" y="386"/>
                </a:lnTo>
                <a:lnTo>
                  <a:pt x="1037" y="386"/>
                </a:lnTo>
                <a:lnTo>
                  <a:pt x="1037" y="386"/>
                </a:lnTo>
                <a:lnTo>
                  <a:pt x="1044" y="384"/>
                </a:lnTo>
                <a:lnTo>
                  <a:pt x="1050" y="380"/>
                </a:lnTo>
                <a:lnTo>
                  <a:pt x="1055" y="376"/>
                </a:lnTo>
                <a:lnTo>
                  <a:pt x="1057" y="374"/>
                </a:lnTo>
                <a:lnTo>
                  <a:pt x="1057" y="371"/>
                </a:lnTo>
                <a:lnTo>
                  <a:pt x="1057" y="371"/>
                </a:lnTo>
                <a:lnTo>
                  <a:pt x="1059" y="368"/>
                </a:lnTo>
                <a:lnTo>
                  <a:pt x="1060" y="365"/>
                </a:lnTo>
                <a:lnTo>
                  <a:pt x="1060" y="364"/>
                </a:lnTo>
                <a:lnTo>
                  <a:pt x="1057" y="361"/>
                </a:lnTo>
                <a:lnTo>
                  <a:pt x="1057" y="361"/>
                </a:lnTo>
                <a:lnTo>
                  <a:pt x="1036" y="344"/>
                </a:lnTo>
                <a:lnTo>
                  <a:pt x="1018" y="331"/>
                </a:lnTo>
                <a:lnTo>
                  <a:pt x="1018" y="331"/>
                </a:lnTo>
                <a:lnTo>
                  <a:pt x="1021" y="320"/>
                </a:lnTo>
                <a:lnTo>
                  <a:pt x="1024" y="313"/>
                </a:lnTo>
                <a:lnTo>
                  <a:pt x="1024" y="309"/>
                </a:lnTo>
                <a:lnTo>
                  <a:pt x="1023" y="307"/>
                </a:lnTo>
                <a:lnTo>
                  <a:pt x="1023" y="307"/>
                </a:lnTo>
                <a:lnTo>
                  <a:pt x="1019" y="303"/>
                </a:lnTo>
                <a:lnTo>
                  <a:pt x="1014" y="299"/>
                </a:lnTo>
                <a:lnTo>
                  <a:pt x="1008" y="297"/>
                </a:lnTo>
                <a:lnTo>
                  <a:pt x="1008" y="297"/>
                </a:lnTo>
                <a:lnTo>
                  <a:pt x="1004" y="293"/>
                </a:lnTo>
                <a:lnTo>
                  <a:pt x="1000" y="290"/>
                </a:lnTo>
                <a:lnTo>
                  <a:pt x="998" y="287"/>
                </a:lnTo>
                <a:lnTo>
                  <a:pt x="998" y="287"/>
                </a:lnTo>
                <a:lnTo>
                  <a:pt x="996" y="285"/>
                </a:lnTo>
                <a:lnTo>
                  <a:pt x="994" y="284"/>
                </a:lnTo>
                <a:lnTo>
                  <a:pt x="989" y="282"/>
                </a:lnTo>
                <a:lnTo>
                  <a:pt x="983" y="282"/>
                </a:lnTo>
                <a:lnTo>
                  <a:pt x="983" y="282"/>
                </a:lnTo>
                <a:lnTo>
                  <a:pt x="985" y="275"/>
                </a:lnTo>
                <a:lnTo>
                  <a:pt x="985" y="270"/>
                </a:lnTo>
                <a:lnTo>
                  <a:pt x="984" y="268"/>
                </a:lnTo>
                <a:lnTo>
                  <a:pt x="983" y="267"/>
                </a:lnTo>
                <a:lnTo>
                  <a:pt x="983" y="267"/>
                </a:lnTo>
                <a:lnTo>
                  <a:pt x="974" y="263"/>
                </a:lnTo>
                <a:lnTo>
                  <a:pt x="968" y="262"/>
                </a:lnTo>
                <a:lnTo>
                  <a:pt x="968" y="262"/>
                </a:lnTo>
                <a:lnTo>
                  <a:pt x="953" y="257"/>
                </a:lnTo>
                <a:lnTo>
                  <a:pt x="953" y="257"/>
                </a:lnTo>
                <a:lnTo>
                  <a:pt x="950" y="257"/>
                </a:lnTo>
                <a:lnTo>
                  <a:pt x="948" y="257"/>
                </a:lnTo>
                <a:lnTo>
                  <a:pt x="943" y="258"/>
                </a:lnTo>
                <a:lnTo>
                  <a:pt x="938" y="262"/>
                </a:lnTo>
                <a:lnTo>
                  <a:pt x="873" y="237"/>
                </a:lnTo>
                <a:lnTo>
                  <a:pt x="873" y="237"/>
                </a:lnTo>
                <a:lnTo>
                  <a:pt x="876" y="225"/>
                </a:lnTo>
                <a:lnTo>
                  <a:pt x="879" y="198"/>
                </a:lnTo>
                <a:lnTo>
                  <a:pt x="881" y="179"/>
                </a:lnTo>
                <a:lnTo>
                  <a:pt x="881" y="161"/>
                </a:lnTo>
                <a:lnTo>
                  <a:pt x="881" y="141"/>
                </a:lnTo>
                <a:lnTo>
                  <a:pt x="878" y="122"/>
                </a:lnTo>
                <a:lnTo>
                  <a:pt x="878" y="122"/>
                </a:lnTo>
                <a:lnTo>
                  <a:pt x="876" y="113"/>
                </a:lnTo>
                <a:lnTo>
                  <a:pt x="873" y="104"/>
                </a:lnTo>
                <a:lnTo>
                  <a:pt x="870" y="95"/>
                </a:lnTo>
                <a:lnTo>
                  <a:pt x="865" y="87"/>
                </a:lnTo>
                <a:lnTo>
                  <a:pt x="853" y="70"/>
                </a:lnTo>
                <a:lnTo>
                  <a:pt x="840" y="55"/>
                </a:lnTo>
                <a:lnTo>
                  <a:pt x="823" y="40"/>
                </a:lnTo>
                <a:lnTo>
                  <a:pt x="806" y="27"/>
                </a:lnTo>
                <a:lnTo>
                  <a:pt x="789" y="16"/>
                </a:lnTo>
                <a:lnTo>
                  <a:pt x="769" y="7"/>
                </a:lnTo>
                <a:lnTo>
                  <a:pt x="769" y="7"/>
                </a:lnTo>
                <a:lnTo>
                  <a:pt x="759" y="3"/>
                </a:lnTo>
                <a:lnTo>
                  <a:pt x="749" y="1"/>
                </a:lnTo>
                <a:lnTo>
                  <a:pt x="738" y="0"/>
                </a:lnTo>
                <a:lnTo>
                  <a:pt x="728" y="0"/>
                </a:lnTo>
                <a:lnTo>
                  <a:pt x="717" y="1"/>
                </a:lnTo>
                <a:lnTo>
                  <a:pt x="705" y="2"/>
                </a:lnTo>
                <a:lnTo>
                  <a:pt x="685" y="6"/>
                </a:lnTo>
                <a:lnTo>
                  <a:pt x="666" y="12"/>
                </a:lnTo>
                <a:lnTo>
                  <a:pt x="647" y="21"/>
                </a:lnTo>
                <a:lnTo>
                  <a:pt x="632" y="28"/>
                </a:lnTo>
                <a:lnTo>
                  <a:pt x="619" y="37"/>
                </a:lnTo>
                <a:lnTo>
                  <a:pt x="619" y="37"/>
                </a:lnTo>
                <a:lnTo>
                  <a:pt x="615" y="42"/>
                </a:lnTo>
                <a:lnTo>
                  <a:pt x="610" y="48"/>
                </a:lnTo>
                <a:lnTo>
                  <a:pt x="606" y="56"/>
                </a:lnTo>
                <a:lnTo>
                  <a:pt x="602" y="63"/>
                </a:lnTo>
                <a:lnTo>
                  <a:pt x="596" y="83"/>
                </a:lnTo>
                <a:lnTo>
                  <a:pt x="591" y="106"/>
                </a:lnTo>
                <a:lnTo>
                  <a:pt x="588" y="129"/>
                </a:lnTo>
                <a:lnTo>
                  <a:pt x="587" y="153"/>
                </a:lnTo>
                <a:lnTo>
                  <a:pt x="587" y="176"/>
                </a:lnTo>
                <a:lnTo>
                  <a:pt x="590" y="197"/>
                </a:lnTo>
                <a:lnTo>
                  <a:pt x="590" y="197"/>
                </a:lnTo>
                <a:lnTo>
                  <a:pt x="592" y="207"/>
                </a:lnTo>
                <a:lnTo>
                  <a:pt x="595" y="215"/>
                </a:lnTo>
                <a:lnTo>
                  <a:pt x="600" y="225"/>
                </a:lnTo>
                <a:lnTo>
                  <a:pt x="605" y="234"/>
                </a:lnTo>
                <a:lnTo>
                  <a:pt x="611" y="243"/>
                </a:lnTo>
                <a:lnTo>
                  <a:pt x="617" y="252"/>
                </a:lnTo>
                <a:lnTo>
                  <a:pt x="633" y="268"/>
                </a:lnTo>
                <a:lnTo>
                  <a:pt x="649" y="283"/>
                </a:lnTo>
                <a:lnTo>
                  <a:pt x="668" y="295"/>
                </a:lnTo>
                <a:lnTo>
                  <a:pt x="687" y="305"/>
                </a:lnTo>
                <a:lnTo>
                  <a:pt x="704" y="312"/>
                </a:lnTo>
                <a:lnTo>
                  <a:pt x="704" y="312"/>
                </a:lnTo>
                <a:lnTo>
                  <a:pt x="713" y="314"/>
                </a:lnTo>
                <a:lnTo>
                  <a:pt x="723" y="314"/>
                </a:lnTo>
                <a:lnTo>
                  <a:pt x="733" y="315"/>
                </a:lnTo>
                <a:lnTo>
                  <a:pt x="743" y="314"/>
                </a:lnTo>
                <a:lnTo>
                  <a:pt x="764" y="312"/>
                </a:lnTo>
                <a:lnTo>
                  <a:pt x="784" y="307"/>
                </a:lnTo>
                <a:lnTo>
                  <a:pt x="802" y="300"/>
                </a:lnTo>
                <a:lnTo>
                  <a:pt x="817" y="294"/>
                </a:lnTo>
                <a:lnTo>
                  <a:pt x="828" y="289"/>
                </a:lnTo>
                <a:lnTo>
                  <a:pt x="833" y="287"/>
                </a:lnTo>
                <a:lnTo>
                  <a:pt x="853" y="267"/>
                </a:lnTo>
                <a:lnTo>
                  <a:pt x="908" y="292"/>
                </a:lnTo>
                <a:lnTo>
                  <a:pt x="928" y="307"/>
                </a:lnTo>
                <a:lnTo>
                  <a:pt x="928" y="307"/>
                </a:lnTo>
                <a:lnTo>
                  <a:pt x="921" y="314"/>
                </a:lnTo>
                <a:lnTo>
                  <a:pt x="916" y="320"/>
                </a:lnTo>
                <a:lnTo>
                  <a:pt x="913" y="326"/>
                </a:lnTo>
                <a:lnTo>
                  <a:pt x="913" y="326"/>
                </a:lnTo>
                <a:lnTo>
                  <a:pt x="913" y="330"/>
                </a:lnTo>
                <a:lnTo>
                  <a:pt x="914" y="338"/>
                </a:lnTo>
                <a:lnTo>
                  <a:pt x="921" y="356"/>
                </a:lnTo>
                <a:lnTo>
                  <a:pt x="928" y="381"/>
                </a:lnTo>
                <a:lnTo>
                  <a:pt x="933" y="406"/>
                </a:lnTo>
                <a:lnTo>
                  <a:pt x="933" y="406"/>
                </a:lnTo>
                <a:lnTo>
                  <a:pt x="927" y="413"/>
                </a:lnTo>
                <a:lnTo>
                  <a:pt x="918" y="421"/>
                </a:lnTo>
                <a:lnTo>
                  <a:pt x="918" y="421"/>
                </a:lnTo>
                <a:lnTo>
                  <a:pt x="918" y="423"/>
                </a:lnTo>
                <a:lnTo>
                  <a:pt x="918" y="425"/>
                </a:lnTo>
                <a:lnTo>
                  <a:pt x="919" y="429"/>
                </a:lnTo>
                <a:lnTo>
                  <a:pt x="923" y="436"/>
                </a:lnTo>
                <a:lnTo>
                  <a:pt x="923" y="436"/>
                </a:lnTo>
                <a:lnTo>
                  <a:pt x="924" y="441"/>
                </a:lnTo>
                <a:lnTo>
                  <a:pt x="927" y="452"/>
                </a:lnTo>
                <a:lnTo>
                  <a:pt x="928" y="465"/>
                </a:lnTo>
                <a:lnTo>
                  <a:pt x="928" y="476"/>
                </a:lnTo>
                <a:lnTo>
                  <a:pt x="928" y="476"/>
                </a:lnTo>
                <a:lnTo>
                  <a:pt x="924" y="500"/>
                </a:lnTo>
                <a:lnTo>
                  <a:pt x="923" y="511"/>
                </a:lnTo>
                <a:lnTo>
                  <a:pt x="923" y="516"/>
                </a:lnTo>
                <a:lnTo>
                  <a:pt x="923" y="516"/>
                </a:lnTo>
                <a:lnTo>
                  <a:pt x="922" y="531"/>
                </a:lnTo>
                <a:lnTo>
                  <a:pt x="918" y="562"/>
                </a:lnTo>
                <a:lnTo>
                  <a:pt x="913" y="606"/>
                </a:lnTo>
                <a:lnTo>
                  <a:pt x="913" y="606"/>
                </a:lnTo>
                <a:lnTo>
                  <a:pt x="799" y="631"/>
                </a:lnTo>
                <a:lnTo>
                  <a:pt x="799" y="631"/>
                </a:lnTo>
                <a:lnTo>
                  <a:pt x="765" y="636"/>
                </a:lnTo>
                <a:lnTo>
                  <a:pt x="749" y="638"/>
                </a:lnTo>
                <a:lnTo>
                  <a:pt x="739" y="641"/>
                </a:lnTo>
                <a:lnTo>
                  <a:pt x="739" y="641"/>
                </a:lnTo>
                <a:lnTo>
                  <a:pt x="726" y="646"/>
                </a:lnTo>
                <a:lnTo>
                  <a:pt x="714" y="651"/>
                </a:lnTo>
                <a:lnTo>
                  <a:pt x="714" y="651"/>
                </a:lnTo>
                <a:lnTo>
                  <a:pt x="677" y="659"/>
                </a:lnTo>
                <a:lnTo>
                  <a:pt x="653" y="666"/>
                </a:lnTo>
                <a:lnTo>
                  <a:pt x="639" y="671"/>
                </a:lnTo>
                <a:lnTo>
                  <a:pt x="639" y="671"/>
                </a:lnTo>
                <a:lnTo>
                  <a:pt x="632" y="673"/>
                </a:lnTo>
                <a:lnTo>
                  <a:pt x="621" y="677"/>
                </a:lnTo>
                <a:lnTo>
                  <a:pt x="605" y="681"/>
                </a:lnTo>
                <a:lnTo>
                  <a:pt x="605" y="681"/>
                </a:lnTo>
                <a:lnTo>
                  <a:pt x="602" y="681"/>
                </a:lnTo>
                <a:lnTo>
                  <a:pt x="598" y="678"/>
                </a:lnTo>
                <a:lnTo>
                  <a:pt x="590" y="672"/>
                </a:lnTo>
                <a:lnTo>
                  <a:pt x="575" y="661"/>
                </a:lnTo>
                <a:lnTo>
                  <a:pt x="575" y="661"/>
                </a:lnTo>
                <a:lnTo>
                  <a:pt x="570" y="653"/>
                </a:lnTo>
                <a:lnTo>
                  <a:pt x="566" y="648"/>
                </a:lnTo>
                <a:lnTo>
                  <a:pt x="560" y="641"/>
                </a:lnTo>
                <a:lnTo>
                  <a:pt x="560" y="641"/>
                </a:lnTo>
                <a:lnTo>
                  <a:pt x="547" y="628"/>
                </a:lnTo>
                <a:lnTo>
                  <a:pt x="540" y="621"/>
                </a:lnTo>
                <a:lnTo>
                  <a:pt x="540" y="621"/>
                </a:lnTo>
                <a:lnTo>
                  <a:pt x="534" y="607"/>
                </a:lnTo>
                <a:lnTo>
                  <a:pt x="530" y="596"/>
                </a:lnTo>
                <a:lnTo>
                  <a:pt x="530" y="596"/>
                </a:lnTo>
                <a:lnTo>
                  <a:pt x="529" y="591"/>
                </a:lnTo>
                <a:lnTo>
                  <a:pt x="524" y="578"/>
                </a:lnTo>
                <a:lnTo>
                  <a:pt x="521" y="572"/>
                </a:lnTo>
                <a:lnTo>
                  <a:pt x="517" y="567"/>
                </a:lnTo>
                <a:lnTo>
                  <a:pt x="514" y="562"/>
                </a:lnTo>
                <a:lnTo>
                  <a:pt x="510" y="561"/>
                </a:lnTo>
                <a:lnTo>
                  <a:pt x="510" y="561"/>
                </a:lnTo>
                <a:lnTo>
                  <a:pt x="506" y="561"/>
                </a:lnTo>
                <a:lnTo>
                  <a:pt x="505" y="562"/>
                </a:lnTo>
                <a:lnTo>
                  <a:pt x="503" y="565"/>
                </a:lnTo>
                <a:lnTo>
                  <a:pt x="501" y="566"/>
                </a:lnTo>
                <a:lnTo>
                  <a:pt x="500" y="567"/>
                </a:lnTo>
                <a:lnTo>
                  <a:pt x="499" y="567"/>
                </a:lnTo>
                <a:lnTo>
                  <a:pt x="495" y="566"/>
                </a:lnTo>
                <a:lnTo>
                  <a:pt x="495" y="566"/>
                </a:lnTo>
                <a:lnTo>
                  <a:pt x="488" y="562"/>
                </a:lnTo>
                <a:lnTo>
                  <a:pt x="481" y="557"/>
                </a:lnTo>
                <a:lnTo>
                  <a:pt x="471" y="550"/>
                </a:lnTo>
                <a:lnTo>
                  <a:pt x="455" y="541"/>
                </a:lnTo>
                <a:lnTo>
                  <a:pt x="455" y="541"/>
                </a:lnTo>
                <a:lnTo>
                  <a:pt x="445" y="537"/>
                </a:lnTo>
                <a:lnTo>
                  <a:pt x="438" y="535"/>
                </a:lnTo>
                <a:lnTo>
                  <a:pt x="430" y="534"/>
                </a:lnTo>
                <a:lnTo>
                  <a:pt x="424" y="534"/>
                </a:lnTo>
                <a:lnTo>
                  <a:pt x="412" y="535"/>
                </a:lnTo>
                <a:lnTo>
                  <a:pt x="396" y="536"/>
                </a:lnTo>
                <a:lnTo>
                  <a:pt x="396" y="536"/>
                </a:lnTo>
                <a:lnTo>
                  <a:pt x="387" y="536"/>
                </a:lnTo>
                <a:lnTo>
                  <a:pt x="381" y="538"/>
                </a:lnTo>
                <a:lnTo>
                  <a:pt x="374" y="540"/>
                </a:lnTo>
                <a:lnTo>
                  <a:pt x="369" y="542"/>
                </a:lnTo>
                <a:lnTo>
                  <a:pt x="362" y="547"/>
                </a:lnTo>
                <a:lnTo>
                  <a:pt x="356" y="551"/>
                </a:lnTo>
                <a:lnTo>
                  <a:pt x="356" y="551"/>
                </a:lnTo>
                <a:lnTo>
                  <a:pt x="351" y="553"/>
                </a:lnTo>
                <a:lnTo>
                  <a:pt x="350" y="556"/>
                </a:lnTo>
                <a:lnTo>
                  <a:pt x="348" y="558"/>
                </a:lnTo>
                <a:lnTo>
                  <a:pt x="346" y="561"/>
                </a:lnTo>
                <a:lnTo>
                  <a:pt x="346" y="561"/>
                </a:lnTo>
                <a:lnTo>
                  <a:pt x="342" y="566"/>
                </a:lnTo>
                <a:lnTo>
                  <a:pt x="337" y="575"/>
                </a:lnTo>
                <a:lnTo>
                  <a:pt x="331" y="586"/>
                </a:lnTo>
                <a:lnTo>
                  <a:pt x="331" y="586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9">
            <a:extLst>
              <a:ext uri="{FF2B5EF4-FFF2-40B4-BE49-F238E27FC236}">
                <a16:creationId xmlns:a16="http://schemas.microsoft.com/office/drawing/2014/main" id="{96B17256-37DE-6320-4EC9-904E371B5297}"/>
              </a:ext>
            </a:extLst>
          </p:cNvPr>
          <p:cNvSpPr>
            <a:spLocks/>
          </p:cNvSpPr>
          <p:nvPr/>
        </p:nvSpPr>
        <p:spPr bwMode="auto">
          <a:xfrm>
            <a:off x="7158343" y="964960"/>
            <a:ext cx="1224520" cy="2464040"/>
          </a:xfrm>
          <a:custGeom>
            <a:avLst/>
            <a:gdLst>
              <a:gd name="T0" fmla="*/ 381 w 898"/>
              <a:gd name="T1" fmla="*/ 213 h 1807"/>
              <a:gd name="T2" fmla="*/ 388 w 898"/>
              <a:gd name="T3" fmla="*/ 243 h 1807"/>
              <a:gd name="T4" fmla="*/ 399 w 898"/>
              <a:gd name="T5" fmla="*/ 269 h 1807"/>
              <a:gd name="T6" fmla="*/ 459 w 898"/>
              <a:gd name="T7" fmla="*/ 315 h 1807"/>
              <a:gd name="T8" fmla="*/ 534 w 898"/>
              <a:gd name="T9" fmla="*/ 332 h 1807"/>
              <a:gd name="T10" fmla="*/ 491 w 898"/>
              <a:gd name="T11" fmla="*/ 401 h 1807"/>
              <a:gd name="T12" fmla="*/ 394 w 898"/>
              <a:gd name="T13" fmla="*/ 473 h 1807"/>
              <a:gd name="T14" fmla="*/ 346 w 898"/>
              <a:gd name="T15" fmla="*/ 406 h 1807"/>
              <a:gd name="T16" fmla="*/ 310 w 898"/>
              <a:gd name="T17" fmla="*/ 344 h 1807"/>
              <a:gd name="T18" fmla="*/ 379 w 898"/>
              <a:gd name="T19" fmla="*/ 324 h 1807"/>
              <a:gd name="T20" fmla="*/ 354 w 898"/>
              <a:gd name="T21" fmla="*/ 308 h 1807"/>
              <a:gd name="T22" fmla="*/ 260 w 898"/>
              <a:gd name="T23" fmla="*/ 347 h 1807"/>
              <a:gd name="T24" fmla="*/ 254 w 898"/>
              <a:gd name="T25" fmla="*/ 369 h 1807"/>
              <a:gd name="T26" fmla="*/ 235 w 898"/>
              <a:gd name="T27" fmla="*/ 389 h 1807"/>
              <a:gd name="T28" fmla="*/ 260 w 898"/>
              <a:gd name="T29" fmla="*/ 419 h 1807"/>
              <a:gd name="T30" fmla="*/ 310 w 898"/>
              <a:gd name="T31" fmla="*/ 438 h 1807"/>
              <a:gd name="T32" fmla="*/ 320 w 898"/>
              <a:gd name="T33" fmla="*/ 528 h 1807"/>
              <a:gd name="T34" fmla="*/ 260 w 898"/>
              <a:gd name="T35" fmla="*/ 563 h 1807"/>
              <a:gd name="T36" fmla="*/ 180 w 898"/>
              <a:gd name="T37" fmla="*/ 549 h 1807"/>
              <a:gd name="T38" fmla="*/ 22 w 898"/>
              <a:gd name="T39" fmla="*/ 516 h 1807"/>
              <a:gd name="T40" fmla="*/ 6 w 898"/>
              <a:gd name="T41" fmla="*/ 538 h 1807"/>
              <a:gd name="T42" fmla="*/ 55 w 898"/>
              <a:gd name="T43" fmla="*/ 657 h 1807"/>
              <a:gd name="T44" fmla="*/ 178 w 898"/>
              <a:gd name="T45" fmla="*/ 669 h 1807"/>
              <a:gd name="T46" fmla="*/ 238 w 898"/>
              <a:gd name="T47" fmla="*/ 601 h 1807"/>
              <a:gd name="T48" fmla="*/ 290 w 898"/>
              <a:gd name="T49" fmla="*/ 622 h 1807"/>
              <a:gd name="T50" fmla="*/ 369 w 898"/>
              <a:gd name="T51" fmla="*/ 613 h 1807"/>
              <a:gd name="T52" fmla="*/ 499 w 898"/>
              <a:gd name="T53" fmla="*/ 638 h 1807"/>
              <a:gd name="T54" fmla="*/ 459 w 898"/>
              <a:gd name="T55" fmla="*/ 1127 h 1807"/>
              <a:gd name="T56" fmla="*/ 489 w 898"/>
              <a:gd name="T57" fmla="*/ 1137 h 1807"/>
              <a:gd name="T58" fmla="*/ 530 w 898"/>
              <a:gd name="T59" fmla="*/ 1225 h 1807"/>
              <a:gd name="T60" fmla="*/ 539 w 898"/>
              <a:gd name="T61" fmla="*/ 1568 h 1807"/>
              <a:gd name="T62" fmla="*/ 483 w 898"/>
              <a:gd name="T63" fmla="*/ 1652 h 1807"/>
              <a:gd name="T64" fmla="*/ 396 w 898"/>
              <a:gd name="T65" fmla="*/ 1677 h 1807"/>
              <a:gd name="T66" fmla="*/ 376 w 898"/>
              <a:gd name="T67" fmla="*/ 1724 h 1807"/>
              <a:gd name="T68" fmla="*/ 534 w 898"/>
              <a:gd name="T69" fmla="*/ 1716 h 1807"/>
              <a:gd name="T70" fmla="*/ 648 w 898"/>
              <a:gd name="T71" fmla="*/ 1686 h 1807"/>
              <a:gd name="T72" fmla="*/ 623 w 898"/>
              <a:gd name="T73" fmla="*/ 1511 h 1807"/>
              <a:gd name="T74" fmla="*/ 653 w 898"/>
              <a:gd name="T75" fmla="*/ 1297 h 1807"/>
              <a:gd name="T76" fmla="*/ 744 w 898"/>
              <a:gd name="T77" fmla="*/ 1491 h 1807"/>
              <a:gd name="T78" fmla="*/ 678 w 898"/>
              <a:gd name="T79" fmla="*/ 1706 h 1807"/>
              <a:gd name="T80" fmla="*/ 703 w 898"/>
              <a:gd name="T81" fmla="*/ 1805 h 1807"/>
              <a:gd name="T82" fmla="*/ 804 w 898"/>
              <a:gd name="T83" fmla="*/ 1733 h 1807"/>
              <a:gd name="T84" fmla="*/ 795 w 898"/>
              <a:gd name="T85" fmla="*/ 1681 h 1807"/>
              <a:gd name="T86" fmla="*/ 822 w 898"/>
              <a:gd name="T87" fmla="*/ 1487 h 1807"/>
              <a:gd name="T88" fmla="*/ 867 w 898"/>
              <a:gd name="T89" fmla="*/ 1263 h 1807"/>
              <a:gd name="T90" fmla="*/ 897 w 898"/>
              <a:gd name="T91" fmla="*/ 1192 h 1807"/>
              <a:gd name="T92" fmla="*/ 856 w 898"/>
              <a:gd name="T93" fmla="*/ 973 h 1807"/>
              <a:gd name="T94" fmla="*/ 832 w 898"/>
              <a:gd name="T95" fmla="*/ 867 h 1807"/>
              <a:gd name="T96" fmla="*/ 888 w 898"/>
              <a:gd name="T97" fmla="*/ 909 h 1807"/>
              <a:gd name="T98" fmla="*/ 805 w 898"/>
              <a:gd name="T99" fmla="*/ 776 h 1807"/>
              <a:gd name="T100" fmla="*/ 779 w 898"/>
              <a:gd name="T101" fmla="*/ 750 h 1807"/>
              <a:gd name="T102" fmla="*/ 800 w 898"/>
              <a:gd name="T103" fmla="*/ 705 h 1807"/>
              <a:gd name="T104" fmla="*/ 782 w 898"/>
              <a:gd name="T105" fmla="*/ 658 h 1807"/>
              <a:gd name="T106" fmla="*/ 790 w 898"/>
              <a:gd name="T107" fmla="*/ 421 h 1807"/>
              <a:gd name="T108" fmla="*/ 726 w 898"/>
              <a:gd name="T109" fmla="*/ 264 h 1807"/>
              <a:gd name="T110" fmla="*/ 729 w 898"/>
              <a:gd name="T111" fmla="*/ 205 h 1807"/>
              <a:gd name="T112" fmla="*/ 660 w 898"/>
              <a:gd name="T113" fmla="*/ 133 h 1807"/>
              <a:gd name="T114" fmla="*/ 520 w 898"/>
              <a:gd name="T115" fmla="*/ 16 h 1807"/>
              <a:gd name="T116" fmla="*/ 419 w 898"/>
              <a:gd name="T117" fmla="*/ 19 h 1807"/>
              <a:gd name="T118" fmla="*/ 351 w 898"/>
              <a:gd name="T119" fmla="*/ 69 h 1807"/>
              <a:gd name="T120" fmla="*/ 332 w 898"/>
              <a:gd name="T121" fmla="*/ 123 h 1807"/>
              <a:gd name="T122" fmla="*/ 354 w 898"/>
              <a:gd name="T123" fmla="*/ 150 h 1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98" h="1807">
                <a:moveTo>
                  <a:pt x="364" y="139"/>
                </a:moveTo>
                <a:lnTo>
                  <a:pt x="364" y="139"/>
                </a:lnTo>
                <a:lnTo>
                  <a:pt x="366" y="165"/>
                </a:lnTo>
                <a:lnTo>
                  <a:pt x="367" y="187"/>
                </a:lnTo>
                <a:lnTo>
                  <a:pt x="368" y="194"/>
                </a:lnTo>
                <a:lnTo>
                  <a:pt x="369" y="199"/>
                </a:lnTo>
                <a:lnTo>
                  <a:pt x="369" y="199"/>
                </a:lnTo>
                <a:lnTo>
                  <a:pt x="374" y="204"/>
                </a:lnTo>
                <a:lnTo>
                  <a:pt x="378" y="208"/>
                </a:lnTo>
                <a:lnTo>
                  <a:pt x="379" y="210"/>
                </a:lnTo>
                <a:lnTo>
                  <a:pt x="381" y="213"/>
                </a:lnTo>
                <a:lnTo>
                  <a:pt x="381" y="215"/>
                </a:lnTo>
                <a:lnTo>
                  <a:pt x="379" y="219"/>
                </a:lnTo>
                <a:lnTo>
                  <a:pt x="379" y="219"/>
                </a:lnTo>
                <a:lnTo>
                  <a:pt x="376" y="228"/>
                </a:lnTo>
                <a:lnTo>
                  <a:pt x="373" y="236"/>
                </a:lnTo>
                <a:lnTo>
                  <a:pt x="373" y="243"/>
                </a:lnTo>
                <a:lnTo>
                  <a:pt x="373" y="244"/>
                </a:lnTo>
                <a:lnTo>
                  <a:pt x="374" y="244"/>
                </a:lnTo>
                <a:lnTo>
                  <a:pt x="374" y="244"/>
                </a:lnTo>
                <a:lnTo>
                  <a:pt x="384" y="241"/>
                </a:lnTo>
                <a:lnTo>
                  <a:pt x="388" y="243"/>
                </a:lnTo>
                <a:lnTo>
                  <a:pt x="389" y="243"/>
                </a:lnTo>
                <a:lnTo>
                  <a:pt x="389" y="244"/>
                </a:lnTo>
                <a:lnTo>
                  <a:pt x="389" y="244"/>
                </a:lnTo>
                <a:lnTo>
                  <a:pt x="388" y="249"/>
                </a:lnTo>
                <a:lnTo>
                  <a:pt x="386" y="255"/>
                </a:lnTo>
                <a:lnTo>
                  <a:pt x="384" y="264"/>
                </a:lnTo>
                <a:lnTo>
                  <a:pt x="384" y="264"/>
                </a:lnTo>
                <a:lnTo>
                  <a:pt x="392" y="266"/>
                </a:lnTo>
                <a:lnTo>
                  <a:pt x="398" y="268"/>
                </a:lnTo>
                <a:lnTo>
                  <a:pt x="399" y="269"/>
                </a:lnTo>
                <a:lnTo>
                  <a:pt x="399" y="269"/>
                </a:lnTo>
                <a:lnTo>
                  <a:pt x="399" y="271"/>
                </a:lnTo>
                <a:lnTo>
                  <a:pt x="399" y="276"/>
                </a:lnTo>
                <a:lnTo>
                  <a:pt x="399" y="284"/>
                </a:lnTo>
                <a:lnTo>
                  <a:pt x="399" y="284"/>
                </a:lnTo>
                <a:lnTo>
                  <a:pt x="405" y="291"/>
                </a:lnTo>
                <a:lnTo>
                  <a:pt x="414" y="299"/>
                </a:lnTo>
                <a:lnTo>
                  <a:pt x="414" y="299"/>
                </a:lnTo>
                <a:lnTo>
                  <a:pt x="439" y="314"/>
                </a:lnTo>
                <a:lnTo>
                  <a:pt x="439" y="314"/>
                </a:lnTo>
                <a:lnTo>
                  <a:pt x="448" y="315"/>
                </a:lnTo>
                <a:lnTo>
                  <a:pt x="459" y="315"/>
                </a:lnTo>
                <a:lnTo>
                  <a:pt x="474" y="314"/>
                </a:lnTo>
                <a:lnTo>
                  <a:pt x="474" y="314"/>
                </a:lnTo>
                <a:lnTo>
                  <a:pt x="488" y="311"/>
                </a:lnTo>
                <a:lnTo>
                  <a:pt x="495" y="309"/>
                </a:lnTo>
                <a:lnTo>
                  <a:pt x="499" y="308"/>
                </a:lnTo>
                <a:lnTo>
                  <a:pt x="504" y="309"/>
                </a:lnTo>
                <a:lnTo>
                  <a:pt x="504" y="309"/>
                </a:lnTo>
                <a:lnTo>
                  <a:pt x="512" y="314"/>
                </a:lnTo>
                <a:lnTo>
                  <a:pt x="524" y="321"/>
                </a:lnTo>
                <a:lnTo>
                  <a:pt x="532" y="329"/>
                </a:lnTo>
                <a:lnTo>
                  <a:pt x="534" y="332"/>
                </a:lnTo>
                <a:lnTo>
                  <a:pt x="534" y="332"/>
                </a:lnTo>
                <a:lnTo>
                  <a:pt x="534" y="334"/>
                </a:lnTo>
                <a:lnTo>
                  <a:pt x="534" y="334"/>
                </a:lnTo>
                <a:lnTo>
                  <a:pt x="531" y="336"/>
                </a:lnTo>
                <a:lnTo>
                  <a:pt x="527" y="341"/>
                </a:lnTo>
                <a:lnTo>
                  <a:pt x="516" y="356"/>
                </a:lnTo>
                <a:lnTo>
                  <a:pt x="499" y="384"/>
                </a:lnTo>
                <a:lnTo>
                  <a:pt x="499" y="384"/>
                </a:lnTo>
                <a:lnTo>
                  <a:pt x="495" y="390"/>
                </a:lnTo>
                <a:lnTo>
                  <a:pt x="494" y="396"/>
                </a:lnTo>
                <a:lnTo>
                  <a:pt x="491" y="401"/>
                </a:lnTo>
                <a:lnTo>
                  <a:pt x="489" y="404"/>
                </a:lnTo>
                <a:lnTo>
                  <a:pt x="489" y="404"/>
                </a:lnTo>
                <a:lnTo>
                  <a:pt x="485" y="409"/>
                </a:lnTo>
                <a:lnTo>
                  <a:pt x="478" y="419"/>
                </a:lnTo>
                <a:lnTo>
                  <a:pt x="458" y="450"/>
                </a:lnTo>
                <a:lnTo>
                  <a:pt x="429" y="493"/>
                </a:lnTo>
                <a:lnTo>
                  <a:pt x="429" y="493"/>
                </a:lnTo>
                <a:lnTo>
                  <a:pt x="415" y="487"/>
                </a:lnTo>
                <a:lnTo>
                  <a:pt x="403" y="480"/>
                </a:lnTo>
                <a:lnTo>
                  <a:pt x="394" y="473"/>
                </a:lnTo>
                <a:lnTo>
                  <a:pt x="394" y="473"/>
                </a:lnTo>
                <a:lnTo>
                  <a:pt x="387" y="465"/>
                </a:lnTo>
                <a:lnTo>
                  <a:pt x="381" y="453"/>
                </a:lnTo>
                <a:lnTo>
                  <a:pt x="369" y="433"/>
                </a:lnTo>
                <a:lnTo>
                  <a:pt x="369" y="433"/>
                </a:lnTo>
                <a:lnTo>
                  <a:pt x="366" y="427"/>
                </a:lnTo>
                <a:lnTo>
                  <a:pt x="362" y="424"/>
                </a:lnTo>
                <a:lnTo>
                  <a:pt x="358" y="420"/>
                </a:lnTo>
                <a:lnTo>
                  <a:pt x="354" y="419"/>
                </a:lnTo>
                <a:lnTo>
                  <a:pt x="354" y="419"/>
                </a:lnTo>
                <a:lnTo>
                  <a:pt x="351" y="415"/>
                </a:lnTo>
                <a:lnTo>
                  <a:pt x="346" y="406"/>
                </a:lnTo>
                <a:lnTo>
                  <a:pt x="341" y="396"/>
                </a:lnTo>
                <a:lnTo>
                  <a:pt x="340" y="389"/>
                </a:lnTo>
                <a:lnTo>
                  <a:pt x="340" y="389"/>
                </a:lnTo>
                <a:lnTo>
                  <a:pt x="338" y="375"/>
                </a:lnTo>
                <a:lnTo>
                  <a:pt x="337" y="369"/>
                </a:lnTo>
                <a:lnTo>
                  <a:pt x="335" y="364"/>
                </a:lnTo>
                <a:lnTo>
                  <a:pt x="335" y="364"/>
                </a:lnTo>
                <a:lnTo>
                  <a:pt x="330" y="359"/>
                </a:lnTo>
                <a:lnTo>
                  <a:pt x="321" y="351"/>
                </a:lnTo>
                <a:lnTo>
                  <a:pt x="310" y="344"/>
                </a:lnTo>
                <a:lnTo>
                  <a:pt x="310" y="344"/>
                </a:lnTo>
                <a:lnTo>
                  <a:pt x="331" y="334"/>
                </a:lnTo>
                <a:lnTo>
                  <a:pt x="346" y="326"/>
                </a:lnTo>
                <a:lnTo>
                  <a:pt x="352" y="324"/>
                </a:lnTo>
                <a:lnTo>
                  <a:pt x="354" y="324"/>
                </a:lnTo>
                <a:lnTo>
                  <a:pt x="354" y="324"/>
                </a:lnTo>
                <a:lnTo>
                  <a:pt x="359" y="325"/>
                </a:lnTo>
                <a:lnTo>
                  <a:pt x="367" y="326"/>
                </a:lnTo>
                <a:lnTo>
                  <a:pt x="374" y="326"/>
                </a:lnTo>
                <a:lnTo>
                  <a:pt x="377" y="325"/>
                </a:lnTo>
                <a:lnTo>
                  <a:pt x="379" y="324"/>
                </a:lnTo>
                <a:lnTo>
                  <a:pt x="379" y="324"/>
                </a:lnTo>
                <a:lnTo>
                  <a:pt x="384" y="318"/>
                </a:lnTo>
                <a:lnTo>
                  <a:pt x="388" y="309"/>
                </a:lnTo>
                <a:lnTo>
                  <a:pt x="391" y="301"/>
                </a:lnTo>
                <a:lnTo>
                  <a:pt x="391" y="300"/>
                </a:lnTo>
                <a:lnTo>
                  <a:pt x="389" y="299"/>
                </a:lnTo>
                <a:lnTo>
                  <a:pt x="389" y="299"/>
                </a:lnTo>
                <a:lnTo>
                  <a:pt x="379" y="299"/>
                </a:lnTo>
                <a:lnTo>
                  <a:pt x="372" y="300"/>
                </a:lnTo>
                <a:lnTo>
                  <a:pt x="364" y="304"/>
                </a:lnTo>
                <a:lnTo>
                  <a:pt x="364" y="304"/>
                </a:lnTo>
                <a:lnTo>
                  <a:pt x="354" y="308"/>
                </a:lnTo>
                <a:lnTo>
                  <a:pt x="346" y="311"/>
                </a:lnTo>
                <a:lnTo>
                  <a:pt x="335" y="314"/>
                </a:lnTo>
                <a:lnTo>
                  <a:pt x="295" y="334"/>
                </a:lnTo>
                <a:lnTo>
                  <a:pt x="285" y="344"/>
                </a:lnTo>
                <a:lnTo>
                  <a:pt x="285" y="344"/>
                </a:lnTo>
                <a:lnTo>
                  <a:pt x="285" y="345"/>
                </a:lnTo>
                <a:lnTo>
                  <a:pt x="282" y="346"/>
                </a:lnTo>
                <a:lnTo>
                  <a:pt x="277" y="347"/>
                </a:lnTo>
                <a:lnTo>
                  <a:pt x="270" y="349"/>
                </a:lnTo>
                <a:lnTo>
                  <a:pt x="270" y="349"/>
                </a:lnTo>
                <a:lnTo>
                  <a:pt x="260" y="347"/>
                </a:lnTo>
                <a:lnTo>
                  <a:pt x="250" y="345"/>
                </a:lnTo>
                <a:lnTo>
                  <a:pt x="246" y="345"/>
                </a:lnTo>
                <a:lnTo>
                  <a:pt x="243" y="345"/>
                </a:lnTo>
                <a:lnTo>
                  <a:pt x="240" y="346"/>
                </a:lnTo>
                <a:lnTo>
                  <a:pt x="240" y="349"/>
                </a:lnTo>
                <a:lnTo>
                  <a:pt x="240" y="349"/>
                </a:lnTo>
                <a:lnTo>
                  <a:pt x="243" y="355"/>
                </a:lnTo>
                <a:lnTo>
                  <a:pt x="245" y="360"/>
                </a:lnTo>
                <a:lnTo>
                  <a:pt x="250" y="364"/>
                </a:lnTo>
                <a:lnTo>
                  <a:pt x="250" y="364"/>
                </a:lnTo>
                <a:lnTo>
                  <a:pt x="254" y="369"/>
                </a:lnTo>
                <a:lnTo>
                  <a:pt x="255" y="371"/>
                </a:lnTo>
                <a:lnTo>
                  <a:pt x="254" y="372"/>
                </a:lnTo>
                <a:lnTo>
                  <a:pt x="252" y="374"/>
                </a:lnTo>
                <a:lnTo>
                  <a:pt x="250" y="374"/>
                </a:lnTo>
                <a:lnTo>
                  <a:pt x="250" y="374"/>
                </a:lnTo>
                <a:lnTo>
                  <a:pt x="246" y="374"/>
                </a:lnTo>
                <a:lnTo>
                  <a:pt x="243" y="376"/>
                </a:lnTo>
                <a:lnTo>
                  <a:pt x="238" y="381"/>
                </a:lnTo>
                <a:lnTo>
                  <a:pt x="234" y="386"/>
                </a:lnTo>
                <a:lnTo>
                  <a:pt x="234" y="389"/>
                </a:lnTo>
                <a:lnTo>
                  <a:pt x="235" y="389"/>
                </a:lnTo>
                <a:lnTo>
                  <a:pt x="235" y="389"/>
                </a:lnTo>
                <a:lnTo>
                  <a:pt x="239" y="389"/>
                </a:lnTo>
                <a:lnTo>
                  <a:pt x="244" y="389"/>
                </a:lnTo>
                <a:lnTo>
                  <a:pt x="250" y="389"/>
                </a:lnTo>
                <a:lnTo>
                  <a:pt x="250" y="389"/>
                </a:lnTo>
                <a:lnTo>
                  <a:pt x="250" y="392"/>
                </a:lnTo>
                <a:lnTo>
                  <a:pt x="251" y="402"/>
                </a:lnTo>
                <a:lnTo>
                  <a:pt x="255" y="412"/>
                </a:lnTo>
                <a:lnTo>
                  <a:pt x="257" y="416"/>
                </a:lnTo>
                <a:lnTo>
                  <a:pt x="260" y="419"/>
                </a:lnTo>
                <a:lnTo>
                  <a:pt x="260" y="419"/>
                </a:lnTo>
                <a:lnTo>
                  <a:pt x="262" y="420"/>
                </a:lnTo>
                <a:lnTo>
                  <a:pt x="265" y="422"/>
                </a:lnTo>
                <a:lnTo>
                  <a:pt x="270" y="427"/>
                </a:lnTo>
                <a:lnTo>
                  <a:pt x="274" y="432"/>
                </a:lnTo>
                <a:lnTo>
                  <a:pt x="276" y="433"/>
                </a:lnTo>
                <a:lnTo>
                  <a:pt x="280" y="433"/>
                </a:lnTo>
                <a:lnTo>
                  <a:pt x="280" y="433"/>
                </a:lnTo>
                <a:lnTo>
                  <a:pt x="289" y="435"/>
                </a:lnTo>
                <a:lnTo>
                  <a:pt x="298" y="436"/>
                </a:lnTo>
                <a:lnTo>
                  <a:pt x="310" y="438"/>
                </a:lnTo>
                <a:lnTo>
                  <a:pt x="310" y="438"/>
                </a:lnTo>
                <a:lnTo>
                  <a:pt x="307" y="446"/>
                </a:lnTo>
                <a:lnTo>
                  <a:pt x="306" y="453"/>
                </a:lnTo>
                <a:lnTo>
                  <a:pt x="305" y="458"/>
                </a:lnTo>
                <a:lnTo>
                  <a:pt x="305" y="458"/>
                </a:lnTo>
                <a:lnTo>
                  <a:pt x="310" y="488"/>
                </a:lnTo>
                <a:lnTo>
                  <a:pt x="312" y="506"/>
                </a:lnTo>
                <a:lnTo>
                  <a:pt x="315" y="513"/>
                </a:lnTo>
                <a:lnTo>
                  <a:pt x="315" y="513"/>
                </a:lnTo>
                <a:lnTo>
                  <a:pt x="316" y="515"/>
                </a:lnTo>
                <a:lnTo>
                  <a:pt x="317" y="521"/>
                </a:lnTo>
                <a:lnTo>
                  <a:pt x="320" y="528"/>
                </a:lnTo>
                <a:lnTo>
                  <a:pt x="320" y="528"/>
                </a:lnTo>
                <a:lnTo>
                  <a:pt x="302" y="530"/>
                </a:lnTo>
                <a:lnTo>
                  <a:pt x="291" y="531"/>
                </a:lnTo>
                <a:lnTo>
                  <a:pt x="286" y="532"/>
                </a:lnTo>
                <a:lnTo>
                  <a:pt x="285" y="533"/>
                </a:lnTo>
                <a:lnTo>
                  <a:pt x="285" y="533"/>
                </a:lnTo>
                <a:lnTo>
                  <a:pt x="281" y="540"/>
                </a:lnTo>
                <a:lnTo>
                  <a:pt x="275" y="548"/>
                </a:lnTo>
                <a:lnTo>
                  <a:pt x="266" y="558"/>
                </a:lnTo>
                <a:lnTo>
                  <a:pt x="262" y="562"/>
                </a:lnTo>
                <a:lnTo>
                  <a:pt x="260" y="563"/>
                </a:lnTo>
                <a:lnTo>
                  <a:pt x="260" y="563"/>
                </a:lnTo>
                <a:lnTo>
                  <a:pt x="255" y="566"/>
                </a:lnTo>
                <a:lnTo>
                  <a:pt x="250" y="569"/>
                </a:lnTo>
                <a:lnTo>
                  <a:pt x="245" y="573"/>
                </a:lnTo>
                <a:lnTo>
                  <a:pt x="210" y="568"/>
                </a:lnTo>
                <a:lnTo>
                  <a:pt x="210" y="568"/>
                </a:lnTo>
                <a:lnTo>
                  <a:pt x="208" y="567"/>
                </a:lnTo>
                <a:lnTo>
                  <a:pt x="195" y="558"/>
                </a:lnTo>
                <a:lnTo>
                  <a:pt x="195" y="558"/>
                </a:lnTo>
                <a:lnTo>
                  <a:pt x="189" y="554"/>
                </a:lnTo>
                <a:lnTo>
                  <a:pt x="180" y="549"/>
                </a:lnTo>
                <a:lnTo>
                  <a:pt x="158" y="540"/>
                </a:lnTo>
                <a:lnTo>
                  <a:pt x="145" y="536"/>
                </a:lnTo>
                <a:lnTo>
                  <a:pt x="132" y="532"/>
                </a:lnTo>
                <a:lnTo>
                  <a:pt x="118" y="530"/>
                </a:lnTo>
                <a:lnTo>
                  <a:pt x="106" y="528"/>
                </a:lnTo>
                <a:lnTo>
                  <a:pt x="106" y="528"/>
                </a:lnTo>
                <a:lnTo>
                  <a:pt x="92" y="527"/>
                </a:lnTo>
                <a:lnTo>
                  <a:pt x="77" y="525"/>
                </a:lnTo>
                <a:lnTo>
                  <a:pt x="47" y="520"/>
                </a:lnTo>
                <a:lnTo>
                  <a:pt x="34" y="517"/>
                </a:lnTo>
                <a:lnTo>
                  <a:pt x="22" y="516"/>
                </a:lnTo>
                <a:lnTo>
                  <a:pt x="12" y="516"/>
                </a:lnTo>
                <a:lnTo>
                  <a:pt x="9" y="517"/>
                </a:lnTo>
                <a:lnTo>
                  <a:pt x="6" y="518"/>
                </a:lnTo>
                <a:lnTo>
                  <a:pt x="6" y="518"/>
                </a:lnTo>
                <a:lnTo>
                  <a:pt x="2" y="522"/>
                </a:lnTo>
                <a:lnTo>
                  <a:pt x="1" y="525"/>
                </a:lnTo>
                <a:lnTo>
                  <a:pt x="1" y="528"/>
                </a:lnTo>
                <a:lnTo>
                  <a:pt x="2" y="532"/>
                </a:lnTo>
                <a:lnTo>
                  <a:pt x="5" y="536"/>
                </a:lnTo>
                <a:lnTo>
                  <a:pt x="6" y="538"/>
                </a:lnTo>
                <a:lnTo>
                  <a:pt x="6" y="538"/>
                </a:lnTo>
                <a:lnTo>
                  <a:pt x="2" y="579"/>
                </a:lnTo>
                <a:lnTo>
                  <a:pt x="0" y="611"/>
                </a:lnTo>
                <a:lnTo>
                  <a:pt x="0" y="622"/>
                </a:lnTo>
                <a:lnTo>
                  <a:pt x="1" y="628"/>
                </a:lnTo>
                <a:lnTo>
                  <a:pt x="1" y="628"/>
                </a:lnTo>
                <a:lnTo>
                  <a:pt x="5" y="632"/>
                </a:lnTo>
                <a:lnTo>
                  <a:pt x="11" y="637"/>
                </a:lnTo>
                <a:lnTo>
                  <a:pt x="20" y="642"/>
                </a:lnTo>
                <a:lnTo>
                  <a:pt x="30" y="647"/>
                </a:lnTo>
                <a:lnTo>
                  <a:pt x="42" y="652"/>
                </a:lnTo>
                <a:lnTo>
                  <a:pt x="55" y="657"/>
                </a:lnTo>
                <a:lnTo>
                  <a:pt x="68" y="660"/>
                </a:lnTo>
                <a:lnTo>
                  <a:pt x="81" y="663"/>
                </a:lnTo>
                <a:lnTo>
                  <a:pt x="81" y="663"/>
                </a:lnTo>
                <a:lnTo>
                  <a:pt x="138" y="673"/>
                </a:lnTo>
                <a:lnTo>
                  <a:pt x="150" y="674"/>
                </a:lnTo>
                <a:lnTo>
                  <a:pt x="162" y="675"/>
                </a:lnTo>
                <a:lnTo>
                  <a:pt x="170" y="675"/>
                </a:lnTo>
                <a:lnTo>
                  <a:pt x="173" y="674"/>
                </a:lnTo>
                <a:lnTo>
                  <a:pt x="175" y="673"/>
                </a:lnTo>
                <a:lnTo>
                  <a:pt x="175" y="673"/>
                </a:lnTo>
                <a:lnTo>
                  <a:pt x="178" y="669"/>
                </a:lnTo>
                <a:lnTo>
                  <a:pt x="180" y="665"/>
                </a:lnTo>
                <a:lnTo>
                  <a:pt x="185" y="654"/>
                </a:lnTo>
                <a:lnTo>
                  <a:pt x="190" y="638"/>
                </a:lnTo>
                <a:lnTo>
                  <a:pt x="190" y="638"/>
                </a:lnTo>
                <a:lnTo>
                  <a:pt x="194" y="629"/>
                </a:lnTo>
                <a:lnTo>
                  <a:pt x="200" y="616"/>
                </a:lnTo>
                <a:lnTo>
                  <a:pt x="210" y="598"/>
                </a:lnTo>
                <a:lnTo>
                  <a:pt x="240" y="593"/>
                </a:lnTo>
                <a:lnTo>
                  <a:pt x="240" y="593"/>
                </a:lnTo>
                <a:lnTo>
                  <a:pt x="239" y="596"/>
                </a:lnTo>
                <a:lnTo>
                  <a:pt x="238" y="601"/>
                </a:lnTo>
                <a:lnTo>
                  <a:pt x="236" y="607"/>
                </a:lnTo>
                <a:lnTo>
                  <a:pt x="238" y="611"/>
                </a:lnTo>
                <a:lnTo>
                  <a:pt x="240" y="613"/>
                </a:lnTo>
                <a:lnTo>
                  <a:pt x="240" y="613"/>
                </a:lnTo>
                <a:lnTo>
                  <a:pt x="244" y="616"/>
                </a:lnTo>
                <a:lnTo>
                  <a:pt x="247" y="617"/>
                </a:lnTo>
                <a:lnTo>
                  <a:pt x="256" y="616"/>
                </a:lnTo>
                <a:lnTo>
                  <a:pt x="270" y="613"/>
                </a:lnTo>
                <a:lnTo>
                  <a:pt x="270" y="613"/>
                </a:lnTo>
                <a:lnTo>
                  <a:pt x="277" y="616"/>
                </a:lnTo>
                <a:lnTo>
                  <a:pt x="290" y="622"/>
                </a:lnTo>
                <a:lnTo>
                  <a:pt x="303" y="627"/>
                </a:lnTo>
                <a:lnTo>
                  <a:pt x="310" y="628"/>
                </a:lnTo>
                <a:lnTo>
                  <a:pt x="315" y="628"/>
                </a:lnTo>
                <a:lnTo>
                  <a:pt x="315" y="628"/>
                </a:lnTo>
                <a:lnTo>
                  <a:pt x="337" y="622"/>
                </a:lnTo>
                <a:lnTo>
                  <a:pt x="347" y="619"/>
                </a:lnTo>
                <a:lnTo>
                  <a:pt x="354" y="618"/>
                </a:lnTo>
                <a:lnTo>
                  <a:pt x="354" y="618"/>
                </a:lnTo>
                <a:lnTo>
                  <a:pt x="359" y="617"/>
                </a:lnTo>
                <a:lnTo>
                  <a:pt x="364" y="616"/>
                </a:lnTo>
                <a:lnTo>
                  <a:pt x="369" y="613"/>
                </a:lnTo>
                <a:lnTo>
                  <a:pt x="369" y="613"/>
                </a:lnTo>
                <a:lnTo>
                  <a:pt x="369" y="614"/>
                </a:lnTo>
                <a:lnTo>
                  <a:pt x="371" y="619"/>
                </a:lnTo>
                <a:lnTo>
                  <a:pt x="372" y="622"/>
                </a:lnTo>
                <a:lnTo>
                  <a:pt x="376" y="624"/>
                </a:lnTo>
                <a:lnTo>
                  <a:pt x="379" y="627"/>
                </a:lnTo>
                <a:lnTo>
                  <a:pt x="384" y="628"/>
                </a:lnTo>
                <a:lnTo>
                  <a:pt x="384" y="628"/>
                </a:lnTo>
                <a:lnTo>
                  <a:pt x="409" y="632"/>
                </a:lnTo>
                <a:lnTo>
                  <a:pt x="448" y="634"/>
                </a:lnTo>
                <a:lnTo>
                  <a:pt x="499" y="638"/>
                </a:lnTo>
                <a:lnTo>
                  <a:pt x="499" y="638"/>
                </a:lnTo>
                <a:lnTo>
                  <a:pt x="504" y="680"/>
                </a:lnTo>
                <a:lnTo>
                  <a:pt x="507" y="714"/>
                </a:lnTo>
                <a:lnTo>
                  <a:pt x="509" y="738"/>
                </a:lnTo>
                <a:lnTo>
                  <a:pt x="509" y="738"/>
                </a:lnTo>
                <a:lnTo>
                  <a:pt x="506" y="759"/>
                </a:lnTo>
                <a:lnTo>
                  <a:pt x="501" y="803"/>
                </a:lnTo>
                <a:lnTo>
                  <a:pt x="485" y="929"/>
                </a:lnTo>
                <a:lnTo>
                  <a:pt x="468" y="1057"/>
                </a:lnTo>
                <a:lnTo>
                  <a:pt x="459" y="1127"/>
                </a:lnTo>
                <a:lnTo>
                  <a:pt x="459" y="1127"/>
                </a:lnTo>
                <a:lnTo>
                  <a:pt x="459" y="1136"/>
                </a:lnTo>
                <a:lnTo>
                  <a:pt x="459" y="1143"/>
                </a:lnTo>
                <a:lnTo>
                  <a:pt x="461" y="1148"/>
                </a:lnTo>
                <a:lnTo>
                  <a:pt x="463" y="1152"/>
                </a:lnTo>
                <a:lnTo>
                  <a:pt x="465" y="1154"/>
                </a:lnTo>
                <a:lnTo>
                  <a:pt x="469" y="1154"/>
                </a:lnTo>
                <a:lnTo>
                  <a:pt x="471" y="1153"/>
                </a:lnTo>
                <a:lnTo>
                  <a:pt x="474" y="1152"/>
                </a:lnTo>
                <a:lnTo>
                  <a:pt x="474" y="1152"/>
                </a:lnTo>
                <a:lnTo>
                  <a:pt x="484" y="1143"/>
                </a:lnTo>
                <a:lnTo>
                  <a:pt x="489" y="1137"/>
                </a:lnTo>
                <a:lnTo>
                  <a:pt x="494" y="1127"/>
                </a:lnTo>
                <a:lnTo>
                  <a:pt x="494" y="1127"/>
                </a:lnTo>
                <a:lnTo>
                  <a:pt x="501" y="1102"/>
                </a:lnTo>
                <a:lnTo>
                  <a:pt x="511" y="1061"/>
                </a:lnTo>
                <a:lnTo>
                  <a:pt x="524" y="1007"/>
                </a:lnTo>
                <a:lnTo>
                  <a:pt x="524" y="1007"/>
                </a:lnTo>
                <a:lnTo>
                  <a:pt x="525" y="1087"/>
                </a:lnTo>
                <a:lnTo>
                  <a:pt x="526" y="1153"/>
                </a:lnTo>
                <a:lnTo>
                  <a:pt x="529" y="1207"/>
                </a:lnTo>
                <a:lnTo>
                  <a:pt x="529" y="1207"/>
                </a:lnTo>
                <a:lnTo>
                  <a:pt x="530" y="1225"/>
                </a:lnTo>
                <a:lnTo>
                  <a:pt x="532" y="1243"/>
                </a:lnTo>
                <a:lnTo>
                  <a:pt x="537" y="1269"/>
                </a:lnTo>
                <a:lnTo>
                  <a:pt x="542" y="1285"/>
                </a:lnTo>
                <a:lnTo>
                  <a:pt x="544" y="1292"/>
                </a:lnTo>
                <a:lnTo>
                  <a:pt x="551" y="1292"/>
                </a:lnTo>
                <a:lnTo>
                  <a:pt x="551" y="1292"/>
                </a:lnTo>
                <a:lnTo>
                  <a:pt x="546" y="1405"/>
                </a:lnTo>
                <a:lnTo>
                  <a:pt x="544" y="1501"/>
                </a:lnTo>
                <a:lnTo>
                  <a:pt x="544" y="1501"/>
                </a:lnTo>
                <a:lnTo>
                  <a:pt x="541" y="1537"/>
                </a:lnTo>
                <a:lnTo>
                  <a:pt x="539" y="1568"/>
                </a:lnTo>
                <a:lnTo>
                  <a:pt x="534" y="1592"/>
                </a:lnTo>
                <a:lnTo>
                  <a:pt x="531" y="1600"/>
                </a:lnTo>
                <a:lnTo>
                  <a:pt x="529" y="1606"/>
                </a:lnTo>
                <a:lnTo>
                  <a:pt x="529" y="1606"/>
                </a:lnTo>
                <a:lnTo>
                  <a:pt x="522" y="1616"/>
                </a:lnTo>
                <a:lnTo>
                  <a:pt x="515" y="1627"/>
                </a:lnTo>
                <a:lnTo>
                  <a:pt x="505" y="1637"/>
                </a:lnTo>
                <a:lnTo>
                  <a:pt x="499" y="1642"/>
                </a:lnTo>
                <a:lnTo>
                  <a:pt x="494" y="1646"/>
                </a:lnTo>
                <a:lnTo>
                  <a:pt x="494" y="1646"/>
                </a:lnTo>
                <a:lnTo>
                  <a:pt x="483" y="1652"/>
                </a:lnTo>
                <a:lnTo>
                  <a:pt x="471" y="1657"/>
                </a:lnTo>
                <a:lnTo>
                  <a:pt x="459" y="1661"/>
                </a:lnTo>
                <a:lnTo>
                  <a:pt x="459" y="1661"/>
                </a:lnTo>
                <a:lnTo>
                  <a:pt x="455" y="1653"/>
                </a:lnTo>
                <a:lnTo>
                  <a:pt x="453" y="1648"/>
                </a:lnTo>
                <a:lnTo>
                  <a:pt x="449" y="1646"/>
                </a:lnTo>
                <a:lnTo>
                  <a:pt x="449" y="1646"/>
                </a:lnTo>
                <a:lnTo>
                  <a:pt x="445" y="1647"/>
                </a:lnTo>
                <a:lnTo>
                  <a:pt x="435" y="1652"/>
                </a:lnTo>
                <a:lnTo>
                  <a:pt x="409" y="1667"/>
                </a:lnTo>
                <a:lnTo>
                  <a:pt x="396" y="1677"/>
                </a:lnTo>
                <a:lnTo>
                  <a:pt x="383" y="1686"/>
                </a:lnTo>
                <a:lnTo>
                  <a:pt x="373" y="1694"/>
                </a:lnTo>
                <a:lnTo>
                  <a:pt x="371" y="1698"/>
                </a:lnTo>
                <a:lnTo>
                  <a:pt x="369" y="1701"/>
                </a:lnTo>
                <a:lnTo>
                  <a:pt x="369" y="1701"/>
                </a:lnTo>
                <a:lnTo>
                  <a:pt x="368" y="1709"/>
                </a:lnTo>
                <a:lnTo>
                  <a:pt x="368" y="1713"/>
                </a:lnTo>
                <a:lnTo>
                  <a:pt x="368" y="1717"/>
                </a:lnTo>
                <a:lnTo>
                  <a:pt x="369" y="1719"/>
                </a:lnTo>
                <a:lnTo>
                  <a:pt x="372" y="1722"/>
                </a:lnTo>
                <a:lnTo>
                  <a:pt x="376" y="1724"/>
                </a:lnTo>
                <a:lnTo>
                  <a:pt x="379" y="1726"/>
                </a:lnTo>
                <a:lnTo>
                  <a:pt x="379" y="1726"/>
                </a:lnTo>
                <a:lnTo>
                  <a:pt x="389" y="1728"/>
                </a:lnTo>
                <a:lnTo>
                  <a:pt x="400" y="1729"/>
                </a:lnTo>
                <a:lnTo>
                  <a:pt x="417" y="1729"/>
                </a:lnTo>
                <a:lnTo>
                  <a:pt x="439" y="1726"/>
                </a:lnTo>
                <a:lnTo>
                  <a:pt x="439" y="1726"/>
                </a:lnTo>
                <a:lnTo>
                  <a:pt x="454" y="1723"/>
                </a:lnTo>
                <a:lnTo>
                  <a:pt x="469" y="1721"/>
                </a:lnTo>
                <a:lnTo>
                  <a:pt x="502" y="1718"/>
                </a:lnTo>
                <a:lnTo>
                  <a:pt x="534" y="1716"/>
                </a:lnTo>
                <a:lnTo>
                  <a:pt x="547" y="1713"/>
                </a:lnTo>
                <a:lnTo>
                  <a:pt x="558" y="1711"/>
                </a:lnTo>
                <a:lnTo>
                  <a:pt x="558" y="1711"/>
                </a:lnTo>
                <a:lnTo>
                  <a:pt x="585" y="1704"/>
                </a:lnTo>
                <a:lnTo>
                  <a:pt x="616" y="1698"/>
                </a:lnTo>
                <a:lnTo>
                  <a:pt x="629" y="1696"/>
                </a:lnTo>
                <a:lnTo>
                  <a:pt x="641" y="1692"/>
                </a:lnTo>
                <a:lnTo>
                  <a:pt x="647" y="1689"/>
                </a:lnTo>
                <a:lnTo>
                  <a:pt x="648" y="1687"/>
                </a:lnTo>
                <a:lnTo>
                  <a:pt x="648" y="1686"/>
                </a:lnTo>
                <a:lnTo>
                  <a:pt x="648" y="1686"/>
                </a:lnTo>
                <a:lnTo>
                  <a:pt x="644" y="1682"/>
                </a:lnTo>
                <a:lnTo>
                  <a:pt x="639" y="1679"/>
                </a:lnTo>
                <a:lnTo>
                  <a:pt x="626" y="1674"/>
                </a:lnTo>
                <a:lnTo>
                  <a:pt x="608" y="1671"/>
                </a:lnTo>
                <a:lnTo>
                  <a:pt x="608" y="1671"/>
                </a:lnTo>
                <a:lnTo>
                  <a:pt x="603" y="1606"/>
                </a:lnTo>
                <a:lnTo>
                  <a:pt x="603" y="1606"/>
                </a:lnTo>
                <a:lnTo>
                  <a:pt x="606" y="1592"/>
                </a:lnTo>
                <a:lnTo>
                  <a:pt x="609" y="1567"/>
                </a:lnTo>
                <a:lnTo>
                  <a:pt x="617" y="1537"/>
                </a:lnTo>
                <a:lnTo>
                  <a:pt x="623" y="1511"/>
                </a:lnTo>
                <a:lnTo>
                  <a:pt x="623" y="1511"/>
                </a:lnTo>
                <a:lnTo>
                  <a:pt x="637" y="1461"/>
                </a:lnTo>
                <a:lnTo>
                  <a:pt x="644" y="1435"/>
                </a:lnTo>
                <a:lnTo>
                  <a:pt x="653" y="1411"/>
                </a:lnTo>
                <a:lnTo>
                  <a:pt x="653" y="1411"/>
                </a:lnTo>
                <a:lnTo>
                  <a:pt x="656" y="1404"/>
                </a:lnTo>
                <a:lnTo>
                  <a:pt x="657" y="1393"/>
                </a:lnTo>
                <a:lnTo>
                  <a:pt x="657" y="1364"/>
                </a:lnTo>
                <a:lnTo>
                  <a:pt x="656" y="1330"/>
                </a:lnTo>
                <a:lnTo>
                  <a:pt x="653" y="1297"/>
                </a:lnTo>
                <a:lnTo>
                  <a:pt x="653" y="1297"/>
                </a:lnTo>
                <a:lnTo>
                  <a:pt x="688" y="1297"/>
                </a:lnTo>
                <a:lnTo>
                  <a:pt x="688" y="1297"/>
                </a:lnTo>
                <a:lnTo>
                  <a:pt x="714" y="1295"/>
                </a:lnTo>
                <a:lnTo>
                  <a:pt x="714" y="1295"/>
                </a:lnTo>
                <a:lnTo>
                  <a:pt x="729" y="1333"/>
                </a:lnTo>
                <a:lnTo>
                  <a:pt x="738" y="1356"/>
                </a:lnTo>
                <a:lnTo>
                  <a:pt x="738" y="1356"/>
                </a:lnTo>
                <a:lnTo>
                  <a:pt x="740" y="1379"/>
                </a:lnTo>
                <a:lnTo>
                  <a:pt x="743" y="1420"/>
                </a:lnTo>
                <a:lnTo>
                  <a:pt x="744" y="1469"/>
                </a:lnTo>
                <a:lnTo>
                  <a:pt x="744" y="1491"/>
                </a:lnTo>
                <a:lnTo>
                  <a:pt x="743" y="1511"/>
                </a:lnTo>
                <a:lnTo>
                  <a:pt x="743" y="1511"/>
                </a:lnTo>
                <a:lnTo>
                  <a:pt x="740" y="1530"/>
                </a:lnTo>
                <a:lnTo>
                  <a:pt x="736" y="1550"/>
                </a:lnTo>
                <a:lnTo>
                  <a:pt x="729" y="1588"/>
                </a:lnTo>
                <a:lnTo>
                  <a:pt x="718" y="1636"/>
                </a:lnTo>
                <a:lnTo>
                  <a:pt x="718" y="1636"/>
                </a:lnTo>
                <a:lnTo>
                  <a:pt x="708" y="1671"/>
                </a:lnTo>
                <a:lnTo>
                  <a:pt x="698" y="1701"/>
                </a:lnTo>
                <a:lnTo>
                  <a:pt x="678" y="1706"/>
                </a:lnTo>
                <a:lnTo>
                  <a:pt x="678" y="1706"/>
                </a:lnTo>
                <a:lnTo>
                  <a:pt x="673" y="1723"/>
                </a:lnTo>
                <a:lnTo>
                  <a:pt x="669" y="1740"/>
                </a:lnTo>
                <a:lnTo>
                  <a:pt x="667" y="1759"/>
                </a:lnTo>
                <a:lnTo>
                  <a:pt x="667" y="1769"/>
                </a:lnTo>
                <a:lnTo>
                  <a:pt x="667" y="1779"/>
                </a:lnTo>
                <a:lnTo>
                  <a:pt x="669" y="1787"/>
                </a:lnTo>
                <a:lnTo>
                  <a:pt x="672" y="1794"/>
                </a:lnTo>
                <a:lnTo>
                  <a:pt x="677" y="1800"/>
                </a:lnTo>
                <a:lnTo>
                  <a:pt x="683" y="1804"/>
                </a:lnTo>
                <a:lnTo>
                  <a:pt x="692" y="1807"/>
                </a:lnTo>
                <a:lnTo>
                  <a:pt x="703" y="1805"/>
                </a:lnTo>
                <a:lnTo>
                  <a:pt x="703" y="1805"/>
                </a:lnTo>
                <a:lnTo>
                  <a:pt x="724" y="1800"/>
                </a:lnTo>
                <a:lnTo>
                  <a:pt x="741" y="1795"/>
                </a:lnTo>
                <a:lnTo>
                  <a:pt x="754" y="1789"/>
                </a:lnTo>
                <a:lnTo>
                  <a:pt x="765" y="1783"/>
                </a:lnTo>
                <a:lnTo>
                  <a:pt x="772" y="1775"/>
                </a:lnTo>
                <a:lnTo>
                  <a:pt x="780" y="1768"/>
                </a:lnTo>
                <a:lnTo>
                  <a:pt x="792" y="1750"/>
                </a:lnTo>
                <a:lnTo>
                  <a:pt x="792" y="1750"/>
                </a:lnTo>
                <a:lnTo>
                  <a:pt x="799" y="1742"/>
                </a:lnTo>
                <a:lnTo>
                  <a:pt x="804" y="1733"/>
                </a:lnTo>
                <a:lnTo>
                  <a:pt x="809" y="1724"/>
                </a:lnTo>
                <a:lnTo>
                  <a:pt x="811" y="1716"/>
                </a:lnTo>
                <a:lnTo>
                  <a:pt x="813" y="1708"/>
                </a:lnTo>
                <a:lnTo>
                  <a:pt x="813" y="1702"/>
                </a:lnTo>
                <a:lnTo>
                  <a:pt x="813" y="1696"/>
                </a:lnTo>
                <a:lnTo>
                  <a:pt x="812" y="1691"/>
                </a:lnTo>
                <a:lnTo>
                  <a:pt x="812" y="1691"/>
                </a:lnTo>
                <a:lnTo>
                  <a:pt x="810" y="1687"/>
                </a:lnTo>
                <a:lnTo>
                  <a:pt x="807" y="1684"/>
                </a:lnTo>
                <a:lnTo>
                  <a:pt x="801" y="1682"/>
                </a:lnTo>
                <a:lnTo>
                  <a:pt x="795" y="1681"/>
                </a:lnTo>
                <a:lnTo>
                  <a:pt x="792" y="1681"/>
                </a:lnTo>
                <a:lnTo>
                  <a:pt x="792" y="1681"/>
                </a:lnTo>
                <a:lnTo>
                  <a:pt x="794" y="1652"/>
                </a:lnTo>
                <a:lnTo>
                  <a:pt x="797" y="1627"/>
                </a:lnTo>
                <a:lnTo>
                  <a:pt x="800" y="1616"/>
                </a:lnTo>
                <a:lnTo>
                  <a:pt x="802" y="1606"/>
                </a:lnTo>
                <a:lnTo>
                  <a:pt x="802" y="1606"/>
                </a:lnTo>
                <a:lnTo>
                  <a:pt x="806" y="1595"/>
                </a:lnTo>
                <a:lnTo>
                  <a:pt x="809" y="1578"/>
                </a:lnTo>
                <a:lnTo>
                  <a:pt x="815" y="1535"/>
                </a:lnTo>
                <a:lnTo>
                  <a:pt x="822" y="1487"/>
                </a:lnTo>
                <a:lnTo>
                  <a:pt x="827" y="1466"/>
                </a:lnTo>
                <a:lnTo>
                  <a:pt x="832" y="1446"/>
                </a:lnTo>
                <a:lnTo>
                  <a:pt x="832" y="1446"/>
                </a:lnTo>
                <a:lnTo>
                  <a:pt x="836" y="1430"/>
                </a:lnTo>
                <a:lnTo>
                  <a:pt x="837" y="1410"/>
                </a:lnTo>
                <a:lnTo>
                  <a:pt x="837" y="1386"/>
                </a:lnTo>
                <a:lnTo>
                  <a:pt x="837" y="1361"/>
                </a:lnTo>
                <a:lnTo>
                  <a:pt x="833" y="1313"/>
                </a:lnTo>
                <a:lnTo>
                  <a:pt x="830" y="1273"/>
                </a:lnTo>
                <a:lnTo>
                  <a:pt x="830" y="1273"/>
                </a:lnTo>
                <a:lnTo>
                  <a:pt x="867" y="1263"/>
                </a:lnTo>
                <a:lnTo>
                  <a:pt x="881" y="1259"/>
                </a:lnTo>
                <a:lnTo>
                  <a:pt x="887" y="1257"/>
                </a:lnTo>
                <a:lnTo>
                  <a:pt x="887" y="1257"/>
                </a:lnTo>
                <a:lnTo>
                  <a:pt x="889" y="1255"/>
                </a:lnTo>
                <a:lnTo>
                  <a:pt x="891" y="1252"/>
                </a:lnTo>
                <a:lnTo>
                  <a:pt x="894" y="1245"/>
                </a:lnTo>
                <a:lnTo>
                  <a:pt x="896" y="1235"/>
                </a:lnTo>
                <a:lnTo>
                  <a:pt x="897" y="1225"/>
                </a:lnTo>
                <a:lnTo>
                  <a:pt x="898" y="1205"/>
                </a:lnTo>
                <a:lnTo>
                  <a:pt x="897" y="1192"/>
                </a:lnTo>
                <a:lnTo>
                  <a:pt x="897" y="1192"/>
                </a:lnTo>
                <a:lnTo>
                  <a:pt x="897" y="1178"/>
                </a:lnTo>
                <a:lnTo>
                  <a:pt x="898" y="1168"/>
                </a:lnTo>
                <a:lnTo>
                  <a:pt x="898" y="1154"/>
                </a:lnTo>
                <a:lnTo>
                  <a:pt x="897" y="1136"/>
                </a:lnTo>
                <a:lnTo>
                  <a:pt x="894" y="1114"/>
                </a:lnTo>
                <a:lnTo>
                  <a:pt x="889" y="1088"/>
                </a:lnTo>
                <a:lnTo>
                  <a:pt x="882" y="1057"/>
                </a:lnTo>
                <a:lnTo>
                  <a:pt x="882" y="1057"/>
                </a:lnTo>
                <a:lnTo>
                  <a:pt x="873" y="1026"/>
                </a:lnTo>
                <a:lnTo>
                  <a:pt x="864" y="997"/>
                </a:lnTo>
                <a:lnTo>
                  <a:pt x="856" y="973"/>
                </a:lnTo>
                <a:lnTo>
                  <a:pt x="848" y="954"/>
                </a:lnTo>
                <a:lnTo>
                  <a:pt x="837" y="926"/>
                </a:lnTo>
                <a:lnTo>
                  <a:pt x="832" y="917"/>
                </a:lnTo>
                <a:lnTo>
                  <a:pt x="847" y="912"/>
                </a:lnTo>
                <a:lnTo>
                  <a:pt x="827" y="882"/>
                </a:lnTo>
                <a:lnTo>
                  <a:pt x="827" y="882"/>
                </a:lnTo>
                <a:lnTo>
                  <a:pt x="811" y="850"/>
                </a:lnTo>
                <a:lnTo>
                  <a:pt x="811" y="850"/>
                </a:lnTo>
                <a:lnTo>
                  <a:pt x="821" y="859"/>
                </a:lnTo>
                <a:lnTo>
                  <a:pt x="832" y="867"/>
                </a:lnTo>
                <a:lnTo>
                  <a:pt x="832" y="867"/>
                </a:lnTo>
                <a:lnTo>
                  <a:pt x="842" y="875"/>
                </a:lnTo>
                <a:lnTo>
                  <a:pt x="850" y="881"/>
                </a:lnTo>
                <a:lnTo>
                  <a:pt x="860" y="892"/>
                </a:lnTo>
                <a:lnTo>
                  <a:pt x="867" y="901"/>
                </a:lnTo>
                <a:lnTo>
                  <a:pt x="872" y="905"/>
                </a:lnTo>
                <a:lnTo>
                  <a:pt x="877" y="907"/>
                </a:lnTo>
                <a:lnTo>
                  <a:pt x="877" y="907"/>
                </a:lnTo>
                <a:lnTo>
                  <a:pt x="886" y="910"/>
                </a:lnTo>
                <a:lnTo>
                  <a:pt x="887" y="910"/>
                </a:lnTo>
                <a:lnTo>
                  <a:pt x="888" y="910"/>
                </a:lnTo>
                <a:lnTo>
                  <a:pt x="888" y="909"/>
                </a:lnTo>
                <a:lnTo>
                  <a:pt x="887" y="907"/>
                </a:lnTo>
                <a:lnTo>
                  <a:pt x="887" y="907"/>
                </a:lnTo>
                <a:lnTo>
                  <a:pt x="868" y="870"/>
                </a:lnTo>
                <a:lnTo>
                  <a:pt x="851" y="841"/>
                </a:lnTo>
                <a:lnTo>
                  <a:pt x="843" y="830"/>
                </a:lnTo>
                <a:lnTo>
                  <a:pt x="837" y="823"/>
                </a:lnTo>
                <a:lnTo>
                  <a:pt x="837" y="823"/>
                </a:lnTo>
                <a:lnTo>
                  <a:pt x="823" y="808"/>
                </a:lnTo>
                <a:lnTo>
                  <a:pt x="805" y="785"/>
                </a:lnTo>
                <a:lnTo>
                  <a:pt x="805" y="785"/>
                </a:lnTo>
                <a:lnTo>
                  <a:pt x="805" y="776"/>
                </a:lnTo>
                <a:lnTo>
                  <a:pt x="802" y="768"/>
                </a:lnTo>
                <a:lnTo>
                  <a:pt x="802" y="768"/>
                </a:lnTo>
                <a:lnTo>
                  <a:pt x="801" y="761"/>
                </a:lnTo>
                <a:lnTo>
                  <a:pt x="801" y="754"/>
                </a:lnTo>
                <a:lnTo>
                  <a:pt x="800" y="752"/>
                </a:lnTo>
                <a:lnTo>
                  <a:pt x="799" y="750"/>
                </a:lnTo>
                <a:lnTo>
                  <a:pt x="796" y="748"/>
                </a:lnTo>
                <a:lnTo>
                  <a:pt x="792" y="748"/>
                </a:lnTo>
                <a:lnTo>
                  <a:pt x="792" y="748"/>
                </a:lnTo>
                <a:lnTo>
                  <a:pt x="785" y="749"/>
                </a:lnTo>
                <a:lnTo>
                  <a:pt x="779" y="750"/>
                </a:lnTo>
                <a:lnTo>
                  <a:pt x="777" y="748"/>
                </a:lnTo>
                <a:lnTo>
                  <a:pt x="777" y="748"/>
                </a:lnTo>
                <a:lnTo>
                  <a:pt x="786" y="744"/>
                </a:lnTo>
                <a:lnTo>
                  <a:pt x="792" y="739"/>
                </a:lnTo>
                <a:lnTo>
                  <a:pt x="797" y="733"/>
                </a:lnTo>
                <a:lnTo>
                  <a:pt x="797" y="733"/>
                </a:lnTo>
                <a:lnTo>
                  <a:pt x="801" y="725"/>
                </a:lnTo>
                <a:lnTo>
                  <a:pt x="802" y="718"/>
                </a:lnTo>
                <a:lnTo>
                  <a:pt x="802" y="718"/>
                </a:lnTo>
                <a:lnTo>
                  <a:pt x="802" y="712"/>
                </a:lnTo>
                <a:lnTo>
                  <a:pt x="800" y="705"/>
                </a:lnTo>
                <a:lnTo>
                  <a:pt x="796" y="698"/>
                </a:lnTo>
                <a:lnTo>
                  <a:pt x="792" y="688"/>
                </a:lnTo>
                <a:lnTo>
                  <a:pt x="792" y="688"/>
                </a:lnTo>
                <a:lnTo>
                  <a:pt x="791" y="684"/>
                </a:lnTo>
                <a:lnTo>
                  <a:pt x="789" y="683"/>
                </a:lnTo>
                <a:lnTo>
                  <a:pt x="787" y="682"/>
                </a:lnTo>
                <a:lnTo>
                  <a:pt x="786" y="682"/>
                </a:lnTo>
                <a:lnTo>
                  <a:pt x="782" y="683"/>
                </a:lnTo>
                <a:lnTo>
                  <a:pt x="779" y="685"/>
                </a:lnTo>
                <a:lnTo>
                  <a:pt x="779" y="685"/>
                </a:lnTo>
                <a:lnTo>
                  <a:pt x="782" y="658"/>
                </a:lnTo>
                <a:lnTo>
                  <a:pt x="782" y="658"/>
                </a:lnTo>
                <a:lnTo>
                  <a:pt x="784" y="629"/>
                </a:lnTo>
                <a:lnTo>
                  <a:pt x="785" y="588"/>
                </a:lnTo>
                <a:lnTo>
                  <a:pt x="787" y="542"/>
                </a:lnTo>
                <a:lnTo>
                  <a:pt x="789" y="520"/>
                </a:lnTo>
                <a:lnTo>
                  <a:pt x="792" y="498"/>
                </a:lnTo>
                <a:lnTo>
                  <a:pt x="792" y="498"/>
                </a:lnTo>
                <a:lnTo>
                  <a:pt x="794" y="487"/>
                </a:lnTo>
                <a:lnTo>
                  <a:pt x="795" y="476"/>
                </a:lnTo>
                <a:lnTo>
                  <a:pt x="794" y="450"/>
                </a:lnTo>
                <a:lnTo>
                  <a:pt x="790" y="421"/>
                </a:lnTo>
                <a:lnTo>
                  <a:pt x="785" y="392"/>
                </a:lnTo>
                <a:lnTo>
                  <a:pt x="779" y="365"/>
                </a:lnTo>
                <a:lnTo>
                  <a:pt x="771" y="340"/>
                </a:lnTo>
                <a:lnTo>
                  <a:pt x="765" y="319"/>
                </a:lnTo>
                <a:lnTo>
                  <a:pt x="758" y="304"/>
                </a:lnTo>
                <a:lnTo>
                  <a:pt x="758" y="304"/>
                </a:lnTo>
                <a:lnTo>
                  <a:pt x="748" y="285"/>
                </a:lnTo>
                <a:lnTo>
                  <a:pt x="743" y="276"/>
                </a:lnTo>
                <a:lnTo>
                  <a:pt x="738" y="271"/>
                </a:lnTo>
                <a:lnTo>
                  <a:pt x="726" y="264"/>
                </a:lnTo>
                <a:lnTo>
                  <a:pt x="726" y="264"/>
                </a:lnTo>
                <a:lnTo>
                  <a:pt x="721" y="260"/>
                </a:lnTo>
                <a:lnTo>
                  <a:pt x="720" y="258"/>
                </a:lnTo>
                <a:lnTo>
                  <a:pt x="720" y="255"/>
                </a:lnTo>
                <a:lnTo>
                  <a:pt x="723" y="251"/>
                </a:lnTo>
                <a:lnTo>
                  <a:pt x="725" y="246"/>
                </a:lnTo>
                <a:lnTo>
                  <a:pt x="729" y="240"/>
                </a:lnTo>
                <a:lnTo>
                  <a:pt x="731" y="231"/>
                </a:lnTo>
                <a:lnTo>
                  <a:pt x="733" y="225"/>
                </a:lnTo>
                <a:lnTo>
                  <a:pt x="731" y="220"/>
                </a:lnTo>
                <a:lnTo>
                  <a:pt x="731" y="213"/>
                </a:lnTo>
                <a:lnTo>
                  <a:pt x="729" y="205"/>
                </a:lnTo>
                <a:lnTo>
                  <a:pt x="729" y="205"/>
                </a:lnTo>
                <a:lnTo>
                  <a:pt x="723" y="185"/>
                </a:lnTo>
                <a:lnTo>
                  <a:pt x="716" y="173"/>
                </a:lnTo>
                <a:lnTo>
                  <a:pt x="711" y="167"/>
                </a:lnTo>
                <a:lnTo>
                  <a:pt x="707" y="163"/>
                </a:lnTo>
                <a:lnTo>
                  <a:pt x="697" y="160"/>
                </a:lnTo>
                <a:lnTo>
                  <a:pt x="689" y="157"/>
                </a:lnTo>
                <a:lnTo>
                  <a:pt x="680" y="149"/>
                </a:lnTo>
                <a:lnTo>
                  <a:pt x="680" y="149"/>
                </a:lnTo>
                <a:lnTo>
                  <a:pt x="670" y="140"/>
                </a:lnTo>
                <a:lnTo>
                  <a:pt x="660" y="133"/>
                </a:lnTo>
                <a:lnTo>
                  <a:pt x="649" y="128"/>
                </a:lnTo>
                <a:lnTo>
                  <a:pt x="639" y="123"/>
                </a:lnTo>
                <a:lnTo>
                  <a:pt x="621" y="115"/>
                </a:lnTo>
                <a:lnTo>
                  <a:pt x="612" y="110"/>
                </a:lnTo>
                <a:lnTo>
                  <a:pt x="606" y="104"/>
                </a:lnTo>
                <a:lnTo>
                  <a:pt x="606" y="104"/>
                </a:lnTo>
                <a:lnTo>
                  <a:pt x="586" y="82"/>
                </a:lnTo>
                <a:lnTo>
                  <a:pt x="571" y="64"/>
                </a:lnTo>
                <a:lnTo>
                  <a:pt x="555" y="47"/>
                </a:lnTo>
                <a:lnTo>
                  <a:pt x="537" y="31"/>
                </a:lnTo>
                <a:lnTo>
                  <a:pt x="520" y="16"/>
                </a:lnTo>
                <a:lnTo>
                  <a:pt x="511" y="9"/>
                </a:lnTo>
                <a:lnTo>
                  <a:pt x="504" y="4"/>
                </a:lnTo>
                <a:lnTo>
                  <a:pt x="496" y="1"/>
                </a:lnTo>
                <a:lnTo>
                  <a:pt x="489" y="0"/>
                </a:lnTo>
                <a:lnTo>
                  <a:pt x="489" y="0"/>
                </a:lnTo>
                <a:lnTo>
                  <a:pt x="476" y="0"/>
                </a:lnTo>
                <a:lnTo>
                  <a:pt x="463" y="1"/>
                </a:lnTo>
                <a:lnTo>
                  <a:pt x="451" y="3"/>
                </a:lnTo>
                <a:lnTo>
                  <a:pt x="442" y="7"/>
                </a:lnTo>
                <a:lnTo>
                  <a:pt x="425" y="16"/>
                </a:lnTo>
                <a:lnTo>
                  <a:pt x="419" y="19"/>
                </a:lnTo>
                <a:lnTo>
                  <a:pt x="419" y="19"/>
                </a:lnTo>
                <a:lnTo>
                  <a:pt x="413" y="21"/>
                </a:lnTo>
                <a:lnTo>
                  <a:pt x="405" y="22"/>
                </a:lnTo>
                <a:lnTo>
                  <a:pt x="397" y="24"/>
                </a:lnTo>
                <a:lnTo>
                  <a:pt x="388" y="28"/>
                </a:lnTo>
                <a:lnTo>
                  <a:pt x="378" y="34"/>
                </a:lnTo>
                <a:lnTo>
                  <a:pt x="368" y="42"/>
                </a:lnTo>
                <a:lnTo>
                  <a:pt x="359" y="52"/>
                </a:lnTo>
                <a:lnTo>
                  <a:pt x="359" y="52"/>
                </a:lnTo>
                <a:lnTo>
                  <a:pt x="354" y="61"/>
                </a:lnTo>
                <a:lnTo>
                  <a:pt x="351" y="69"/>
                </a:lnTo>
                <a:lnTo>
                  <a:pt x="348" y="77"/>
                </a:lnTo>
                <a:lnTo>
                  <a:pt x="347" y="83"/>
                </a:lnTo>
                <a:lnTo>
                  <a:pt x="346" y="94"/>
                </a:lnTo>
                <a:lnTo>
                  <a:pt x="346" y="97"/>
                </a:lnTo>
                <a:lnTo>
                  <a:pt x="345" y="99"/>
                </a:lnTo>
                <a:lnTo>
                  <a:pt x="345" y="99"/>
                </a:lnTo>
                <a:lnTo>
                  <a:pt x="333" y="113"/>
                </a:lnTo>
                <a:lnTo>
                  <a:pt x="325" y="124"/>
                </a:lnTo>
                <a:lnTo>
                  <a:pt x="325" y="124"/>
                </a:lnTo>
                <a:lnTo>
                  <a:pt x="327" y="123"/>
                </a:lnTo>
                <a:lnTo>
                  <a:pt x="332" y="123"/>
                </a:lnTo>
                <a:lnTo>
                  <a:pt x="335" y="123"/>
                </a:lnTo>
                <a:lnTo>
                  <a:pt x="337" y="124"/>
                </a:lnTo>
                <a:lnTo>
                  <a:pt x="338" y="127"/>
                </a:lnTo>
                <a:lnTo>
                  <a:pt x="340" y="129"/>
                </a:lnTo>
                <a:lnTo>
                  <a:pt x="340" y="129"/>
                </a:lnTo>
                <a:lnTo>
                  <a:pt x="341" y="137"/>
                </a:lnTo>
                <a:lnTo>
                  <a:pt x="342" y="145"/>
                </a:lnTo>
                <a:lnTo>
                  <a:pt x="345" y="154"/>
                </a:lnTo>
                <a:lnTo>
                  <a:pt x="345" y="154"/>
                </a:lnTo>
                <a:lnTo>
                  <a:pt x="351" y="152"/>
                </a:lnTo>
                <a:lnTo>
                  <a:pt x="354" y="150"/>
                </a:lnTo>
                <a:lnTo>
                  <a:pt x="354" y="149"/>
                </a:lnTo>
                <a:lnTo>
                  <a:pt x="354" y="149"/>
                </a:lnTo>
                <a:lnTo>
                  <a:pt x="354" y="149"/>
                </a:lnTo>
                <a:lnTo>
                  <a:pt x="354" y="149"/>
                </a:lnTo>
                <a:lnTo>
                  <a:pt x="354" y="148"/>
                </a:lnTo>
                <a:lnTo>
                  <a:pt x="358" y="144"/>
                </a:lnTo>
                <a:lnTo>
                  <a:pt x="364" y="139"/>
                </a:lnTo>
                <a:lnTo>
                  <a:pt x="364" y="139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78693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pptxj52_料理する女性のシルエット</dc:title>
  <dc:subject>pptxj52_料理する女性のシルエット</dc:subject>
  <dc:creator>でじけろお</dc:creator>
  <cp:revision>1</cp:revision>
  <dcterms:created xsi:type="dcterms:W3CDTF">2018-05-20T00:31:01Z</dcterms:created>
  <dcterms:modified xsi:type="dcterms:W3CDTF">2022-05-03T17:42:37Z</dcterms:modified>
  <cp:version>1</cp:version>
</cp:coreProperties>
</file>