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シェフ、コックのシルエット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5B86265-8D03-34EB-11DA-2E5DFBBC9651}"/>
              </a:ext>
            </a:extLst>
          </p:cNvPr>
          <p:cNvGrpSpPr/>
          <p:nvPr/>
        </p:nvGrpSpPr>
        <p:grpSpPr>
          <a:xfrm>
            <a:off x="1112104" y="981550"/>
            <a:ext cx="1474837" cy="2462663"/>
            <a:chOff x="1677988" y="19050"/>
            <a:chExt cx="1865313" cy="3114675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FF54CBCE-BE9E-8763-DF7C-57720DACBF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7988" y="19050"/>
              <a:ext cx="1865313" cy="3114675"/>
            </a:xfrm>
            <a:custGeom>
              <a:avLst/>
              <a:gdLst>
                <a:gd name="T0" fmla="*/ 629 w 1175"/>
                <a:gd name="T1" fmla="*/ 335 h 1962"/>
                <a:gd name="T2" fmla="*/ 626 w 1175"/>
                <a:gd name="T3" fmla="*/ 380 h 1962"/>
                <a:gd name="T4" fmla="*/ 637 w 1175"/>
                <a:gd name="T5" fmla="*/ 392 h 1962"/>
                <a:gd name="T6" fmla="*/ 644 w 1175"/>
                <a:gd name="T7" fmla="*/ 424 h 1962"/>
                <a:gd name="T8" fmla="*/ 659 w 1175"/>
                <a:gd name="T9" fmla="*/ 459 h 1962"/>
                <a:gd name="T10" fmla="*/ 671 w 1175"/>
                <a:gd name="T11" fmla="*/ 484 h 1962"/>
                <a:gd name="T12" fmla="*/ 707 w 1175"/>
                <a:gd name="T13" fmla="*/ 477 h 1962"/>
                <a:gd name="T14" fmla="*/ 613 w 1175"/>
                <a:gd name="T15" fmla="*/ 524 h 1962"/>
                <a:gd name="T16" fmla="*/ 563 w 1175"/>
                <a:gd name="T17" fmla="*/ 537 h 1962"/>
                <a:gd name="T18" fmla="*/ 523 w 1175"/>
                <a:gd name="T19" fmla="*/ 577 h 1962"/>
                <a:gd name="T20" fmla="*/ 433 w 1175"/>
                <a:gd name="T21" fmla="*/ 651 h 1962"/>
                <a:gd name="T22" fmla="*/ 349 w 1175"/>
                <a:gd name="T23" fmla="*/ 674 h 1962"/>
                <a:gd name="T24" fmla="*/ 160 w 1175"/>
                <a:gd name="T25" fmla="*/ 632 h 1962"/>
                <a:gd name="T26" fmla="*/ 116 w 1175"/>
                <a:gd name="T27" fmla="*/ 592 h 1962"/>
                <a:gd name="T28" fmla="*/ 101 w 1175"/>
                <a:gd name="T29" fmla="*/ 582 h 1962"/>
                <a:gd name="T30" fmla="*/ 109 w 1175"/>
                <a:gd name="T31" fmla="*/ 614 h 1962"/>
                <a:gd name="T32" fmla="*/ 78 w 1175"/>
                <a:gd name="T33" fmla="*/ 623 h 1962"/>
                <a:gd name="T34" fmla="*/ 23 w 1175"/>
                <a:gd name="T35" fmla="*/ 593 h 1962"/>
                <a:gd name="T36" fmla="*/ 2 w 1175"/>
                <a:gd name="T37" fmla="*/ 604 h 1962"/>
                <a:gd name="T38" fmla="*/ 5 w 1175"/>
                <a:gd name="T39" fmla="*/ 646 h 1962"/>
                <a:gd name="T40" fmla="*/ 68 w 1175"/>
                <a:gd name="T41" fmla="*/ 700 h 1962"/>
                <a:gd name="T42" fmla="*/ 175 w 1175"/>
                <a:gd name="T43" fmla="*/ 720 h 1962"/>
                <a:gd name="T44" fmla="*/ 185 w 1175"/>
                <a:gd name="T45" fmla="*/ 745 h 1962"/>
                <a:gd name="T46" fmla="*/ 402 w 1175"/>
                <a:gd name="T47" fmla="*/ 791 h 1962"/>
                <a:gd name="T48" fmla="*/ 508 w 1175"/>
                <a:gd name="T49" fmla="*/ 1285 h 1962"/>
                <a:gd name="T50" fmla="*/ 519 w 1175"/>
                <a:gd name="T51" fmla="*/ 1461 h 1962"/>
                <a:gd name="T52" fmla="*/ 518 w 1175"/>
                <a:gd name="T53" fmla="*/ 1783 h 1962"/>
                <a:gd name="T54" fmla="*/ 447 w 1175"/>
                <a:gd name="T55" fmla="*/ 1836 h 1962"/>
                <a:gd name="T56" fmla="*/ 384 w 1175"/>
                <a:gd name="T57" fmla="*/ 1882 h 1962"/>
                <a:gd name="T58" fmla="*/ 416 w 1175"/>
                <a:gd name="T59" fmla="*/ 1901 h 1962"/>
                <a:gd name="T60" fmla="*/ 553 w 1175"/>
                <a:gd name="T61" fmla="*/ 1892 h 1962"/>
                <a:gd name="T62" fmla="*/ 575 w 1175"/>
                <a:gd name="T63" fmla="*/ 1891 h 1962"/>
                <a:gd name="T64" fmla="*/ 622 w 1175"/>
                <a:gd name="T65" fmla="*/ 1871 h 1962"/>
                <a:gd name="T66" fmla="*/ 627 w 1175"/>
                <a:gd name="T67" fmla="*/ 1798 h 1962"/>
                <a:gd name="T68" fmla="*/ 672 w 1175"/>
                <a:gd name="T69" fmla="*/ 1490 h 1962"/>
                <a:gd name="T70" fmla="*/ 733 w 1175"/>
                <a:gd name="T71" fmla="*/ 1400 h 1962"/>
                <a:gd name="T72" fmla="*/ 712 w 1175"/>
                <a:gd name="T73" fmla="*/ 1852 h 1962"/>
                <a:gd name="T74" fmla="*/ 722 w 1175"/>
                <a:gd name="T75" fmla="*/ 1910 h 1962"/>
                <a:gd name="T76" fmla="*/ 797 w 1175"/>
                <a:gd name="T77" fmla="*/ 1962 h 1962"/>
                <a:gd name="T78" fmla="*/ 856 w 1175"/>
                <a:gd name="T79" fmla="*/ 1927 h 1962"/>
                <a:gd name="T80" fmla="*/ 853 w 1175"/>
                <a:gd name="T81" fmla="*/ 1896 h 1962"/>
                <a:gd name="T82" fmla="*/ 807 w 1175"/>
                <a:gd name="T83" fmla="*/ 1847 h 1962"/>
                <a:gd name="T84" fmla="*/ 881 w 1175"/>
                <a:gd name="T85" fmla="*/ 1524 h 1962"/>
                <a:gd name="T86" fmla="*/ 957 w 1175"/>
                <a:gd name="T87" fmla="*/ 1001 h 1962"/>
                <a:gd name="T88" fmla="*/ 1026 w 1175"/>
                <a:gd name="T89" fmla="*/ 956 h 1962"/>
                <a:gd name="T90" fmla="*/ 1170 w 1175"/>
                <a:gd name="T91" fmla="*/ 749 h 1962"/>
                <a:gd name="T92" fmla="*/ 1038 w 1175"/>
                <a:gd name="T93" fmla="*/ 558 h 1962"/>
                <a:gd name="T94" fmla="*/ 979 w 1175"/>
                <a:gd name="T95" fmla="*/ 484 h 1962"/>
                <a:gd name="T96" fmla="*/ 911 w 1175"/>
                <a:gd name="T97" fmla="*/ 462 h 1962"/>
                <a:gd name="T98" fmla="*/ 831 w 1175"/>
                <a:gd name="T99" fmla="*/ 337 h 1962"/>
                <a:gd name="T100" fmla="*/ 836 w 1175"/>
                <a:gd name="T101" fmla="*/ 242 h 1962"/>
                <a:gd name="T102" fmla="*/ 849 w 1175"/>
                <a:gd name="T103" fmla="*/ 79 h 1962"/>
                <a:gd name="T104" fmla="*/ 863 w 1175"/>
                <a:gd name="T105" fmla="*/ 65 h 1962"/>
                <a:gd name="T106" fmla="*/ 836 w 1175"/>
                <a:gd name="T107" fmla="*/ 18 h 1962"/>
                <a:gd name="T108" fmla="*/ 728 w 1175"/>
                <a:gd name="T109" fmla="*/ 0 h 1962"/>
                <a:gd name="T110" fmla="*/ 659 w 1175"/>
                <a:gd name="T111" fmla="*/ 24 h 1962"/>
                <a:gd name="T112" fmla="*/ 655 w 1175"/>
                <a:gd name="T113" fmla="*/ 85 h 1962"/>
                <a:gd name="T114" fmla="*/ 627 w 1175"/>
                <a:gd name="T115" fmla="*/ 237 h 1962"/>
                <a:gd name="T116" fmla="*/ 627 w 1175"/>
                <a:gd name="T117" fmla="*/ 270 h 1962"/>
                <a:gd name="T118" fmla="*/ 1031 w 1175"/>
                <a:gd name="T119" fmla="*/ 790 h 1962"/>
                <a:gd name="T120" fmla="*/ 971 w 1175"/>
                <a:gd name="T121" fmla="*/ 906 h 1962"/>
                <a:gd name="T122" fmla="*/ 941 w 1175"/>
                <a:gd name="T123" fmla="*/ 886 h 1962"/>
                <a:gd name="T124" fmla="*/ 946 w 1175"/>
                <a:gd name="T125" fmla="*/ 791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5" h="1962">
                  <a:moveTo>
                    <a:pt x="632" y="282"/>
                  </a:moveTo>
                  <a:lnTo>
                    <a:pt x="632" y="282"/>
                  </a:lnTo>
                  <a:lnTo>
                    <a:pt x="630" y="290"/>
                  </a:lnTo>
                  <a:lnTo>
                    <a:pt x="629" y="302"/>
                  </a:lnTo>
                  <a:lnTo>
                    <a:pt x="627" y="316"/>
                  </a:lnTo>
                  <a:lnTo>
                    <a:pt x="627" y="327"/>
                  </a:lnTo>
                  <a:lnTo>
                    <a:pt x="627" y="327"/>
                  </a:lnTo>
                  <a:lnTo>
                    <a:pt x="629" y="335"/>
                  </a:lnTo>
                  <a:lnTo>
                    <a:pt x="630" y="342"/>
                  </a:lnTo>
                  <a:lnTo>
                    <a:pt x="632" y="352"/>
                  </a:lnTo>
                  <a:lnTo>
                    <a:pt x="632" y="352"/>
                  </a:lnTo>
                  <a:lnTo>
                    <a:pt x="631" y="365"/>
                  </a:lnTo>
                  <a:lnTo>
                    <a:pt x="629" y="372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6" y="380"/>
                  </a:lnTo>
                  <a:lnTo>
                    <a:pt x="625" y="382"/>
                  </a:lnTo>
                  <a:lnTo>
                    <a:pt x="625" y="385"/>
                  </a:lnTo>
                  <a:lnTo>
                    <a:pt x="627" y="387"/>
                  </a:lnTo>
                  <a:lnTo>
                    <a:pt x="627" y="387"/>
                  </a:lnTo>
                  <a:lnTo>
                    <a:pt x="631" y="390"/>
                  </a:lnTo>
                  <a:lnTo>
                    <a:pt x="634" y="391"/>
                  </a:lnTo>
                  <a:lnTo>
                    <a:pt x="637" y="392"/>
                  </a:lnTo>
                  <a:lnTo>
                    <a:pt x="637" y="392"/>
                  </a:lnTo>
                  <a:lnTo>
                    <a:pt x="640" y="401"/>
                  </a:lnTo>
                  <a:lnTo>
                    <a:pt x="642" y="412"/>
                  </a:lnTo>
                  <a:lnTo>
                    <a:pt x="642" y="412"/>
                  </a:lnTo>
                  <a:lnTo>
                    <a:pt x="641" y="417"/>
                  </a:lnTo>
                  <a:lnTo>
                    <a:pt x="641" y="420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4" y="424"/>
                  </a:lnTo>
                  <a:lnTo>
                    <a:pt x="647" y="432"/>
                  </a:lnTo>
                  <a:lnTo>
                    <a:pt x="647" y="432"/>
                  </a:lnTo>
                  <a:lnTo>
                    <a:pt x="651" y="438"/>
                  </a:lnTo>
                  <a:lnTo>
                    <a:pt x="655" y="443"/>
                  </a:lnTo>
                  <a:lnTo>
                    <a:pt x="656" y="447"/>
                  </a:lnTo>
                  <a:lnTo>
                    <a:pt x="657" y="452"/>
                  </a:lnTo>
                  <a:lnTo>
                    <a:pt x="657" y="452"/>
                  </a:lnTo>
                  <a:lnTo>
                    <a:pt x="659" y="459"/>
                  </a:lnTo>
                  <a:lnTo>
                    <a:pt x="660" y="468"/>
                  </a:lnTo>
                  <a:lnTo>
                    <a:pt x="662" y="477"/>
                  </a:lnTo>
                  <a:lnTo>
                    <a:pt x="662" y="482"/>
                  </a:lnTo>
                  <a:lnTo>
                    <a:pt x="662" y="482"/>
                  </a:lnTo>
                  <a:lnTo>
                    <a:pt x="662" y="483"/>
                  </a:lnTo>
                  <a:lnTo>
                    <a:pt x="662" y="484"/>
                  </a:lnTo>
                  <a:lnTo>
                    <a:pt x="666" y="486"/>
                  </a:lnTo>
                  <a:lnTo>
                    <a:pt x="671" y="484"/>
                  </a:lnTo>
                  <a:lnTo>
                    <a:pt x="677" y="482"/>
                  </a:lnTo>
                  <a:lnTo>
                    <a:pt x="677" y="482"/>
                  </a:lnTo>
                  <a:lnTo>
                    <a:pt x="685" y="477"/>
                  </a:lnTo>
                  <a:lnTo>
                    <a:pt x="691" y="471"/>
                  </a:lnTo>
                  <a:lnTo>
                    <a:pt x="697" y="462"/>
                  </a:lnTo>
                  <a:lnTo>
                    <a:pt x="697" y="462"/>
                  </a:lnTo>
                  <a:lnTo>
                    <a:pt x="703" y="469"/>
                  </a:lnTo>
                  <a:lnTo>
                    <a:pt x="707" y="477"/>
                  </a:lnTo>
                  <a:lnTo>
                    <a:pt x="707" y="479"/>
                  </a:lnTo>
                  <a:lnTo>
                    <a:pt x="707" y="482"/>
                  </a:lnTo>
                  <a:lnTo>
                    <a:pt x="707" y="482"/>
                  </a:lnTo>
                  <a:lnTo>
                    <a:pt x="702" y="486"/>
                  </a:lnTo>
                  <a:lnTo>
                    <a:pt x="692" y="491"/>
                  </a:lnTo>
                  <a:lnTo>
                    <a:pt x="661" y="506"/>
                  </a:lnTo>
                  <a:lnTo>
                    <a:pt x="626" y="519"/>
                  </a:lnTo>
                  <a:lnTo>
                    <a:pt x="613" y="524"/>
                  </a:lnTo>
                  <a:lnTo>
                    <a:pt x="603" y="527"/>
                  </a:lnTo>
                  <a:lnTo>
                    <a:pt x="603" y="527"/>
                  </a:lnTo>
                  <a:lnTo>
                    <a:pt x="591" y="527"/>
                  </a:lnTo>
                  <a:lnTo>
                    <a:pt x="581" y="527"/>
                  </a:lnTo>
                  <a:lnTo>
                    <a:pt x="578" y="527"/>
                  </a:lnTo>
                  <a:lnTo>
                    <a:pt x="573" y="529"/>
                  </a:lnTo>
                  <a:lnTo>
                    <a:pt x="568" y="532"/>
                  </a:lnTo>
                  <a:lnTo>
                    <a:pt x="563" y="537"/>
                  </a:lnTo>
                  <a:lnTo>
                    <a:pt x="563" y="537"/>
                  </a:lnTo>
                  <a:lnTo>
                    <a:pt x="552" y="547"/>
                  </a:lnTo>
                  <a:lnTo>
                    <a:pt x="543" y="553"/>
                  </a:lnTo>
                  <a:lnTo>
                    <a:pt x="534" y="559"/>
                  </a:lnTo>
                  <a:lnTo>
                    <a:pt x="530" y="563"/>
                  </a:lnTo>
                  <a:lnTo>
                    <a:pt x="528" y="567"/>
                  </a:lnTo>
                  <a:lnTo>
                    <a:pt x="528" y="567"/>
                  </a:lnTo>
                  <a:lnTo>
                    <a:pt x="523" y="577"/>
                  </a:lnTo>
                  <a:lnTo>
                    <a:pt x="519" y="587"/>
                  </a:lnTo>
                  <a:lnTo>
                    <a:pt x="517" y="592"/>
                  </a:lnTo>
                  <a:lnTo>
                    <a:pt x="513" y="597"/>
                  </a:lnTo>
                  <a:lnTo>
                    <a:pt x="509" y="602"/>
                  </a:lnTo>
                  <a:lnTo>
                    <a:pt x="503" y="607"/>
                  </a:lnTo>
                  <a:lnTo>
                    <a:pt x="503" y="607"/>
                  </a:lnTo>
                  <a:lnTo>
                    <a:pt x="467" y="629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21" y="660"/>
                  </a:lnTo>
                  <a:lnTo>
                    <a:pt x="406" y="668"/>
                  </a:lnTo>
                  <a:lnTo>
                    <a:pt x="394" y="673"/>
                  </a:lnTo>
                  <a:lnTo>
                    <a:pt x="384" y="676"/>
                  </a:lnTo>
                  <a:lnTo>
                    <a:pt x="384" y="676"/>
                  </a:lnTo>
                  <a:lnTo>
                    <a:pt x="372" y="676"/>
                  </a:lnTo>
                  <a:lnTo>
                    <a:pt x="349" y="674"/>
                  </a:lnTo>
                  <a:lnTo>
                    <a:pt x="283" y="668"/>
                  </a:lnTo>
                  <a:lnTo>
                    <a:pt x="190" y="656"/>
                  </a:lnTo>
                  <a:lnTo>
                    <a:pt x="190" y="666"/>
                  </a:lnTo>
                  <a:lnTo>
                    <a:pt x="170" y="661"/>
                  </a:lnTo>
                  <a:lnTo>
                    <a:pt x="170" y="661"/>
                  </a:lnTo>
                  <a:lnTo>
                    <a:pt x="167" y="650"/>
                  </a:lnTo>
                  <a:lnTo>
                    <a:pt x="163" y="640"/>
                  </a:lnTo>
                  <a:lnTo>
                    <a:pt x="160" y="632"/>
                  </a:lnTo>
                  <a:lnTo>
                    <a:pt x="160" y="632"/>
                  </a:lnTo>
                  <a:lnTo>
                    <a:pt x="151" y="620"/>
                  </a:lnTo>
                  <a:lnTo>
                    <a:pt x="140" y="612"/>
                  </a:lnTo>
                  <a:lnTo>
                    <a:pt x="140" y="612"/>
                  </a:lnTo>
                  <a:lnTo>
                    <a:pt x="120" y="597"/>
                  </a:lnTo>
                  <a:lnTo>
                    <a:pt x="120" y="597"/>
                  </a:lnTo>
                  <a:lnTo>
                    <a:pt x="119" y="594"/>
                  </a:lnTo>
                  <a:lnTo>
                    <a:pt x="116" y="592"/>
                  </a:lnTo>
                  <a:lnTo>
                    <a:pt x="114" y="583"/>
                  </a:lnTo>
                  <a:lnTo>
                    <a:pt x="111" y="579"/>
                  </a:lnTo>
                  <a:lnTo>
                    <a:pt x="110" y="577"/>
                  </a:lnTo>
                  <a:lnTo>
                    <a:pt x="107" y="575"/>
                  </a:lnTo>
                  <a:lnTo>
                    <a:pt x="105" y="577"/>
                  </a:lnTo>
                  <a:lnTo>
                    <a:pt x="105" y="577"/>
                  </a:lnTo>
                  <a:lnTo>
                    <a:pt x="102" y="579"/>
                  </a:lnTo>
                  <a:lnTo>
                    <a:pt x="101" y="582"/>
                  </a:lnTo>
                  <a:lnTo>
                    <a:pt x="100" y="588"/>
                  </a:lnTo>
                  <a:lnTo>
                    <a:pt x="100" y="593"/>
                  </a:lnTo>
                  <a:lnTo>
                    <a:pt x="100" y="597"/>
                  </a:lnTo>
                  <a:lnTo>
                    <a:pt x="100" y="597"/>
                  </a:lnTo>
                  <a:lnTo>
                    <a:pt x="100" y="598"/>
                  </a:lnTo>
                  <a:lnTo>
                    <a:pt x="102" y="602"/>
                  </a:lnTo>
                  <a:lnTo>
                    <a:pt x="107" y="610"/>
                  </a:lnTo>
                  <a:lnTo>
                    <a:pt x="109" y="614"/>
                  </a:lnTo>
                  <a:lnTo>
                    <a:pt x="110" y="618"/>
                  </a:lnTo>
                  <a:lnTo>
                    <a:pt x="109" y="620"/>
                  </a:lnTo>
                  <a:lnTo>
                    <a:pt x="105" y="622"/>
                  </a:lnTo>
                  <a:lnTo>
                    <a:pt x="105" y="622"/>
                  </a:lnTo>
                  <a:lnTo>
                    <a:pt x="95" y="622"/>
                  </a:lnTo>
                  <a:lnTo>
                    <a:pt x="86" y="623"/>
                  </a:lnTo>
                  <a:lnTo>
                    <a:pt x="80" y="623"/>
                  </a:lnTo>
                  <a:lnTo>
                    <a:pt x="78" y="623"/>
                  </a:lnTo>
                  <a:lnTo>
                    <a:pt x="75" y="622"/>
                  </a:lnTo>
                  <a:lnTo>
                    <a:pt x="75" y="622"/>
                  </a:lnTo>
                  <a:lnTo>
                    <a:pt x="55" y="609"/>
                  </a:lnTo>
                  <a:lnTo>
                    <a:pt x="40" y="602"/>
                  </a:lnTo>
                  <a:lnTo>
                    <a:pt x="30" y="597"/>
                  </a:lnTo>
                  <a:lnTo>
                    <a:pt x="30" y="597"/>
                  </a:lnTo>
                  <a:lnTo>
                    <a:pt x="25" y="594"/>
                  </a:lnTo>
                  <a:lnTo>
                    <a:pt x="23" y="593"/>
                  </a:lnTo>
                  <a:lnTo>
                    <a:pt x="22" y="593"/>
                  </a:lnTo>
                  <a:lnTo>
                    <a:pt x="20" y="597"/>
                  </a:lnTo>
                  <a:lnTo>
                    <a:pt x="20" y="597"/>
                  </a:lnTo>
                  <a:lnTo>
                    <a:pt x="19" y="599"/>
                  </a:lnTo>
                  <a:lnTo>
                    <a:pt x="17" y="600"/>
                  </a:lnTo>
                  <a:lnTo>
                    <a:pt x="9" y="602"/>
                  </a:lnTo>
                  <a:lnTo>
                    <a:pt x="3" y="603"/>
                  </a:lnTo>
                  <a:lnTo>
                    <a:pt x="2" y="604"/>
                  </a:lnTo>
                  <a:lnTo>
                    <a:pt x="0" y="607"/>
                  </a:lnTo>
                  <a:lnTo>
                    <a:pt x="0" y="607"/>
                  </a:lnTo>
                  <a:lnTo>
                    <a:pt x="0" y="612"/>
                  </a:lnTo>
                  <a:lnTo>
                    <a:pt x="0" y="622"/>
                  </a:lnTo>
                  <a:lnTo>
                    <a:pt x="0" y="622"/>
                  </a:lnTo>
                  <a:lnTo>
                    <a:pt x="0" y="632"/>
                  </a:lnTo>
                  <a:lnTo>
                    <a:pt x="3" y="639"/>
                  </a:lnTo>
                  <a:lnTo>
                    <a:pt x="5" y="646"/>
                  </a:lnTo>
                  <a:lnTo>
                    <a:pt x="5" y="646"/>
                  </a:lnTo>
                  <a:lnTo>
                    <a:pt x="5" y="655"/>
                  </a:lnTo>
                  <a:lnTo>
                    <a:pt x="7" y="661"/>
                  </a:lnTo>
                  <a:lnTo>
                    <a:pt x="8" y="664"/>
                  </a:lnTo>
                  <a:lnTo>
                    <a:pt x="10" y="666"/>
                  </a:lnTo>
                  <a:lnTo>
                    <a:pt x="10" y="666"/>
                  </a:lnTo>
                  <a:lnTo>
                    <a:pt x="45" y="688"/>
                  </a:lnTo>
                  <a:lnTo>
                    <a:pt x="68" y="700"/>
                  </a:lnTo>
                  <a:lnTo>
                    <a:pt x="78" y="704"/>
                  </a:lnTo>
                  <a:lnTo>
                    <a:pt x="85" y="706"/>
                  </a:lnTo>
                  <a:lnTo>
                    <a:pt x="85" y="706"/>
                  </a:lnTo>
                  <a:lnTo>
                    <a:pt x="126" y="711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66" y="718"/>
                  </a:lnTo>
                  <a:lnTo>
                    <a:pt x="175" y="720"/>
                  </a:lnTo>
                  <a:lnTo>
                    <a:pt x="180" y="721"/>
                  </a:lnTo>
                  <a:lnTo>
                    <a:pt x="180" y="721"/>
                  </a:lnTo>
                  <a:lnTo>
                    <a:pt x="182" y="723"/>
                  </a:lnTo>
                  <a:lnTo>
                    <a:pt x="183" y="723"/>
                  </a:lnTo>
                  <a:lnTo>
                    <a:pt x="185" y="725"/>
                  </a:lnTo>
                  <a:lnTo>
                    <a:pt x="185" y="731"/>
                  </a:lnTo>
                  <a:lnTo>
                    <a:pt x="185" y="731"/>
                  </a:lnTo>
                  <a:lnTo>
                    <a:pt x="185" y="745"/>
                  </a:lnTo>
                  <a:lnTo>
                    <a:pt x="185" y="751"/>
                  </a:lnTo>
                  <a:lnTo>
                    <a:pt x="185" y="751"/>
                  </a:lnTo>
                  <a:lnTo>
                    <a:pt x="270" y="771"/>
                  </a:lnTo>
                  <a:lnTo>
                    <a:pt x="334" y="785"/>
                  </a:lnTo>
                  <a:lnTo>
                    <a:pt x="359" y="790"/>
                  </a:lnTo>
                  <a:lnTo>
                    <a:pt x="374" y="791"/>
                  </a:lnTo>
                  <a:lnTo>
                    <a:pt x="374" y="791"/>
                  </a:lnTo>
                  <a:lnTo>
                    <a:pt x="402" y="791"/>
                  </a:lnTo>
                  <a:lnTo>
                    <a:pt x="410" y="791"/>
                  </a:lnTo>
                  <a:lnTo>
                    <a:pt x="413" y="791"/>
                  </a:lnTo>
                  <a:lnTo>
                    <a:pt x="413" y="791"/>
                  </a:lnTo>
                  <a:lnTo>
                    <a:pt x="578" y="721"/>
                  </a:lnTo>
                  <a:lnTo>
                    <a:pt x="598" y="886"/>
                  </a:lnTo>
                  <a:lnTo>
                    <a:pt x="498" y="1270"/>
                  </a:lnTo>
                  <a:lnTo>
                    <a:pt x="508" y="1285"/>
                  </a:lnTo>
                  <a:lnTo>
                    <a:pt x="508" y="1285"/>
                  </a:lnTo>
                  <a:lnTo>
                    <a:pt x="509" y="1286"/>
                  </a:lnTo>
                  <a:lnTo>
                    <a:pt x="512" y="1287"/>
                  </a:lnTo>
                  <a:lnTo>
                    <a:pt x="519" y="1289"/>
                  </a:lnTo>
                  <a:lnTo>
                    <a:pt x="528" y="1290"/>
                  </a:lnTo>
                  <a:lnTo>
                    <a:pt x="528" y="1290"/>
                  </a:lnTo>
                  <a:lnTo>
                    <a:pt x="524" y="1379"/>
                  </a:lnTo>
                  <a:lnTo>
                    <a:pt x="520" y="1440"/>
                  </a:lnTo>
                  <a:lnTo>
                    <a:pt x="519" y="1461"/>
                  </a:lnTo>
                  <a:lnTo>
                    <a:pt x="518" y="1470"/>
                  </a:lnTo>
                  <a:lnTo>
                    <a:pt x="518" y="1470"/>
                  </a:lnTo>
                  <a:lnTo>
                    <a:pt x="517" y="1483"/>
                  </a:lnTo>
                  <a:lnTo>
                    <a:pt x="514" y="1519"/>
                  </a:lnTo>
                  <a:lnTo>
                    <a:pt x="509" y="1624"/>
                  </a:lnTo>
                  <a:lnTo>
                    <a:pt x="503" y="1778"/>
                  </a:lnTo>
                  <a:lnTo>
                    <a:pt x="518" y="1783"/>
                  </a:lnTo>
                  <a:lnTo>
                    <a:pt x="518" y="1783"/>
                  </a:lnTo>
                  <a:lnTo>
                    <a:pt x="518" y="1784"/>
                  </a:lnTo>
                  <a:lnTo>
                    <a:pt x="517" y="1789"/>
                  </a:lnTo>
                  <a:lnTo>
                    <a:pt x="514" y="1796"/>
                  </a:lnTo>
                  <a:lnTo>
                    <a:pt x="512" y="1799"/>
                  </a:lnTo>
                  <a:lnTo>
                    <a:pt x="508" y="1803"/>
                  </a:lnTo>
                  <a:lnTo>
                    <a:pt x="508" y="1803"/>
                  </a:lnTo>
                  <a:lnTo>
                    <a:pt x="472" y="1823"/>
                  </a:lnTo>
                  <a:lnTo>
                    <a:pt x="447" y="1836"/>
                  </a:lnTo>
                  <a:lnTo>
                    <a:pt x="423" y="1847"/>
                  </a:lnTo>
                  <a:lnTo>
                    <a:pt x="423" y="1847"/>
                  </a:lnTo>
                  <a:lnTo>
                    <a:pt x="406" y="1856"/>
                  </a:lnTo>
                  <a:lnTo>
                    <a:pt x="392" y="1865"/>
                  </a:lnTo>
                  <a:lnTo>
                    <a:pt x="389" y="1870"/>
                  </a:lnTo>
                  <a:lnTo>
                    <a:pt x="385" y="1874"/>
                  </a:lnTo>
                  <a:lnTo>
                    <a:pt x="384" y="1877"/>
                  </a:lnTo>
                  <a:lnTo>
                    <a:pt x="384" y="1882"/>
                  </a:lnTo>
                  <a:lnTo>
                    <a:pt x="384" y="1882"/>
                  </a:lnTo>
                  <a:lnTo>
                    <a:pt x="385" y="1886"/>
                  </a:lnTo>
                  <a:lnTo>
                    <a:pt x="387" y="1890"/>
                  </a:lnTo>
                  <a:lnTo>
                    <a:pt x="391" y="1894"/>
                  </a:lnTo>
                  <a:lnTo>
                    <a:pt x="396" y="1896"/>
                  </a:lnTo>
                  <a:lnTo>
                    <a:pt x="402" y="1899"/>
                  </a:lnTo>
                  <a:lnTo>
                    <a:pt x="409" y="1900"/>
                  </a:lnTo>
                  <a:lnTo>
                    <a:pt x="416" y="1901"/>
                  </a:lnTo>
                  <a:lnTo>
                    <a:pt x="423" y="1902"/>
                  </a:lnTo>
                  <a:lnTo>
                    <a:pt x="423" y="1902"/>
                  </a:lnTo>
                  <a:lnTo>
                    <a:pt x="467" y="1900"/>
                  </a:lnTo>
                  <a:lnTo>
                    <a:pt x="491" y="1899"/>
                  </a:lnTo>
                  <a:lnTo>
                    <a:pt x="508" y="1897"/>
                  </a:lnTo>
                  <a:lnTo>
                    <a:pt x="508" y="1897"/>
                  </a:lnTo>
                  <a:lnTo>
                    <a:pt x="534" y="1894"/>
                  </a:lnTo>
                  <a:lnTo>
                    <a:pt x="553" y="1892"/>
                  </a:lnTo>
                  <a:lnTo>
                    <a:pt x="553" y="1892"/>
                  </a:lnTo>
                  <a:lnTo>
                    <a:pt x="567" y="1889"/>
                  </a:lnTo>
                  <a:lnTo>
                    <a:pt x="573" y="1887"/>
                  </a:lnTo>
                  <a:lnTo>
                    <a:pt x="573" y="1887"/>
                  </a:lnTo>
                  <a:lnTo>
                    <a:pt x="573" y="1887"/>
                  </a:lnTo>
                  <a:lnTo>
                    <a:pt x="573" y="1890"/>
                  </a:lnTo>
                  <a:lnTo>
                    <a:pt x="574" y="1891"/>
                  </a:lnTo>
                  <a:lnTo>
                    <a:pt x="575" y="1891"/>
                  </a:lnTo>
                  <a:lnTo>
                    <a:pt x="583" y="1892"/>
                  </a:lnTo>
                  <a:lnTo>
                    <a:pt x="583" y="1892"/>
                  </a:lnTo>
                  <a:lnTo>
                    <a:pt x="594" y="1890"/>
                  </a:lnTo>
                  <a:lnTo>
                    <a:pt x="604" y="1886"/>
                  </a:lnTo>
                  <a:lnTo>
                    <a:pt x="613" y="1881"/>
                  </a:lnTo>
                  <a:lnTo>
                    <a:pt x="618" y="1877"/>
                  </a:lnTo>
                  <a:lnTo>
                    <a:pt x="618" y="1877"/>
                  </a:lnTo>
                  <a:lnTo>
                    <a:pt x="622" y="1871"/>
                  </a:lnTo>
                  <a:lnTo>
                    <a:pt x="624" y="1866"/>
                  </a:lnTo>
                  <a:lnTo>
                    <a:pt x="622" y="1857"/>
                  </a:lnTo>
                  <a:lnTo>
                    <a:pt x="622" y="1857"/>
                  </a:lnTo>
                  <a:lnTo>
                    <a:pt x="619" y="1824"/>
                  </a:lnTo>
                  <a:lnTo>
                    <a:pt x="618" y="1803"/>
                  </a:lnTo>
                  <a:lnTo>
                    <a:pt x="618" y="1803"/>
                  </a:lnTo>
                  <a:lnTo>
                    <a:pt x="621" y="1800"/>
                  </a:lnTo>
                  <a:lnTo>
                    <a:pt x="627" y="1798"/>
                  </a:lnTo>
                  <a:lnTo>
                    <a:pt x="627" y="1798"/>
                  </a:lnTo>
                  <a:lnTo>
                    <a:pt x="630" y="1784"/>
                  </a:lnTo>
                  <a:lnTo>
                    <a:pt x="635" y="1751"/>
                  </a:lnTo>
                  <a:lnTo>
                    <a:pt x="649" y="1653"/>
                  </a:lnTo>
                  <a:lnTo>
                    <a:pt x="662" y="1549"/>
                  </a:lnTo>
                  <a:lnTo>
                    <a:pt x="669" y="1511"/>
                  </a:lnTo>
                  <a:lnTo>
                    <a:pt x="672" y="1490"/>
                  </a:lnTo>
                  <a:lnTo>
                    <a:pt x="672" y="1490"/>
                  </a:lnTo>
                  <a:lnTo>
                    <a:pt x="676" y="1473"/>
                  </a:lnTo>
                  <a:lnTo>
                    <a:pt x="681" y="1448"/>
                  </a:lnTo>
                  <a:lnTo>
                    <a:pt x="693" y="1385"/>
                  </a:lnTo>
                  <a:lnTo>
                    <a:pt x="707" y="1300"/>
                  </a:lnTo>
                  <a:lnTo>
                    <a:pt x="732" y="1300"/>
                  </a:lnTo>
                  <a:lnTo>
                    <a:pt x="732" y="1300"/>
                  </a:lnTo>
                  <a:lnTo>
                    <a:pt x="733" y="1355"/>
                  </a:lnTo>
                  <a:lnTo>
                    <a:pt x="733" y="1400"/>
                  </a:lnTo>
                  <a:lnTo>
                    <a:pt x="732" y="1435"/>
                  </a:lnTo>
                  <a:lnTo>
                    <a:pt x="732" y="1435"/>
                  </a:lnTo>
                  <a:lnTo>
                    <a:pt x="702" y="1808"/>
                  </a:lnTo>
                  <a:lnTo>
                    <a:pt x="717" y="1818"/>
                  </a:lnTo>
                  <a:lnTo>
                    <a:pt x="717" y="1818"/>
                  </a:lnTo>
                  <a:lnTo>
                    <a:pt x="715" y="1831"/>
                  </a:lnTo>
                  <a:lnTo>
                    <a:pt x="712" y="1842"/>
                  </a:lnTo>
                  <a:lnTo>
                    <a:pt x="712" y="1852"/>
                  </a:lnTo>
                  <a:lnTo>
                    <a:pt x="712" y="1852"/>
                  </a:lnTo>
                  <a:lnTo>
                    <a:pt x="712" y="1862"/>
                  </a:lnTo>
                  <a:lnTo>
                    <a:pt x="712" y="1875"/>
                  </a:lnTo>
                  <a:lnTo>
                    <a:pt x="712" y="1889"/>
                  </a:lnTo>
                  <a:lnTo>
                    <a:pt x="712" y="1897"/>
                  </a:lnTo>
                  <a:lnTo>
                    <a:pt x="712" y="1897"/>
                  </a:lnTo>
                  <a:lnTo>
                    <a:pt x="715" y="1901"/>
                  </a:lnTo>
                  <a:lnTo>
                    <a:pt x="722" y="1910"/>
                  </a:lnTo>
                  <a:lnTo>
                    <a:pt x="733" y="1921"/>
                  </a:lnTo>
                  <a:lnTo>
                    <a:pt x="746" y="1932"/>
                  </a:lnTo>
                  <a:lnTo>
                    <a:pt x="759" y="1943"/>
                  </a:lnTo>
                  <a:lnTo>
                    <a:pt x="774" y="1953"/>
                  </a:lnTo>
                  <a:lnTo>
                    <a:pt x="787" y="1960"/>
                  </a:lnTo>
                  <a:lnTo>
                    <a:pt x="792" y="1961"/>
                  </a:lnTo>
                  <a:lnTo>
                    <a:pt x="797" y="1962"/>
                  </a:lnTo>
                  <a:lnTo>
                    <a:pt x="797" y="1962"/>
                  </a:lnTo>
                  <a:lnTo>
                    <a:pt x="807" y="1960"/>
                  </a:lnTo>
                  <a:lnTo>
                    <a:pt x="817" y="1957"/>
                  </a:lnTo>
                  <a:lnTo>
                    <a:pt x="828" y="1952"/>
                  </a:lnTo>
                  <a:lnTo>
                    <a:pt x="838" y="1946"/>
                  </a:lnTo>
                  <a:lnTo>
                    <a:pt x="846" y="1941"/>
                  </a:lnTo>
                  <a:lnTo>
                    <a:pt x="854" y="1933"/>
                  </a:lnTo>
                  <a:lnTo>
                    <a:pt x="855" y="1931"/>
                  </a:lnTo>
                  <a:lnTo>
                    <a:pt x="856" y="1927"/>
                  </a:lnTo>
                  <a:lnTo>
                    <a:pt x="858" y="1925"/>
                  </a:lnTo>
                  <a:lnTo>
                    <a:pt x="856" y="1922"/>
                  </a:lnTo>
                  <a:lnTo>
                    <a:pt x="856" y="1922"/>
                  </a:lnTo>
                  <a:lnTo>
                    <a:pt x="855" y="1917"/>
                  </a:lnTo>
                  <a:lnTo>
                    <a:pt x="854" y="1912"/>
                  </a:lnTo>
                  <a:lnTo>
                    <a:pt x="855" y="1905"/>
                  </a:lnTo>
                  <a:lnTo>
                    <a:pt x="855" y="1901"/>
                  </a:lnTo>
                  <a:lnTo>
                    <a:pt x="853" y="1896"/>
                  </a:lnTo>
                  <a:lnTo>
                    <a:pt x="849" y="1892"/>
                  </a:lnTo>
                  <a:lnTo>
                    <a:pt x="841" y="1887"/>
                  </a:lnTo>
                  <a:lnTo>
                    <a:pt x="841" y="1887"/>
                  </a:lnTo>
                  <a:lnTo>
                    <a:pt x="826" y="1876"/>
                  </a:lnTo>
                  <a:lnTo>
                    <a:pt x="815" y="1866"/>
                  </a:lnTo>
                  <a:lnTo>
                    <a:pt x="809" y="1856"/>
                  </a:lnTo>
                  <a:lnTo>
                    <a:pt x="808" y="1851"/>
                  </a:lnTo>
                  <a:lnTo>
                    <a:pt x="807" y="1847"/>
                  </a:lnTo>
                  <a:lnTo>
                    <a:pt x="807" y="1847"/>
                  </a:lnTo>
                  <a:lnTo>
                    <a:pt x="805" y="1839"/>
                  </a:lnTo>
                  <a:lnTo>
                    <a:pt x="804" y="1832"/>
                  </a:lnTo>
                  <a:lnTo>
                    <a:pt x="802" y="1827"/>
                  </a:lnTo>
                  <a:lnTo>
                    <a:pt x="836" y="1818"/>
                  </a:lnTo>
                  <a:lnTo>
                    <a:pt x="836" y="1818"/>
                  </a:lnTo>
                  <a:lnTo>
                    <a:pt x="881" y="1524"/>
                  </a:lnTo>
                  <a:lnTo>
                    <a:pt x="881" y="1524"/>
                  </a:lnTo>
                  <a:lnTo>
                    <a:pt x="885" y="1496"/>
                  </a:lnTo>
                  <a:lnTo>
                    <a:pt x="889" y="1461"/>
                  </a:lnTo>
                  <a:lnTo>
                    <a:pt x="895" y="1387"/>
                  </a:lnTo>
                  <a:lnTo>
                    <a:pt x="901" y="1300"/>
                  </a:lnTo>
                  <a:lnTo>
                    <a:pt x="946" y="1290"/>
                  </a:lnTo>
                  <a:lnTo>
                    <a:pt x="931" y="1011"/>
                  </a:lnTo>
                  <a:lnTo>
                    <a:pt x="931" y="1011"/>
                  </a:lnTo>
                  <a:lnTo>
                    <a:pt x="957" y="1001"/>
                  </a:lnTo>
                  <a:lnTo>
                    <a:pt x="996" y="986"/>
                  </a:lnTo>
                  <a:lnTo>
                    <a:pt x="996" y="986"/>
                  </a:lnTo>
                  <a:lnTo>
                    <a:pt x="1006" y="981"/>
                  </a:lnTo>
                  <a:lnTo>
                    <a:pt x="1012" y="977"/>
                  </a:lnTo>
                  <a:lnTo>
                    <a:pt x="1017" y="972"/>
                  </a:lnTo>
                  <a:lnTo>
                    <a:pt x="1021" y="966"/>
                  </a:lnTo>
                  <a:lnTo>
                    <a:pt x="1021" y="966"/>
                  </a:lnTo>
                  <a:lnTo>
                    <a:pt x="1026" y="956"/>
                  </a:lnTo>
                  <a:lnTo>
                    <a:pt x="1031" y="945"/>
                  </a:lnTo>
                  <a:lnTo>
                    <a:pt x="1035" y="931"/>
                  </a:lnTo>
                  <a:lnTo>
                    <a:pt x="1035" y="931"/>
                  </a:lnTo>
                  <a:lnTo>
                    <a:pt x="1058" y="902"/>
                  </a:lnTo>
                  <a:lnTo>
                    <a:pt x="1106" y="839"/>
                  </a:lnTo>
                  <a:lnTo>
                    <a:pt x="1133" y="805"/>
                  </a:lnTo>
                  <a:lnTo>
                    <a:pt x="1155" y="772"/>
                  </a:lnTo>
                  <a:lnTo>
                    <a:pt x="1170" y="749"/>
                  </a:lnTo>
                  <a:lnTo>
                    <a:pt x="1174" y="741"/>
                  </a:lnTo>
                  <a:lnTo>
                    <a:pt x="1175" y="736"/>
                  </a:lnTo>
                  <a:lnTo>
                    <a:pt x="1175" y="736"/>
                  </a:lnTo>
                  <a:lnTo>
                    <a:pt x="1172" y="731"/>
                  </a:lnTo>
                  <a:lnTo>
                    <a:pt x="1167" y="723"/>
                  </a:lnTo>
                  <a:lnTo>
                    <a:pt x="1149" y="698"/>
                  </a:lnTo>
                  <a:lnTo>
                    <a:pt x="1094" y="627"/>
                  </a:lnTo>
                  <a:lnTo>
                    <a:pt x="1038" y="558"/>
                  </a:lnTo>
                  <a:lnTo>
                    <a:pt x="1011" y="522"/>
                  </a:lnTo>
                  <a:lnTo>
                    <a:pt x="1011" y="522"/>
                  </a:lnTo>
                  <a:lnTo>
                    <a:pt x="1004" y="513"/>
                  </a:lnTo>
                  <a:lnTo>
                    <a:pt x="994" y="503"/>
                  </a:lnTo>
                  <a:lnTo>
                    <a:pt x="986" y="493"/>
                  </a:lnTo>
                  <a:lnTo>
                    <a:pt x="981" y="487"/>
                  </a:lnTo>
                  <a:lnTo>
                    <a:pt x="981" y="487"/>
                  </a:lnTo>
                  <a:lnTo>
                    <a:pt x="979" y="484"/>
                  </a:lnTo>
                  <a:lnTo>
                    <a:pt x="977" y="483"/>
                  </a:lnTo>
                  <a:lnTo>
                    <a:pt x="971" y="481"/>
                  </a:lnTo>
                  <a:lnTo>
                    <a:pt x="966" y="479"/>
                  </a:lnTo>
                  <a:lnTo>
                    <a:pt x="961" y="477"/>
                  </a:lnTo>
                  <a:lnTo>
                    <a:pt x="961" y="477"/>
                  </a:lnTo>
                  <a:lnTo>
                    <a:pt x="952" y="473"/>
                  </a:lnTo>
                  <a:lnTo>
                    <a:pt x="938" y="469"/>
                  </a:lnTo>
                  <a:lnTo>
                    <a:pt x="911" y="462"/>
                  </a:lnTo>
                  <a:lnTo>
                    <a:pt x="861" y="447"/>
                  </a:lnTo>
                  <a:lnTo>
                    <a:pt x="846" y="442"/>
                  </a:lnTo>
                  <a:lnTo>
                    <a:pt x="831" y="407"/>
                  </a:lnTo>
                  <a:lnTo>
                    <a:pt x="831" y="407"/>
                  </a:lnTo>
                  <a:lnTo>
                    <a:pt x="831" y="376"/>
                  </a:lnTo>
                  <a:lnTo>
                    <a:pt x="831" y="352"/>
                  </a:lnTo>
                  <a:lnTo>
                    <a:pt x="831" y="337"/>
                  </a:lnTo>
                  <a:lnTo>
                    <a:pt x="831" y="337"/>
                  </a:lnTo>
                  <a:lnTo>
                    <a:pt x="831" y="330"/>
                  </a:lnTo>
                  <a:lnTo>
                    <a:pt x="833" y="321"/>
                  </a:lnTo>
                  <a:lnTo>
                    <a:pt x="835" y="307"/>
                  </a:lnTo>
                  <a:lnTo>
                    <a:pt x="836" y="287"/>
                  </a:lnTo>
                  <a:lnTo>
                    <a:pt x="836" y="287"/>
                  </a:lnTo>
                  <a:lnTo>
                    <a:pt x="838" y="260"/>
                  </a:lnTo>
                  <a:lnTo>
                    <a:pt x="838" y="251"/>
                  </a:lnTo>
                  <a:lnTo>
                    <a:pt x="836" y="242"/>
                  </a:lnTo>
                  <a:lnTo>
                    <a:pt x="836" y="193"/>
                  </a:lnTo>
                  <a:lnTo>
                    <a:pt x="836" y="193"/>
                  </a:lnTo>
                  <a:lnTo>
                    <a:pt x="840" y="139"/>
                  </a:lnTo>
                  <a:lnTo>
                    <a:pt x="843" y="101"/>
                  </a:lnTo>
                  <a:lnTo>
                    <a:pt x="845" y="89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9" y="79"/>
                  </a:lnTo>
                  <a:lnTo>
                    <a:pt x="850" y="77"/>
                  </a:lnTo>
                  <a:lnTo>
                    <a:pt x="853" y="74"/>
                  </a:lnTo>
                  <a:lnTo>
                    <a:pt x="856" y="73"/>
                  </a:lnTo>
                  <a:lnTo>
                    <a:pt x="856" y="73"/>
                  </a:lnTo>
                  <a:lnTo>
                    <a:pt x="859" y="73"/>
                  </a:lnTo>
                  <a:lnTo>
                    <a:pt x="860" y="70"/>
                  </a:lnTo>
                  <a:lnTo>
                    <a:pt x="861" y="68"/>
                  </a:lnTo>
                  <a:lnTo>
                    <a:pt x="863" y="65"/>
                  </a:lnTo>
                  <a:lnTo>
                    <a:pt x="863" y="55"/>
                  </a:lnTo>
                  <a:lnTo>
                    <a:pt x="861" y="43"/>
                  </a:lnTo>
                  <a:lnTo>
                    <a:pt x="861" y="43"/>
                  </a:lnTo>
                  <a:lnTo>
                    <a:pt x="860" y="39"/>
                  </a:lnTo>
                  <a:lnTo>
                    <a:pt x="859" y="35"/>
                  </a:lnTo>
                  <a:lnTo>
                    <a:pt x="854" y="29"/>
                  </a:lnTo>
                  <a:lnTo>
                    <a:pt x="846" y="23"/>
                  </a:lnTo>
                  <a:lnTo>
                    <a:pt x="836" y="18"/>
                  </a:lnTo>
                  <a:lnTo>
                    <a:pt x="824" y="13"/>
                  </a:lnTo>
                  <a:lnTo>
                    <a:pt x="812" y="9"/>
                  </a:lnTo>
                  <a:lnTo>
                    <a:pt x="797" y="5"/>
                  </a:lnTo>
                  <a:lnTo>
                    <a:pt x="782" y="3"/>
                  </a:lnTo>
                  <a:lnTo>
                    <a:pt x="782" y="3"/>
                  </a:lnTo>
                  <a:lnTo>
                    <a:pt x="766" y="2"/>
                  </a:lnTo>
                  <a:lnTo>
                    <a:pt x="747" y="0"/>
                  </a:lnTo>
                  <a:lnTo>
                    <a:pt x="728" y="0"/>
                  </a:lnTo>
                  <a:lnTo>
                    <a:pt x="711" y="2"/>
                  </a:lnTo>
                  <a:lnTo>
                    <a:pt x="695" y="4"/>
                  </a:lnTo>
                  <a:lnTo>
                    <a:pt x="680" y="8"/>
                  </a:lnTo>
                  <a:lnTo>
                    <a:pt x="669" y="12"/>
                  </a:lnTo>
                  <a:lnTo>
                    <a:pt x="665" y="15"/>
                  </a:lnTo>
                  <a:lnTo>
                    <a:pt x="662" y="18"/>
                  </a:lnTo>
                  <a:lnTo>
                    <a:pt x="662" y="18"/>
                  </a:lnTo>
                  <a:lnTo>
                    <a:pt x="659" y="24"/>
                  </a:lnTo>
                  <a:lnTo>
                    <a:pt x="657" y="29"/>
                  </a:lnTo>
                  <a:lnTo>
                    <a:pt x="657" y="34"/>
                  </a:lnTo>
                  <a:lnTo>
                    <a:pt x="657" y="38"/>
                  </a:lnTo>
                  <a:lnTo>
                    <a:pt x="659" y="49"/>
                  </a:lnTo>
                  <a:lnTo>
                    <a:pt x="659" y="55"/>
                  </a:lnTo>
                  <a:lnTo>
                    <a:pt x="657" y="63"/>
                  </a:lnTo>
                  <a:lnTo>
                    <a:pt x="657" y="63"/>
                  </a:lnTo>
                  <a:lnTo>
                    <a:pt x="655" y="85"/>
                  </a:lnTo>
                  <a:lnTo>
                    <a:pt x="654" y="111"/>
                  </a:lnTo>
                  <a:lnTo>
                    <a:pt x="652" y="143"/>
                  </a:lnTo>
                  <a:lnTo>
                    <a:pt x="637" y="222"/>
                  </a:lnTo>
                  <a:lnTo>
                    <a:pt x="640" y="222"/>
                  </a:lnTo>
                  <a:lnTo>
                    <a:pt x="640" y="222"/>
                  </a:lnTo>
                  <a:lnTo>
                    <a:pt x="632" y="231"/>
                  </a:lnTo>
                  <a:lnTo>
                    <a:pt x="627" y="237"/>
                  </a:lnTo>
                  <a:lnTo>
                    <a:pt x="627" y="237"/>
                  </a:lnTo>
                  <a:lnTo>
                    <a:pt x="625" y="241"/>
                  </a:lnTo>
                  <a:lnTo>
                    <a:pt x="625" y="247"/>
                  </a:lnTo>
                  <a:lnTo>
                    <a:pt x="624" y="254"/>
                  </a:lnTo>
                  <a:lnTo>
                    <a:pt x="622" y="257"/>
                  </a:lnTo>
                  <a:lnTo>
                    <a:pt x="622" y="257"/>
                  </a:lnTo>
                  <a:lnTo>
                    <a:pt x="622" y="259"/>
                  </a:lnTo>
                  <a:lnTo>
                    <a:pt x="624" y="262"/>
                  </a:lnTo>
                  <a:lnTo>
                    <a:pt x="627" y="270"/>
                  </a:lnTo>
                  <a:lnTo>
                    <a:pt x="632" y="277"/>
                  </a:lnTo>
                  <a:lnTo>
                    <a:pt x="632" y="280"/>
                  </a:lnTo>
                  <a:lnTo>
                    <a:pt x="632" y="282"/>
                  </a:lnTo>
                  <a:lnTo>
                    <a:pt x="632" y="282"/>
                  </a:lnTo>
                  <a:close/>
                  <a:moveTo>
                    <a:pt x="971" y="661"/>
                  </a:moveTo>
                  <a:lnTo>
                    <a:pt x="1040" y="751"/>
                  </a:lnTo>
                  <a:lnTo>
                    <a:pt x="1040" y="751"/>
                  </a:lnTo>
                  <a:lnTo>
                    <a:pt x="1031" y="790"/>
                  </a:lnTo>
                  <a:lnTo>
                    <a:pt x="1022" y="819"/>
                  </a:lnTo>
                  <a:lnTo>
                    <a:pt x="1016" y="836"/>
                  </a:lnTo>
                  <a:lnTo>
                    <a:pt x="1016" y="836"/>
                  </a:lnTo>
                  <a:lnTo>
                    <a:pt x="1008" y="849"/>
                  </a:lnTo>
                  <a:lnTo>
                    <a:pt x="997" y="865"/>
                  </a:lnTo>
                  <a:lnTo>
                    <a:pt x="981" y="886"/>
                  </a:lnTo>
                  <a:lnTo>
                    <a:pt x="991" y="901"/>
                  </a:lnTo>
                  <a:lnTo>
                    <a:pt x="971" y="906"/>
                  </a:lnTo>
                  <a:lnTo>
                    <a:pt x="971" y="906"/>
                  </a:lnTo>
                  <a:lnTo>
                    <a:pt x="963" y="906"/>
                  </a:lnTo>
                  <a:lnTo>
                    <a:pt x="952" y="906"/>
                  </a:lnTo>
                  <a:lnTo>
                    <a:pt x="936" y="906"/>
                  </a:lnTo>
                  <a:lnTo>
                    <a:pt x="936" y="906"/>
                  </a:lnTo>
                  <a:lnTo>
                    <a:pt x="940" y="898"/>
                  </a:lnTo>
                  <a:lnTo>
                    <a:pt x="941" y="890"/>
                  </a:lnTo>
                  <a:lnTo>
                    <a:pt x="941" y="886"/>
                  </a:lnTo>
                  <a:lnTo>
                    <a:pt x="941" y="881"/>
                  </a:lnTo>
                  <a:lnTo>
                    <a:pt x="941" y="881"/>
                  </a:lnTo>
                  <a:lnTo>
                    <a:pt x="941" y="873"/>
                  </a:lnTo>
                  <a:lnTo>
                    <a:pt x="941" y="862"/>
                  </a:lnTo>
                  <a:lnTo>
                    <a:pt x="943" y="832"/>
                  </a:lnTo>
                  <a:lnTo>
                    <a:pt x="946" y="805"/>
                  </a:lnTo>
                  <a:lnTo>
                    <a:pt x="946" y="796"/>
                  </a:lnTo>
                  <a:lnTo>
                    <a:pt x="946" y="791"/>
                  </a:lnTo>
                  <a:lnTo>
                    <a:pt x="946" y="791"/>
                  </a:lnTo>
                  <a:lnTo>
                    <a:pt x="946" y="785"/>
                  </a:lnTo>
                  <a:lnTo>
                    <a:pt x="948" y="769"/>
                  </a:lnTo>
                  <a:lnTo>
                    <a:pt x="957" y="725"/>
                  </a:lnTo>
                  <a:lnTo>
                    <a:pt x="971" y="661"/>
                  </a:lnTo>
                  <a:lnTo>
                    <a:pt x="971" y="6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619B489E-9858-2D3E-ED33-93B3A9ED0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695325"/>
              <a:ext cx="333375" cy="508000"/>
            </a:xfrm>
            <a:custGeom>
              <a:avLst/>
              <a:gdLst>
                <a:gd name="T0" fmla="*/ 39 w 210"/>
                <a:gd name="T1" fmla="*/ 66 h 320"/>
                <a:gd name="T2" fmla="*/ 26 w 210"/>
                <a:gd name="T3" fmla="*/ 66 h 320"/>
                <a:gd name="T4" fmla="*/ 20 w 210"/>
                <a:gd name="T5" fmla="*/ 67 h 320"/>
                <a:gd name="T6" fmla="*/ 11 w 210"/>
                <a:gd name="T7" fmla="*/ 71 h 320"/>
                <a:gd name="T8" fmla="*/ 10 w 210"/>
                <a:gd name="T9" fmla="*/ 77 h 320"/>
                <a:gd name="T10" fmla="*/ 6 w 210"/>
                <a:gd name="T11" fmla="*/ 81 h 320"/>
                <a:gd name="T12" fmla="*/ 1 w 210"/>
                <a:gd name="T13" fmla="*/ 86 h 320"/>
                <a:gd name="T14" fmla="*/ 0 w 210"/>
                <a:gd name="T15" fmla="*/ 87 h 320"/>
                <a:gd name="T16" fmla="*/ 4 w 210"/>
                <a:gd name="T17" fmla="*/ 96 h 320"/>
                <a:gd name="T18" fmla="*/ 16 w 210"/>
                <a:gd name="T19" fmla="*/ 111 h 320"/>
                <a:gd name="T20" fmla="*/ 19 w 210"/>
                <a:gd name="T21" fmla="*/ 121 h 320"/>
                <a:gd name="T22" fmla="*/ 22 w 210"/>
                <a:gd name="T23" fmla="*/ 126 h 320"/>
                <a:gd name="T24" fmla="*/ 44 w 210"/>
                <a:gd name="T25" fmla="*/ 126 h 320"/>
                <a:gd name="T26" fmla="*/ 56 w 210"/>
                <a:gd name="T27" fmla="*/ 131 h 320"/>
                <a:gd name="T28" fmla="*/ 71 w 210"/>
                <a:gd name="T29" fmla="*/ 156 h 320"/>
                <a:gd name="T30" fmla="*/ 73 w 210"/>
                <a:gd name="T31" fmla="*/ 166 h 320"/>
                <a:gd name="T32" fmla="*/ 76 w 210"/>
                <a:gd name="T33" fmla="*/ 176 h 320"/>
                <a:gd name="T34" fmla="*/ 86 w 210"/>
                <a:gd name="T35" fmla="*/ 187 h 320"/>
                <a:gd name="T36" fmla="*/ 83 w 210"/>
                <a:gd name="T37" fmla="*/ 188 h 320"/>
                <a:gd name="T38" fmla="*/ 72 w 210"/>
                <a:gd name="T39" fmla="*/ 219 h 320"/>
                <a:gd name="T40" fmla="*/ 71 w 210"/>
                <a:gd name="T41" fmla="*/ 244 h 320"/>
                <a:gd name="T42" fmla="*/ 73 w 210"/>
                <a:gd name="T43" fmla="*/ 303 h 320"/>
                <a:gd name="T44" fmla="*/ 76 w 210"/>
                <a:gd name="T45" fmla="*/ 305 h 320"/>
                <a:gd name="T46" fmla="*/ 96 w 210"/>
                <a:gd name="T47" fmla="*/ 290 h 320"/>
                <a:gd name="T48" fmla="*/ 126 w 210"/>
                <a:gd name="T49" fmla="*/ 295 h 320"/>
                <a:gd name="T50" fmla="*/ 142 w 210"/>
                <a:gd name="T51" fmla="*/ 283 h 320"/>
                <a:gd name="T52" fmla="*/ 146 w 210"/>
                <a:gd name="T53" fmla="*/ 265 h 320"/>
                <a:gd name="T54" fmla="*/ 144 w 210"/>
                <a:gd name="T55" fmla="*/ 243 h 320"/>
                <a:gd name="T56" fmla="*/ 126 w 210"/>
                <a:gd name="T57" fmla="*/ 188 h 320"/>
                <a:gd name="T58" fmla="*/ 121 w 210"/>
                <a:gd name="T59" fmla="*/ 181 h 320"/>
                <a:gd name="T60" fmla="*/ 121 w 210"/>
                <a:gd name="T61" fmla="*/ 176 h 320"/>
                <a:gd name="T62" fmla="*/ 119 w 210"/>
                <a:gd name="T63" fmla="*/ 159 h 320"/>
                <a:gd name="T64" fmla="*/ 116 w 210"/>
                <a:gd name="T65" fmla="*/ 146 h 320"/>
                <a:gd name="T66" fmla="*/ 106 w 210"/>
                <a:gd name="T67" fmla="*/ 141 h 320"/>
                <a:gd name="T68" fmla="*/ 112 w 210"/>
                <a:gd name="T69" fmla="*/ 124 h 320"/>
                <a:gd name="T70" fmla="*/ 137 w 210"/>
                <a:gd name="T71" fmla="*/ 97 h 320"/>
                <a:gd name="T72" fmla="*/ 178 w 210"/>
                <a:gd name="T73" fmla="*/ 66 h 320"/>
                <a:gd name="T74" fmla="*/ 203 w 210"/>
                <a:gd name="T75" fmla="*/ 43 h 320"/>
                <a:gd name="T76" fmla="*/ 210 w 210"/>
                <a:gd name="T77" fmla="*/ 21 h 320"/>
                <a:gd name="T78" fmla="*/ 207 w 210"/>
                <a:gd name="T79" fmla="*/ 8 h 320"/>
                <a:gd name="T80" fmla="*/ 194 w 210"/>
                <a:gd name="T81" fmla="*/ 2 h 320"/>
                <a:gd name="T82" fmla="*/ 190 w 210"/>
                <a:gd name="T83" fmla="*/ 1 h 320"/>
                <a:gd name="T84" fmla="*/ 180 w 210"/>
                <a:gd name="T85" fmla="*/ 2 h 320"/>
                <a:gd name="T86" fmla="*/ 172 w 210"/>
                <a:gd name="T87" fmla="*/ 10 h 320"/>
                <a:gd name="T88" fmla="*/ 161 w 210"/>
                <a:gd name="T89" fmla="*/ 26 h 320"/>
                <a:gd name="T90" fmla="*/ 136 w 210"/>
                <a:gd name="T91" fmla="*/ 56 h 320"/>
                <a:gd name="T92" fmla="*/ 116 w 210"/>
                <a:gd name="T93" fmla="*/ 78 h 320"/>
                <a:gd name="T94" fmla="*/ 101 w 210"/>
                <a:gd name="T95" fmla="*/ 90 h 320"/>
                <a:gd name="T96" fmla="*/ 87 w 210"/>
                <a:gd name="T97" fmla="*/ 104 h 320"/>
                <a:gd name="T98" fmla="*/ 81 w 210"/>
                <a:gd name="T99" fmla="*/ 106 h 320"/>
                <a:gd name="T100" fmla="*/ 75 w 210"/>
                <a:gd name="T101" fmla="*/ 111 h 320"/>
                <a:gd name="T102" fmla="*/ 66 w 210"/>
                <a:gd name="T103" fmla="*/ 101 h 320"/>
                <a:gd name="T104" fmla="*/ 50 w 210"/>
                <a:gd name="T105" fmla="*/ 75 h 320"/>
                <a:gd name="T106" fmla="*/ 41 w 210"/>
                <a:gd name="T107" fmla="*/ 6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0" h="320">
                  <a:moveTo>
                    <a:pt x="41" y="66"/>
                  </a:moveTo>
                  <a:lnTo>
                    <a:pt x="41" y="66"/>
                  </a:lnTo>
                  <a:lnTo>
                    <a:pt x="39" y="66"/>
                  </a:lnTo>
                  <a:lnTo>
                    <a:pt x="34" y="66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4" y="67"/>
                  </a:lnTo>
                  <a:lnTo>
                    <a:pt x="20" y="67"/>
                  </a:lnTo>
                  <a:lnTo>
                    <a:pt x="15" y="68"/>
                  </a:lnTo>
                  <a:lnTo>
                    <a:pt x="13" y="70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0" y="75"/>
                  </a:lnTo>
                  <a:lnTo>
                    <a:pt x="10" y="77"/>
                  </a:lnTo>
                  <a:lnTo>
                    <a:pt x="9" y="78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3" y="8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4" y="96"/>
                  </a:lnTo>
                  <a:lnTo>
                    <a:pt x="8" y="101"/>
                  </a:lnTo>
                  <a:lnTo>
                    <a:pt x="13" y="106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7" y="116"/>
                  </a:lnTo>
                  <a:lnTo>
                    <a:pt x="19" y="121"/>
                  </a:lnTo>
                  <a:lnTo>
                    <a:pt x="19" y="123"/>
                  </a:lnTo>
                  <a:lnTo>
                    <a:pt x="20" y="124"/>
                  </a:lnTo>
                  <a:lnTo>
                    <a:pt x="22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44" y="126"/>
                  </a:lnTo>
                  <a:lnTo>
                    <a:pt x="51" y="127"/>
                  </a:lnTo>
                  <a:lnTo>
                    <a:pt x="54" y="128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64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3" y="161"/>
                  </a:lnTo>
                  <a:lnTo>
                    <a:pt x="73" y="166"/>
                  </a:lnTo>
                  <a:lnTo>
                    <a:pt x="73" y="171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82" y="184"/>
                  </a:lnTo>
                  <a:lnTo>
                    <a:pt x="85" y="187"/>
                  </a:lnTo>
                  <a:lnTo>
                    <a:pt x="86" y="187"/>
                  </a:lnTo>
                  <a:lnTo>
                    <a:pt x="86" y="186"/>
                  </a:lnTo>
                  <a:lnTo>
                    <a:pt x="86" y="186"/>
                  </a:lnTo>
                  <a:lnTo>
                    <a:pt x="83" y="188"/>
                  </a:lnTo>
                  <a:lnTo>
                    <a:pt x="78" y="199"/>
                  </a:lnTo>
                  <a:lnTo>
                    <a:pt x="73" y="213"/>
                  </a:lnTo>
                  <a:lnTo>
                    <a:pt x="72" y="219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44"/>
                  </a:lnTo>
                  <a:lnTo>
                    <a:pt x="71" y="272"/>
                  </a:lnTo>
                  <a:lnTo>
                    <a:pt x="72" y="297"/>
                  </a:lnTo>
                  <a:lnTo>
                    <a:pt x="73" y="303"/>
                  </a:lnTo>
                  <a:lnTo>
                    <a:pt x="75" y="305"/>
                  </a:lnTo>
                  <a:lnTo>
                    <a:pt x="76" y="305"/>
                  </a:lnTo>
                  <a:lnTo>
                    <a:pt x="76" y="305"/>
                  </a:lnTo>
                  <a:lnTo>
                    <a:pt x="82" y="302"/>
                  </a:lnTo>
                  <a:lnTo>
                    <a:pt x="88" y="297"/>
                  </a:lnTo>
                  <a:lnTo>
                    <a:pt x="96" y="290"/>
                  </a:lnTo>
                  <a:lnTo>
                    <a:pt x="101" y="320"/>
                  </a:lnTo>
                  <a:lnTo>
                    <a:pt x="126" y="295"/>
                  </a:lnTo>
                  <a:lnTo>
                    <a:pt x="126" y="295"/>
                  </a:lnTo>
                  <a:lnTo>
                    <a:pt x="134" y="288"/>
                  </a:lnTo>
                  <a:lnTo>
                    <a:pt x="138" y="285"/>
                  </a:lnTo>
                  <a:lnTo>
                    <a:pt x="142" y="283"/>
                  </a:lnTo>
                  <a:lnTo>
                    <a:pt x="143" y="279"/>
                  </a:lnTo>
                  <a:lnTo>
                    <a:pt x="146" y="273"/>
                  </a:lnTo>
                  <a:lnTo>
                    <a:pt x="146" y="265"/>
                  </a:lnTo>
                  <a:lnTo>
                    <a:pt x="146" y="255"/>
                  </a:lnTo>
                  <a:lnTo>
                    <a:pt x="146" y="255"/>
                  </a:lnTo>
                  <a:lnTo>
                    <a:pt x="144" y="243"/>
                  </a:lnTo>
                  <a:lnTo>
                    <a:pt x="141" y="230"/>
                  </a:lnTo>
                  <a:lnTo>
                    <a:pt x="133" y="207"/>
                  </a:lnTo>
                  <a:lnTo>
                    <a:pt x="126" y="188"/>
                  </a:lnTo>
                  <a:lnTo>
                    <a:pt x="123" y="183"/>
                  </a:lnTo>
                  <a:lnTo>
                    <a:pt x="121" y="181"/>
                  </a:lnTo>
                  <a:lnTo>
                    <a:pt x="121" y="181"/>
                  </a:lnTo>
                  <a:lnTo>
                    <a:pt x="119" y="181"/>
                  </a:lnTo>
                  <a:lnTo>
                    <a:pt x="119" y="179"/>
                  </a:lnTo>
                  <a:lnTo>
                    <a:pt x="121" y="176"/>
                  </a:lnTo>
                  <a:lnTo>
                    <a:pt x="121" y="176"/>
                  </a:lnTo>
                  <a:lnTo>
                    <a:pt x="121" y="169"/>
                  </a:lnTo>
                  <a:lnTo>
                    <a:pt x="119" y="159"/>
                  </a:lnTo>
                  <a:lnTo>
                    <a:pt x="118" y="151"/>
                  </a:lnTo>
                  <a:lnTo>
                    <a:pt x="116" y="146"/>
                  </a:lnTo>
                  <a:lnTo>
                    <a:pt x="116" y="146"/>
                  </a:lnTo>
                  <a:lnTo>
                    <a:pt x="110" y="142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7" y="137"/>
                  </a:lnTo>
                  <a:lnTo>
                    <a:pt x="110" y="132"/>
                  </a:lnTo>
                  <a:lnTo>
                    <a:pt x="112" y="124"/>
                  </a:lnTo>
                  <a:lnTo>
                    <a:pt x="118" y="117"/>
                  </a:lnTo>
                  <a:lnTo>
                    <a:pt x="126" y="107"/>
                  </a:lnTo>
                  <a:lnTo>
                    <a:pt x="137" y="97"/>
                  </a:lnTo>
                  <a:lnTo>
                    <a:pt x="151" y="86"/>
                  </a:lnTo>
                  <a:lnTo>
                    <a:pt x="151" y="86"/>
                  </a:lnTo>
                  <a:lnTo>
                    <a:pt x="178" y="66"/>
                  </a:lnTo>
                  <a:lnTo>
                    <a:pt x="188" y="58"/>
                  </a:lnTo>
                  <a:lnTo>
                    <a:pt x="197" y="51"/>
                  </a:lnTo>
                  <a:lnTo>
                    <a:pt x="203" y="43"/>
                  </a:lnTo>
                  <a:lnTo>
                    <a:pt x="208" y="36"/>
                  </a:lnTo>
                  <a:lnTo>
                    <a:pt x="210" y="28"/>
                  </a:lnTo>
                  <a:lnTo>
                    <a:pt x="210" y="21"/>
                  </a:lnTo>
                  <a:lnTo>
                    <a:pt x="210" y="21"/>
                  </a:lnTo>
                  <a:lnTo>
                    <a:pt x="209" y="13"/>
                  </a:lnTo>
                  <a:lnTo>
                    <a:pt x="207" y="8"/>
                  </a:lnTo>
                  <a:lnTo>
                    <a:pt x="203" y="6"/>
                  </a:lnTo>
                  <a:lnTo>
                    <a:pt x="200" y="3"/>
                  </a:lnTo>
                  <a:lnTo>
                    <a:pt x="194" y="2"/>
                  </a:lnTo>
                  <a:lnTo>
                    <a:pt x="192" y="2"/>
                  </a:lnTo>
                  <a:lnTo>
                    <a:pt x="190" y="1"/>
                  </a:lnTo>
                  <a:lnTo>
                    <a:pt x="190" y="1"/>
                  </a:lnTo>
                  <a:lnTo>
                    <a:pt x="189" y="0"/>
                  </a:lnTo>
                  <a:lnTo>
                    <a:pt x="185" y="0"/>
                  </a:lnTo>
                  <a:lnTo>
                    <a:pt x="180" y="2"/>
                  </a:lnTo>
                  <a:lnTo>
                    <a:pt x="175" y="6"/>
                  </a:lnTo>
                  <a:lnTo>
                    <a:pt x="175" y="6"/>
                  </a:lnTo>
                  <a:lnTo>
                    <a:pt x="172" y="10"/>
                  </a:lnTo>
                  <a:lnTo>
                    <a:pt x="169" y="15"/>
                  </a:lnTo>
                  <a:lnTo>
                    <a:pt x="167" y="20"/>
                  </a:lnTo>
                  <a:lnTo>
                    <a:pt x="161" y="26"/>
                  </a:lnTo>
                  <a:lnTo>
                    <a:pt x="161" y="26"/>
                  </a:lnTo>
                  <a:lnTo>
                    <a:pt x="147" y="42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23" y="71"/>
                  </a:lnTo>
                  <a:lnTo>
                    <a:pt x="116" y="78"/>
                  </a:lnTo>
                  <a:lnTo>
                    <a:pt x="106" y="86"/>
                  </a:lnTo>
                  <a:lnTo>
                    <a:pt x="106" y="86"/>
                  </a:lnTo>
                  <a:lnTo>
                    <a:pt x="101" y="90"/>
                  </a:lnTo>
                  <a:lnTo>
                    <a:pt x="97" y="92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78" y="106"/>
                  </a:lnTo>
                  <a:lnTo>
                    <a:pt x="76" y="107"/>
                  </a:lnTo>
                  <a:lnTo>
                    <a:pt x="75" y="111"/>
                  </a:lnTo>
                  <a:lnTo>
                    <a:pt x="73" y="111"/>
                  </a:lnTo>
                  <a:lnTo>
                    <a:pt x="71" y="109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57" y="87"/>
                  </a:lnTo>
                  <a:lnTo>
                    <a:pt x="50" y="75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8E54A52-643D-8DA3-69BA-CC4E09A8C427}"/>
              </a:ext>
            </a:extLst>
          </p:cNvPr>
          <p:cNvGrpSpPr/>
          <p:nvPr/>
        </p:nvGrpSpPr>
        <p:grpSpPr>
          <a:xfrm>
            <a:off x="1698273" y="3849676"/>
            <a:ext cx="1001633" cy="2517891"/>
            <a:chOff x="336551" y="3355975"/>
            <a:chExt cx="1266825" cy="3184525"/>
          </a:xfrm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30E18FAD-596C-DB49-C36E-DCBF39FE9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1" y="3355975"/>
              <a:ext cx="1266825" cy="3184525"/>
            </a:xfrm>
            <a:custGeom>
              <a:avLst/>
              <a:gdLst>
                <a:gd name="T0" fmla="*/ 68 w 798"/>
                <a:gd name="T1" fmla="*/ 475 h 2006"/>
                <a:gd name="T2" fmla="*/ 29 w 798"/>
                <a:gd name="T3" fmla="*/ 575 h 2006"/>
                <a:gd name="T4" fmla="*/ 49 w 798"/>
                <a:gd name="T5" fmla="*/ 900 h 2006"/>
                <a:gd name="T6" fmla="*/ 47 w 798"/>
                <a:gd name="T7" fmla="*/ 1288 h 2006"/>
                <a:gd name="T8" fmla="*/ 59 w 798"/>
                <a:gd name="T9" fmla="*/ 1438 h 2006"/>
                <a:gd name="T10" fmla="*/ 64 w 798"/>
                <a:gd name="T11" fmla="*/ 1812 h 2006"/>
                <a:gd name="T12" fmla="*/ 64 w 798"/>
                <a:gd name="T13" fmla="*/ 1942 h 2006"/>
                <a:gd name="T14" fmla="*/ 158 w 798"/>
                <a:gd name="T15" fmla="*/ 2000 h 2006"/>
                <a:gd name="T16" fmla="*/ 236 w 798"/>
                <a:gd name="T17" fmla="*/ 1995 h 2006"/>
                <a:gd name="T18" fmla="*/ 214 w 798"/>
                <a:gd name="T19" fmla="*/ 1932 h 2006"/>
                <a:gd name="T20" fmla="*/ 182 w 798"/>
                <a:gd name="T21" fmla="*/ 1884 h 2006"/>
                <a:gd name="T22" fmla="*/ 242 w 798"/>
                <a:gd name="T23" fmla="*/ 1863 h 2006"/>
                <a:gd name="T24" fmla="*/ 373 w 798"/>
                <a:gd name="T25" fmla="*/ 1847 h 2006"/>
                <a:gd name="T26" fmla="*/ 327 w 798"/>
                <a:gd name="T27" fmla="*/ 1799 h 2006"/>
                <a:gd name="T28" fmla="*/ 243 w 798"/>
                <a:gd name="T29" fmla="*/ 1762 h 2006"/>
                <a:gd name="T30" fmla="*/ 338 w 798"/>
                <a:gd name="T31" fmla="*/ 1303 h 2006"/>
                <a:gd name="T32" fmla="*/ 323 w 798"/>
                <a:gd name="T33" fmla="*/ 874 h 2006"/>
                <a:gd name="T34" fmla="*/ 383 w 798"/>
                <a:gd name="T35" fmla="*/ 864 h 2006"/>
                <a:gd name="T36" fmla="*/ 420 w 798"/>
                <a:gd name="T37" fmla="*/ 834 h 2006"/>
                <a:gd name="T38" fmla="*/ 430 w 798"/>
                <a:gd name="T39" fmla="*/ 813 h 2006"/>
                <a:gd name="T40" fmla="*/ 516 w 798"/>
                <a:gd name="T41" fmla="*/ 862 h 2006"/>
                <a:gd name="T42" fmla="*/ 644 w 798"/>
                <a:gd name="T43" fmla="*/ 925 h 2006"/>
                <a:gd name="T44" fmla="*/ 747 w 798"/>
                <a:gd name="T45" fmla="*/ 885 h 2006"/>
                <a:gd name="T46" fmla="*/ 787 w 798"/>
                <a:gd name="T47" fmla="*/ 825 h 2006"/>
                <a:gd name="T48" fmla="*/ 786 w 798"/>
                <a:gd name="T49" fmla="*/ 722 h 2006"/>
                <a:gd name="T50" fmla="*/ 691 w 798"/>
                <a:gd name="T51" fmla="*/ 655 h 2006"/>
                <a:gd name="T52" fmla="*/ 594 w 798"/>
                <a:gd name="T53" fmla="*/ 663 h 2006"/>
                <a:gd name="T54" fmla="*/ 496 w 798"/>
                <a:gd name="T55" fmla="*/ 764 h 2006"/>
                <a:gd name="T56" fmla="*/ 381 w 798"/>
                <a:gd name="T57" fmla="*/ 772 h 2006"/>
                <a:gd name="T58" fmla="*/ 355 w 798"/>
                <a:gd name="T59" fmla="*/ 773 h 2006"/>
                <a:gd name="T60" fmla="*/ 447 w 798"/>
                <a:gd name="T61" fmla="*/ 759 h 2006"/>
                <a:gd name="T62" fmla="*/ 567 w 798"/>
                <a:gd name="T63" fmla="*/ 590 h 2006"/>
                <a:gd name="T64" fmla="*/ 622 w 798"/>
                <a:gd name="T65" fmla="*/ 550 h 2006"/>
                <a:gd name="T66" fmla="*/ 629 w 798"/>
                <a:gd name="T67" fmla="*/ 519 h 2006"/>
                <a:gd name="T68" fmla="*/ 629 w 798"/>
                <a:gd name="T69" fmla="*/ 491 h 2006"/>
                <a:gd name="T70" fmla="*/ 617 w 798"/>
                <a:gd name="T71" fmla="*/ 460 h 2006"/>
                <a:gd name="T72" fmla="*/ 649 w 798"/>
                <a:gd name="T73" fmla="*/ 302 h 2006"/>
                <a:gd name="T74" fmla="*/ 619 w 798"/>
                <a:gd name="T75" fmla="*/ 253 h 2006"/>
                <a:gd name="T76" fmla="*/ 557 w 798"/>
                <a:gd name="T77" fmla="*/ 290 h 2006"/>
                <a:gd name="T78" fmla="*/ 590 w 798"/>
                <a:gd name="T79" fmla="*/ 337 h 2006"/>
                <a:gd name="T80" fmla="*/ 541 w 798"/>
                <a:gd name="T81" fmla="*/ 517 h 2006"/>
                <a:gd name="T82" fmla="*/ 363 w 798"/>
                <a:gd name="T83" fmla="*/ 631 h 2006"/>
                <a:gd name="T84" fmla="*/ 304 w 798"/>
                <a:gd name="T85" fmla="*/ 580 h 2006"/>
                <a:gd name="T86" fmla="*/ 243 w 798"/>
                <a:gd name="T87" fmla="*/ 465 h 2006"/>
                <a:gd name="T88" fmla="*/ 311 w 798"/>
                <a:gd name="T89" fmla="*/ 391 h 2006"/>
                <a:gd name="T90" fmla="*/ 337 w 798"/>
                <a:gd name="T91" fmla="*/ 343 h 2006"/>
                <a:gd name="T92" fmla="*/ 345 w 798"/>
                <a:gd name="T93" fmla="*/ 252 h 2006"/>
                <a:gd name="T94" fmla="*/ 342 w 798"/>
                <a:gd name="T95" fmla="*/ 83 h 2006"/>
                <a:gd name="T96" fmla="*/ 335 w 798"/>
                <a:gd name="T97" fmla="*/ 31 h 2006"/>
                <a:gd name="T98" fmla="*/ 266 w 798"/>
                <a:gd name="T99" fmla="*/ 11 h 2006"/>
                <a:gd name="T100" fmla="*/ 201 w 798"/>
                <a:gd name="T101" fmla="*/ 11 h 2006"/>
                <a:gd name="T102" fmla="*/ 156 w 798"/>
                <a:gd name="T103" fmla="*/ 39 h 2006"/>
                <a:gd name="T104" fmla="*/ 136 w 798"/>
                <a:gd name="T105" fmla="*/ 95 h 2006"/>
                <a:gd name="T106" fmla="*/ 144 w 798"/>
                <a:gd name="T107" fmla="*/ 253 h 2006"/>
                <a:gd name="T108" fmla="*/ 151 w 798"/>
                <a:gd name="T109" fmla="*/ 261 h 2006"/>
                <a:gd name="T110" fmla="*/ 134 w 798"/>
                <a:gd name="T111" fmla="*/ 290 h 2006"/>
                <a:gd name="T112" fmla="*/ 149 w 798"/>
                <a:gd name="T113" fmla="*/ 395 h 2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8" h="2006">
                  <a:moveTo>
                    <a:pt x="149" y="395"/>
                  </a:moveTo>
                  <a:lnTo>
                    <a:pt x="134" y="450"/>
                  </a:lnTo>
                  <a:lnTo>
                    <a:pt x="134" y="450"/>
                  </a:lnTo>
                  <a:lnTo>
                    <a:pt x="114" y="455"/>
                  </a:lnTo>
                  <a:lnTo>
                    <a:pt x="97" y="460"/>
                  </a:lnTo>
                  <a:lnTo>
                    <a:pt x="84" y="465"/>
                  </a:lnTo>
                  <a:lnTo>
                    <a:pt x="84" y="465"/>
                  </a:lnTo>
                  <a:lnTo>
                    <a:pt x="75" y="470"/>
                  </a:lnTo>
                  <a:lnTo>
                    <a:pt x="68" y="475"/>
                  </a:lnTo>
                  <a:lnTo>
                    <a:pt x="62" y="481"/>
                  </a:lnTo>
                  <a:lnTo>
                    <a:pt x="54" y="490"/>
                  </a:lnTo>
                  <a:lnTo>
                    <a:pt x="54" y="490"/>
                  </a:lnTo>
                  <a:lnTo>
                    <a:pt x="51" y="496"/>
                  </a:lnTo>
                  <a:lnTo>
                    <a:pt x="47" y="505"/>
                  </a:lnTo>
                  <a:lnTo>
                    <a:pt x="39" y="526"/>
                  </a:lnTo>
                  <a:lnTo>
                    <a:pt x="33" y="551"/>
                  </a:lnTo>
                  <a:lnTo>
                    <a:pt x="29" y="575"/>
                  </a:lnTo>
                  <a:lnTo>
                    <a:pt x="29" y="575"/>
                  </a:lnTo>
                  <a:lnTo>
                    <a:pt x="27" y="601"/>
                  </a:lnTo>
                  <a:lnTo>
                    <a:pt x="26" y="632"/>
                  </a:lnTo>
                  <a:lnTo>
                    <a:pt x="24" y="690"/>
                  </a:lnTo>
                  <a:lnTo>
                    <a:pt x="24" y="690"/>
                  </a:lnTo>
                  <a:lnTo>
                    <a:pt x="26" y="707"/>
                  </a:lnTo>
                  <a:lnTo>
                    <a:pt x="28" y="736"/>
                  </a:lnTo>
                  <a:lnTo>
                    <a:pt x="37" y="809"/>
                  </a:lnTo>
                  <a:lnTo>
                    <a:pt x="47" y="878"/>
                  </a:lnTo>
                  <a:lnTo>
                    <a:pt x="49" y="900"/>
                  </a:lnTo>
                  <a:lnTo>
                    <a:pt x="49" y="909"/>
                  </a:lnTo>
                  <a:lnTo>
                    <a:pt x="49" y="909"/>
                  </a:lnTo>
                  <a:lnTo>
                    <a:pt x="47" y="925"/>
                  </a:lnTo>
                  <a:lnTo>
                    <a:pt x="41" y="969"/>
                  </a:lnTo>
                  <a:lnTo>
                    <a:pt x="23" y="1097"/>
                  </a:lnTo>
                  <a:lnTo>
                    <a:pt x="0" y="1283"/>
                  </a:lnTo>
                  <a:lnTo>
                    <a:pt x="0" y="1283"/>
                  </a:lnTo>
                  <a:lnTo>
                    <a:pt x="27" y="1286"/>
                  </a:lnTo>
                  <a:lnTo>
                    <a:pt x="47" y="1288"/>
                  </a:lnTo>
                  <a:lnTo>
                    <a:pt x="52" y="1291"/>
                  </a:lnTo>
                  <a:lnTo>
                    <a:pt x="54" y="1292"/>
                  </a:lnTo>
                  <a:lnTo>
                    <a:pt x="54" y="1293"/>
                  </a:lnTo>
                  <a:lnTo>
                    <a:pt x="54" y="1293"/>
                  </a:lnTo>
                  <a:lnTo>
                    <a:pt x="54" y="1317"/>
                  </a:lnTo>
                  <a:lnTo>
                    <a:pt x="56" y="1363"/>
                  </a:lnTo>
                  <a:lnTo>
                    <a:pt x="57" y="1410"/>
                  </a:lnTo>
                  <a:lnTo>
                    <a:pt x="59" y="1438"/>
                  </a:lnTo>
                  <a:lnTo>
                    <a:pt x="59" y="1438"/>
                  </a:lnTo>
                  <a:lnTo>
                    <a:pt x="63" y="1491"/>
                  </a:lnTo>
                  <a:lnTo>
                    <a:pt x="68" y="1600"/>
                  </a:lnTo>
                  <a:lnTo>
                    <a:pt x="70" y="1660"/>
                  </a:lnTo>
                  <a:lnTo>
                    <a:pt x="72" y="1713"/>
                  </a:lnTo>
                  <a:lnTo>
                    <a:pt x="72" y="1757"/>
                  </a:lnTo>
                  <a:lnTo>
                    <a:pt x="70" y="1772"/>
                  </a:lnTo>
                  <a:lnTo>
                    <a:pt x="69" y="1782"/>
                  </a:lnTo>
                  <a:lnTo>
                    <a:pt x="69" y="1782"/>
                  </a:lnTo>
                  <a:lnTo>
                    <a:pt x="64" y="1812"/>
                  </a:lnTo>
                  <a:lnTo>
                    <a:pt x="61" y="1839"/>
                  </a:lnTo>
                  <a:lnTo>
                    <a:pt x="59" y="1867"/>
                  </a:lnTo>
                  <a:lnTo>
                    <a:pt x="69" y="1872"/>
                  </a:lnTo>
                  <a:lnTo>
                    <a:pt x="69" y="1872"/>
                  </a:lnTo>
                  <a:lnTo>
                    <a:pt x="68" y="1879"/>
                  </a:lnTo>
                  <a:lnTo>
                    <a:pt x="64" y="1898"/>
                  </a:lnTo>
                  <a:lnTo>
                    <a:pt x="63" y="1920"/>
                  </a:lnTo>
                  <a:lnTo>
                    <a:pt x="63" y="1932"/>
                  </a:lnTo>
                  <a:lnTo>
                    <a:pt x="64" y="1942"/>
                  </a:lnTo>
                  <a:lnTo>
                    <a:pt x="64" y="1942"/>
                  </a:lnTo>
                  <a:lnTo>
                    <a:pt x="67" y="1947"/>
                  </a:lnTo>
                  <a:lnTo>
                    <a:pt x="70" y="1952"/>
                  </a:lnTo>
                  <a:lnTo>
                    <a:pt x="75" y="1957"/>
                  </a:lnTo>
                  <a:lnTo>
                    <a:pt x="82" y="1962"/>
                  </a:lnTo>
                  <a:lnTo>
                    <a:pt x="98" y="1973"/>
                  </a:lnTo>
                  <a:lnTo>
                    <a:pt x="118" y="1983"/>
                  </a:lnTo>
                  <a:lnTo>
                    <a:pt x="138" y="1993"/>
                  </a:lnTo>
                  <a:lnTo>
                    <a:pt x="158" y="2000"/>
                  </a:lnTo>
                  <a:lnTo>
                    <a:pt x="175" y="2005"/>
                  </a:lnTo>
                  <a:lnTo>
                    <a:pt x="182" y="2006"/>
                  </a:lnTo>
                  <a:lnTo>
                    <a:pt x="189" y="2006"/>
                  </a:lnTo>
                  <a:lnTo>
                    <a:pt x="189" y="2006"/>
                  </a:lnTo>
                  <a:lnTo>
                    <a:pt x="200" y="2005"/>
                  </a:lnTo>
                  <a:lnTo>
                    <a:pt x="211" y="2004"/>
                  </a:lnTo>
                  <a:lnTo>
                    <a:pt x="221" y="2001"/>
                  </a:lnTo>
                  <a:lnTo>
                    <a:pt x="230" y="1999"/>
                  </a:lnTo>
                  <a:lnTo>
                    <a:pt x="236" y="1995"/>
                  </a:lnTo>
                  <a:lnTo>
                    <a:pt x="241" y="1991"/>
                  </a:lnTo>
                  <a:lnTo>
                    <a:pt x="243" y="1987"/>
                  </a:lnTo>
                  <a:lnTo>
                    <a:pt x="243" y="1984"/>
                  </a:lnTo>
                  <a:lnTo>
                    <a:pt x="243" y="1982"/>
                  </a:lnTo>
                  <a:lnTo>
                    <a:pt x="243" y="1982"/>
                  </a:lnTo>
                  <a:lnTo>
                    <a:pt x="237" y="1969"/>
                  </a:lnTo>
                  <a:lnTo>
                    <a:pt x="230" y="1955"/>
                  </a:lnTo>
                  <a:lnTo>
                    <a:pt x="214" y="1932"/>
                  </a:lnTo>
                  <a:lnTo>
                    <a:pt x="214" y="1932"/>
                  </a:lnTo>
                  <a:lnTo>
                    <a:pt x="204" y="1919"/>
                  </a:lnTo>
                  <a:lnTo>
                    <a:pt x="190" y="1903"/>
                  </a:lnTo>
                  <a:lnTo>
                    <a:pt x="177" y="1888"/>
                  </a:lnTo>
                  <a:lnTo>
                    <a:pt x="174" y="1884"/>
                  </a:lnTo>
                  <a:lnTo>
                    <a:pt x="174" y="1882"/>
                  </a:lnTo>
                  <a:lnTo>
                    <a:pt x="174" y="1882"/>
                  </a:lnTo>
                  <a:lnTo>
                    <a:pt x="176" y="1882"/>
                  </a:lnTo>
                  <a:lnTo>
                    <a:pt x="180" y="1883"/>
                  </a:lnTo>
                  <a:lnTo>
                    <a:pt x="182" y="1884"/>
                  </a:lnTo>
                  <a:lnTo>
                    <a:pt x="182" y="1883"/>
                  </a:lnTo>
                  <a:lnTo>
                    <a:pt x="184" y="1882"/>
                  </a:lnTo>
                  <a:lnTo>
                    <a:pt x="184" y="1882"/>
                  </a:lnTo>
                  <a:lnTo>
                    <a:pt x="184" y="1877"/>
                  </a:lnTo>
                  <a:lnTo>
                    <a:pt x="184" y="1869"/>
                  </a:lnTo>
                  <a:lnTo>
                    <a:pt x="184" y="1862"/>
                  </a:lnTo>
                  <a:lnTo>
                    <a:pt x="184" y="1862"/>
                  </a:lnTo>
                  <a:lnTo>
                    <a:pt x="212" y="1863"/>
                  </a:lnTo>
                  <a:lnTo>
                    <a:pt x="242" y="1863"/>
                  </a:lnTo>
                  <a:lnTo>
                    <a:pt x="276" y="1863"/>
                  </a:lnTo>
                  <a:lnTo>
                    <a:pt x="311" y="1862"/>
                  </a:lnTo>
                  <a:lnTo>
                    <a:pt x="340" y="1859"/>
                  </a:lnTo>
                  <a:lnTo>
                    <a:pt x="353" y="1857"/>
                  </a:lnTo>
                  <a:lnTo>
                    <a:pt x="363" y="1854"/>
                  </a:lnTo>
                  <a:lnTo>
                    <a:pt x="369" y="1851"/>
                  </a:lnTo>
                  <a:lnTo>
                    <a:pt x="372" y="1849"/>
                  </a:lnTo>
                  <a:lnTo>
                    <a:pt x="373" y="1847"/>
                  </a:lnTo>
                  <a:lnTo>
                    <a:pt x="373" y="1847"/>
                  </a:lnTo>
                  <a:lnTo>
                    <a:pt x="375" y="1832"/>
                  </a:lnTo>
                  <a:lnTo>
                    <a:pt x="375" y="1827"/>
                  </a:lnTo>
                  <a:lnTo>
                    <a:pt x="374" y="1823"/>
                  </a:lnTo>
                  <a:lnTo>
                    <a:pt x="373" y="1819"/>
                  </a:lnTo>
                  <a:lnTo>
                    <a:pt x="370" y="1817"/>
                  </a:lnTo>
                  <a:lnTo>
                    <a:pt x="363" y="1812"/>
                  </a:lnTo>
                  <a:lnTo>
                    <a:pt x="363" y="1812"/>
                  </a:lnTo>
                  <a:lnTo>
                    <a:pt x="348" y="1807"/>
                  </a:lnTo>
                  <a:lnTo>
                    <a:pt x="327" y="1799"/>
                  </a:lnTo>
                  <a:lnTo>
                    <a:pt x="293" y="1792"/>
                  </a:lnTo>
                  <a:lnTo>
                    <a:pt x="293" y="1792"/>
                  </a:lnTo>
                  <a:lnTo>
                    <a:pt x="288" y="1791"/>
                  </a:lnTo>
                  <a:lnTo>
                    <a:pt x="282" y="1787"/>
                  </a:lnTo>
                  <a:lnTo>
                    <a:pt x="263" y="1777"/>
                  </a:lnTo>
                  <a:lnTo>
                    <a:pt x="263" y="1777"/>
                  </a:lnTo>
                  <a:lnTo>
                    <a:pt x="253" y="1771"/>
                  </a:lnTo>
                  <a:lnTo>
                    <a:pt x="247" y="1766"/>
                  </a:lnTo>
                  <a:lnTo>
                    <a:pt x="243" y="1762"/>
                  </a:lnTo>
                  <a:lnTo>
                    <a:pt x="268" y="1757"/>
                  </a:lnTo>
                  <a:lnTo>
                    <a:pt x="268" y="1757"/>
                  </a:lnTo>
                  <a:lnTo>
                    <a:pt x="272" y="1691"/>
                  </a:lnTo>
                  <a:lnTo>
                    <a:pt x="275" y="1635"/>
                  </a:lnTo>
                  <a:lnTo>
                    <a:pt x="278" y="1587"/>
                  </a:lnTo>
                  <a:lnTo>
                    <a:pt x="278" y="1587"/>
                  </a:lnTo>
                  <a:lnTo>
                    <a:pt x="293" y="1432"/>
                  </a:lnTo>
                  <a:lnTo>
                    <a:pt x="303" y="1313"/>
                  </a:lnTo>
                  <a:lnTo>
                    <a:pt x="338" y="1303"/>
                  </a:lnTo>
                  <a:lnTo>
                    <a:pt x="338" y="1303"/>
                  </a:lnTo>
                  <a:lnTo>
                    <a:pt x="332" y="1109"/>
                  </a:lnTo>
                  <a:lnTo>
                    <a:pt x="327" y="974"/>
                  </a:lnTo>
                  <a:lnTo>
                    <a:pt x="324" y="928"/>
                  </a:lnTo>
                  <a:lnTo>
                    <a:pt x="323" y="909"/>
                  </a:lnTo>
                  <a:lnTo>
                    <a:pt x="323" y="909"/>
                  </a:lnTo>
                  <a:lnTo>
                    <a:pt x="322" y="900"/>
                  </a:lnTo>
                  <a:lnTo>
                    <a:pt x="322" y="889"/>
                  </a:lnTo>
                  <a:lnTo>
                    <a:pt x="323" y="874"/>
                  </a:lnTo>
                  <a:lnTo>
                    <a:pt x="323" y="874"/>
                  </a:lnTo>
                  <a:lnTo>
                    <a:pt x="335" y="873"/>
                  </a:lnTo>
                  <a:lnTo>
                    <a:pt x="347" y="872"/>
                  </a:lnTo>
                  <a:lnTo>
                    <a:pt x="358" y="869"/>
                  </a:lnTo>
                  <a:lnTo>
                    <a:pt x="358" y="869"/>
                  </a:lnTo>
                  <a:lnTo>
                    <a:pt x="368" y="867"/>
                  </a:lnTo>
                  <a:lnTo>
                    <a:pt x="375" y="867"/>
                  </a:lnTo>
                  <a:lnTo>
                    <a:pt x="380" y="865"/>
                  </a:lnTo>
                  <a:lnTo>
                    <a:pt x="383" y="864"/>
                  </a:lnTo>
                  <a:lnTo>
                    <a:pt x="383" y="864"/>
                  </a:lnTo>
                  <a:lnTo>
                    <a:pt x="390" y="853"/>
                  </a:lnTo>
                  <a:lnTo>
                    <a:pt x="398" y="844"/>
                  </a:lnTo>
                  <a:lnTo>
                    <a:pt x="398" y="844"/>
                  </a:lnTo>
                  <a:lnTo>
                    <a:pt x="401" y="840"/>
                  </a:lnTo>
                  <a:lnTo>
                    <a:pt x="405" y="837"/>
                  </a:lnTo>
                  <a:lnTo>
                    <a:pt x="413" y="834"/>
                  </a:lnTo>
                  <a:lnTo>
                    <a:pt x="413" y="834"/>
                  </a:lnTo>
                  <a:lnTo>
                    <a:pt x="420" y="834"/>
                  </a:lnTo>
                  <a:lnTo>
                    <a:pt x="424" y="834"/>
                  </a:lnTo>
                  <a:lnTo>
                    <a:pt x="426" y="834"/>
                  </a:lnTo>
                  <a:lnTo>
                    <a:pt x="426" y="834"/>
                  </a:lnTo>
                  <a:lnTo>
                    <a:pt x="428" y="829"/>
                  </a:lnTo>
                  <a:lnTo>
                    <a:pt x="428" y="829"/>
                  </a:lnTo>
                  <a:lnTo>
                    <a:pt x="428" y="819"/>
                  </a:lnTo>
                  <a:lnTo>
                    <a:pt x="428" y="814"/>
                  </a:lnTo>
                  <a:lnTo>
                    <a:pt x="428" y="814"/>
                  </a:lnTo>
                  <a:lnTo>
                    <a:pt x="430" y="813"/>
                  </a:lnTo>
                  <a:lnTo>
                    <a:pt x="437" y="813"/>
                  </a:lnTo>
                  <a:lnTo>
                    <a:pt x="457" y="810"/>
                  </a:lnTo>
                  <a:lnTo>
                    <a:pt x="487" y="809"/>
                  </a:lnTo>
                  <a:lnTo>
                    <a:pt x="487" y="809"/>
                  </a:lnTo>
                  <a:lnTo>
                    <a:pt x="490" y="817"/>
                  </a:lnTo>
                  <a:lnTo>
                    <a:pt x="493" y="825"/>
                  </a:lnTo>
                  <a:lnTo>
                    <a:pt x="498" y="835"/>
                  </a:lnTo>
                  <a:lnTo>
                    <a:pt x="506" y="848"/>
                  </a:lnTo>
                  <a:lnTo>
                    <a:pt x="516" y="862"/>
                  </a:lnTo>
                  <a:lnTo>
                    <a:pt x="527" y="875"/>
                  </a:lnTo>
                  <a:lnTo>
                    <a:pt x="542" y="889"/>
                  </a:lnTo>
                  <a:lnTo>
                    <a:pt x="542" y="889"/>
                  </a:lnTo>
                  <a:lnTo>
                    <a:pt x="551" y="895"/>
                  </a:lnTo>
                  <a:lnTo>
                    <a:pt x="559" y="902"/>
                  </a:lnTo>
                  <a:lnTo>
                    <a:pt x="579" y="910"/>
                  </a:lnTo>
                  <a:lnTo>
                    <a:pt x="599" y="918"/>
                  </a:lnTo>
                  <a:lnTo>
                    <a:pt x="622" y="923"/>
                  </a:lnTo>
                  <a:lnTo>
                    <a:pt x="644" y="925"/>
                  </a:lnTo>
                  <a:lnTo>
                    <a:pt x="664" y="924"/>
                  </a:lnTo>
                  <a:lnTo>
                    <a:pt x="674" y="923"/>
                  </a:lnTo>
                  <a:lnTo>
                    <a:pt x="684" y="920"/>
                  </a:lnTo>
                  <a:lnTo>
                    <a:pt x="692" y="918"/>
                  </a:lnTo>
                  <a:lnTo>
                    <a:pt x="701" y="914"/>
                  </a:lnTo>
                  <a:lnTo>
                    <a:pt x="701" y="914"/>
                  </a:lnTo>
                  <a:lnTo>
                    <a:pt x="729" y="899"/>
                  </a:lnTo>
                  <a:lnTo>
                    <a:pt x="739" y="893"/>
                  </a:lnTo>
                  <a:lnTo>
                    <a:pt x="747" y="885"/>
                  </a:lnTo>
                  <a:lnTo>
                    <a:pt x="753" y="879"/>
                  </a:lnTo>
                  <a:lnTo>
                    <a:pt x="761" y="872"/>
                  </a:lnTo>
                  <a:lnTo>
                    <a:pt x="766" y="864"/>
                  </a:lnTo>
                  <a:lnTo>
                    <a:pt x="772" y="855"/>
                  </a:lnTo>
                  <a:lnTo>
                    <a:pt x="772" y="855"/>
                  </a:lnTo>
                  <a:lnTo>
                    <a:pt x="781" y="839"/>
                  </a:lnTo>
                  <a:lnTo>
                    <a:pt x="785" y="830"/>
                  </a:lnTo>
                  <a:lnTo>
                    <a:pt x="787" y="825"/>
                  </a:lnTo>
                  <a:lnTo>
                    <a:pt x="787" y="825"/>
                  </a:lnTo>
                  <a:lnTo>
                    <a:pt x="790" y="818"/>
                  </a:lnTo>
                  <a:lnTo>
                    <a:pt x="794" y="801"/>
                  </a:lnTo>
                  <a:lnTo>
                    <a:pt x="797" y="789"/>
                  </a:lnTo>
                  <a:lnTo>
                    <a:pt x="798" y="777"/>
                  </a:lnTo>
                  <a:lnTo>
                    <a:pt x="798" y="763"/>
                  </a:lnTo>
                  <a:lnTo>
                    <a:pt x="796" y="749"/>
                  </a:lnTo>
                  <a:lnTo>
                    <a:pt x="796" y="749"/>
                  </a:lnTo>
                  <a:lnTo>
                    <a:pt x="792" y="736"/>
                  </a:lnTo>
                  <a:lnTo>
                    <a:pt x="786" y="722"/>
                  </a:lnTo>
                  <a:lnTo>
                    <a:pt x="778" y="708"/>
                  </a:lnTo>
                  <a:lnTo>
                    <a:pt x="768" y="696"/>
                  </a:lnTo>
                  <a:lnTo>
                    <a:pt x="755" y="683"/>
                  </a:lnTo>
                  <a:lnTo>
                    <a:pt x="746" y="678"/>
                  </a:lnTo>
                  <a:lnTo>
                    <a:pt x="737" y="673"/>
                  </a:lnTo>
                  <a:lnTo>
                    <a:pt x="727" y="667"/>
                  </a:lnTo>
                  <a:lnTo>
                    <a:pt x="717" y="663"/>
                  </a:lnTo>
                  <a:lnTo>
                    <a:pt x="705" y="658"/>
                  </a:lnTo>
                  <a:lnTo>
                    <a:pt x="691" y="655"/>
                  </a:lnTo>
                  <a:lnTo>
                    <a:pt x="691" y="655"/>
                  </a:lnTo>
                  <a:lnTo>
                    <a:pt x="678" y="652"/>
                  </a:lnTo>
                  <a:lnTo>
                    <a:pt x="664" y="650"/>
                  </a:lnTo>
                  <a:lnTo>
                    <a:pt x="651" y="650"/>
                  </a:lnTo>
                  <a:lnTo>
                    <a:pt x="639" y="651"/>
                  </a:lnTo>
                  <a:lnTo>
                    <a:pt x="627" y="653"/>
                  </a:lnTo>
                  <a:lnTo>
                    <a:pt x="615" y="656"/>
                  </a:lnTo>
                  <a:lnTo>
                    <a:pt x="604" y="660"/>
                  </a:lnTo>
                  <a:lnTo>
                    <a:pt x="594" y="663"/>
                  </a:lnTo>
                  <a:lnTo>
                    <a:pt x="576" y="673"/>
                  </a:lnTo>
                  <a:lnTo>
                    <a:pt x="559" y="683"/>
                  </a:lnTo>
                  <a:lnTo>
                    <a:pt x="537" y="699"/>
                  </a:lnTo>
                  <a:lnTo>
                    <a:pt x="537" y="699"/>
                  </a:lnTo>
                  <a:lnTo>
                    <a:pt x="530" y="707"/>
                  </a:lnTo>
                  <a:lnTo>
                    <a:pt x="521" y="717"/>
                  </a:lnTo>
                  <a:lnTo>
                    <a:pt x="513" y="729"/>
                  </a:lnTo>
                  <a:lnTo>
                    <a:pt x="507" y="742"/>
                  </a:lnTo>
                  <a:lnTo>
                    <a:pt x="496" y="764"/>
                  </a:lnTo>
                  <a:lnTo>
                    <a:pt x="492" y="774"/>
                  </a:lnTo>
                  <a:lnTo>
                    <a:pt x="487" y="784"/>
                  </a:lnTo>
                  <a:lnTo>
                    <a:pt x="393" y="789"/>
                  </a:lnTo>
                  <a:lnTo>
                    <a:pt x="393" y="789"/>
                  </a:lnTo>
                  <a:lnTo>
                    <a:pt x="390" y="786"/>
                  </a:lnTo>
                  <a:lnTo>
                    <a:pt x="388" y="779"/>
                  </a:lnTo>
                  <a:lnTo>
                    <a:pt x="388" y="779"/>
                  </a:lnTo>
                  <a:lnTo>
                    <a:pt x="385" y="776"/>
                  </a:lnTo>
                  <a:lnTo>
                    <a:pt x="381" y="772"/>
                  </a:lnTo>
                  <a:lnTo>
                    <a:pt x="377" y="769"/>
                  </a:lnTo>
                  <a:lnTo>
                    <a:pt x="373" y="769"/>
                  </a:lnTo>
                  <a:lnTo>
                    <a:pt x="373" y="769"/>
                  </a:lnTo>
                  <a:lnTo>
                    <a:pt x="370" y="769"/>
                  </a:lnTo>
                  <a:lnTo>
                    <a:pt x="370" y="768"/>
                  </a:lnTo>
                  <a:lnTo>
                    <a:pt x="368" y="768"/>
                  </a:lnTo>
                  <a:lnTo>
                    <a:pt x="363" y="769"/>
                  </a:lnTo>
                  <a:lnTo>
                    <a:pt x="363" y="769"/>
                  </a:lnTo>
                  <a:lnTo>
                    <a:pt x="355" y="773"/>
                  </a:lnTo>
                  <a:lnTo>
                    <a:pt x="347" y="778"/>
                  </a:lnTo>
                  <a:lnTo>
                    <a:pt x="338" y="784"/>
                  </a:lnTo>
                  <a:lnTo>
                    <a:pt x="313" y="794"/>
                  </a:lnTo>
                  <a:lnTo>
                    <a:pt x="313" y="729"/>
                  </a:lnTo>
                  <a:lnTo>
                    <a:pt x="313" y="729"/>
                  </a:lnTo>
                  <a:lnTo>
                    <a:pt x="375" y="744"/>
                  </a:lnTo>
                  <a:lnTo>
                    <a:pt x="421" y="756"/>
                  </a:lnTo>
                  <a:lnTo>
                    <a:pt x="437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56" y="758"/>
                  </a:lnTo>
                  <a:lnTo>
                    <a:pt x="462" y="757"/>
                  </a:lnTo>
                  <a:lnTo>
                    <a:pt x="469" y="754"/>
                  </a:lnTo>
                  <a:lnTo>
                    <a:pt x="472" y="749"/>
                  </a:lnTo>
                  <a:lnTo>
                    <a:pt x="472" y="749"/>
                  </a:lnTo>
                  <a:lnTo>
                    <a:pt x="572" y="605"/>
                  </a:lnTo>
                  <a:lnTo>
                    <a:pt x="567" y="590"/>
                  </a:lnTo>
                  <a:lnTo>
                    <a:pt x="567" y="590"/>
                  </a:lnTo>
                  <a:lnTo>
                    <a:pt x="584" y="587"/>
                  </a:lnTo>
                  <a:lnTo>
                    <a:pt x="597" y="585"/>
                  </a:lnTo>
                  <a:lnTo>
                    <a:pt x="603" y="582"/>
                  </a:lnTo>
                  <a:lnTo>
                    <a:pt x="607" y="580"/>
                  </a:lnTo>
                  <a:lnTo>
                    <a:pt x="607" y="580"/>
                  </a:lnTo>
                  <a:lnTo>
                    <a:pt x="612" y="572"/>
                  </a:lnTo>
                  <a:lnTo>
                    <a:pt x="615" y="565"/>
                  </a:lnTo>
                  <a:lnTo>
                    <a:pt x="619" y="556"/>
                  </a:lnTo>
                  <a:lnTo>
                    <a:pt x="622" y="550"/>
                  </a:lnTo>
                  <a:lnTo>
                    <a:pt x="622" y="550"/>
                  </a:lnTo>
                  <a:lnTo>
                    <a:pt x="624" y="545"/>
                  </a:lnTo>
                  <a:lnTo>
                    <a:pt x="627" y="541"/>
                  </a:lnTo>
                  <a:lnTo>
                    <a:pt x="627" y="536"/>
                  </a:lnTo>
                  <a:lnTo>
                    <a:pt x="627" y="530"/>
                  </a:lnTo>
                  <a:lnTo>
                    <a:pt x="627" y="530"/>
                  </a:lnTo>
                  <a:lnTo>
                    <a:pt x="627" y="526"/>
                  </a:lnTo>
                  <a:lnTo>
                    <a:pt x="627" y="524"/>
                  </a:lnTo>
                  <a:lnTo>
                    <a:pt x="629" y="519"/>
                  </a:lnTo>
                  <a:lnTo>
                    <a:pt x="632" y="514"/>
                  </a:lnTo>
                  <a:lnTo>
                    <a:pt x="632" y="512"/>
                  </a:lnTo>
                  <a:lnTo>
                    <a:pt x="632" y="510"/>
                  </a:lnTo>
                  <a:lnTo>
                    <a:pt x="632" y="510"/>
                  </a:lnTo>
                  <a:lnTo>
                    <a:pt x="629" y="501"/>
                  </a:lnTo>
                  <a:lnTo>
                    <a:pt x="627" y="495"/>
                  </a:lnTo>
                  <a:lnTo>
                    <a:pt x="627" y="495"/>
                  </a:lnTo>
                  <a:lnTo>
                    <a:pt x="627" y="494"/>
                  </a:lnTo>
                  <a:lnTo>
                    <a:pt x="629" y="491"/>
                  </a:lnTo>
                  <a:lnTo>
                    <a:pt x="633" y="486"/>
                  </a:lnTo>
                  <a:lnTo>
                    <a:pt x="635" y="484"/>
                  </a:lnTo>
                  <a:lnTo>
                    <a:pt x="635" y="480"/>
                  </a:lnTo>
                  <a:lnTo>
                    <a:pt x="635" y="478"/>
                  </a:lnTo>
                  <a:lnTo>
                    <a:pt x="632" y="475"/>
                  </a:lnTo>
                  <a:lnTo>
                    <a:pt x="632" y="475"/>
                  </a:lnTo>
                  <a:lnTo>
                    <a:pt x="624" y="470"/>
                  </a:lnTo>
                  <a:lnTo>
                    <a:pt x="619" y="465"/>
                  </a:lnTo>
                  <a:lnTo>
                    <a:pt x="617" y="460"/>
                  </a:lnTo>
                  <a:lnTo>
                    <a:pt x="612" y="455"/>
                  </a:lnTo>
                  <a:lnTo>
                    <a:pt x="612" y="335"/>
                  </a:lnTo>
                  <a:lnTo>
                    <a:pt x="612" y="335"/>
                  </a:lnTo>
                  <a:lnTo>
                    <a:pt x="618" y="333"/>
                  </a:lnTo>
                  <a:lnTo>
                    <a:pt x="624" y="329"/>
                  </a:lnTo>
                  <a:lnTo>
                    <a:pt x="632" y="325"/>
                  </a:lnTo>
                  <a:lnTo>
                    <a:pt x="638" y="319"/>
                  </a:lnTo>
                  <a:lnTo>
                    <a:pt x="645" y="312"/>
                  </a:lnTo>
                  <a:lnTo>
                    <a:pt x="649" y="302"/>
                  </a:lnTo>
                  <a:lnTo>
                    <a:pt x="650" y="297"/>
                  </a:lnTo>
                  <a:lnTo>
                    <a:pt x="651" y="290"/>
                  </a:lnTo>
                  <a:lnTo>
                    <a:pt x="651" y="290"/>
                  </a:lnTo>
                  <a:lnTo>
                    <a:pt x="650" y="279"/>
                  </a:lnTo>
                  <a:lnTo>
                    <a:pt x="648" y="270"/>
                  </a:lnTo>
                  <a:lnTo>
                    <a:pt x="643" y="264"/>
                  </a:lnTo>
                  <a:lnTo>
                    <a:pt x="637" y="259"/>
                  </a:lnTo>
                  <a:lnTo>
                    <a:pt x="628" y="256"/>
                  </a:lnTo>
                  <a:lnTo>
                    <a:pt x="619" y="253"/>
                  </a:lnTo>
                  <a:lnTo>
                    <a:pt x="602" y="251"/>
                  </a:lnTo>
                  <a:lnTo>
                    <a:pt x="602" y="251"/>
                  </a:lnTo>
                  <a:lnTo>
                    <a:pt x="593" y="251"/>
                  </a:lnTo>
                  <a:lnTo>
                    <a:pt x="584" y="253"/>
                  </a:lnTo>
                  <a:lnTo>
                    <a:pt x="576" y="258"/>
                  </a:lnTo>
                  <a:lnTo>
                    <a:pt x="568" y="264"/>
                  </a:lnTo>
                  <a:lnTo>
                    <a:pt x="563" y="272"/>
                  </a:lnTo>
                  <a:lnTo>
                    <a:pt x="558" y="280"/>
                  </a:lnTo>
                  <a:lnTo>
                    <a:pt x="557" y="290"/>
                  </a:lnTo>
                  <a:lnTo>
                    <a:pt x="557" y="300"/>
                  </a:lnTo>
                  <a:lnTo>
                    <a:pt x="557" y="300"/>
                  </a:lnTo>
                  <a:lnTo>
                    <a:pt x="559" y="310"/>
                  </a:lnTo>
                  <a:lnTo>
                    <a:pt x="564" y="318"/>
                  </a:lnTo>
                  <a:lnTo>
                    <a:pt x="569" y="324"/>
                  </a:lnTo>
                  <a:lnTo>
                    <a:pt x="576" y="329"/>
                  </a:lnTo>
                  <a:lnTo>
                    <a:pt x="582" y="333"/>
                  </a:lnTo>
                  <a:lnTo>
                    <a:pt x="587" y="335"/>
                  </a:lnTo>
                  <a:lnTo>
                    <a:pt x="590" y="337"/>
                  </a:lnTo>
                  <a:lnTo>
                    <a:pt x="592" y="335"/>
                  </a:lnTo>
                  <a:lnTo>
                    <a:pt x="592" y="335"/>
                  </a:lnTo>
                  <a:lnTo>
                    <a:pt x="592" y="355"/>
                  </a:lnTo>
                  <a:lnTo>
                    <a:pt x="589" y="401"/>
                  </a:lnTo>
                  <a:lnTo>
                    <a:pt x="587" y="470"/>
                  </a:lnTo>
                  <a:lnTo>
                    <a:pt x="547" y="495"/>
                  </a:lnTo>
                  <a:lnTo>
                    <a:pt x="547" y="495"/>
                  </a:lnTo>
                  <a:lnTo>
                    <a:pt x="544" y="507"/>
                  </a:lnTo>
                  <a:lnTo>
                    <a:pt x="541" y="517"/>
                  </a:lnTo>
                  <a:lnTo>
                    <a:pt x="537" y="525"/>
                  </a:lnTo>
                  <a:lnTo>
                    <a:pt x="537" y="525"/>
                  </a:lnTo>
                  <a:lnTo>
                    <a:pt x="533" y="531"/>
                  </a:lnTo>
                  <a:lnTo>
                    <a:pt x="531" y="540"/>
                  </a:lnTo>
                  <a:lnTo>
                    <a:pt x="527" y="550"/>
                  </a:lnTo>
                  <a:lnTo>
                    <a:pt x="522" y="555"/>
                  </a:lnTo>
                  <a:lnTo>
                    <a:pt x="413" y="665"/>
                  </a:lnTo>
                  <a:lnTo>
                    <a:pt x="413" y="665"/>
                  </a:lnTo>
                  <a:lnTo>
                    <a:pt x="363" y="631"/>
                  </a:lnTo>
                  <a:lnTo>
                    <a:pt x="329" y="607"/>
                  </a:lnTo>
                  <a:lnTo>
                    <a:pt x="313" y="595"/>
                  </a:lnTo>
                  <a:lnTo>
                    <a:pt x="313" y="595"/>
                  </a:lnTo>
                  <a:lnTo>
                    <a:pt x="313" y="586"/>
                  </a:lnTo>
                  <a:lnTo>
                    <a:pt x="311" y="582"/>
                  </a:lnTo>
                  <a:lnTo>
                    <a:pt x="309" y="580"/>
                  </a:lnTo>
                  <a:lnTo>
                    <a:pt x="308" y="580"/>
                  </a:lnTo>
                  <a:lnTo>
                    <a:pt x="308" y="580"/>
                  </a:lnTo>
                  <a:lnTo>
                    <a:pt x="304" y="580"/>
                  </a:lnTo>
                  <a:lnTo>
                    <a:pt x="301" y="579"/>
                  </a:lnTo>
                  <a:lnTo>
                    <a:pt x="296" y="576"/>
                  </a:lnTo>
                  <a:lnTo>
                    <a:pt x="288" y="570"/>
                  </a:lnTo>
                  <a:lnTo>
                    <a:pt x="288" y="570"/>
                  </a:lnTo>
                  <a:lnTo>
                    <a:pt x="277" y="557"/>
                  </a:lnTo>
                  <a:lnTo>
                    <a:pt x="262" y="541"/>
                  </a:lnTo>
                  <a:lnTo>
                    <a:pt x="243" y="520"/>
                  </a:lnTo>
                  <a:lnTo>
                    <a:pt x="243" y="465"/>
                  </a:lnTo>
                  <a:lnTo>
                    <a:pt x="243" y="465"/>
                  </a:lnTo>
                  <a:lnTo>
                    <a:pt x="251" y="459"/>
                  </a:lnTo>
                  <a:lnTo>
                    <a:pt x="257" y="454"/>
                  </a:lnTo>
                  <a:lnTo>
                    <a:pt x="263" y="450"/>
                  </a:lnTo>
                  <a:lnTo>
                    <a:pt x="263" y="450"/>
                  </a:lnTo>
                  <a:lnTo>
                    <a:pt x="267" y="446"/>
                  </a:lnTo>
                  <a:lnTo>
                    <a:pt x="273" y="440"/>
                  </a:lnTo>
                  <a:lnTo>
                    <a:pt x="289" y="421"/>
                  </a:lnTo>
                  <a:lnTo>
                    <a:pt x="304" y="400"/>
                  </a:lnTo>
                  <a:lnTo>
                    <a:pt x="311" y="391"/>
                  </a:lnTo>
                  <a:lnTo>
                    <a:pt x="313" y="385"/>
                  </a:lnTo>
                  <a:lnTo>
                    <a:pt x="313" y="385"/>
                  </a:lnTo>
                  <a:lnTo>
                    <a:pt x="319" y="365"/>
                  </a:lnTo>
                  <a:lnTo>
                    <a:pt x="323" y="357"/>
                  </a:lnTo>
                  <a:lnTo>
                    <a:pt x="328" y="350"/>
                  </a:lnTo>
                  <a:lnTo>
                    <a:pt x="328" y="350"/>
                  </a:lnTo>
                  <a:lnTo>
                    <a:pt x="333" y="347"/>
                  </a:lnTo>
                  <a:lnTo>
                    <a:pt x="335" y="345"/>
                  </a:lnTo>
                  <a:lnTo>
                    <a:pt x="337" y="343"/>
                  </a:lnTo>
                  <a:lnTo>
                    <a:pt x="338" y="335"/>
                  </a:lnTo>
                  <a:lnTo>
                    <a:pt x="338" y="335"/>
                  </a:lnTo>
                  <a:lnTo>
                    <a:pt x="342" y="305"/>
                  </a:lnTo>
                  <a:lnTo>
                    <a:pt x="343" y="280"/>
                  </a:lnTo>
                  <a:lnTo>
                    <a:pt x="343" y="280"/>
                  </a:lnTo>
                  <a:lnTo>
                    <a:pt x="344" y="274"/>
                  </a:lnTo>
                  <a:lnTo>
                    <a:pt x="345" y="267"/>
                  </a:lnTo>
                  <a:lnTo>
                    <a:pt x="347" y="257"/>
                  </a:lnTo>
                  <a:lnTo>
                    <a:pt x="345" y="252"/>
                  </a:lnTo>
                  <a:lnTo>
                    <a:pt x="343" y="246"/>
                  </a:lnTo>
                  <a:lnTo>
                    <a:pt x="343" y="246"/>
                  </a:lnTo>
                  <a:lnTo>
                    <a:pt x="339" y="239"/>
                  </a:lnTo>
                  <a:lnTo>
                    <a:pt x="339" y="239"/>
                  </a:lnTo>
                  <a:lnTo>
                    <a:pt x="343" y="241"/>
                  </a:lnTo>
                  <a:lnTo>
                    <a:pt x="338" y="176"/>
                  </a:lnTo>
                  <a:lnTo>
                    <a:pt x="339" y="87"/>
                  </a:lnTo>
                  <a:lnTo>
                    <a:pt x="339" y="87"/>
                  </a:lnTo>
                  <a:lnTo>
                    <a:pt x="342" y="83"/>
                  </a:lnTo>
                  <a:lnTo>
                    <a:pt x="345" y="75"/>
                  </a:lnTo>
                  <a:lnTo>
                    <a:pt x="347" y="70"/>
                  </a:lnTo>
                  <a:lnTo>
                    <a:pt x="348" y="63"/>
                  </a:lnTo>
                  <a:lnTo>
                    <a:pt x="348" y="57"/>
                  </a:lnTo>
                  <a:lnTo>
                    <a:pt x="347" y="51"/>
                  </a:lnTo>
                  <a:lnTo>
                    <a:pt x="347" y="51"/>
                  </a:lnTo>
                  <a:lnTo>
                    <a:pt x="342" y="40"/>
                  </a:lnTo>
                  <a:lnTo>
                    <a:pt x="339" y="35"/>
                  </a:lnTo>
                  <a:lnTo>
                    <a:pt x="335" y="31"/>
                  </a:lnTo>
                  <a:lnTo>
                    <a:pt x="332" y="27"/>
                  </a:lnTo>
                  <a:lnTo>
                    <a:pt x="326" y="25"/>
                  </a:lnTo>
                  <a:lnTo>
                    <a:pt x="321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297" y="19"/>
                  </a:lnTo>
                  <a:lnTo>
                    <a:pt x="282" y="15"/>
                  </a:lnTo>
                  <a:lnTo>
                    <a:pt x="266" y="11"/>
                  </a:lnTo>
                  <a:lnTo>
                    <a:pt x="266" y="11"/>
                  </a:lnTo>
                  <a:lnTo>
                    <a:pt x="257" y="7"/>
                  </a:lnTo>
                  <a:lnTo>
                    <a:pt x="247" y="5"/>
                  </a:lnTo>
                  <a:lnTo>
                    <a:pt x="236" y="1"/>
                  </a:lnTo>
                  <a:lnTo>
                    <a:pt x="236" y="1"/>
                  </a:lnTo>
                  <a:lnTo>
                    <a:pt x="230" y="0"/>
                  </a:lnTo>
                  <a:lnTo>
                    <a:pt x="224" y="1"/>
                  </a:lnTo>
                  <a:lnTo>
                    <a:pt x="217" y="2"/>
                  </a:lnTo>
                  <a:lnTo>
                    <a:pt x="211" y="5"/>
                  </a:lnTo>
                  <a:lnTo>
                    <a:pt x="201" y="11"/>
                  </a:lnTo>
                  <a:lnTo>
                    <a:pt x="196" y="16"/>
                  </a:lnTo>
                  <a:lnTo>
                    <a:pt x="196" y="16"/>
                  </a:lnTo>
                  <a:lnTo>
                    <a:pt x="187" y="27"/>
                  </a:lnTo>
                  <a:lnTo>
                    <a:pt x="181" y="36"/>
                  </a:lnTo>
                  <a:lnTo>
                    <a:pt x="181" y="36"/>
                  </a:lnTo>
                  <a:lnTo>
                    <a:pt x="179" y="35"/>
                  </a:lnTo>
                  <a:lnTo>
                    <a:pt x="171" y="35"/>
                  </a:lnTo>
                  <a:lnTo>
                    <a:pt x="161" y="36"/>
                  </a:lnTo>
                  <a:lnTo>
                    <a:pt x="156" y="39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44" y="47"/>
                  </a:lnTo>
                  <a:lnTo>
                    <a:pt x="140" y="52"/>
                  </a:lnTo>
                  <a:lnTo>
                    <a:pt x="138" y="5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80"/>
                  </a:lnTo>
                  <a:lnTo>
                    <a:pt x="136" y="95"/>
                  </a:lnTo>
                  <a:lnTo>
                    <a:pt x="138" y="113"/>
                  </a:lnTo>
                  <a:lnTo>
                    <a:pt x="138" y="113"/>
                  </a:lnTo>
                  <a:lnTo>
                    <a:pt x="140" y="127"/>
                  </a:lnTo>
                  <a:lnTo>
                    <a:pt x="143" y="140"/>
                  </a:lnTo>
                  <a:lnTo>
                    <a:pt x="143" y="152"/>
                  </a:lnTo>
                  <a:lnTo>
                    <a:pt x="143" y="152"/>
                  </a:lnTo>
                  <a:lnTo>
                    <a:pt x="143" y="174"/>
                  </a:lnTo>
                  <a:lnTo>
                    <a:pt x="143" y="208"/>
                  </a:lnTo>
                  <a:lnTo>
                    <a:pt x="144" y="253"/>
                  </a:lnTo>
                  <a:lnTo>
                    <a:pt x="144" y="253"/>
                  </a:lnTo>
                  <a:lnTo>
                    <a:pt x="148" y="251"/>
                  </a:lnTo>
                  <a:lnTo>
                    <a:pt x="156" y="243"/>
                  </a:lnTo>
                  <a:lnTo>
                    <a:pt x="156" y="243"/>
                  </a:lnTo>
                  <a:lnTo>
                    <a:pt x="154" y="246"/>
                  </a:lnTo>
                  <a:lnTo>
                    <a:pt x="154" y="246"/>
                  </a:lnTo>
                  <a:lnTo>
                    <a:pt x="153" y="247"/>
                  </a:lnTo>
                  <a:lnTo>
                    <a:pt x="153" y="251"/>
                  </a:lnTo>
                  <a:lnTo>
                    <a:pt x="151" y="261"/>
                  </a:lnTo>
                  <a:lnTo>
                    <a:pt x="150" y="270"/>
                  </a:lnTo>
                  <a:lnTo>
                    <a:pt x="149" y="275"/>
                  </a:lnTo>
                  <a:lnTo>
                    <a:pt x="149" y="275"/>
                  </a:lnTo>
                  <a:lnTo>
                    <a:pt x="145" y="277"/>
                  </a:lnTo>
                  <a:lnTo>
                    <a:pt x="141" y="279"/>
                  </a:lnTo>
                  <a:lnTo>
                    <a:pt x="136" y="284"/>
                  </a:lnTo>
                  <a:lnTo>
                    <a:pt x="135" y="287"/>
                  </a:lnTo>
                  <a:lnTo>
                    <a:pt x="134" y="290"/>
                  </a:lnTo>
                  <a:lnTo>
                    <a:pt x="134" y="290"/>
                  </a:lnTo>
                  <a:lnTo>
                    <a:pt x="133" y="307"/>
                  </a:lnTo>
                  <a:lnTo>
                    <a:pt x="134" y="320"/>
                  </a:lnTo>
                  <a:lnTo>
                    <a:pt x="134" y="320"/>
                  </a:lnTo>
                  <a:lnTo>
                    <a:pt x="136" y="324"/>
                  </a:lnTo>
                  <a:lnTo>
                    <a:pt x="139" y="329"/>
                  </a:lnTo>
                  <a:lnTo>
                    <a:pt x="141" y="335"/>
                  </a:lnTo>
                  <a:lnTo>
                    <a:pt x="144" y="345"/>
                  </a:lnTo>
                  <a:lnTo>
                    <a:pt x="144" y="345"/>
                  </a:lnTo>
                  <a:lnTo>
                    <a:pt x="149" y="395"/>
                  </a:lnTo>
                  <a:lnTo>
                    <a:pt x="149" y="3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394B8956-BDCB-12CA-07DC-C10E5F04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8" y="4037013"/>
              <a:ext cx="292100" cy="398463"/>
            </a:xfrm>
            <a:custGeom>
              <a:avLst/>
              <a:gdLst>
                <a:gd name="T0" fmla="*/ 31 w 184"/>
                <a:gd name="T1" fmla="*/ 2 h 251"/>
                <a:gd name="T2" fmla="*/ 35 w 184"/>
                <a:gd name="T3" fmla="*/ 7 h 251"/>
                <a:gd name="T4" fmla="*/ 30 w 184"/>
                <a:gd name="T5" fmla="*/ 11 h 251"/>
                <a:gd name="T6" fmla="*/ 13 w 184"/>
                <a:gd name="T7" fmla="*/ 21 h 251"/>
                <a:gd name="T8" fmla="*/ 6 w 184"/>
                <a:gd name="T9" fmla="*/ 19 h 251"/>
                <a:gd name="T10" fmla="*/ 0 w 184"/>
                <a:gd name="T11" fmla="*/ 17 h 251"/>
                <a:gd name="T12" fmla="*/ 0 w 184"/>
                <a:gd name="T13" fmla="*/ 26 h 251"/>
                <a:gd name="T14" fmla="*/ 10 w 184"/>
                <a:gd name="T15" fmla="*/ 55 h 251"/>
                <a:gd name="T16" fmla="*/ 36 w 184"/>
                <a:gd name="T17" fmla="*/ 78 h 251"/>
                <a:gd name="T18" fmla="*/ 70 w 184"/>
                <a:gd name="T19" fmla="*/ 101 h 251"/>
                <a:gd name="T20" fmla="*/ 97 w 184"/>
                <a:gd name="T21" fmla="*/ 113 h 251"/>
                <a:gd name="T22" fmla="*/ 107 w 184"/>
                <a:gd name="T23" fmla="*/ 127 h 251"/>
                <a:gd name="T24" fmla="*/ 117 w 184"/>
                <a:gd name="T25" fmla="*/ 137 h 251"/>
                <a:gd name="T26" fmla="*/ 120 w 184"/>
                <a:gd name="T27" fmla="*/ 151 h 251"/>
                <a:gd name="T28" fmla="*/ 121 w 184"/>
                <a:gd name="T29" fmla="*/ 158 h 251"/>
                <a:gd name="T30" fmla="*/ 130 w 184"/>
                <a:gd name="T31" fmla="*/ 166 h 251"/>
                <a:gd name="T32" fmla="*/ 126 w 184"/>
                <a:gd name="T33" fmla="*/ 228 h 251"/>
                <a:gd name="T34" fmla="*/ 135 w 184"/>
                <a:gd name="T35" fmla="*/ 231 h 251"/>
                <a:gd name="T36" fmla="*/ 138 w 184"/>
                <a:gd name="T37" fmla="*/ 241 h 251"/>
                <a:gd name="T38" fmla="*/ 184 w 184"/>
                <a:gd name="T39" fmla="*/ 251 h 251"/>
                <a:gd name="T40" fmla="*/ 182 w 184"/>
                <a:gd name="T41" fmla="*/ 212 h 251"/>
                <a:gd name="T42" fmla="*/ 174 w 184"/>
                <a:gd name="T43" fmla="*/ 192 h 251"/>
                <a:gd name="T44" fmla="*/ 164 w 184"/>
                <a:gd name="T45" fmla="*/ 161 h 251"/>
                <a:gd name="T46" fmla="*/ 169 w 184"/>
                <a:gd name="T47" fmla="*/ 151 h 251"/>
                <a:gd name="T48" fmla="*/ 162 w 184"/>
                <a:gd name="T49" fmla="*/ 130 h 251"/>
                <a:gd name="T50" fmla="*/ 157 w 184"/>
                <a:gd name="T51" fmla="*/ 122 h 251"/>
                <a:gd name="T52" fmla="*/ 149 w 184"/>
                <a:gd name="T53" fmla="*/ 106 h 251"/>
                <a:gd name="T54" fmla="*/ 169 w 184"/>
                <a:gd name="T55" fmla="*/ 72 h 251"/>
                <a:gd name="T56" fmla="*/ 161 w 184"/>
                <a:gd name="T57" fmla="*/ 66 h 251"/>
                <a:gd name="T58" fmla="*/ 154 w 184"/>
                <a:gd name="T59" fmla="*/ 61 h 251"/>
                <a:gd name="T60" fmla="*/ 156 w 184"/>
                <a:gd name="T61" fmla="*/ 60 h 251"/>
                <a:gd name="T62" fmla="*/ 147 w 184"/>
                <a:gd name="T63" fmla="*/ 62 h 251"/>
                <a:gd name="T64" fmla="*/ 136 w 184"/>
                <a:gd name="T65" fmla="*/ 83 h 251"/>
                <a:gd name="T66" fmla="*/ 132 w 184"/>
                <a:gd name="T67" fmla="*/ 98 h 251"/>
                <a:gd name="T68" fmla="*/ 133 w 184"/>
                <a:gd name="T69" fmla="*/ 111 h 251"/>
                <a:gd name="T70" fmla="*/ 116 w 184"/>
                <a:gd name="T71" fmla="*/ 112 h 251"/>
                <a:gd name="T72" fmla="*/ 111 w 184"/>
                <a:gd name="T73" fmla="*/ 103 h 251"/>
                <a:gd name="T74" fmla="*/ 85 w 184"/>
                <a:gd name="T75" fmla="*/ 70 h 251"/>
                <a:gd name="T76" fmla="*/ 72 w 184"/>
                <a:gd name="T77" fmla="*/ 61 h 251"/>
                <a:gd name="T78" fmla="*/ 60 w 184"/>
                <a:gd name="T79" fmla="*/ 46 h 251"/>
                <a:gd name="T80" fmla="*/ 45 w 184"/>
                <a:gd name="T81" fmla="*/ 1 h 251"/>
                <a:gd name="T82" fmla="*/ 42 w 184"/>
                <a:gd name="T83" fmla="*/ 0 h 251"/>
                <a:gd name="T84" fmla="*/ 30 w 184"/>
                <a:gd name="T85" fmla="*/ 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" h="251">
                  <a:moveTo>
                    <a:pt x="30" y="1"/>
                  </a:moveTo>
                  <a:lnTo>
                    <a:pt x="30" y="1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3" y="15"/>
                  </a:lnTo>
                  <a:lnTo>
                    <a:pt x="16" y="19"/>
                  </a:lnTo>
                  <a:lnTo>
                    <a:pt x="13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6" y="19"/>
                  </a:lnTo>
                  <a:lnTo>
                    <a:pt x="4" y="16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39"/>
                  </a:lnTo>
                  <a:lnTo>
                    <a:pt x="5" y="47"/>
                  </a:lnTo>
                  <a:lnTo>
                    <a:pt x="10" y="55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36" y="78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70" y="101"/>
                  </a:lnTo>
                  <a:lnTo>
                    <a:pt x="82" y="106"/>
                  </a:lnTo>
                  <a:lnTo>
                    <a:pt x="93" y="112"/>
                  </a:lnTo>
                  <a:lnTo>
                    <a:pt x="97" y="113"/>
                  </a:lnTo>
                  <a:lnTo>
                    <a:pt x="100" y="116"/>
                  </a:lnTo>
                  <a:lnTo>
                    <a:pt x="100" y="116"/>
                  </a:lnTo>
                  <a:lnTo>
                    <a:pt x="107" y="127"/>
                  </a:lnTo>
                  <a:lnTo>
                    <a:pt x="115" y="136"/>
                  </a:lnTo>
                  <a:lnTo>
                    <a:pt x="115" y="136"/>
                  </a:lnTo>
                  <a:lnTo>
                    <a:pt x="117" y="137"/>
                  </a:lnTo>
                  <a:lnTo>
                    <a:pt x="118" y="140"/>
                  </a:lnTo>
                  <a:lnTo>
                    <a:pt x="120" y="145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5"/>
                  </a:lnTo>
                  <a:lnTo>
                    <a:pt x="121" y="158"/>
                  </a:lnTo>
                  <a:lnTo>
                    <a:pt x="125" y="162"/>
                  </a:lnTo>
                  <a:lnTo>
                    <a:pt x="128" y="164"/>
                  </a:lnTo>
                  <a:lnTo>
                    <a:pt x="130" y="166"/>
                  </a:lnTo>
                  <a:lnTo>
                    <a:pt x="120" y="226"/>
                  </a:lnTo>
                  <a:lnTo>
                    <a:pt x="120" y="226"/>
                  </a:lnTo>
                  <a:lnTo>
                    <a:pt x="126" y="228"/>
                  </a:lnTo>
                  <a:lnTo>
                    <a:pt x="131" y="231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6" y="231"/>
                  </a:lnTo>
                  <a:lnTo>
                    <a:pt x="137" y="233"/>
                  </a:lnTo>
                  <a:lnTo>
                    <a:pt x="138" y="241"/>
                  </a:lnTo>
                  <a:lnTo>
                    <a:pt x="139" y="251"/>
                  </a:lnTo>
                  <a:lnTo>
                    <a:pt x="184" y="251"/>
                  </a:lnTo>
                  <a:lnTo>
                    <a:pt x="184" y="251"/>
                  </a:lnTo>
                  <a:lnTo>
                    <a:pt x="184" y="233"/>
                  </a:lnTo>
                  <a:lnTo>
                    <a:pt x="183" y="219"/>
                  </a:lnTo>
                  <a:lnTo>
                    <a:pt x="182" y="212"/>
                  </a:lnTo>
                  <a:lnTo>
                    <a:pt x="179" y="206"/>
                  </a:lnTo>
                  <a:lnTo>
                    <a:pt x="179" y="206"/>
                  </a:lnTo>
                  <a:lnTo>
                    <a:pt x="174" y="192"/>
                  </a:lnTo>
                  <a:lnTo>
                    <a:pt x="169" y="177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7" y="157"/>
                  </a:lnTo>
                  <a:lnTo>
                    <a:pt x="169" y="151"/>
                  </a:lnTo>
                  <a:lnTo>
                    <a:pt x="169" y="151"/>
                  </a:lnTo>
                  <a:lnTo>
                    <a:pt x="168" y="145"/>
                  </a:lnTo>
                  <a:lnTo>
                    <a:pt x="166" y="136"/>
                  </a:lnTo>
                  <a:lnTo>
                    <a:pt x="162" y="130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57" y="122"/>
                  </a:lnTo>
                  <a:lnTo>
                    <a:pt x="153" y="116"/>
                  </a:lnTo>
                  <a:lnTo>
                    <a:pt x="149" y="106"/>
                  </a:lnTo>
                  <a:lnTo>
                    <a:pt x="149" y="106"/>
                  </a:lnTo>
                  <a:lnTo>
                    <a:pt x="161" y="88"/>
                  </a:lnTo>
                  <a:lnTo>
                    <a:pt x="168" y="77"/>
                  </a:lnTo>
                  <a:lnTo>
                    <a:pt x="169" y="72"/>
                  </a:lnTo>
                  <a:lnTo>
                    <a:pt x="169" y="71"/>
                  </a:lnTo>
                  <a:lnTo>
                    <a:pt x="169" y="71"/>
                  </a:lnTo>
                  <a:lnTo>
                    <a:pt x="161" y="66"/>
                  </a:lnTo>
                  <a:lnTo>
                    <a:pt x="156" y="63"/>
                  </a:lnTo>
                  <a:lnTo>
                    <a:pt x="154" y="62"/>
                  </a:lnTo>
                  <a:lnTo>
                    <a:pt x="154" y="61"/>
                  </a:lnTo>
                  <a:lnTo>
                    <a:pt x="154" y="61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49" y="61"/>
                  </a:lnTo>
                  <a:lnTo>
                    <a:pt x="149" y="61"/>
                  </a:lnTo>
                  <a:lnTo>
                    <a:pt x="147" y="62"/>
                  </a:lnTo>
                  <a:lnTo>
                    <a:pt x="144" y="66"/>
                  </a:lnTo>
                  <a:lnTo>
                    <a:pt x="139" y="75"/>
                  </a:lnTo>
                  <a:lnTo>
                    <a:pt x="136" y="83"/>
                  </a:lnTo>
                  <a:lnTo>
                    <a:pt x="133" y="92"/>
                  </a:lnTo>
                  <a:lnTo>
                    <a:pt x="133" y="92"/>
                  </a:lnTo>
                  <a:lnTo>
                    <a:pt x="132" y="98"/>
                  </a:lnTo>
                  <a:lnTo>
                    <a:pt x="132" y="105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25" y="112"/>
                  </a:lnTo>
                  <a:lnTo>
                    <a:pt x="118" y="113"/>
                  </a:lnTo>
                  <a:lnTo>
                    <a:pt x="116" y="112"/>
                  </a:lnTo>
                  <a:lnTo>
                    <a:pt x="115" y="111"/>
                  </a:lnTo>
                  <a:lnTo>
                    <a:pt x="115" y="111"/>
                  </a:lnTo>
                  <a:lnTo>
                    <a:pt x="111" y="103"/>
                  </a:lnTo>
                  <a:lnTo>
                    <a:pt x="101" y="90"/>
                  </a:lnTo>
                  <a:lnTo>
                    <a:pt x="90" y="76"/>
                  </a:lnTo>
                  <a:lnTo>
                    <a:pt x="85" y="70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72" y="61"/>
                  </a:lnTo>
                  <a:lnTo>
                    <a:pt x="67" y="58"/>
                  </a:lnTo>
                  <a:lnTo>
                    <a:pt x="64" y="55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51" y="19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14F4201-59FE-0995-238D-70A613CE8070}"/>
              </a:ext>
            </a:extLst>
          </p:cNvPr>
          <p:cNvGrpSpPr/>
          <p:nvPr/>
        </p:nvGrpSpPr>
        <p:grpSpPr>
          <a:xfrm>
            <a:off x="4227295" y="3819551"/>
            <a:ext cx="1039289" cy="2548016"/>
            <a:chOff x="2967038" y="3635375"/>
            <a:chExt cx="1314450" cy="3222625"/>
          </a:xfrm>
        </p:grpSpPr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id="{93905725-BAAD-E80F-B91C-40AC67EBD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7038" y="3635375"/>
              <a:ext cx="1314450" cy="3222625"/>
            </a:xfrm>
            <a:custGeom>
              <a:avLst/>
              <a:gdLst>
                <a:gd name="T0" fmla="*/ 690 w 828"/>
                <a:gd name="T1" fmla="*/ 386 h 2030"/>
                <a:gd name="T2" fmla="*/ 701 w 828"/>
                <a:gd name="T3" fmla="*/ 374 h 2030"/>
                <a:gd name="T4" fmla="*/ 691 w 828"/>
                <a:gd name="T5" fmla="*/ 304 h 2030"/>
                <a:gd name="T6" fmla="*/ 726 w 828"/>
                <a:gd name="T7" fmla="*/ 133 h 2030"/>
                <a:gd name="T8" fmla="*/ 741 w 828"/>
                <a:gd name="T9" fmla="*/ 89 h 2030"/>
                <a:gd name="T10" fmla="*/ 701 w 828"/>
                <a:gd name="T11" fmla="*/ 65 h 2030"/>
                <a:gd name="T12" fmla="*/ 671 w 828"/>
                <a:gd name="T13" fmla="*/ 25 h 2030"/>
                <a:gd name="T14" fmla="*/ 605 w 828"/>
                <a:gd name="T15" fmla="*/ 27 h 2030"/>
                <a:gd name="T16" fmla="*/ 538 w 828"/>
                <a:gd name="T17" fmla="*/ 2 h 2030"/>
                <a:gd name="T18" fmla="*/ 502 w 828"/>
                <a:gd name="T19" fmla="*/ 52 h 2030"/>
                <a:gd name="T20" fmla="*/ 447 w 828"/>
                <a:gd name="T21" fmla="*/ 215 h 2030"/>
                <a:gd name="T22" fmla="*/ 457 w 828"/>
                <a:gd name="T23" fmla="*/ 304 h 2030"/>
                <a:gd name="T24" fmla="*/ 480 w 828"/>
                <a:gd name="T25" fmla="*/ 383 h 2030"/>
                <a:gd name="T26" fmla="*/ 475 w 828"/>
                <a:gd name="T27" fmla="*/ 427 h 2030"/>
                <a:gd name="T28" fmla="*/ 498 w 828"/>
                <a:gd name="T29" fmla="*/ 456 h 2030"/>
                <a:gd name="T30" fmla="*/ 516 w 828"/>
                <a:gd name="T31" fmla="*/ 472 h 2030"/>
                <a:gd name="T32" fmla="*/ 523 w 828"/>
                <a:gd name="T33" fmla="*/ 491 h 2030"/>
                <a:gd name="T34" fmla="*/ 573 w 828"/>
                <a:gd name="T35" fmla="*/ 479 h 2030"/>
                <a:gd name="T36" fmla="*/ 577 w 828"/>
                <a:gd name="T37" fmla="*/ 514 h 2030"/>
                <a:gd name="T38" fmla="*/ 383 w 828"/>
                <a:gd name="T39" fmla="*/ 694 h 2030"/>
                <a:gd name="T40" fmla="*/ 283 w 828"/>
                <a:gd name="T41" fmla="*/ 673 h 2030"/>
                <a:gd name="T42" fmla="*/ 228 w 828"/>
                <a:gd name="T43" fmla="*/ 639 h 2030"/>
                <a:gd name="T44" fmla="*/ 186 w 828"/>
                <a:gd name="T45" fmla="*/ 628 h 2030"/>
                <a:gd name="T46" fmla="*/ 165 w 828"/>
                <a:gd name="T47" fmla="*/ 623 h 2030"/>
                <a:gd name="T48" fmla="*/ 154 w 828"/>
                <a:gd name="T49" fmla="*/ 653 h 2030"/>
                <a:gd name="T50" fmla="*/ 0 w 828"/>
                <a:gd name="T51" fmla="*/ 803 h 2030"/>
                <a:gd name="T52" fmla="*/ 246 w 828"/>
                <a:gd name="T53" fmla="*/ 875 h 2030"/>
                <a:gd name="T54" fmla="*/ 268 w 828"/>
                <a:gd name="T55" fmla="*/ 888 h 2030"/>
                <a:gd name="T56" fmla="*/ 299 w 828"/>
                <a:gd name="T57" fmla="*/ 915 h 2030"/>
                <a:gd name="T58" fmla="*/ 324 w 828"/>
                <a:gd name="T59" fmla="*/ 923 h 2030"/>
                <a:gd name="T60" fmla="*/ 388 w 828"/>
                <a:gd name="T61" fmla="*/ 913 h 2030"/>
                <a:gd name="T62" fmla="*/ 418 w 828"/>
                <a:gd name="T63" fmla="*/ 1100 h 2030"/>
                <a:gd name="T64" fmla="*/ 440 w 828"/>
                <a:gd name="T65" fmla="*/ 1339 h 2030"/>
                <a:gd name="T66" fmla="*/ 542 w 828"/>
                <a:gd name="T67" fmla="*/ 1461 h 2030"/>
                <a:gd name="T68" fmla="*/ 547 w 828"/>
                <a:gd name="T69" fmla="*/ 1830 h 2030"/>
                <a:gd name="T70" fmla="*/ 483 w 828"/>
                <a:gd name="T71" fmla="*/ 1872 h 2030"/>
                <a:gd name="T72" fmla="*/ 423 w 828"/>
                <a:gd name="T73" fmla="*/ 1885 h 2030"/>
                <a:gd name="T74" fmla="*/ 423 w 828"/>
                <a:gd name="T75" fmla="*/ 1920 h 2030"/>
                <a:gd name="T76" fmla="*/ 544 w 828"/>
                <a:gd name="T77" fmla="*/ 1920 h 2030"/>
                <a:gd name="T78" fmla="*/ 567 w 828"/>
                <a:gd name="T79" fmla="*/ 1925 h 2030"/>
                <a:gd name="T80" fmla="*/ 497 w 828"/>
                <a:gd name="T81" fmla="*/ 1974 h 2030"/>
                <a:gd name="T82" fmla="*/ 478 w 828"/>
                <a:gd name="T83" fmla="*/ 2008 h 2030"/>
                <a:gd name="T84" fmla="*/ 587 w 828"/>
                <a:gd name="T85" fmla="*/ 2025 h 2030"/>
                <a:gd name="T86" fmla="*/ 678 w 828"/>
                <a:gd name="T87" fmla="*/ 1989 h 2030"/>
                <a:gd name="T88" fmla="*/ 706 w 828"/>
                <a:gd name="T89" fmla="*/ 1990 h 2030"/>
                <a:gd name="T90" fmla="*/ 741 w 828"/>
                <a:gd name="T91" fmla="*/ 1920 h 2030"/>
                <a:gd name="T92" fmla="*/ 735 w 828"/>
                <a:gd name="T93" fmla="*/ 1350 h 2030"/>
                <a:gd name="T94" fmla="*/ 827 w 828"/>
                <a:gd name="T95" fmla="*/ 1021 h 2030"/>
                <a:gd name="T96" fmla="*/ 817 w 828"/>
                <a:gd name="T97" fmla="*/ 797 h 2030"/>
                <a:gd name="T98" fmla="*/ 798 w 828"/>
                <a:gd name="T99" fmla="*/ 515 h 2030"/>
                <a:gd name="T100" fmla="*/ 729 w 828"/>
                <a:gd name="T101" fmla="*/ 444 h 2030"/>
                <a:gd name="T102" fmla="*/ 330 w 828"/>
                <a:gd name="T103" fmla="*/ 829 h 2030"/>
                <a:gd name="T104" fmla="*/ 238 w 828"/>
                <a:gd name="T105" fmla="*/ 840 h 2030"/>
                <a:gd name="T106" fmla="*/ 174 w 828"/>
                <a:gd name="T107" fmla="*/ 681 h 2030"/>
                <a:gd name="T108" fmla="*/ 179 w 828"/>
                <a:gd name="T109" fmla="*/ 698 h 2030"/>
                <a:gd name="T110" fmla="*/ 192 w 828"/>
                <a:gd name="T111" fmla="*/ 722 h 2030"/>
                <a:gd name="T112" fmla="*/ 246 w 828"/>
                <a:gd name="T113" fmla="*/ 733 h 2030"/>
                <a:gd name="T114" fmla="*/ 408 w 828"/>
                <a:gd name="T115" fmla="*/ 813 h 2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8" h="2030">
                  <a:moveTo>
                    <a:pt x="706" y="434"/>
                  </a:moveTo>
                  <a:lnTo>
                    <a:pt x="706" y="434"/>
                  </a:lnTo>
                  <a:lnTo>
                    <a:pt x="689" y="442"/>
                  </a:lnTo>
                  <a:lnTo>
                    <a:pt x="689" y="442"/>
                  </a:lnTo>
                  <a:lnTo>
                    <a:pt x="686" y="404"/>
                  </a:lnTo>
                  <a:lnTo>
                    <a:pt x="686" y="404"/>
                  </a:lnTo>
                  <a:lnTo>
                    <a:pt x="686" y="394"/>
                  </a:lnTo>
                  <a:lnTo>
                    <a:pt x="689" y="389"/>
                  </a:lnTo>
                  <a:lnTo>
                    <a:pt x="690" y="386"/>
                  </a:lnTo>
                  <a:lnTo>
                    <a:pt x="691" y="384"/>
                  </a:lnTo>
                  <a:lnTo>
                    <a:pt x="691" y="384"/>
                  </a:lnTo>
                  <a:lnTo>
                    <a:pt x="691" y="383"/>
                  </a:lnTo>
                  <a:lnTo>
                    <a:pt x="692" y="383"/>
                  </a:lnTo>
                  <a:lnTo>
                    <a:pt x="696" y="381"/>
                  </a:lnTo>
                  <a:lnTo>
                    <a:pt x="699" y="380"/>
                  </a:lnTo>
                  <a:lnTo>
                    <a:pt x="700" y="379"/>
                  </a:lnTo>
                  <a:lnTo>
                    <a:pt x="701" y="378"/>
                  </a:lnTo>
                  <a:lnTo>
                    <a:pt x="701" y="374"/>
                  </a:lnTo>
                  <a:lnTo>
                    <a:pt x="701" y="374"/>
                  </a:lnTo>
                  <a:lnTo>
                    <a:pt x="699" y="361"/>
                  </a:lnTo>
                  <a:lnTo>
                    <a:pt x="696" y="349"/>
                  </a:lnTo>
                  <a:lnTo>
                    <a:pt x="696" y="349"/>
                  </a:lnTo>
                  <a:lnTo>
                    <a:pt x="694" y="340"/>
                  </a:lnTo>
                  <a:lnTo>
                    <a:pt x="692" y="328"/>
                  </a:lnTo>
                  <a:lnTo>
                    <a:pt x="691" y="314"/>
                  </a:lnTo>
                  <a:lnTo>
                    <a:pt x="691" y="304"/>
                  </a:lnTo>
                  <a:lnTo>
                    <a:pt x="691" y="304"/>
                  </a:lnTo>
                  <a:lnTo>
                    <a:pt x="691" y="292"/>
                  </a:lnTo>
                  <a:lnTo>
                    <a:pt x="691" y="277"/>
                  </a:lnTo>
                  <a:lnTo>
                    <a:pt x="691" y="277"/>
                  </a:lnTo>
                  <a:lnTo>
                    <a:pt x="696" y="279"/>
                  </a:lnTo>
                  <a:lnTo>
                    <a:pt x="696" y="244"/>
                  </a:lnTo>
                  <a:lnTo>
                    <a:pt x="721" y="139"/>
                  </a:lnTo>
                  <a:lnTo>
                    <a:pt x="721" y="139"/>
                  </a:lnTo>
                  <a:lnTo>
                    <a:pt x="722" y="137"/>
                  </a:lnTo>
                  <a:lnTo>
                    <a:pt x="726" y="133"/>
                  </a:lnTo>
                  <a:lnTo>
                    <a:pt x="731" y="129"/>
                  </a:lnTo>
                  <a:lnTo>
                    <a:pt x="731" y="129"/>
                  </a:lnTo>
                  <a:lnTo>
                    <a:pt x="737" y="124"/>
                  </a:lnTo>
                  <a:lnTo>
                    <a:pt x="740" y="121"/>
                  </a:lnTo>
                  <a:lnTo>
                    <a:pt x="742" y="117"/>
                  </a:lnTo>
                  <a:lnTo>
                    <a:pt x="743" y="112"/>
                  </a:lnTo>
                  <a:lnTo>
                    <a:pt x="743" y="106"/>
                  </a:lnTo>
                  <a:lnTo>
                    <a:pt x="742" y="98"/>
                  </a:lnTo>
                  <a:lnTo>
                    <a:pt x="741" y="89"/>
                  </a:lnTo>
                  <a:lnTo>
                    <a:pt x="741" y="89"/>
                  </a:lnTo>
                  <a:lnTo>
                    <a:pt x="740" y="85"/>
                  </a:lnTo>
                  <a:lnTo>
                    <a:pt x="737" y="81"/>
                  </a:lnTo>
                  <a:lnTo>
                    <a:pt x="732" y="75"/>
                  </a:lnTo>
                  <a:lnTo>
                    <a:pt x="726" y="71"/>
                  </a:lnTo>
                  <a:lnTo>
                    <a:pt x="719" y="67"/>
                  </a:lnTo>
                  <a:lnTo>
                    <a:pt x="712" y="66"/>
                  </a:lnTo>
                  <a:lnTo>
                    <a:pt x="706" y="65"/>
                  </a:lnTo>
                  <a:lnTo>
                    <a:pt x="701" y="65"/>
                  </a:lnTo>
                  <a:lnTo>
                    <a:pt x="701" y="65"/>
                  </a:lnTo>
                  <a:lnTo>
                    <a:pt x="701" y="61"/>
                  </a:lnTo>
                  <a:lnTo>
                    <a:pt x="700" y="56"/>
                  </a:lnTo>
                  <a:lnTo>
                    <a:pt x="697" y="50"/>
                  </a:lnTo>
                  <a:lnTo>
                    <a:pt x="694" y="43"/>
                  </a:lnTo>
                  <a:lnTo>
                    <a:pt x="689" y="37"/>
                  </a:lnTo>
                  <a:lnTo>
                    <a:pt x="681" y="31"/>
                  </a:lnTo>
                  <a:lnTo>
                    <a:pt x="671" y="25"/>
                  </a:lnTo>
                  <a:lnTo>
                    <a:pt x="671" y="25"/>
                  </a:lnTo>
                  <a:lnTo>
                    <a:pt x="660" y="21"/>
                  </a:lnTo>
                  <a:lnTo>
                    <a:pt x="649" y="20"/>
                  </a:lnTo>
                  <a:lnTo>
                    <a:pt x="638" y="20"/>
                  </a:lnTo>
                  <a:lnTo>
                    <a:pt x="628" y="21"/>
                  </a:lnTo>
                  <a:lnTo>
                    <a:pt x="619" y="25"/>
                  </a:lnTo>
                  <a:lnTo>
                    <a:pt x="613" y="27"/>
                  </a:lnTo>
                  <a:lnTo>
                    <a:pt x="607" y="30"/>
                  </a:lnTo>
                  <a:lnTo>
                    <a:pt x="607" y="30"/>
                  </a:lnTo>
                  <a:lnTo>
                    <a:pt x="605" y="27"/>
                  </a:lnTo>
                  <a:lnTo>
                    <a:pt x="600" y="21"/>
                  </a:lnTo>
                  <a:lnTo>
                    <a:pt x="592" y="13"/>
                  </a:lnTo>
                  <a:lnTo>
                    <a:pt x="585" y="10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8" y="1"/>
                  </a:lnTo>
                  <a:lnTo>
                    <a:pt x="558" y="0"/>
                  </a:lnTo>
                  <a:lnTo>
                    <a:pt x="548" y="1"/>
                  </a:lnTo>
                  <a:lnTo>
                    <a:pt x="538" y="2"/>
                  </a:lnTo>
                  <a:lnTo>
                    <a:pt x="529" y="6"/>
                  </a:lnTo>
                  <a:lnTo>
                    <a:pt x="521" y="11"/>
                  </a:lnTo>
                  <a:lnTo>
                    <a:pt x="513" y="17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3" y="32"/>
                  </a:lnTo>
                  <a:lnTo>
                    <a:pt x="501" y="40"/>
                  </a:lnTo>
                  <a:lnTo>
                    <a:pt x="501" y="46"/>
                  </a:lnTo>
                  <a:lnTo>
                    <a:pt x="502" y="52"/>
                  </a:lnTo>
                  <a:lnTo>
                    <a:pt x="505" y="61"/>
                  </a:lnTo>
                  <a:lnTo>
                    <a:pt x="507" y="65"/>
                  </a:lnTo>
                  <a:lnTo>
                    <a:pt x="472" y="159"/>
                  </a:lnTo>
                  <a:lnTo>
                    <a:pt x="472" y="159"/>
                  </a:lnTo>
                  <a:lnTo>
                    <a:pt x="457" y="184"/>
                  </a:lnTo>
                  <a:lnTo>
                    <a:pt x="457" y="184"/>
                  </a:lnTo>
                  <a:lnTo>
                    <a:pt x="454" y="191"/>
                  </a:lnTo>
                  <a:lnTo>
                    <a:pt x="451" y="198"/>
                  </a:lnTo>
                  <a:lnTo>
                    <a:pt x="447" y="215"/>
                  </a:lnTo>
                  <a:lnTo>
                    <a:pt x="444" y="232"/>
                  </a:lnTo>
                  <a:lnTo>
                    <a:pt x="442" y="242"/>
                  </a:lnTo>
                  <a:lnTo>
                    <a:pt x="442" y="244"/>
                  </a:lnTo>
                  <a:lnTo>
                    <a:pt x="449" y="243"/>
                  </a:lnTo>
                  <a:lnTo>
                    <a:pt x="452" y="289"/>
                  </a:lnTo>
                  <a:lnTo>
                    <a:pt x="452" y="289"/>
                  </a:lnTo>
                  <a:lnTo>
                    <a:pt x="455" y="293"/>
                  </a:lnTo>
                  <a:lnTo>
                    <a:pt x="457" y="298"/>
                  </a:lnTo>
                  <a:lnTo>
                    <a:pt x="457" y="304"/>
                  </a:lnTo>
                  <a:lnTo>
                    <a:pt x="457" y="304"/>
                  </a:lnTo>
                  <a:lnTo>
                    <a:pt x="457" y="315"/>
                  </a:lnTo>
                  <a:lnTo>
                    <a:pt x="459" y="334"/>
                  </a:lnTo>
                  <a:lnTo>
                    <a:pt x="462" y="354"/>
                  </a:lnTo>
                  <a:lnTo>
                    <a:pt x="465" y="363"/>
                  </a:lnTo>
                  <a:lnTo>
                    <a:pt x="467" y="369"/>
                  </a:lnTo>
                  <a:lnTo>
                    <a:pt x="467" y="369"/>
                  </a:lnTo>
                  <a:lnTo>
                    <a:pt x="474" y="378"/>
                  </a:lnTo>
                  <a:lnTo>
                    <a:pt x="480" y="383"/>
                  </a:lnTo>
                  <a:lnTo>
                    <a:pt x="482" y="388"/>
                  </a:lnTo>
                  <a:lnTo>
                    <a:pt x="483" y="390"/>
                  </a:lnTo>
                  <a:lnTo>
                    <a:pt x="482" y="394"/>
                  </a:lnTo>
                  <a:lnTo>
                    <a:pt x="482" y="394"/>
                  </a:lnTo>
                  <a:lnTo>
                    <a:pt x="478" y="403"/>
                  </a:lnTo>
                  <a:lnTo>
                    <a:pt x="475" y="415"/>
                  </a:lnTo>
                  <a:lnTo>
                    <a:pt x="475" y="420"/>
                  </a:lnTo>
                  <a:lnTo>
                    <a:pt x="474" y="425"/>
                  </a:lnTo>
                  <a:lnTo>
                    <a:pt x="475" y="427"/>
                  </a:lnTo>
                  <a:lnTo>
                    <a:pt x="477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1" y="441"/>
                  </a:lnTo>
                  <a:lnTo>
                    <a:pt x="491" y="450"/>
                  </a:lnTo>
                  <a:lnTo>
                    <a:pt x="491" y="452"/>
                  </a:lnTo>
                  <a:lnTo>
                    <a:pt x="492" y="454"/>
                  </a:lnTo>
                  <a:lnTo>
                    <a:pt x="492" y="454"/>
                  </a:lnTo>
                  <a:lnTo>
                    <a:pt x="498" y="456"/>
                  </a:lnTo>
                  <a:lnTo>
                    <a:pt x="502" y="459"/>
                  </a:lnTo>
                  <a:lnTo>
                    <a:pt x="502" y="459"/>
                  </a:lnTo>
                  <a:lnTo>
                    <a:pt x="501" y="464"/>
                  </a:lnTo>
                  <a:lnTo>
                    <a:pt x="500" y="466"/>
                  </a:lnTo>
                  <a:lnTo>
                    <a:pt x="501" y="467"/>
                  </a:lnTo>
                  <a:lnTo>
                    <a:pt x="502" y="469"/>
                  </a:lnTo>
                  <a:lnTo>
                    <a:pt x="502" y="469"/>
                  </a:lnTo>
                  <a:lnTo>
                    <a:pt x="512" y="471"/>
                  </a:lnTo>
                  <a:lnTo>
                    <a:pt x="516" y="472"/>
                  </a:lnTo>
                  <a:lnTo>
                    <a:pt x="517" y="474"/>
                  </a:lnTo>
                  <a:lnTo>
                    <a:pt x="517" y="474"/>
                  </a:lnTo>
                  <a:lnTo>
                    <a:pt x="516" y="476"/>
                  </a:lnTo>
                  <a:lnTo>
                    <a:pt x="517" y="480"/>
                  </a:lnTo>
                  <a:lnTo>
                    <a:pt x="518" y="485"/>
                  </a:lnTo>
                  <a:lnTo>
                    <a:pt x="522" y="489"/>
                  </a:lnTo>
                  <a:lnTo>
                    <a:pt x="522" y="489"/>
                  </a:lnTo>
                  <a:lnTo>
                    <a:pt x="523" y="490"/>
                  </a:lnTo>
                  <a:lnTo>
                    <a:pt x="523" y="491"/>
                  </a:lnTo>
                  <a:lnTo>
                    <a:pt x="521" y="491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39" y="494"/>
                  </a:lnTo>
                  <a:lnTo>
                    <a:pt x="547" y="492"/>
                  </a:lnTo>
                  <a:lnTo>
                    <a:pt x="553" y="490"/>
                  </a:lnTo>
                  <a:lnTo>
                    <a:pt x="559" y="487"/>
                  </a:lnTo>
                  <a:lnTo>
                    <a:pt x="569" y="481"/>
                  </a:lnTo>
                  <a:lnTo>
                    <a:pt x="573" y="479"/>
                  </a:lnTo>
                  <a:lnTo>
                    <a:pt x="577" y="479"/>
                  </a:lnTo>
                  <a:lnTo>
                    <a:pt x="577" y="479"/>
                  </a:lnTo>
                  <a:lnTo>
                    <a:pt x="580" y="481"/>
                  </a:lnTo>
                  <a:lnTo>
                    <a:pt x="584" y="485"/>
                  </a:lnTo>
                  <a:lnTo>
                    <a:pt x="592" y="499"/>
                  </a:lnTo>
                  <a:lnTo>
                    <a:pt x="592" y="499"/>
                  </a:lnTo>
                  <a:lnTo>
                    <a:pt x="583" y="506"/>
                  </a:lnTo>
                  <a:lnTo>
                    <a:pt x="577" y="514"/>
                  </a:lnTo>
                  <a:lnTo>
                    <a:pt x="577" y="514"/>
                  </a:lnTo>
                  <a:lnTo>
                    <a:pt x="568" y="527"/>
                  </a:lnTo>
                  <a:lnTo>
                    <a:pt x="558" y="543"/>
                  </a:lnTo>
                  <a:lnTo>
                    <a:pt x="549" y="562"/>
                  </a:lnTo>
                  <a:lnTo>
                    <a:pt x="539" y="582"/>
                  </a:lnTo>
                  <a:lnTo>
                    <a:pt x="539" y="582"/>
                  </a:lnTo>
                  <a:lnTo>
                    <a:pt x="483" y="662"/>
                  </a:lnTo>
                  <a:lnTo>
                    <a:pt x="447" y="713"/>
                  </a:lnTo>
                  <a:lnTo>
                    <a:pt x="447" y="713"/>
                  </a:lnTo>
                  <a:lnTo>
                    <a:pt x="383" y="694"/>
                  </a:lnTo>
                  <a:lnTo>
                    <a:pt x="337" y="683"/>
                  </a:lnTo>
                  <a:lnTo>
                    <a:pt x="321" y="681"/>
                  </a:lnTo>
                  <a:lnTo>
                    <a:pt x="316" y="679"/>
                  </a:lnTo>
                  <a:lnTo>
                    <a:pt x="313" y="681"/>
                  </a:lnTo>
                  <a:lnTo>
                    <a:pt x="313" y="681"/>
                  </a:lnTo>
                  <a:lnTo>
                    <a:pt x="311" y="682"/>
                  </a:lnTo>
                  <a:lnTo>
                    <a:pt x="306" y="682"/>
                  </a:lnTo>
                  <a:lnTo>
                    <a:pt x="296" y="678"/>
                  </a:lnTo>
                  <a:lnTo>
                    <a:pt x="283" y="673"/>
                  </a:lnTo>
                  <a:lnTo>
                    <a:pt x="282" y="677"/>
                  </a:lnTo>
                  <a:lnTo>
                    <a:pt x="282" y="677"/>
                  </a:lnTo>
                  <a:lnTo>
                    <a:pt x="277" y="669"/>
                  </a:lnTo>
                  <a:lnTo>
                    <a:pt x="271" y="662"/>
                  </a:lnTo>
                  <a:lnTo>
                    <a:pt x="262" y="654"/>
                  </a:lnTo>
                  <a:lnTo>
                    <a:pt x="253" y="648"/>
                  </a:lnTo>
                  <a:lnTo>
                    <a:pt x="253" y="648"/>
                  </a:lnTo>
                  <a:lnTo>
                    <a:pt x="240" y="643"/>
                  </a:lnTo>
                  <a:lnTo>
                    <a:pt x="228" y="639"/>
                  </a:lnTo>
                  <a:lnTo>
                    <a:pt x="219" y="637"/>
                  </a:lnTo>
                  <a:lnTo>
                    <a:pt x="211" y="634"/>
                  </a:lnTo>
                  <a:lnTo>
                    <a:pt x="211" y="634"/>
                  </a:lnTo>
                  <a:lnTo>
                    <a:pt x="253" y="583"/>
                  </a:lnTo>
                  <a:lnTo>
                    <a:pt x="246" y="572"/>
                  </a:lnTo>
                  <a:lnTo>
                    <a:pt x="246" y="572"/>
                  </a:lnTo>
                  <a:lnTo>
                    <a:pt x="201" y="631"/>
                  </a:lnTo>
                  <a:lnTo>
                    <a:pt x="201" y="631"/>
                  </a:lnTo>
                  <a:lnTo>
                    <a:pt x="186" y="628"/>
                  </a:lnTo>
                  <a:lnTo>
                    <a:pt x="186" y="628"/>
                  </a:lnTo>
                  <a:lnTo>
                    <a:pt x="225" y="563"/>
                  </a:lnTo>
                  <a:lnTo>
                    <a:pt x="216" y="553"/>
                  </a:lnTo>
                  <a:lnTo>
                    <a:pt x="216" y="553"/>
                  </a:lnTo>
                  <a:lnTo>
                    <a:pt x="174" y="628"/>
                  </a:lnTo>
                  <a:lnTo>
                    <a:pt x="174" y="628"/>
                  </a:lnTo>
                  <a:lnTo>
                    <a:pt x="171" y="626"/>
                  </a:lnTo>
                  <a:lnTo>
                    <a:pt x="167" y="623"/>
                  </a:lnTo>
                  <a:lnTo>
                    <a:pt x="165" y="623"/>
                  </a:lnTo>
                  <a:lnTo>
                    <a:pt x="163" y="623"/>
                  </a:lnTo>
                  <a:lnTo>
                    <a:pt x="161" y="626"/>
                  </a:lnTo>
                  <a:lnTo>
                    <a:pt x="159" y="628"/>
                  </a:lnTo>
                  <a:lnTo>
                    <a:pt x="159" y="628"/>
                  </a:lnTo>
                  <a:lnTo>
                    <a:pt x="155" y="636"/>
                  </a:lnTo>
                  <a:lnTo>
                    <a:pt x="154" y="643"/>
                  </a:lnTo>
                  <a:lnTo>
                    <a:pt x="153" y="649"/>
                  </a:lnTo>
                  <a:lnTo>
                    <a:pt x="154" y="653"/>
                  </a:lnTo>
                  <a:lnTo>
                    <a:pt x="154" y="653"/>
                  </a:lnTo>
                  <a:lnTo>
                    <a:pt x="156" y="657"/>
                  </a:lnTo>
                  <a:lnTo>
                    <a:pt x="156" y="657"/>
                  </a:lnTo>
                  <a:lnTo>
                    <a:pt x="105" y="750"/>
                  </a:lnTo>
                  <a:lnTo>
                    <a:pt x="69" y="733"/>
                  </a:lnTo>
                  <a:lnTo>
                    <a:pt x="0" y="768"/>
                  </a:lnTo>
                  <a:lnTo>
                    <a:pt x="0" y="768"/>
                  </a:lnTo>
                  <a:lnTo>
                    <a:pt x="0" y="785"/>
                  </a:lnTo>
                  <a:lnTo>
                    <a:pt x="0" y="797"/>
                  </a:lnTo>
                  <a:lnTo>
                    <a:pt x="0" y="803"/>
                  </a:lnTo>
                  <a:lnTo>
                    <a:pt x="0" y="803"/>
                  </a:lnTo>
                  <a:lnTo>
                    <a:pt x="83" y="844"/>
                  </a:lnTo>
                  <a:lnTo>
                    <a:pt x="164" y="883"/>
                  </a:lnTo>
                  <a:lnTo>
                    <a:pt x="219" y="853"/>
                  </a:lnTo>
                  <a:lnTo>
                    <a:pt x="238" y="853"/>
                  </a:lnTo>
                  <a:lnTo>
                    <a:pt x="243" y="863"/>
                  </a:lnTo>
                  <a:lnTo>
                    <a:pt x="258" y="865"/>
                  </a:lnTo>
                  <a:lnTo>
                    <a:pt x="258" y="865"/>
                  </a:lnTo>
                  <a:lnTo>
                    <a:pt x="246" y="875"/>
                  </a:lnTo>
                  <a:lnTo>
                    <a:pt x="243" y="880"/>
                  </a:lnTo>
                  <a:lnTo>
                    <a:pt x="242" y="881"/>
                  </a:lnTo>
                  <a:lnTo>
                    <a:pt x="243" y="883"/>
                  </a:lnTo>
                  <a:lnTo>
                    <a:pt x="243" y="883"/>
                  </a:lnTo>
                  <a:lnTo>
                    <a:pt x="246" y="884"/>
                  </a:lnTo>
                  <a:lnTo>
                    <a:pt x="250" y="885"/>
                  </a:lnTo>
                  <a:lnTo>
                    <a:pt x="258" y="886"/>
                  </a:lnTo>
                  <a:lnTo>
                    <a:pt x="268" y="888"/>
                  </a:lnTo>
                  <a:lnTo>
                    <a:pt x="268" y="888"/>
                  </a:lnTo>
                  <a:lnTo>
                    <a:pt x="274" y="893"/>
                  </a:lnTo>
                  <a:lnTo>
                    <a:pt x="283" y="903"/>
                  </a:lnTo>
                  <a:lnTo>
                    <a:pt x="283" y="903"/>
                  </a:lnTo>
                  <a:lnTo>
                    <a:pt x="287" y="905"/>
                  </a:lnTo>
                  <a:lnTo>
                    <a:pt x="291" y="908"/>
                  </a:lnTo>
                  <a:lnTo>
                    <a:pt x="294" y="910"/>
                  </a:lnTo>
                  <a:lnTo>
                    <a:pt x="298" y="913"/>
                  </a:lnTo>
                  <a:lnTo>
                    <a:pt x="298" y="913"/>
                  </a:lnTo>
                  <a:lnTo>
                    <a:pt x="299" y="915"/>
                  </a:lnTo>
                  <a:lnTo>
                    <a:pt x="301" y="916"/>
                  </a:lnTo>
                  <a:lnTo>
                    <a:pt x="301" y="920"/>
                  </a:lnTo>
                  <a:lnTo>
                    <a:pt x="302" y="921"/>
                  </a:lnTo>
                  <a:lnTo>
                    <a:pt x="304" y="923"/>
                  </a:lnTo>
                  <a:lnTo>
                    <a:pt x="308" y="923"/>
                  </a:lnTo>
                  <a:lnTo>
                    <a:pt x="313" y="923"/>
                  </a:lnTo>
                  <a:lnTo>
                    <a:pt x="313" y="923"/>
                  </a:lnTo>
                  <a:lnTo>
                    <a:pt x="322" y="923"/>
                  </a:lnTo>
                  <a:lnTo>
                    <a:pt x="324" y="923"/>
                  </a:lnTo>
                  <a:lnTo>
                    <a:pt x="327" y="921"/>
                  </a:lnTo>
                  <a:lnTo>
                    <a:pt x="338" y="918"/>
                  </a:lnTo>
                  <a:lnTo>
                    <a:pt x="338" y="918"/>
                  </a:lnTo>
                  <a:lnTo>
                    <a:pt x="369" y="904"/>
                  </a:lnTo>
                  <a:lnTo>
                    <a:pt x="383" y="898"/>
                  </a:lnTo>
                  <a:lnTo>
                    <a:pt x="383" y="898"/>
                  </a:lnTo>
                  <a:lnTo>
                    <a:pt x="385" y="906"/>
                  </a:lnTo>
                  <a:lnTo>
                    <a:pt x="386" y="911"/>
                  </a:lnTo>
                  <a:lnTo>
                    <a:pt x="388" y="913"/>
                  </a:lnTo>
                  <a:lnTo>
                    <a:pt x="388" y="913"/>
                  </a:lnTo>
                  <a:lnTo>
                    <a:pt x="388" y="913"/>
                  </a:lnTo>
                  <a:lnTo>
                    <a:pt x="393" y="911"/>
                  </a:lnTo>
                  <a:lnTo>
                    <a:pt x="406" y="911"/>
                  </a:lnTo>
                  <a:lnTo>
                    <a:pt x="450" y="911"/>
                  </a:lnTo>
                  <a:lnTo>
                    <a:pt x="450" y="911"/>
                  </a:lnTo>
                  <a:lnTo>
                    <a:pt x="435" y="991"/>
                  </a:lnTo>
                  <a:lnTo>
                    <a:pt x="423" y="1066"/>
                  </a:lnTo>
                  <a:lnTo>
                    <a:pt x="418" y="1100"/>
                  </a:lnTo>
                  <a:lnTo>
                    <a:pt x="414" y="1132"/>
                  </a:lnTo>
                  <a:lnTo>
                    <a:pt x="413" y="1160"/>
                  </a:lnTo>
                  <a:lnTo>
                    <a:pt x="413" y="1182"/>
                  </a:lnTo>
                  <a:lnTo>
                    <a:pt x="413" y="1182"/>
                  </a:lnTo>
                  <a:lnTo>
                    <a:pt x="415" y="1223"/>
                  </a:lnTo>
                  <a:lnTo>
                    <a:pt x="420" y="1261"/>
                  </a:lnTo>
                  <a:lnTo>
                    <a:pt x="426" y="1292"/>
                  </a:lnTo>
                  <a:lnTo>
                    <a:pt x="434" y="1319"/>
                  </a:lnTo>
                  <a:lnTo>
                    <a:pt x="440" y="1339"/>
                  </a:lnTo>
                  <a:lnTo>
                    <a:pt x="446" y="1355"/>
                  </a:lnTo>
                  <a:lnTo>
                    <a:pt x="450" y="1364"/>
                  </a:lnTo>
                  <a:lnTo>
                    <a:pt x="452" y="1367"/>
                  </a:lnTo>
                  <a:lnTo>
                    <a:pt x="452" y="1367"/>
                  </a:lnTo>
                  <a:lnTo>
                    <a:pt x="517" y="1363"/>
                  </a:lnTo>
                  <a:lnTo>
                    <a:pt x="517" y="1363"/>
                  </a:lnTo>
                  <a:lnTo>
                    <a:pt x="533" y="1421"/>
                  </a:lnTo>
                  <a:lnTo>
                    <a:pt x="539" y="1446"/>
                  </a:lnTo>
                  <a:lnTo>
                    <a:pt x="542" y="1461"/>
                  </a:lnTo>
                  <a:lnTo>
                    <a:pt x="542" y="1461"/>
                  </a:lnTo>
                  <a:lnTo>
                    <a:pt x="547" y="1550"/>
                  </a:lnTo>
                  <a:lnTo>
                    <a:pt x="552" y="1636"/>
                  </a:lnTo>
                  <a:lnTo>
                    <a:pt x="552" y="1636"/>
                  </a:lnTo>
                  <a:lnTo>
                    <a:pt x="552" y="1647"/>
                  </a:lnTo>
                  <a:lnTo>
                    <a:pt x="549" y="1671"/>
                  </a:lnTo>
                  <a:lnTo>
                    <a:pt x="542" y="1737"/>
                  </a:lnTo>
                  <a:lnTo>
                    <a:pt x="532" y="1830"/>
                  </a:lnTo>
                  <a:lnTo>
                    <a:pt x="547" y="1830"/>
                  </a:lnTo>
                  <a:lnTo>
                    <a:pt x="547" y="1830"/>
                  </a:lnTo>
                  <a:lnTo>
                    <a:pt x="533" y="1840"/>
                  </a:lnTo>
                  <a:lnTo>
                    <a:pt x="520" y="1849"/>
                  </a:lnTo>
                  <a:lnTo>
                    <a:pt x="507" y="1855"/>
                  </a:lnTo>
                  <a:lnTo>
                    <a:pt x="507" y="1855"/>
                  </a:lnTo>
                  <a:lnTo>
                    <a:pt x="502" y="1858"/>
                  </a:lnTo>
                  <a:lnTo>
                    <a:pt x="497" y="1862"/>
                  </a:lnTo>
                  <a:lnTo>
                    <a:pt x="488" y="1868"/>
                  </a:lnTo>
                  <a:lnTo>
                    <a:pt x="483" y="1872"/>
                  </a:lnTo>
                  <a:lnTo>
                    <a:pt x="478" y="1874"/>
                  </a:lnTo>
                  <a:lnTo>
                    <a:pt x="474" y="1875"/>
                  </a:lnTo>
                  <a:lnTo>
                    <a:pt x="467" y="1875"/>
                  </a:lnTo>
                  <a:lnTo>
                    <a:pt x="467" y="1875"/>
                  </a:lnTo>
                  <a:lnTo>
                    <a:pt x="460" y="1875"/>
                  </a:lnTo>
                  <a:lnTo>
                    <a:pt x="454" y="1877"/>
                  </a:lnTo>
                  <a:lnTo>
                    <a:pt x="440" y="1879"/>
                  </a:lnTo>
                  <a:lnTo>
                    <a:pt x="430" y="1883"/>
                  </a:lnTo>
                  <a:lnTo>
                    <a:pt x="423" y="1885"/>
                  </a:lnTo>
                  <a:lnTo>
                    <a:pt x="423" y="1885"/>
                  </a:lnTo>
                  <a:lnTo>
                    <a:pt x="420" y="1887"/>
                  </a:lnTo>
                  <a:lnTo>
                    <a:pt x="419" y="1888"/>
                  </a:lnTo>
                  <a:lnTo>
                    <a:pt x="418" y="1893"/>
                  </a:lnTo>
                  <a:lnTo>
                    <a:pt x="418" y="1900"/>
                  </a:lnTo>
                  <a:lnTo>
                    <a:pt x="418" y="1905"/>
                  </a:lnTo>
                  <a:lnTo>
                    <a:pt x="418" y="1905"/>
                  </a:lnTo>
                  <a:lnTo>
                    <a:pt x="420" y="1914"/>
                  </a:lnTo>
                  <a:lnTo>
                    <a:pt x="423" y="1920"/>
                  </a:lnTo>
                  <a:lnTo>
                    <a:pt x="423" y="1920"/>
                  </a:lnTo>
                  <a:lnTo>
                    <a:pt x="427" y="1920"/>
                  </a:lnTo>
                  <a:lnTo>
                    <a:pt x="437" y="1920"/>
                  </a:lnTo>
                  <a:lnTo>
                    <a:pt x="457" y="1920"/>
                  </a:lnTo>
                  <a:lnTo>
                    <a:pt x="457" y="1920"/>
                  </a:lnTo>
                  <a:lnTo>
                    <a:pt x="483" y="1919"/>
                  </a:lnTo>
                  <a:lnTo>
                    <a:pt x="517" y="1920"/>
                  </a:lnTo>
                  <a:lnTo>
                    <a:pt x="517" y="1920"/>
                  </a:lnTo>
                  <a:lnTo>
                    <a:pt x="544" y="1920"/>
                  </a:lnTo>
                  <a:lnTo>
                    <a:pt x="557" y="1920"/>
                  </a:lnTo>
                  <a:lnTo>
                    <a:pt x="572" y="1920"/>
                  </a:lnTo>
                  <a:lnTo>
                    <a:pt x="572" y="1920"/>
                  </a:lnTo>
                  <a:lnTo>
                    <a:pt x="573" y="1920"/>
                  </a:lnTo>
                  <a:lnTo>
                    <a:pt x="574" y="1922"/>
                  </a:lnTo>
                  <a:lnTo>
                    <a:pt x="574" y="1923"/>
                  </a:lnTo>
                  <a:lnTo>
                    <a:pt x="573" y="1924"/>
                  </a:lnTo>
                  <a:lnTo>
                    <a:pt x="567" y="1925"/>
                  </a:lnTo>
                  <a:lnTo>
                    <a:pt x="567" y="1925"/>
                  </a:lnTo>
                  <a:lnTo>
                    <a:pt x="562" y="1928"/>
                  </a:lnTo>
                  <a:lnTo>
                    <a:pt x="556" y="1931"/>
                  </a:lnTo>
                  <a:lnTo>
                    <a:pt x="543" y="1945"/>
                  </a:lnTo>
                  <a:lnTo>
                    <a:pt x="536" y="1953"/>
                  </a:lnTo>
                  <a:lnTo>
                    <a:pt x="527" y="1960"/>
                  </a:lnTo>
                  <a:lnTo>
                    <a:pt x="517" y="1965"/>
                  </a:lnTo>
                  <a:lnTo>
                    <a:pt x="507" y="1970"/>
                  </a:lnTo>
                  <a:lnTo>
                    <a:pt x="507" y="1970"/>
                  </a:lnTo>
                  <a:lnTo>
                    <a:pt x="497" y="1974"/>
                  </a:lnTo>
                  <a:lnTo>
                    <a:pt x="488" y="1978"/>
                  </a:lnTo>
                  <a:lnTo>
                    <a:pt x="482" y="1981"/>
                  </a:lnTo>
                  <a:lnTo>
                    <a:pt x="477" y="1985"/>
                  </a:lnTo>
                  <a:lnTo>
                    <a:pt x="474" y="1989"/>
                  </a:lnTo>
                  <a:lnTo>
                    <a:pt x="471" y="1993"/>
                  </a:lnTo>
                  <a:lnTo>
                    <a:pt x="471" y="1996"/>
                  </a:lnTo>
                  <a:lnTo>
                    <a:pt x="472" y="2000"/>
                  </a:lnTo>
                  <a:lnTo>
                    <a:pt x="472" y="2000"/>
                  </a:lnTo>
                  <a:lnTo>
                    <a:pt x="478" y="2008"/>
                  </a:lnTo>
                  <a:lnTo>
                    <a:pt x="487" y="2018"/>
                  </a:lnTo>
                  <a:lnTo>
                    <a:pt x="498" y="2026"/>
                  </a:lnTo>
                  <a:lnTo>
                    <a:pt x="502" y="2029"/>
                  </a:lnTo>
                  <a:lnTo>
                    <a:pt x="507" y="2030"/>
                  </a:lnTo>
                  <a:lnTo>
                    <a:pt x="507" y="2030"/>
                  </a:lnTo>
                  <a:lnTo>
                    <a:pt x="522" y="2030"/>
                  </a:lnTo>
                  <a:lnTo>
                    <a:pt x="547" y="2028"/>
                  </a:lnTo>
                  <a:lnTo>
                    <a:pt x="587" y="2025"/>
                  </a:lnTo>
                  <a:lnTo>
                    <a:pt x="587" y="2025"/>
                  </a:lnTo>
                  <a:lnTo>
                    <a:pt x="592" y="2024"/>
                  </a:lnTo>
                  <a:lnTo>
                    <a:pt x="600" y="2023"/>
                  </a:lnTo>
                  <a:lnTo>
                    <a:pt x="622" y="2015"/>
                  </a:lnTo>
                  <a:lnTo>
                    <a:pt x="656" y="2000"/>
                  </a:lnTo>
                  <a:lnTo>
                    <a:pt x="656" y="2000"/>
                  </a:lnTo>
                  <a:lnTo>
                    <a:pt x="664" y="1995"/>
                  </a:lnTo>
                  <a:lnTo>
                    <a:pt x="670" y="1991"/>
                  </a:lnTo>
                  <a:lnTo>
                    <a:pt x="675" y="1989"/>
                  </a:lnTo>
                  <a:lnTo>
                    <a:pt x="678" y="1989"/>
                  </a:lnTo>
                  <a:lnTo>
                    <a:pt x="681" y="1990"/>
                  </a:lnTo>
                  <a:lnTo>
                    <a:pt x="681" y="1990"/>
                  </a:lnTo>
                  <a:lnTo>
                    <a:pt x="686" y="1993"/>
                  </a:lnTo>
                  <a:lnTo>
                    <a:pt x="687" y="1995"/>
                  </a:lnTo>
                  <a:lnTo>
                    <a:pt x="690" y="1996"/>
                  </a:lnTo>
                  <a:lnTo>
                    <a:pt x="696" y="1995"/>
                  </a:lnTo>
                  <a:lnTo>
                    <a:pt x="696" y="1995"/>
                  </a:lnTo>
                  <a:lnTo>
                    <a:pt x="701" y="1994"/>
                  </a:lnTo>
                  <a:lnTo>
                    <a:pt x="706" y="1990"/>
                  </a:lnTo>
                  <a:lnTo>
                    <a:pt x="716" y="1981"/>
                  </a:lnTo>
                  <a:lnTo>
                    <a:pt x="724" y="1971"/>
                  </a:lnTo>
                  <a:lnTo>
                    <a:pt x="726" y="1968"/>
                  </a:lnTo>
                  <a:lnTo>
                    <a:pt x="726" y="1965"/>
                  </a:lnTo>
                  <a:lnTo>
                    <a:pt x="726" y="1965"/>
                  </a:lnTo>
                  <a:lnTo>
                    <a:pt x="721" y="1945"/>
                  </a:lnTo>
                  <a:lnTo>
                    <a:pt x="721" y="1945"/>
                  </a:lnTo>
                  <a:lnTo>
                    <a:pt x="716" y="1925"/>
                  </a:lnTo>
                  <a:lnTo>
                    <a:pt x="741" y="1920"/>
                  </a:lnTo>
                  <a:lnTo>
                    <a:pt x="741" y="1920"/>
                  </a:lnTo>
                  <a:lnTo>
                    <a:pt x="736" y="1752"/>
                  </a:lnTo>
                  <a:lnTo>
                    <a:pt x="734" y="1632"/>
                  </a:lnTo>
                  <a:lnTo>
                    <a:pt x="731" y="1571"/>
                  </a:lnTo>
                  <a:lnTo>
                    <a:pt x="731" y="1571"/>
                  </a:lnTo>
                  <a:lnTo>
                    <a:pt x="731" y="1541"/>
                  </a:lnTo>
                  <a:lnTo>
                    <a:pt x="732" y="1483"/>
                  </a:lnTo>
                  <a:lnTo>
                    <a:pt x="735" y="1350"/>
                  </a:lnTo>
                  <a:lnTo>
                    <a:pt x="735" y="1350"/>
                  </a:lnTo>
                  <a:lnTo>
                    <a:pt x="821" y="1347"/>
                  </a:lnTo>
                  <a:lnTo>
                    <a:pt x="821" y="1347"/>
                  </a:lnTo>
                  <a:lnTo>
                    <a:pt x="822" y="1343"/>
                  </a:lnTo>
                  <a:lnTo>
                    <a:pt x="823" y="1332"/>
                  </a:lnTo>
                  <a:lnTo>
                    <a:pt x="826" y="1290"/>
                  </a:lnTo>
                  <a:lnTo>
                    <a:pt x="827" y="1232"/>
                  </a:lnTo>
                  <a:lnTo>
                    <a:pt x="828" y="1162"/>
                  </a:lnTo>
                  <a:lnTo>
                    <a:pt x="828" y="1088"/>
                  </a:lnTo>
                  <a:lnTo>
                    <a:pt x="827" y="1021"/>
                  </a:lnTo>
                  <a:lnTo>
                    <a:pt x="824" y="964"/>
                  </a:lnTo>
                  <a:lnTo>
                    <a:pt x="823" y="943"/>
                  </a:lnTo>
                  <a:lnTo>
                    <a:pt x="821" y="928"/>
                  </a:lnTo>
                  <a:lnTo>
                    <a:pt x="821" y="928"/>
                  </a:lnTo>
                  <a:lnTo>
                    <a:pt x="818" y="915"/>
                  </a:lnTo>
                  <a:lnTo>
                    <a:pt x="817" y="900"/>
                  </a:lnTo>
                  <a:lnTo>
                    <a:pt x="816" y="869"/>
                  </a:lnTo>
                  <a:lnTo>
                    <a:pt x="816" y="833"/>
                  </a:lnTo>
                  <a:lnTo>
                    <a:pt x="817" y="797"/>
                  </a:lnTo>
                  <a:lnTo>
                    <a:pt x="822" y="728"/>
                  </a:lnTo>
                  <a:lnTo>
                    <a:pt x="826" y="673"/>
                  </a:lnTo>
                  <a:lnTo>
                    <a:pt x="826" y="673"/>
                  </a:lnTo>
                  <a:lnTo>
                    <a:pt x="826" y="649"/>
                  </a:lnTo>
                  <a:lnTo>
                    <a:pt x="824" y="623"/>
                  </a:lnTo>
                  <a:lnTo>
                    <a:pt x="821" y="596"/>
                  </a:lnTo>
                  <a:lnTo>
                    <a:pt x="814" y="567"/>
                  </a:lnTo>
                  <a:lnTo>
                    <a:pt x="807" y="540"/>
                  </a:lnTo>
                  <a:lnTo>
                    <a:pt x="798" y="515"/>
                  </a:lnTo>
                  <a:lnTo>
                    <a:pt x="793" y="505"/>
                  </a:lnTo>
                  <a:lnTo>
                    <a:pt x="788" y="495"/>
                  </a:lnTo>
                  <a:lnTo>
                    <a:pt x="782" y="486"/>
                  </a:lnTo>
                  <a:lnTo>
                    <a:pt x="776" y="479"/>
                  </a:lnTo>
                  <a:lnTo>
                    <a:pt x="776" y="479"/>
                  </a:lnTo>
                  <a:lnTo>
                    <a:pt x="763" y="467"/>
                  </a:lnTo>
                  <a:lnTo>
                    <a:pt x="751" y="457"/>
                  </a:lnTo>
                  <a:lnTo>
                    <a:pt x="738" y="450"/>
                  </a:lnTo>
                  <a:lnTo>
                    <a:pt x="729" y="444"/>
                  </a:lnTo>
                  <a:lnTo>
                    <a:pt x="712" y="436"/>
                  </a:lnTo>
                  <a:lnTo>
                    <a:pt x="706" y="434"/>
                  </a:lnTo>
                  <a:lnTo>
                    <a:pt x="706" y="434"/>
                  </a:lnTo>
                  <a:close/>
                  <a:moveTo>
                    <a:pt x="408" y="813"/>
                  </a:moveTo>
                  <a:lnTo>
                    <a:pt x="378" y="818"/>
                  </a:lnTo>
                  <a:lnTo>
                    <a:pt x="378" y="828"/>
                  </a:lnTo>
                  <a:lnTo>
                    <a:pt x="378" y="828"/>
                  </a:lnTo>
                  <a:lnTo>
                    <a:pt x="350" y="829"/>
                  </a:lnTo>
                  <a:lnTo>
                    <a:pt x="330" y="829"/>
                  </a:lnTo>
                  <a:lnTo>
                    <a:pt x="325" y="829"/>
                  </a:lnTo>
                  <a:lnTo>
                    <a:pt x="323" y="828"/>
                  </a:lnTo>
                  <a:lnTo>
                    <a:pt x="323" y="828"/>
                  </a:lnTo>
                  <a:lnTo>
                    <a:pt x="321" y="829"/>
                  </a:lnTo>
                  <a:lnTo>
                    <a:pt x="312" y="833"/>
                  </a:lnTo>
                  <a:lnTo>
                    <a:pt x="291" y="843"/>
                  </a:lnTo>
                  <a:lnTo>
                    <a:pt x="291" y="843"/>
                  </a:lnTo>
                  <a:lnTo>
                    <a:pt x="252" y="842"/>
                  </a:lnTo>
                  <a:lnTo>
                    <a:pt x="238" y="840"/>
                  </a:lnTo>
                  <a:lnTo>
                    <a:pt x="235" y="839"/>
                  </a:lnTo>
                  <a:lnTo>
                    <a:pt x="233" y="838"/>
                  </a:lnTo>
                  <a:lnTo>
                    <a:pt x="233" y="838"/>
                  </a:lnTo>
                  <a:lnTo>
                    <a:pt x="236" y="823"/>
                  </a:lnTo>
                  <a:lnTo>
                    <a:pt x="238" y="813"/>
                  </a:lnTo>
                  <a:lnTo>
                    <a:pt x="113" y="753"/>
                  </a:lnTo>
                  <a:lnTo>
                    <a:pt x="113" y="753"/>
                  </a:lnTo>
                  <a:lnTo>
                    <a:pt x="174" y="681"/>
                  </a:lnTo>
                  <a:lnTo>
                    <a:pt x="174" y="681"/>
                  </a:lnTo>
                  <a:lnTo>
                    <a:pt x="174" y="684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91"/>
                  </a:lnTo>
                  <a:lnTo>
                    <a:pt x="174" y="692"/>
                  </a:lnTo>
                  <a:lnTo>
                    <a:pt x="176" y="694"/>
                  </a:lnTo>
                  <a:lnTo>
                    <a:pt x="179" y="696"/>
                  </a:lnTo>
                  <a:lnTo>
                    <a:pt x="179" y="697"/>
                  </a:lnTo>
                  <a:lnTo>
                    <a:pt x="179" y="698"/>
                  </a:lnTo>
                  <a:lnTo>
                    <a:pt x="179" y="698"/>
                  </a:lnTo>
                  <a:lnTo>
                    <a:pt x="176" y="701"/>
                  </a:lnTo>
                  <a:lnTo>
                    <a:pt x="175" y="704"/>
                  </a:lnTo>
                  <a:lnTo>
                    <a:pt x="174" y="706"/>
                  </a:lnTo>
                  <a:lnTo>
                    <a:pt x="174" y="708"/>
                  </a:lnTo>
                  <a:lnTo>
                    <a:pt x="176" y="711"/>
                  </a:lnTo>
                  <a:lnTo>
                    <a:pt x="179" y="713"/>
                  </a:lnTo>
                  <a:lnTo>
                    <a:pt x="179" y="713"/>
                  </a:lnTo>
                  <a:lnTo>
                    <a:pt x="192" y="722"/>
                  </a:lnTo>
                  <a:lnTo>
                    <a:pt x="204" y="728"/>
                  </a:lnTo>
                  <a:lnTo>
                    <a:pt x="204" y="728"/>
                  </a:lnTo>
                  <a:lnTo>
                    <a:pt x="207" y="731"/>
                  </a:lnTo>
                  <a:lnTo>
                    <a:pt x="211" y="732"/>
                  </a:lnTo>
                  <a:lnTo>
                    <a:pt x="223" y="733"/>
                  </a:lnTo>
                  <a:lnTo>
                    <a:pt x="223" y="733"/>
                  </a:lnTo>
                  <a:lnTo>
                    <a:pt x="232" y="733"/>
                  </a:lnTo>
                  <a:lnTo>
                    <a:pt x="238" y="733"/>
                  </a:lnTo>
                  <a:lnTo>
                    <a:pt x="246" y="733"/>
                  </a:lnTo>
                  <a:lnTo>
                    <a:pt x="258" y="733"/>
                  </a:lnTo>
                  <a:lnTo>
                    <a:pt x="258" y="733"/>
                  </a:lnTo>
                  <a:lnTo>
                    <a:pt x="268" y="733"/>
                  </a:lnTo>
                  <a:lnTo>
                    <a:pt x="263" y="753"/>
                  </a:lnTo>
                  <a:lnTo>
                    <a:pt x="263" y="753"/>
                  </a:lnTo>
                  <a:lnTo>
                    <a:pt x="311" y="774"/>
                  </a:lnTo>
                  <a:lnTo>
                    <a:pt x="357" y="793"/>
                  </a:lnTo>
                  <a:lnTo>
                    <a:pt x="408" y="813"/>
                  </a:lnTo>
                  <a:lnTo>
                    <a:pt x="408" y="813"/>
                  </a:lnTo>
                  <a:close/>
                  <a:moveTo>
                    <a:pt x="164" y="666"/>
                  </a:moveTo>
                  <a:lnTo>
                    <a:pt x="167" y="672"/>
                  </a:lnTo>
                  <a:lnTo>
                    <a:pt x="167" y="672"/>
                  </a:lnTo>
                  <a:lnTo>
                    <a:pt x="129" y="723"/>
                  </a:lnTo>
                  <a:lnTo>
                    <a:pt x="129" y="723"/>
                  </a:lnTo>
                  <a:lnTo>
                    <a:pt x="164" y="666"/>
                  </a:lnTo>
                  <a:lnTo>
                    <a:pt x="164" y="6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521CB5AD-2858-4BB0-8172-FED42C443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276" y="4276725"/>
              <a:ext cx="407988" cy="508000"/>
            </a:xfrm>
            <a:custGeom>
              <a:avLst/>
              <a:gdLst>
                <a:gd name="T0" fmla="*/ 219 w 257"/>
                <a:gd name="T1" fmla="*/ 0 h 320"/>
                <a:gd name="T2" fmla="*/ 207 w 257"/>
                <a:gd name="T3" fmla="*/ 5 h 320"/>
                <a:gd name="T4" fmla="*/ 164 w 257"/>
                <a:gd name="T5" fmla="*/ 33 h 320"/>
                <a:gd name="T6" fmla="*/ 145 w 257"/>
                <a:gd name="T7" fmla="*/ 50 h 320"/>
                <a:gd name="T8" fmla="*/ 113 w 257"/>
                <a:gd name="T9" fmla="*/ 78 h 320"/>
                <a:gd name="T10" fmla="*/ 95 w 257"/>
                <a:gd name="T11" fmla="*/ 100 h 320"/>
                <a:gd name="T12" fmla="*/ 89 w 257"/>
                <a:gd name="T13" fmla="*/ 105 h 320"/>
                <a:gd name="T14" fmla="*/ 85 w 257"/>
                <a:gd name="T15" fmla="*/ 105 h 320"/>
                <a:gd name="T16" fmla="*/ 81 w 257"/>
                <a:gd name="T17" fmla="*/ 106 h 320"/>
                <a:gd name="T18" fmla="*/ 72 w 257"/>
                <a:gd name="T19" fmla="*/ 107 h 320"/>
                <a:gd name="T20" fmla="*/ 70 w 257"/>
                <a:gd name="T21" fmla="*/ 110 h 320"/>
                <a:gd name="T22" fmla="*/ 70 w 257"/>
                <a:gd name="T23" fmla="*/ 112 h 320"/>
                <a:gd name="T24" fmla="*/ 75 w 257"/>
                <a:gd name="T25" fmla="*/ 126 h 320"/>
                <a:gd name="T26" fmla="*/ 65 w 257"/>
                <a:gd name="T27" fmla="*/ 139 h 320"/>
                <a:gd name="T28" fmla="*/ 55 w 257"/>
                <a:gd name="T29" fmla="*/ 154 h 320"/>
                <a:gd name="T30" fmla="*/ 33 w 257"/>
                <a:gd name="T31" fmla="*/ 196 h 320"/>
                <a:gd name="T32" fmla="*/ 6 w 257"/>
                <a:gd name="T33" fmla="*/ 254 h 320"/>
                <a:gd name="T34" fmla="*/ 0 w 257"/>
                <a:gd name="T35" fmla="*/ 269 h 320"/>
                <a:gd name="T36" fmla="*/ 9 w 257"/>
                <a:gd name="T37" fmla="*/ 290 h 320"/>
                <a:gd name="T38" fmla="*/ 10 w 257"/>
                <a:gd name="T39" fmla="*/ 299 h 320"/>
                <a:gd name="T40" fmla="*/ 13 w 257"/>
                <a:gd name="T41" fmla="*/ 317 h 320"/>
                <a:gd name="T42" fmla="*/ 15 w 257"/>
                <a:gd name="T43" fmla="*/ 319 h 320"/>
                <a:gd name="T44" fmla="*/ 19 w 257"/>
                <a:gd name="T45" fmla="*/ 320 h 320"/>
                <a:gd name="T46" fmla="*/ 24 w 257"/>
                <a:gd name="T47" fmla="*/ 320 h 320"/>
                <a:gd name="T48" fmla="*/ 29 w 257"/>
                <a:gd name="T49" fmla="*/ 315 h 320"/>
                <a:gd name="T50" fmla="*/ 30 w 257"/>
                <a:gd name="T51" fmla="*/ 304 h 320"/>
                <a:gd name="T52" fmla="*/ 31 w 257"/>
                <a:gd name="T53" fmla="*/ 290 h 320"/>
                <a:gd name="T54" fmla="*/ 34 w 257"/>
                <a:gd name="T55" fmla="*/ 280 h 320"/>
                <a:gd name="T56" fmla="*/ 35 w 257"/>
                <a:gd name="T57" fmla="*/ 279 h 320"/>
                <a:gd name="T58" fmla="*/ 46 w 257"/>
                <a:gd name="T59" fmla="*/ 297 h 320"/>
                <a:gd name="T60" fmla="*/ 50 w 257"/>
                <a:gd name="T61" fmla="*/ 299 h 320"/>
                <a:gd name="T62" fmla="*/ 70 w 257"/>
                <a:gd name="T63" fmla="*/ 289 h 320"/>
                <a:gd name="T64" fmla="*/ 70 w 257"/>
                <a:gd name="T65" fmla="*/ 229 h 320"/>
                <a:gd name="T66" fmla="*/ 71 w 257"/>
                <a:gd name="T67" fmla="*/ 219 h 320"/>
                <a:gd name="T68" fmla="*/ 84 w 257"/>
                <a:gd name="T69" fmla="*/ 174 h 320"/>
                <a:gd name="T70" fmla="*/ 102 w 257"/>
                <a:gd name="T71" fmla="*/ 117 h 320"/>
                <a:gd name="T72" fmla="*/ 145 w 257"/>
                <a:gd name="T73" fmla="*/ 80 h 320"/>
                <a:gd name="T74" fmla="*/ 161 w 257"/>
                <a:gd name="T75" fmla="*/ 65 h 320"/>
                <a:gd name="T76" fmla="*/ 161 w 257"/>
                <a:gd name="T77" fmla="*/ 65 h 320"/>
                <a:gd name="T78" fmla="*/ 164 w 257"/>
                <a:gd name="T79" fmla="*/ 66 h 320"/>
                <a:gd name="T80" fmla="*/ 169 w 257"/>
                <a:gd name="T81" fmla="*/ 65 h 320"/>
                <a:gd name="T82" fmla="*/ 225 w 257"/>
                <a:gd name="T83" fmla="*/ 45 h 320"/>
                <a:gd name="T84" fmla="*/ 244 w 257"/>
                <a:gd name="T85" fmla="*/ 40 h 320"/>
                <a:gd name="T86" fmla="*/ 257 w 257"/>
                <a:gd name="T87" fmla="*/ 36 h 320"/>
                <a:gd name="T88" fmla="*/ 254 w 257"/>
                <a:gd name="T89" fmla="*/ 32 h 320"/>
                <a:gd name="T90" fmla="*/ 254 w 257"/>
                <a:gd name="T91" fmla="*/ 30 h 320"/>
                <a:gd name="T92" fmla="*/ 254 w 257"/>
                <a:gd name="T93" fmla="*/ 28 h 320"/>
                <a:gd name="T94" fmla="*/ 249 w 257"/>
                <a:gd name="T95" fmla="*/ 26 h 320"/>
                <a:gd name="T96" fmla="*/ 244 w 257"/>
                <a:gd name="T97" fmla="*/ 25 h 320"/>
                <a:gd name="T98" fmla="*/ 245 w 257"/>
                <a:gd name="T99" fmla="*/ 22 h 320"/>
                <a:gd name="T100" fmla="*/ 244 w 257"/>
                <a:gd name="T101" fmla="*/ 5 h 320"/>
                <a:gd name="T102" fmla="*/ 243 w 257"/>
                <a:gd name="T103" fmla="*/ 2 h 320"/>
                <a:gd name="T104" fmla="*/ 235 w 257"/>
                <a:gd name="T105" fmla="*/ 0 h 320"/>
                <a:gd name="T106" fmla="*/ 219 w 257"/>
                <a:gd name="T10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0">
                  <a:moveTo>
                    <a:pt x="219" y="0"/>
                  </a:moveTo>
                  <a:lnTo>
                    <a:pt x="219" y="0"/>
                  </a:lnTo>
                  <a:lnTo>
                    <a:pt x="214" y="1"/>
                  </a:lnTo>
                  <a:lnTo>
                    <a:pt x="207" y="5"/>
                  </a:lnTo>
                  <a:lnTo>
                    <a:pt x="187" y="17"/>
                  </a:lnTo>
                  <a:lnTo>
                    <a:pt x="164" y="33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28" y="65"/>
                  </a:lnTo>
                  <a:lnTo>
                    <a:pt x="113" y="78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1" y="103"/>
                  </a:lnTo>
                  <a:lnTo>
                    <a:pt x="89" y="105"/>
                  </a:lnTo>
                  <a:lnTo>
                    <a:pt x="87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1" y="106"/>
                  </a:lnTo>
                  <a:lnTo>
                    <a:pt x="77" y="106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70" y="112"/>
                  </a:lnTo>
                  <a:lnTo>
                    <a:pt x="71" y="117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55" y="154"/>
                  </a:lnTo>
                  <a:lnTo>
                    <a:pt x="44" y="174"/>
                  </a:lnTo>
                  <a:lnTo>
                    <a:pt x="33" y="196"/>
                  </a:lnTo>
                  <a:lnTo>
                    <a:pt x="23" y="217"/>
                  </a:lnTo>
                  <a:lnTo>
                    <a:pt x="6" y="254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5" y="280"/>
                  </a:lnTo>
                  <a:lnTo>
                    <a:pt x="9" y="290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1" y="313"/>
                  </a:lnTo>
                  <a:lnTo>
                    <a:pt x="13" y="317"/>
                  </a:lnTo>
                  <a:lnTo>
                    <a:pt x="14" y="319"/>
                  </a:lnTo>
                  <a:lnTo>
                    <a:pt x="15" y="319"/>
                  </a:lnTo>
                  <a:lnTo>
                    <a:pt x="15" y="319"/>
                  </a:lnTo>
                  <a:lnTo>
                    <a:pt x="19" y="320"/>
                  </a:lnTo>
                  <a:lnTo>
                    <a:pt x="21" y="320"/>
                  </a:lnTo>
                  <a:lnTo>
                    <a:pt x="24" y="320"/>
                  </a:lnTo>
                  <a:lnTo>
                    <a:pt x="26" y="319"/>
                  </a:lnTo>
                  <a:lnTo>
                    <a:pt x="29" y="315"/>
                  </a:lnTo>
                  <a:lnTo>
                    <a:pt x="30" y="312"/>
                  </a:lnTo>
                  <a:lnTo>
                    <a:pt x="30" y="304"/>
                  </a:lnTo>
                  <a:lnTo>
                    <a:pt x="30" y="304"/>
                  </a:lnTo>
                  <a:lnTo>
                    <a:pt x="31" y="290"/>
                  </a:lnTo>
                  <a:lnTo>
                    <a:pt x="33" y="283"/>
                  </a:lnTo>
                  <a:lnTo>
                    <a:pt x="34" y="280"/>
                  </a:lnTo>
                  <a:lnTo>
                    <a:pt x="35" y="279"/>
                  </a:lnTo>
                  <a:lnTo>
                    <a:pt x="35" y="279"/>
                  </a:lnTo>
                  <a:lnTo>
                    <a:pt x="41" y="289"/>
                  </a:lnTo>
                  <a:lnTo>
                    <a:pt x="46" y="297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70" y="270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1" y="219"/>
                  </a:lnTo>
                  <a:lnTo>
                    <a:pt x="74" y="206"/>
                  </a:lnTo>
                  <a:lnTo>
                    <a:pt x="84" y="174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22" y="100"/>
                  </a:lnTo>
                  <a:lnTo>
                    <a:pt x="145" y="80"/>
                  </a:lnTo>
                  <a:lnTo>
                    <a:pt x="145" y="80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2" y="66"/>
                  </a:lnTo>
                  <a:lnTo>
                    <a:pt x="164" y="66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206" y="51"/>
                  </a:lnTo>
                  <a:lnTo>
                    <a:pt x="225" y="45"/>
                  </a:lnTo>
                  <a:lnTo>
                    <a:pt x="244" y="40"/>
                  </a:lnTo>
                  <a:lnTo>
                    <a:pt x="244" y="40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7" y="35"/>
                  </a:lnTo>
                  <a:lnTo>
                    <a:pt x="254" y="32"/>
                  </a:lnTo>
                  <a:lnTo>
                    <a:pt x="254" y="31"/>
                  </a:lnTo>
                  <a:lnTo>
                    <a:pt x="254" y="30"/>
                  </a:lnTo>
                  <a:lnTo>
                    <a:pt x="254" y="30"/>
                  </a:lnTo>
                  <a:lnTo>
                    <a:pt x="254" y="28"/>
                  </a:lnTo>
                  <a:lnTo>
                    <a:pt x="254" y="27"/>
                  </a:lnTo>
                  <a:lnTo>
                    <a:pt x="249" y="26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5" y="25"/>
                  </a:lnTo>
                  <a:lnTo>
                    <a:pt x="245" y="22"/>
                  </a:lnTo>
                  <a:lnTo>
                    <a:pt x="245" y="17"/>
                  </a:lnTo>
                  <a:lnTo>
                    <a:pt x="244" y="5"/>
                  </a:lnTo>
                  <a:lnTo>
                    <a:pt x="244" y="5"/>
                  </a:lnTo>
                  <a:lnTo>
                    <a:pt x="243" y="2"/>
                  </a:lnTo>
                  <a:lnTo>
                    <a:pt x="242" y="1"/>
                  </a:lnTo>
                  <a:lnTo>
                    <a:pt x="235" y="0"/>
                  </a:lnTo>
                  <a:lnTo>
                    <a:pt x="219" y="0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E47EAA4-E4F7-44C9-2946-0882F99DD5F5}"/>
              </a:ext>
            </a:extLst>
          </p:cNvPr>
          <p:cNvGrpSpPr/>
          <p:nvPr/>
        </p:nvGrpSpPr>
        <p:grpSpPr>
          <a:xfrm>
            <a:off x="4313901" y="899334"/>
            <a:ext cx="952683" cy="2607011"/>
            <a:chOff x="1674813" y="3435350"/>
            <a:chExt cx="1204913" cy="3297238"/>
          </a:xfrm>
        </p:grpSpPr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6B4B3B57-8429-26C3-EBC0-626598B7C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4813" y="3435350"/>
              <a:ext cx="1204913" cy="3297238"/>
            </a:xfrm>
            <a:custGeom>
              <a:avLst/>
              <a:gdLst>
                <a:gd name="T0" fmla="*/ 381 w 759"/>
                <a:gd name="T1" fmla="*/ 939 h 2077"/>
                <a:gd name="T2" fmla="*/ 419 w 759"/>
                <a:gd name="T3" fmla="*/ 1216 h 2077"/>
                <a:gd name="T4" fmla="*/ 495 w 759"/>
                <a:gd name="T5" fmla="*/ 1557 h 2077"/>
                <a:gd name="T6" fmla="*/ 435 w 759"/>
                <a:gd name="T7" fmla="*/ 1872 h 2077"/>
                <a:gd name="T8" fmla="*/ 373 w 759"/>
                <a:gd name="T9" fmla="*/ 1903 h 2077"/>
                <a:gd name="T10" fmla="*/ 413 w 759"/>
                <a:gd name="T11" fmla="*/ 1941 h 2077"/>
                <a:gd name="T12" fmla="*/ 555 w 759"/>
                <a:gd name="T13" fmla="*/ 1945 h 2077"/>
                <a:gd name="T14" fmla="*/ 597 w 759"/>
                <a:gd name="T15" fmla="*/ 1900 h 2077"/>
                <a:gd name="T16" fmla="*/ 610 w 759"/>
                <a:gd name="T17" fmla="*/ 1887 h 2077"/>
                <a:gd name="T18" fmla="*/ 620 w 759"/>
                <a:gd name="T19" fmla="*/ 1927 h 2077"/>
                <a:gd name="T20" fmla="*/ 549 w 759"/>
                <a:gd name="T21" fmla="*/ 2006 h 2077"/>
                <a:gd name="T22" fmla="*/ 525 w 759"/>
                <a:gd name="T23" fmla="*/ 2061 h 2077"/>
                <a:gd name="T24" fmla="*/ 666 w 759"/>
                <a:gd name="T25" fmla="*/ 2043 h 2077"/>
                <a:gd name="T26" fmla="*/ 743 w 759"/>
                <a:gd name="T27" fmla="*/ 2020 h 2077"/>
                <a:gd name="T28" fmla="*/ 744 w 759"/>
                <a:gd name="T29" fmla="*/ 1951 h 2077"/>
                <a:gd name="T30" fmla="*/ 703 w 759"/>
                <a:gd name="T31" fmla="*/ 1466 h 2077"/>
                <a:gd name="T32" fmla="*/ 751 w 759"/>
                <a:gd name="T33" fmla="*/ 1118 h 2077"/>
                <a:gd name="T34" fmla="*/ 719 w 759"/>
                <a:gd name="T35" fmla="*/ 986 h 2077"/>
                <a:gd name="T36" fmla="*/ 758 w 759"/>
                <a:gd name="T37" fmla="*/ 709 h 2077"/>
                <a:gd name="T38" fmla="*/ 704 w 759"/>
                <a:gd name="T39" fmla="*/ 507 h 2077"/>
                <a:gd name="T40" fmla="*/ 647 w 759"/>
                <a:gd name="T41" fmla="*/ 441 h 2077"/>
                <a:gd name="T42" fmla="*/ 643 w 759"/>
                <a:gd name="T43" fmla="*/ 338 h 2077"/>
                <a:gd name="T44" fmla="*/ 682 w 759"/>
                <a:gd name="T45" fmla="*/ 127 h 2077"/>
                <a:gd name="T46" fmla="*/ 714 w 759"/>
                <a:gd name="T47" fmla="*/ 67 h 2077"/>
                <a:gd name="T48" fmla="*/ 663 w 759"/>
                <a:gd name="T49" fmla="*/ 32 h 2077"/>
                <a:gd name="T50" fmla="*/ 591 w 759"/>
                <a:gd name="T51" fmla="*/ 11 h 2077"/>
                <a:gd name="T52" fmla="*/ 525 w 759"/>
                <a:gd name="T53" fmla="*/ 1 h 2077"/>
                <a:gd name="T54" fmla="*/ 485 w 759"/>
                <a:gd name="T55" fmla="*/ 51 h 2077"/>
                <a:gd name="T56" fmla="*/ 493 w 759"/>
                <a:gd name="T57" fmla="*/ 127 h 2077"/>
                <a:gd name="T58" fmla="*/ 425 w 759"/>
                <a:gd name="T59" fmla="*/ 275 h 2077"/>
                <a:gd name="T60" fmla="*/ 407 w 759"/>
                <a:gd name="T61" fmla="*/ 341 h 2077"/>
                <a:gd name="T62" fmla="*/ 420 w 759"/>
                <a:gd name="T63" fmla="*/ 423 h 2077"/>
                <a:gd name="T64" fmla="*/ 434 w 759"/>
                <a:gd name="T65" fmla="*/ 495 h 2077"/>
                <a:gd name="T66" fmla="*/ 459 w 759"/>
                <a:gd name="T67" fmla="*/ 524 h 2077"/>
                <a:gd name="T68" fmla="*/ 491 w 759"/>
                <a:gd name="T69" fmla="*/ 551 h 2077"/>
                <a:gd name="T70" fmla="*/ 540 w 759"/>
                <a:gd name="T71" fmla="*/ 550 h 2077"/>
                <a:gd name="T72" fmla="*/ 479 w 759"/>
                <a:gd name="T73" fmla="*/ 627 h 2077"/>
                <a:gd name="T74" fmla="*/ 286 w 759"/>
                <a:gd name="T75" fmla="*/ 704 h 2077"/>
                <a:gd name="T76" fmla="*/ 173 w 759"/>
                <a:gd name="T77" fmla="*/ 656 h 2077"/>
                <a:gd name="T78" fmla="*/ 62 w 759"/>
                <a:gd name="T79" fmla="*/ 633 h 2077"/>
                <a:gd name="T80" fmla="*/ 9 w 759"/>
                <a:gd name="T81" fmla="*/ 693 h 2077"/>
                <a:gd name="T82" fmla="*/ 50 w 759"/>
                <a:gd name="T83" fmla="*/ 777 h 2077"/>
                <a:gd name="T84" fmla="*/ 153 w 759"/>
                <a:gd name="T85" fmla="*/ 762 h 2077"/>
                <a:gd name="T86" fmla="*/ 192 w 759"/>
                <a:gd name="T87" fmla="*/ 749 h 2077"/>
                <a:gd name="T88" fmla="*/ 398 w 759"/>
                <a:gd name="T89" fmla="*/ 787 h 2077"/>
                <a:gd name="T90" fmla="*/ 361 w 759"/>
                <a:gd name="T91" fmla="*/ 849 h 2077"/>
                <a:gd name="T92" fmla="*/ 318 w 759"/>
                <a:gd name="T93" fmla="*/ 832 h 2077"/>
                <a:gd name="T94" fmla="*/ 254 w 759"/>
                <a:gd name="T95" fmla="*/ 848 h 2077"/>
                <a:gd name="T96" fmla="*/ 177 w 759"/>
                <a:gd name="T97" fmla="*/ 863 h 2077"/>
                <a:gd name="T98" fmla="*/ 4 w 759"/>
                <a:gd name="T99" fmla="*/ 858 h 2077"/>
                <a:gd name="T100" fmla="*/ 9 w 759"/>
                <a:gd name="T101" fmla="*/ 961 h 2077"/>
                <a:gd name="T102" fmla="*/ 60 w 759"/>
                <a:gd name="T103" fmla="*/ 1072 h 2077"/>
                <a:gd name="T104" fmla="*/ 197 w 759"/>
                <a:gd name="T105" fmla="*/ 1051 h 2077"/>
                <a:gd name="T106" fmla="*/ 226 w 759"/>
                <a:gd name="T107" fmla="*/ 874 h 2077"/>
                <a:gd name="T108" fmla="*/ 220 w 759"/>
                <a:gd name="T109" fmla="*/ 888 h 2077"/>
                <a:gd name="T110" fmla="*/ 234 w 759"/>
                <a:gd name="T111" fmla="*/ 910 h 2077"/>
                <a:gd name="T112" fmla="*/ 306 w 759"/>
                <a:gd name="T113" fmla="*/ 919 h 2077"/>
                <a:gd name="T114" fmla="*/ 351 w 759"/>
                <a:gd name="T115" fmla="*/ 919 h 2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9" h="2077">
                  <a:moveTo>
                    <a:pt x="351" y="904"/>
                  </a:moveTo>
                  <a:lnTo>
                    <a:pt x="351" y="904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64" y="921"/>
                  </a:lnTo>
                  <a:lnTo>
                    <a:pt x="376" y="924"/>
                  </a:lnTo>
                  <a:lnTo>
                    <a:pt x="376" y="924"/>
                  </a:lnTo>
                  <a:lnTo>
                    <a:pt x="378" y="931"/>
                  </a:lnTo>
                  <a:lnTo>
                    <a:pt x="381" y="939"/>
                  </a:lnTo>
                  <a:lnTo>
                    <a:pt x="381" y="939"/>
                  </a:lnTo>
                  <a:lnTo>
                    <a:pt x="391" y="940"/>
                  </a:lnTo>
                  <a:lnTo>
                    <a:pt x="411" y="946"/>
                  </a:lnTo>
                  <a:lnTo>
                    <a:pt x="440" y="954"/>
                  </a:lnTo>
                  <a:lnTo>
                    <a:pt x="440" y="954"/>
                  </a:lnTo>
                  <a:lnTo>
                    <a:pt x="432" y="1052"/>
                  </a:lnTo>
                  <a:lnTo>
                    <a:pt x="425" y="1125"/>
                  </a:lnTo>
                  <a:lnTo>
                    <a:pt x="420" y="1168"/>
                  </a:lnTo>
                  <a:lnTo>
                    <a:pt x="420" y="1168"/>
                  </a:lnTo>
                  <a:lnTo>
                    <a:pt x="419" y="1186"/>
                  </a:lnTo>
                  <a:lnTo>
                    <a:pt x="419" y="1216"/>
                  </a:lnTo>
                  <a:lnTo>
                    <a:pt x="419" y="1297"/>
                  </a:lnTo>
                  <a:lnTo>
                    <a:pt x="420" y="1408"/>
                  </a:lnTo>
                  <a:lnTo>
                    <a:pt x="470" y="1413"/>
                  </a:lnTo>
                  <a:lnTo>
                    <a:pt x="470" y="1413"/>
                  </a:lnTo>
                  <a:lnTo>
                    <a:pt x="474" y="1430"/>
                  </a:lnTo>
                  <a:lnTo>
                    <a:pt x="483" y="1470"/>
                  </a:lnTo>
                  <a:lnTo>
                    <a:pt x="488" y="1495"/>
                  </a:lnTo>
                  <a:lnTo>
                    <a:pt x="491" y="1519"/>
                  </a:lnTo>
                  <a:lnTo>
                    <a:pt x="495" y="1540"/>
                  </a:lnTo>
                  <a:lnTo>
                    <a:pt x="495" y="1557"/>
                  </a:lnTo>
                  <a:lnTo>
                    <a:pt x="495" y="1557"/>
                  </a:lnTo>
                  <a:lnTo>
                    <a:pt x="485" y="1715"/>
                  </a:lnTo>
                  <a:lnTo>
                    <a:pt x="475" y="1842"/>
                  </a:lnTo>
                  <a:lnTo>
                    <a:pt x="490" y="1852"/>
                  </a:lnTo>
                  <a:lnTo>
                    <a:pt x="490" y="1852"/>
                  </a:lnTo>
                  <a:lnTo>
                    <a:pt x="488" y="1853"/>
                  </a:lnTo>
                  <a:lnTo>
                    <a:pt x="480" y="1858"/>
                  </a:lnTo>
                  <a:lnTo>
                    <a:pt x="463" y="1864"/>
                  </a:lnTo>
                  <a:lnTo>
                    <a:pt x="435" y="1872"/>
                  </a:lnTo>
                  <a:lnTo>
                    <a:pt x="435" y="1872"/>
                  </a:lnTo>
                  <a:lnTo>
                    <a:pt x="420" y="1875"/>
                  </a:lnTo>
                  <a:lnTo>
                    <a:pt x="409" y="1879"/>
                  </a:lnTo>
                  <a:lnTo>
                    <a:pt x="393" y="1885"/>
                  </a:lnTo>
                  <a:lnTo>
                    <a:pt x="386" y="1890"/>
                  </a:lnTo>
                  <a:lnTo>
                    <a:pt x="381" y="1892"/>
                  </a:lnTo>
                  <a:lnTo>
                    <a:pt x="381" y="1892"/>
                  </a:lnTo>
                  <a:lnTo>
                    <a:pt x="378" y="1893"/>
                  </a:lnTo>
                  <a:lnTo>
                    <a:pt x="376" y="1895"/>
                  </a:lnTo>
                  <a:lnTo>
                    <a:pt x="374" y="1899"/>
                  </a:lnTo>
                  <a:lnTo>
                    <a:pt x="373" y="1903"/>
                  </a:lnTo>
                  <a:lnTo>
                    <a:pt x="373" y="1908"/>
                  </a:lnTo>
                  <a:lnTo>
                    <a:pt x="374" y="1913"/>
                  </a:lnTo>
                  <a:lnTo>
                    <a:pt x="377" y="1918"/>
                  </a:lnTo>
                  <a:lnTo>
                    <a:pt x="381" y="1922"/>
                  </a:lnTo>
                  <a:lnTo>
                    <a:pt x="381" y="1922"/>
                  </a:lnTo>
                  <a:lnTo>
                    <a:pt x="391" y="1929"/>
                  </a:lnTo>
                  <a:lnTo>
                    <a:pt x="398" y="1935"/>
                  </a:lnTo>
                  <a:lnTo>
                    <a:pt x="403" y="1938"/>
                  </a:lnTo>
                  <a:lnTo>
                    <a:pt x="408" y="1940"/>
                  </a:lnTo>
                  <a:lnTo>
                    <a:pt x="413" y="1941"/>
                  </a:lnTo>
                  <a:lnTo>
                    <a:pt x="420" y="1941"/>
                  </a:lnTo>
                  <a:lnTo>
                    <a:pt x="420" y="1941"/>
                  </a:lnTo>
                  <a:lnTo>
                    <a:pt x="473" y="1943"/>
                  </a:lnTo>
                  <a:lnTo>
                    <a:pt x="504" y="1943"/>
                  </a:lnTo>
                  <a:lnTo>
                    <a:pt x="525" y="1941"/>
                  </a:lnTo>
                  <a:lnTo>
                    <a:pt x="525" y="1941"/>
                  </a:lnTo>
                  <a:lnTo>
                    <a:pt x="531" y="1941"/>
                  </a:lnTo>
                  <a:lnTo>
                    <a:pt x="537" y="1941"/>
                  </a:lnTo>
                  <a:lnTo>
                    <a:pt x="549" y="1943"/>
                  </a:lnTo>
                  <a:lnTo>
                    <a:pt x="555" y="1945"/>
                  </a:lnTo>
                  <a:lnTo>
                    <a:pt x="560" y="1946"/>
                  </a:lnTo>
                  <a:lnTo>
                    <a:pt x="560" y="1946"/>
                  </a:lnTo>
                  <a:lnTo>
                    <a:pt x="582" y="1943"/>
                  </a:lnTo>
                  <a:lnTo>
                    <a:pt x="595" y="1940"/>
                  </a:lnTo>
                  <a:lnTo>
                    <a:pt x="598" y="1938"/>
                  </a:lnTo>
                  <a:lnTo>
                    <a:pt x="600" y="1937"/>
                  </a:lnTo>
                  <a:lnTo>
                    <a:pt x="600" y="1937"/>
                  </a:lnTo>
                  <a:lnTo>
                    <a:pt x="598" y="1929"/>
                  </a:lnTo>
                  <a:lnTo>
                    <a:pt x="597" y="1915"/>
                  </a:lnTo>
                  <a:lnTo>
                    <a:pt x="597" y="1900"/>
                  </a:lnTo>
                  <a:lnTo>
                    <a:pt x="598" y="1895"/>
                  </a:lnTo>
                  <a:lnTo>
                    <a:pt x="600" y="1892"/>
                  </a:lnTo>
                  <a:lnTo>
                    <a:pt x="600" y="1892"/>
                  </a:lnTo>
                  <a:lnTo>
                    <a:pt x="602" y="1890"/>
                  </a:lnTo>
                  <a:lnTo>
                    <a:pt x="605" y="1890"/>
                  </a:lnTo>
                  <a:lnTo>
                    <a:pt x="608" y="1893"/>
                  </a:lnTo>
                  <a:lnTo>
                    <a:pt x="610" y="1894"/>
                  </a:lnTo>
                  <a:lnTo>
                    <a:pt x="610" y="1894"/>
                  </a:lnTo>
                  <a:lnTo>
                    <a:pt x="610" y="1887"/>
                  </a:lnTo>
                  <a:lnTo>
                    <a:pt x="610" y="1887"/>
                  </a:lnTo>
                  <a:lnTo>
                    <a:pt x="610" y="1875"/>
                  </a:lnTo>
                  <a:lnTo>
                    <a:pt x="610" y="1857"/>
                  </a:lnTo>
                  <a:lnTo>
                    <a:pt x="611" y="1807"/>
                  </a:lnTo>
                  <a:lnTo>
                    <a:pt x="615" y="1742"/>
                  </a:lnTo>
                  <a:lnTo>
                    <a:pt x="615" y="1742"/>
                  </a:lnTo>
                  <a:lnTo>
                    <a:pt x="616" y="1835"/>
                  </a:lnTo>
                  <a:lnTo>
                    <a:pt x="618" y="1898"/>
                  </a:lnTo>
                  <a:lnTo>
                    <a:pt x="618" y="1919"/>
                  </a:lnTo>
                  <a:lnTo>
                    <a:pt x="620" y="1927"/>
                  </a:lnTo>
                  <a:lnTo>
                    <a:pt x="620" y="1927"/>
                  </a:lnTo>
                  <a:lnTo>
                    <a:pt x="622" y="1927"/>
                  </a:lnTo>
                  <a:lnTo>
                    <a:pt x="626" y="1929"/>
                  </a:lnTo>
                  <a:lnTo>
                    <a:pt x="629" y="1932"/>
                  </a:lnTo>
                  <a:lnTo>
                    <a:pt x="629" y="1932"/>
                  </a:lnTo>
                  <a:lnTo>
                    <a:pt x="602" y="1961"/>
                  </a:lnTo>
                  <a:lnTo>
                    <a:pt x="580" y="1983"/>
                  </a:lnTo>
                  <a:lnTo>
                    <a:pt x="571" y="1991"/>
                  </a:lnTo>
                  <a:lnTo>
                    <a:pt x="565" y="1996"/>
                  </a:lnTo>
                  <a:lnTo>
                    <a:pt x="565" y="1996"/>
                  </a:lnTo>
                  <a:lnTo>
                    <a:pt x="549" y="2006"/>
                  </a:lnTo>
                  <a:lnTo>
                    <a:pt x="536" y="2014"/>
                  </a:lnTo>
                  <a:lnTo>
                    <a:pt x="525" y="2021"/>
                  </a:lnTo>
                  <a:lnTo>
                    <a:pt x="515" y="2030"/>
                  </a:lnTo>
                  <a:lnTo>
                    <a:pt x="508" y="2038"/>
                  </a:lnTo>
                  <a:lnTo>
                    <a:pt x="506" y="2041"/>
                  </a:lnTo>
                  <a:lnTo>
                    <a:pt x="506" y="2045"/>
                  </a:lnTo>
                  <a:lnTo>
                    <a:pt x="508" y="2049"/>
                  </a:lnTo>
                  <a:lnTo>
                    <a:pt x="510" y="2051"/>
                  </a:lnTo>
                  <a:lnTo>
                    <a:pt x="510" y="2051"/>
                  </a:lnTo>
                  <a:lnTo>
                    <a:pt x="525" y="2061"/>
                  </a:lnTo>
                  <a:lnTo>
                    <a:pt x="541" y="2070"/>
                  </a:lnTo>
                  <a:lnTo>
                    <a:pt x="549" y="2074"/>
                  </a:lnTo>
                  <a:lnTo>
                    <a:pt x="557" y="2076"/>
                  </a:lnTo>
                  <a:lnTo>
                    <a:pt x="566" y="2077"/>
                  </a:lnTo>
                  <a:lnTo>
                    <a:pt x="575" y="2076"/>
                  </a:lnTo>
                  <a:lnTo>
                    <a:pt x="575" y="2076"/>
                  </a:lnTo>
                  <a:lnTo>
                    <a:pt x="586" y="2074"/>
                  </a:lnTo>
                  <a:lnTo>
                    <a:pt x="600" y="2069"/>
                  </a:lnTo>
                  <a:lnTo>
                    <a:pt x="632" y="2056"/>
                  </a:lnTo>
                  <a:lnTo>
                    <a:pt x="666" y="2043"/>
                  </a:lnTo>
                  <a:lnTo>
                    <a:pt x="679" y="2039"/>
                  </a:lnTo>
                  <a:lnTo>
                    <a:pt x="689" y="2036"/>
                  </a:lnTo>
                  <a:lnTo>
                    <a:pt x="689" y="2036"/>
                  </a:lnTo>
                  <a:lnTo>
                    <a:pt x="707" y="2034"/>
                  </a:lnTo>
                  <a:lnTo>
                    <a:pt x="723" y="2031"/>
                  </a:lnTo>
                  <a:lnTo>
                    <a:pt x="734" y="2029"/>
                  </a:lnTo>
                  <a:lnTo>
                    <a:pt x="739" y="2026"/>
                  </a:lnTo>
                  <a:lnTo>
                    <a:pt x="739" y="2026"/>
                  </a:lnTo>
                  <a:lnTo>
                    <a:pt x="741" y="2023"/>
                  </a:lnTo>
                  <a:lnTo>
                    <a:pt x="743" y="2020"/>
                  </a:lnTo>
                  <a:lnTo>
                    <a:pt x="744" y="2016"/>
                  </a:lnTo>
                  <a:lnTo>
                    <a:pt x="744" y="2016"/>
                  </a:lnTo>
                  <a:lnTo>
                    <a:pt x="743" y="2004"/>
                  </a:lnTo>
                  <a:lnTo>
                    <a:pt x="739" y="1984"/>
                  </a:lnTo>
                  <a:lnTo>
                    <a:pt x="734" y="1956"/>
                  </a:lnTo>
                  <a:lnTo>
                    <a:pt x="734" y="1956"/>
                  </a:lnTo>
                  <a:lnTo>
                    <a:pt x="739" y="1955"/>
                  </a:lnTo>
                  <a:lnTo>
                    <a:pt x="743" y="1953"/>
                  </a:lnTo>
                  <a:lnTo>
                    <a:pt x="744" y="1951"/>
                  </a:lnTo>
                  <a:lnTo>
                    <a:pt x="744" y="1951"/>
                  </a:lnTo>
                  <a:lnTo>
                    <a:pt x="744" y="1900"/>
                  </a:lnTo>
                  <a:lnTo>
                    <a:pt x="743" y="1786"/>
                  </a:lnTo>
                  <a:lnTo>
                    <a:pt x="741" y="1722"/>
                  </a:lnTo>
                  <a:lnTo>
                    <a:pt x="740" y="1665"/>
                  </a:lnTo>
                  <a:lnTo>
                    <a:pt x="738" y="1618"/>
                  </a:lnTo>
                  <a:lnTo>
                    <a:pt x="735" y="1602"/>
                  </a:lnTo>
                  <a:lnTo>
                    <a:pt x="734" y="1592"/>
                  </a:lnTo>
                  <a:lnTo>
                    <a:pt x="734" y="1592"/>
                  </a:lnTo>
                  <a:lnTo>
                    <a:pt x="713" y="1508"/>
                  </a:lnTo>
                  <a:lnTo>
                    <a:pt x="703" y="1466"/>
                  </a:lnTo>
                  <a:lnTo>
                    <a:pt x="699" y="1448"/>
                  </a:lnTo>
                  <a:lnTo>
                    <a:pt x="699" y="1448"/>
                  </a:lnTo>
                  <a:lnTo>
                    <a:pt x="697" y="1430"/>
                  </a:lnTo>
                  <a:lnTo>
                    <a:pt x="694" y="1418"/>
                  </a:lnTo>
                  <a:lnTo>
                    <a:pt x="759" y="1413"/>
                  </a:lnTo>
                  <a:lnTo>
                    <a:pt x="759" y="1413"/>
                  </a:lnTo>
                  <a:lnTo>
                    <a:pt x="759" y="1367"/>
                  </a:lnTo>
                  <a:lnTo>
                    <a:pt x="758" y="1264"/>
                  </a:lnTo>
                  <a:lnTo>
                    <a:pt x="754" y="1157"/>
                  </a:lnTo>
                  <a:lnTo>
                    <a:pt x="751" y="1118"/>
                  </a:lnTo>
                  <a:lnTo>
                    <a:pt x="750" y="1106"/>
                  </a:lnTo>
                  <a:lnTo>
                    <a:pt x="749" y="1098"/>
                  </a:lnTo>
                  <a:lnTo>
                    <a:pt x="749" y="1098"/>
                  </a:lnTo>
                  <a:lnTo>
                    <a:pt x="741" y="1071"/>
                  </a:lnTo>
                  <a:lnTo>
                    <a:pt x="731" y="1034"/>
                  </a:lnTo>
                  <a:lnTo>
                    <a:pt x="724" y="1001"/>
                  </a:lnTo>
                  <a:lnTo>
                    <a:pt x="720" y="991"/>
                  </a:lnTo>
                  <a:lnTo>
                    <a:pt x="719" y="989"/>
                  </a:lnTo>
                  <a:lnTo>
                    <a:pt x="719" y="989"/>
                  </a:lnTo>
                  <a:lnTo>
                    <a:pt x="719" y="986"/>
                  </a:lnTo>
                  <a:lnTo>
                    <a:pt x="722" y="976"/>
                  </a:lnTo>
                  <a:lnTo>
                    <a:pt x="729" y="941"/>
                  </a:lnTo>
                  <a:lnTo>
                    <a:pt x="739" y="891"/>
                  </a:lnTo>
                  <a:lnTo>
                    <a:pt x="744" y="863"/>
                  </a:lnTo>
                  <a:lnTo>
                    <a:pt x="749" y="834"/>
                  </a:lnTo>
                  <a:lnTo>
                    <a:pt x="749" y="834"/>
                  </a:lnTo>
                  <a:lnTo>
                    <a:pt x="753" y="804"/>
                  </a:lnTo>
                  <a:lnTo>
                    <a:pt x="755" y="772"/>
                  </a:lnTo>
                  <a:lnTo>
                    <a:pt x="756" y="741"/>
                  </a:lnTo>
                  <a:lnTo>
                    <a:pt x="758" y="709"/>
                  </a:lnTo>
                  <a:lnTo>
                    <a:pt x="756" y="657"/>
                  </a:lnTo>
                  <a:lnTo>
                    <a:pt x="755" y="638"/>
                  </a:lnTo>
                  <a:lnTo>
                    <a:pt x="754" y="625"/>
                  </a:lnTo>
                  <a:lnTo>
                    <a:pt x="754" y="625"/>
                  </a:lnTo>
                  <a:lnTo>
                    <a:pt x="749" y="590"/>
                  </a:lnTo>
                  <a:lnTo>
                    <a:pt x="744" y="573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25" y="537"/>
                  </a:lnTo>
                  <a:lnTo>
                    <a:pt x="704" y="507"/>
                  </a:lnTo>
                  <a:lnTo>
                    <a:pt x="684" y="479"/>
                  </a:lnTo>
                  <a:lnTo>
                    <a:pt x="674" y="465"/>
                  </a:lnTo>
                  <a:lnTo>
                    <a:pt x="674" y="465"/>
                  </a:lnTo>
                  <a:lnTo>
                    <a:pt x="673" y="464"/>
                  </a:lnTo>
                  <a:lnTo>
                    <a:pt x="672" y="462"/>
                  </a:lnTo>
                  <a:lnTo>
                    <a:pt x="667" y="461"/>
                  </a:lnTo>
                  <a:lnTo>
                    <a:pt x="659" y="460"/>
                  </a:lnTo>
                  <a:lnTo>
                    <a:pt x="659" y="460"/>
                  </a:lnTo>
                  <a:lnTo>
                    <a:pt x="652" y="449"/>
                  </a:lnTo>
                  <a:lnTo>
                    <a:pt x="647" y="441"/>
                  </a:lnTo>
                  <a:lnTo>
                    <a:pt x="644" y="435"/>
                  </a:lnTo>
                  <a:lnTo>
                    <a:pt x="644" y="435"/>
                  </a:lnTo>
                  <a:lnTo>
                    <a:pt x="643" y="429"/>
                  </a:lnTo>
                  <a:lnTo>
                    <a:pt x="643" y="420"/>
                  </a:lnTo>
                  <a:lnTo>
                    <a:pt x="643" y="406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6" y="375"/>
                  </a:lnTo>
                  <a:lnTo>
                    <a:pt x="646" y="356"/>
                  </a:lnTo>
                  <a:lnTo>
                    <a:pt x="643" y="338"/>
                  </a:lnTo>
                  <a:lnTo>
                    <a:pt x="639" y="321"/>
                  </a:lnTo>
                  <a:lnTo>
                    <a:pt x="639" y="321"/>
                  </a:lnTo>
                  <a:lnTo>
                    <a:pt x="644" y="325"/>
                  </a:lnTo>
                  <a:lnTo>
                    <a:pt x="654" y="255"/>
                  </a:lnTo>
                  <a:lnTo>
                    <a:pt x="649" y="250"/>
                  </a:lnTo>
                  <a:lnTo>
                    <a:pt x="674" y="126"/>
                  </a:lnTo>
                  <a:lnTo>
                    <a:pt x="674" y="126"/>
                  </a:lnTo>
                  <a:lnTo>
                    <a:pt x="677" y="127"/>
                  </a:lnTo>
                  <a:lnTo>
                    <a:pt x="679" y="127"/>
                  </a:lnTo>
                  <a:lnTo>
                    <a:pt x="682" y="127"/>
                  </a:lnTo>
                  <a:lnTo>
                    <a:pt x="687" y="126"/>
                  </a:lnTo>
                  <a:lnTo>
                    <a:pt x="692" y="122"/>
                  </a:lnTo>
                  <a:lnTo>
                    <a:pt x="698" y="118"/>
                  </a:lnTo>
                  <a:lnTo>
                    <a:pt x="704" y="111"/>
                  </a:lnTo>
                  <a:lnTo>
                    <a:pt x="704" y="111"/>
                  </a:lnTo>
                  <a:lnTo>
                    <a:pt x="710" y="102"/>
                  </a:lnTo>
                  <a:lnTo>
                    <a:pt x="714" y="93"/>
                  </a:lnTo>
                  <a:lnTo>
                    <a:pt x="715" y="83"/>
                  </a:lnTo>
                  <a:lnTo>
                    <a:pt x="715" y="75"/>
                  </a:lnTo>
                  <a:lnTo>
                    <a:pt x="714" y="67"/>
                  </a:lnTo>
                  <a:lnTo>
                    <a:pt x="712" y="60"/>
                  </a:lnTo>
                  <a:lnTo>
                    <a:pt x="708" y="55"/>
                  </a:lnTo>
                  <a:lnTo>
                    <a:pt x="704" y="51"/>
                  </a:lnTo>
                  <a:lnTo>
                    <a:pt x="704" y="51"/>
                  </a:lnTo>
                  <a:lnTo>
                    <a:pt x="694" y="47"/>
                  </a:lnTo>
                  <a:lnTo>
                    <a:pt x="683" y="43"/>
                  </a:lnTo>
                  <a:lnTo>
                    <a:pt x="669" y="41"/>
                  </a:lnTo>
                  <a:lnTo>
                    <a:pt x="669" y="41"/>
                  </a:lnTo>
                  <a:lnTo>
                    <a:pt x="668" y="38"/>
                  </a:lnTo>
                  <a:lnTo>
                    <a:pt x="663" y="32"/>
                  </a:lnTo>
                  <a:lnTo>
                    <a:pt x="656" y="26"/>
                  </a:lnTo>
                  <a:lnTo>
                    <a:pt x="651" y="23"/>
                  </a:lnTo>
                  <a:lnTo>
                    <a:pt x="644" y="21"/>
                  </a:lnTo>
                  <a:lnTo>
                    <a:pt x="644" y="21"/>
                  </a:lnTo>
                  <a:lnTo>
                    <a:pt x="616" y="13"/>
                  </a:lnTo>
                  <a:lnTo>
                    <a:pt x="602" y="11"/>
                  </a:lnTo>
                  <a:lnTo>
                    <a:pt x="597" y="11"/>
                  </a:lnTo>
                  <a:lnTo>
                    <a:pt x="595" y="11"/>
                  </a:lnTo>
                  <a:lnTo>
                    <a:pt x="595" y="11"/>
                  </a:lnTo>
                  <a:lnTo>
                    <a:pt x="591" y="11"/>
                  </a:lnTo>
                  <a:lnTo>
                    <a:pt x="586" y="11"/>
                  </a:lnTo>
                  <a:lnTo>
                    <a:pt x="571" y="10"/>
                  </a:lnTo>
                  <a:lnTo>
                    <a:pt x="550" y="6"/>
                  </a:lnTo>
                  <a:lnTo>
                    <a:pt x="550" y="6"/>
                  </a:lnTo>
                  <a:lnTo>
                    <a:pt x="549" y="5"/>
                  </a:lnTo>
                  <a:lnTo>
                    <a:pt x="544" y="1"/>
                  </a:lnTo>
                  <a:lnTo>
                    <a:pt x="540" y="1"/>
                  </a:lnTo>
                  <a:lnTo>
                    <a:pt x="536" y="0"/>
                  </a:lnTo>
                  <a:lnTo>
                    <a:pt x="531" y="0"/>
                  </a:lnTo>
                  <a:lnTo>
                    <a:pt x="525" y="1"/>
                  </a:lnTo>
                  <a:lnTo>
                    <a:pt x="525" y="1"/>
                  </a:lnTo>
                  <a:lnTo>
                    <a:pt x="519" y="3"/>
                  </a:lnTo>
                  <a:lnTo>
                    <a:pt x="514" y="6"/>
                  </a:lnTo>
                  <a:lnTo>
                    <a:pt x="505" y="13"/>
                  </a:lnTo>
                  <a:lnTo>
                    <a:pt x="499" y="21"/>
                  </a:lnTo>
                  <a:lnTo>
                    <a:pt x="495" y="26"/>
                  </a:lnTo>
                  <a:lnTo>
                    <a:pt x="495" y="26"/>
                  </a:lnTo>
                  <a:lnTo>
                    <a:pt x="490" y="36"/>
                  </a:lnTo>
                  <a:lnTo>
                    <a:pt x="485" y="51"/>
                  </a:lnTo>
                  <a:lnTo>
                    <a:pt x="485" y="51"/>
                  </a:lnTo>
                  <a:lnTo>
                    <a:pt x="480" y="67"/>
                  </a:lnTo>
                  <a:lnTo>
                    <a:pt x="479" y="75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4" y="86"/>
                  </a:lnTo>
                  <a:lnTo>
                    <a:pt x="489" y="91"/>
                  </a:lnTo>
                  <a:lnTo>
                    <a:pt x="495" y="96"/>
                  </a:lnTo>
                  <a:lnTo>
                    <a:pt x="495" y="96"/>
                  </a:lnTo>
                  <a:lnTo>
                    <a:pt x="495" y="113"/>
                  </a:lnTo>
                  <a:lnTo>
                    <a:pt x="493" y="127"/>
                  </a:lnTo>
                  <a:lnTo>
                    <a:pt x="491" y="132"/>
                  </a:lnTo>
                  <a:lnTo>
                    <a:pt x="490" y="136"/>
                  </a:lnTo>
                  <a:lnTo>
                    <a:pt x="490" y="136"/>
                  </a:lnTo>
                  <a:lnTo>
                    <a:pt x="486" y="141"/>
                  </a:lnTo>
                  <a:lnTo>
                    <a:pt x="481" y="153"/>
                  </a:lnTo>
                  <a:lnTo>
                    <a:pt x="469" y="184"/>
                  </a:lnTo>
                  <a:lnTo>
                    <a:pt x="450" y="230"/>
                  </a:lnTo>
                  <a:lnTo>
                    <a:pt x="432" y="268"/>
                  </a:lnTo>
                  <a:lnTo>
                    <a:pt x="432" y="268"/>
                  </a:lnTo>
                  <a:lnTo>
                    <a:pt x="425" y="275"/>
                  </a:lnTo>
                  <a:lnTo>
                    <a:pt x="425" y="275"/>
                  </a:lnTo>
                  <a:lnTo>
                    <a:pt x="420" y="283"/>
                  </a:lnTo>
                  <a:lnTo>
                    <a:pt x="414" y="290"/>
                  </a:lnTo>
                  <a:lnTo>
                    <a:pt x="414" y="290"/>
                  </a:lnTo>
                  <a:lnTo>
                    <a:pt x="408" y="300"/>
                  </a:lnTo>
                  <a:lnTo>
                    <a:pt x="406" y="305"/>
                  </a:lnTo>
                  <a:lnTo>
                    <a:pt x="406" y="310"/>
                  </a:lnTo>
                  <a:lnTo>
                    <a:pt x="406" y="310"/>
                  </a:lnTo>
                  <a:lnTo>
                    <a:pt x="407" y="331"/>
                  </a:lnTo>
                  <a:lnTo>
                    <a:pt x="407" y="341"/>
                  </a:lnTo>
                  <a:lnTo>
                    <a:pt x="406" y="350"/>
                  </a:lnTo>
                  <a:lnTo>
                    <a:pt x="406" y="350"/>
                  </a:lnTo>
                  <a:lnTo>
                    <a:pt x="404" y="361"/>
                  </a:lnTo>
                  <a:lnTo>
                    <a:pt x="403" y="378"/>
                  </a:lnTo>
                  <a:lnTo>
                    <a:pt x="404" y="393"/>
                  </a:lnTo>
                  <a:lnTo>
                    <a:pt x="404" y="398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12" y="408"/>
                  </a:lnTo>
                  <a:lnTo>
                    <a:pt x="420" y="423"/>
                  </a:lnTo>
                  <a:lnTo>
                    <a:pt x="430" y="439"/>
                  </a:lnTo>
                  <a:lnTo>
                    <a:pt x="435" y="450"/>
                  </a:lnTo>
                  <a:lnTo>
                    <a:pt x="435" y="450"/>
                  </a:lnTo>
                  <a:lnTo>
                    <a:pt x="439" y="460"/>
                  </a:lnTo>
                  <a:lnTo>
                    <a:pt x="440" y="464"/>
                  </a:lnTo>
                  <a:lnTo>
                    <a:pt x="440" y="470"/>
                  </a:lnTo>
                  <a:lnTo>
                    <a:pt x="440" y="470"/>
                  </a:lnTo>
                  <a:lnTo>
                    <a:pt x="439" y="477"/>
                  </a:lnTo>
                  <a:lnTo>
                    <a:pt x="437" y="486"/>
                  </a:lnTo>
                  <a:lnTo>
                    <a:pt x="434" y="495"/>
                  </a:lnTo>
                  <a:lnTo>
                    <a:pt x="434" y="497"/>
                  </a:lnTo>
                  <a:lnTo>
                    <a:pt x="435" y="500"/>
                  </a:lnTo>
                  <a:lnTo>
                    <a:pt x="435" y="500"/>
                  </a:lnTo>
                  <a:lnTo>
                    <a:pt x="440" y="502"/>
                  </a:lnTo>
                  <a:lnTo>
                    <a:pt x="447" y="504"/>
                  </a:lnTo>
                  <a:lnTo>
                    <a:pt x="455" y="505"/>
                  </a:lnTo>
                  <a:lnTo>
                    <a:pt x="455" y="505"/>
                  </a:lnTo>
                  <a:lnTo>
                    <a:pt x="457" y="514"/>
                  </a:lnTo>
                  <a:lnTo>
                    <a:pt x="458" y="521"/>
                  </a:lnTo>
                  <a:lnTo>
                    <a:pt x="459" y="524"/>
                  </a:lnTo>
                  <a:lnTo>
                    <a:pt x="460" y="525"/>
                  </a:lnTo>
                  <a:lnTo>
                    <a:pt x="460" y="525"/>
                  </a:lnTo>
                  <a:lnTo>
                    <a:pt x="466" y="527"/>
                  </a:lnTo>
                  <a:lnTo>
                    <a:pt x="470" y="530"/>
                  </a:lnTo>
                  <a:lnTo>
                    <a:pt x="475" y="535"/>
                  </a:lnTo>
                  <a:lnTo>
                    <a:pt x="475" y="535"/>
                  </a:lnTo>
                  <a:lnTo>
                    <a:pt x="483" y="543"/>
                  </a:lnTo>
                  <a:lnTo>
                    <a:pt x="490" y="550"/>
                  </a:lnTo>
                  <a:lnTo>
                    <a:pt x="490" y="550"/>
                  </a:lnTo>
                  <a:lnTo>
                    <a:pt x="491" y="551"/>
                  </a:lnTo>
                  <a:lnTo>
                    <a:pt x="491" y="553"/>
                  </a:lnTo>
                  <a:lnTo>
                    <a:pt x="491" y="558"/>
                  </a:lnTo>
                  <a:lnTo>
                    <a:pt x="491" y="561"/>
                  </a:lnTo>
                  <a:lnTo>
                    <a:pt x="494" y="561"/>
                  </a:lnTo>
                  <a:lnTo>
                    <a:pt x="498" y="561"/>
                  </a:lnTo>
                  <a:lnTo>
                    <a:pt x="505" y="560"/>
                  </a:lnTo>
                  <a:lnTo>
                    <a:pt x="505" y="560"/>
                  </a:lnTo>
                  <a:lnTo>
                    <a:pt x="531" y="551"/>
                  </a:lnTo>
                  <a:lnTo>
                    <a:pt x="537" y="550"/>
                  </a:lnTo>
                  <a:lnTo>
                    <a:pt x="540" y="550"/>
                  </a:lnTo>
                  <a:lnTo>
                    <a:pt x="540" y="550"/>
                  </a:lnTo>
                  <a:lnTo>
                    <a:pt x="540" y="550"/>
                  </a:lnTo>
                  <a:lnTo>
                    <a:pt x="542" y="552"/>
                  </a:lnTo>
                  <a:lnTo>
                    <a:pt x="547" y="556"/>
                  </a:lnTo>
                  <a:lnTo>
                    <a:pt x="555" y="560"/>
                  </a:lnTo>
                  <a:lnTo>
                    <a:pt x="555" y="560"/>
                  </a:lnTo>
                  <a:lnTo>
                    <a:pt x="530" y="582"/>
                  </a:lnTo>
                  <a:lnTo>
                    <a:pt x="500" y="610"/>
                  </a:lnTo>
                  <a:lnTo>
                    <a:pt x="500" y="610"/>
                  </a:lnTo>
                  <a:lnTo>
                    <a:pt x="479" y="627"/>
                  </a:lnTo>
                  <a:lnTo>
                    <a:pt x="438" y="661"/>
                  </a:lnTo>
                  <a:lnTo>
                    <a:pt x="398" y="692"/>
                  </a:lnTo>
                  <a:lnTo>
                    <a:pt x="381" y="704"/>
                  </a:lnTo>
                  <a:lnTo>
                    <a:pt x="381" y="704"/>
                  </a:lnTo>
                  <a:lnTo>
                    <a:pt x="377" y="704"/>
                  </a:lnTo>
                  <a:lnTo>
                    <a:pt x="368" y="704"/>
                  </a:lnTo>
                  <a:lnTo>
                    <a:pt x="340" y="704"/>
                  </a:lnTo>
                  <a:lnTo>
                    <a:pt x="307" y="706"/>
                  </a:lnTo>
                  <a:lnTo>
                    <a:pt x="295" y="706"/>
                  </a:lnTo>
                  <a:lnTo>
                    <a:pt x="286" y="704"/>
                  </a:lnTo>
                  <a:lnTo>
                    <a:pt x="286" y="704"/>
                  </a:lnTo>
                  <a:lnTo>
                    <a:pt x="216" y="689"/>
                  </a:lnTo>
                  <a:lnTo>
                    <a:pt x="211" y="699"/>
                  </a:lnTo>
                  <a:lnTo>
                    <a:pt x="197" y="694"/>
                  </a:lnTo>
                  <a:lnTo>
                    <a:pt x="197" y="694"/>
                  </a:lnTo>
                  <a:lnTo>
                    <a:pt x="194" y="688"/>
                  </a:lnTo>
                  <a:lnTo>
                    <a:pt x="192" y="682"/>
                  </a:lnTo>
                  <a:lnTo>
                    <a:pt x="188" y="674"/>
                  </a:lnTo>
                  <a:lnTo>
                    <a:pt x="182" y="666"/>
                  </a:lnTo>
                  <a:lnTo>
                    <a:pt x="173" y="656"/>
                  </a:lnTo>
                  <a:lnTo>
                    <a:pt x="164" y="647"/>
                  </a:lnTo>
                  <a:lnTo>
                    <a:pt x="152" y="640"/>
                  </a:lnTo>
                  <a:lnTo>
                    <a:pt x="152" y="640"/>
                  </a:lnTo>
                  <a:lnTo>
                    <a:pt x="138" y="633"/>
                  </a:lnTo>
                  <a:lnTo>
                    <a:pt x="124" y="628"/>
                  </a:lnTo>
                  <a:lnTo>
                    <a:pt x="108" y="626"/>
                  </a:lnTo>
                  <a:lnTo>
                    <a:pt x="93" y="626"/>
                  </a:lnTo>
                  <a:lnTo>
                    <a:pt x="77" y="627"/>
                  </a:lnTo>
                  <a:lnTo>
                    <a:pt x="70" y="630"/>
                  </a:lnTo>
                  <a:lnTo>
                    <a:pt x="62" y="633"/>
                  </a:lnTo>
                  <a:lnTo>
                    <a:pt x="55" y="637"/>
                  </a:lnTo>
                  <a:lnTo>
                    <a:pt x="47" y="642"/>
                  </a:lnTo>
                  <a:lnTo>
                    <a:pt x="40" y="648"/>
                  </a:lnTo>
                  <a:lnTo>
                    <a:pt x="32" y="654"/>
                  </a:lnTo>
                  <a:lnTo>
                    <a:pt x="32" y="654"/>
                  </a:lnTo>
                  <a:lnTo>
                    <a:pt x="26" y="662"/>
                  </a:lnTo>
                  <a:lnTo>
                    <a:pt x="20" y="669"/>
                  </a:lnTo>
                  <a:lnTo>
                    <a:pt x="15" y="677"/>
                  </a:lnTo>
                  <a:lnTo>
                    <a:pt x="11" y="684"/>
                  </a:lnTo>
                  <a:lnTo>
                    <a:pt x="9" y="693"/>
                  </a:lnTo>
                  <a:lnTo>
                    <a:pt x="6" y="701"/>
                  </a:lnTo>
                  <a:lnTo>
                    <a:pt x="5" y="714"/>
                  </a:lnTo>
                  <a:lnTo>
                    <a:pt x="6" y="729"/>
                  </a:lnTo>
                  <a:lnTo>
                    <a:pt x="9" y="741"/>
                  </a:lnTo>
                  <a:lnTo>
                    <a:pt x="15" y="752"/>
                  </a:lnTo>
                  <a:lnTo>
                    <a:pt x="19" y="755"/>
                  </a:lnTo>
                  <a:lnTo>
                    <a:pt x="22" y="759"/>
                  </a:lnTo>
                  <a:lnTo>
                    <a:pt x="22" y="759"/>
                  </a:lnTo>
                  <a:lnTo>
                    <a:pt x="40" y="772"/>
                  </a:lnTo>
                  <a:lnTo>
                    <a:pt x="50" y="777"/>
                  </a:lnTo>
                  <a:lnTo>
                    <a:pt x="61" y="782"/>
                  </a:lnTo>
                  <a:lnTo>
                    <a:pt x="72" y="784"/>
                  </a:lnTo>
                  <a:lnTo>
                    <a:pt x="83" y="787"/>
                  </a:lnTo>
                  <a:lnTo>
                    <a:pt x="95" y="787"/>
                  </a:lnTo>
                  <a:lnTo>
                    <a:pt x="107" y="784"/>
                  </a:lnTo>
                  <a:lnTo>
                    <a:pt x="107" y="784"/>
                  </a:lnTo>
                  <a:lnTo>
                    <a:pt x="119" y="780"/>
                  </a:lnTo>
                  <a:lnTo>
                    <a:pt x="131" y="775"/>
                  </a:lnTo>
                  <a:lnTo>
                    <a:pt x="143" y="769"/>
                  </a:lnTo>
                  <a:lnTo>
                    <a:pt x="153" y="762"/>
                  </a:lnTo>
                  <a:lnTo>
                    <a:pt x="170" y="751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85" y="747"/>
                  </a:lnTo>
                  <a:lnTo>
                    <a:pt x="192" y="749"/>
                  </a:lnTo>
                  <a:lnTo>
                    <a:pt x="192" y="749"/>
                  </a:lnTo>
                  <a:lnTo>
                    <a:pt x="190" y="752"/>
                  </a:lnTo>
                  <a:lnTo>
                    <a:pt x="188" y="757"/>
                  </a:lnTo>
                  <a:lnTo>
                    <a:pt x="187" y="764"/>
                  </a:lnTo>
                  <a:lnTo>
                    <a:pt x="187" y="764"/>
                  </a:lnTo>
                  <a:lnTo>
                    <a:pt x="256" y="789"/>
                  </a:lnTo>
                  <a:lnTo>
                    <a:pt x="304" y="807"/>
                  </a:lnTo>
                  <a:lnTo>
                    <a:pt x="320" y="813"/>
                  </a:lnTo>
                  <a:lnTo>
                    <a:pt x="326" y="814"/>
                  </a:lnTo>
                  <a:lnTo>
                    <a:pt x="326" y="814"/>
                  </a:lnTo>
                  <a:lnTo>
                    <a:pt x="398" y="787"/>
                  </a:lnTo>
                  <a:lnTo>
                    <a:pt x="470" y="759"/>
                  </a:lnTo>
                  <a:lnTo>
                    <a:pt x="455" y="849"/>
                  </a:lnTo>
                  <a:lnTo>
                    <a:pt x="455" y="849"/>
                  </a:lnTo>
                  <a:lnTo>
                    <a:pt x="401" y="839"/>
                  </a:lnTo>
                  <a:lnTo>
                    <a:pt x="401" y="839"/>
                  </a:lnTo>
                  <a:lnTo>
                    <a:pt x="397" y="839"/>
                  </a:lnTo>
                  <a:lnTo>
                    <a:pt x="392" y="842"/>
                  </a:lnTo>
                  <a:lnTo>
                    <a:pt x="386" y="844"/>
                  </a:lnTo>
                  <a:lnTo>
                    <a:pt x="366" y="844"/>
                  </a:lnTo>
                  <a:lnTo>
                    <a:pt x="361" y="849"/>
                  </a:lnTo>
                  <a:lnTo>
                    <a:pt x="361" y="849"/>
                  </a:lnTo>
                  <a:lnTo>
                    <a:pt x="361" y="848"/>
                  </a:lnTo>
                  <a:lnTo>
                    <a:pt x="361" y="847"/>
                  </a:lnTo>
                  <a:lnTo>
                    <a:pt x="360" y="844"/>
                  </a:lnTo>
                  <a:lnTo>
                    <a:pt x="357" y="842"/>
                  </a:lnTo>
                  <a:lnTo>
                    <a:pt x="351" y="839"/>
                  </a:lnTo>
                  <a:lnTo>
                    <a:pt x="343" y="837"/>
                  </a:lnTo>
                  <a:lnTo>
                    <a:pt x="331" y="834"/>
                  </a:lnTo>
                  <a:lnTo>
                    <a:pt x="331" y="834"/>
                  </a:lnTo>
                  <a:lnTo>
                    <a:pt x="318" y="832"/>
                  </a:lnTo>
                  <a:lnTo>
                    <a:pt x="310" y="829"/>
                  </a:lnTo>
                  <a:lnTo>
                    <a:pt x="299" y="825"/>
                  </a:lnTo>
                  <a:lnTo>
                    <a:pt x="292" y="823"/>
                  </a:lnTo>
                  <a:lnTo>
                    <a:pt x="290" y="823"/>
                  </a:lnTo>
                  <a:lnTo>
                    <a:pt x="286" y="824"/>
                  </a:lnTo>
                  <a:lnTo>
                    <a:pt x="286" y="824"/>
                  </a:lnTo>
                  <a:lnTo>
                    <a:pt x="277" y="829"/>
                  </a:lnTo>
                  <a:lnTo>
                    <a:pt x="271" y="834"/>
                  </a:lnTo>
                  <a:lnTo>
                    <a:pt x="271" y="834"/>
                  </a:lnTo>
                  <a:lnTo>
                    <a:pt x="254" y="848"/>
                  </a:lnTo>
                  <a:lnTo>
                    <a:pt x="241" y="859"/>
                  </a:lnTo>
                  <a:lnTo>
                    <a:pt x="211" y="864"/>
                  </a:lnTo>
                  <a:lnTo>
                    <a:pt x="211" y="864"/>
                  </a:lnTo>
                  <a:lnTo>
                    <a:pt x="209" y="865"/>
                  </a:lnTo>
                  <a:lnTo>
                    <a:pt x="203" y="865"/>
                  </a:lnTo>
                  <a:lnTo>
                    <a:pt x="193" y="866"/>
                  </a:lnTo>
                  <a:lnTo>
                    <a:pt x="188" y="865"/>
                  </a:lnTo>
                  <a:lnTo>
                    <a:pt x="182" y="864"/>
                  </a:lnTo>
                  <a:lnTo>
                    <a:pt x="182" y="864"/>
                  </a:lnTo>
                  <a:lnTo>
                    <a:pt x="177" y="863"/>
                  </a:lnTo>
                  <a:lnTo>
                    <a:pt x="175" y="860"/>
                  </a:lnTo>
                  <a:lnTo>
                    <a:pt x="174" y="857"/>
                  </a:lnTo>
                  <a:lnTo>
                    <a:pt x="172" y="855"/>
                  </a:lnTo>
                  <a:lnTo>
                    <a:pt x="167" y="855"/>
                  </a:lnTo>
                  <a:lnTo>
                    <a:pt x="147" y="854"/>
                  </a:lnTo>
                  <a:lnTo>
                    <a:pt x="147" y="854"/>
                  </a:lnTo>
                  <a:lnTo>
                    <a:pt x="61" y="854"/>
                  </a:lnTo>
                  <a:lnTo>
                    <a:pt x="21" y="855"/>
                  </a:lnTo>
                  <a:lnTo>
                    <a:pt x="9" y="857"/>
                  </a:lnTo>
                  <a:lnTo>
                    <a:pt x="4" y="858"/>
                  </a:lnTo>
                  <a:lnTo>
                    <a:pt x="2" y="859"/>
                  </a:lnTo>
                  <a:lnTo>
                    <a:pt x="2" y="859"/>
                  </a:lnTo>
                  <a:lnTo>
                    <a:pt x="0" y="863"/>
                  </a:lnTo>
                  <a:lnTo>
                    <a:pt x="0" y="865"/>
                  </a:lnTo>
                  <a:lnTo>
                    <a:pt x="0" y="868"/>
                  </a:lnTo>
                  <a:lnTo>
                    <a:pt x="2" y="869"/>
                  </a:lnTo>
                  <a:lnTo>
                    <a:pt x="2" y="869"/>
                  </a:lnTo>
                  <a:lnTo>
                    <a:pt x="4" y="878"/>
                  </a:lnTo>
                  <a:lnTo>
                    <a:pt x="5" y="899"/>
                  </a:lnTo>
                  <a:lnTo>
                    <a:pt x="9" y="961"/>
                  </a:lnTo>
                  <a:lnTo>
                    <a:pt x="12" y="996"/>
                  </a:lnTo>
                  <a:lnTo>
                    <a:pt x="16" y="1027"/>
                  </a:lnTo>
                  <a:lnTo>
                    <a:pt x="19" y="1040"/>
                  </a:lnTo>
                  <a:lnTo>
                    <a:pt x="21" y="1051"/>
                  </a:lnTo>
                  <a:lnTo>
                    <a:pt x="24" y="1059"/>
                  </a:lnTo>
                  <a:lnTo>
                    <a:pt x="27" y="1064"/>
                  </a:lnTo>
                  <a:lnTo>
                    <a:pt x="27" y="1064"/>
                  </a:lnTo>
                  <a:lnTo>
                    <a:pt x="32" y="1066"/>
                  </a:lnTo>
                  <a:lnTo>
                    <a:pt x="40" y="1069"/>
                  </a:lnTo>
                  <a:lnTo>
                    <a:pt x="60" y="1072"/>
                  </a:lnTo>
                  <a:lnTo>
                    <a:pt x="85" y="1075"/>
                  </a:lnTo>
                  <a:lnTo>
                    <a:pt x="111" y="1076"/>
                  </a:lnTo>
                  <a:lnTo>
                    <a:pt x="138" y="1076"/>
                  </a:lnTo>
                  <a:lnTo>
                    <a:pt x="162" y="1075"/>
                  </a:lnTo>
                  <a:lnTo>
                    <a:pt x="178" y="1072"/>
                  </a:lnTo>
                  <a:lnTo>
                    <a:pt x="184" y="1071"/>
                  </a:lnTo>
                  <a:lnTo>
                    <a:pt x="187" y="1069"/>
                  </a:lnTo>
                  <a:lnTo>
                    <a:pt x="187" y="1069"/>
                  </a:lnTo>
                  <a:lnTo>
                    <a:pt x="192" y="1060"/>
                  </a:lnTo>
                  <a:lnTo>
                    <a:pt x="197" y="1051"/>
                  </a:lnTo>
                  <a:lnTo>
                    <a:pt x="200" y="1042"/>
                  </a:lnTo>
                  <a:lnTo>
                    <a:pt x="202" y="1034"/>
                  </a:lnTo>
                  <a:lnTo>
                    <a:pt x="202" y="1034"/>
                  </a:lnTo>
                  <a:lnTo>
                    <a:pt x="207" y="949"/>
                  </a:lnTo>
                  <a:lnTo>
                    <a:pt x="209" y="896"/>
                  </a:lnTo>
                  <a:lnTo>
                    <a:pt x="211" y="874"/>
                  </a:lnTo>
                  <a:lnTo>
                    <a:pt x="211" y="874"/>
                  </a:lnTo>
                  <a:lnTo>
                    <a:pt x="215" y="874"/>
                  </a:lnTo>
                  <a:lnTo>
                    <a:pt x="220" y="874"/>
                  </a:lnTo>
                  <a:lnTo>
                    <a:pt x="226" y="874"/>
                  </a:lnTo>
                  <a:lnTo>
                    <a:pt x="226" y="874"/>
                  </a:lnTo>
                  <a:lnTo>
                    <a:pt x="233" y="871"/>
                  </a:lnTo>
                  <a:lnTo>
                    <a:pt x="235" y="871"/>
                  </a:lnTo>
                  <a:lnTo>
                    <a:pt x="236" y="873"/>
                  </a:lnTo>
                  <a:lnTo>
                    <a:pt x="236" y="874"/>
                  </a:lnTo>
                  <a:lnTo>
                    <a:pt x="236" y="874"/>
                  </a:lnTo>
                  <a:lnTo>
                    <a:pt x="235" y="876"/>
                  </a:lnTo>
                  <a:lnTo>
                    <a:pt x="233" y="878"/>
                  </a:lnTo>
                  <a:lnTo>
                    <a:pt x="226" y="883"/>
                  </a:lnTo>
                  <a:lnTo>
                    <a:pt x="220" y="888"/>
                  </a:lnTo>
                  <a:lnTo>
                    <a:pt x="218" y="890"/>
                  </a:lnTo>
                  <a:lnTo>
                    <a:pt x="216" y="894"/>
                  </a:lnTo>
                  <a:lnTo>
                    <a:pt x="216" y="894"/>
                  </a:lnTo>
                  <a:lnTo>
                    <a:pt x="215" y="904"/>
                  </a:lnTo>
                  <a:lnTo>
                    <a:pt x="215" y="905"/>
                  </a:lnTo>
                  <a:lnTo>
                    <a:pt x="216" y="906"/>
                  </a:lnTo>
                  <a:lnTo>
                    <a:pt x="221" y="909"/>
                  </a:lnTo>
                  <a:lnTo>
                    <a:pt x="221" y="909"/>
                  </a:lnTo>
                  <a:lnTo>
                    <a:pt x="228" y="910"/>
                  </a:lnTo>
                  <a:lnTo>
                    <a:pt x="234" y="910"/>
                  </a:lnTo>
                  <a:lnTo>
                    <a:pt x="239" y="909"/>
                  </a:lnTo>
                  <a:lnTo>
                    <a:pt x="246" y="909"/>
                  </a:lnTo>
                  <a:lnTo>
                    <a:pt x="246" y="909"/>
                  </a:lnTo>
                  <a:lnTo>
                    <a:pt x="258" y="910"/>
                  </a:lnTo>
                  <a:lnTo>
                    <a:pt x="271" y="914"/>
                  </a:lnTo>
                  <a:lnTo>
                    <a:pt x="271" y="914"/>
                  </a:lnTo>
                  <a:lnTo>
                    <a:pt x="281" y="916"/>
                  </a:lnTo>
                  <a:lnTo>
                    <a:pt x="290" y="918"/>
                  </a:lnTo>
                  <a:lnTo>
                    <a:pt x="306" y="919"/>
                  </a:lnTo>
                  <a:lnTo>
                    <a:pt x="306" y="919"/>
                  </a:lnTo>
                  <a:lnTo>
                    <a:pt x="311" y="919"/>
                  </a:lnTo>
                  <a:lnTo>
                    <a:pt x="317" y="916"/>
                  </a:lnTo>
                  <a:lnTo>
                    <a:pt x="332" y="911"/>
                  </a:lnTo>
                  <a:lnTo>
                    <a:pt x="351" y="904"/>
                  </a:lnTo>
                  <a:lnTo>
                    <a:pt x="351" y="904"/>
                  </a:lnTo>
                  <a:close/>
                  <a:moveTo>
                    <a:pt x="351" y="919"/>
                  </a:move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id="{782C531E-BD70-2F7F-1783-14864E3AD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9188" y="4157663"/>
              <a:ext cx="407988" cy="508000"/>
            </a:xfrm>
            <a:custGeom>
              <a:avLst/>
              <a:gdLst>
                <a:gd name="T0" fmla="*/ 219 w 257"/>
                <a:gd name="T1" fmla="*/ 0 h 320"/>
                <a:gd name="T2" fmla="*/ 207 w 257"/>
                <a:gd name="T3" fmla="*/ 5 h 320"/>
                <a:gd name="T4" fmla="*/ 165 w 257"/>
                <a:gd name="T5" fmla="*/ 34 h 320"/>
                <a:gd name="T6" fmla="*/ 145 w 257"/>
                <a:gd name="T7" fmla="*/ 50 h 320"/>
                <a:gd name="T8" fmla="*/ 114 w 257"/>
                <a:gd name="T9" fmla="*/ 79 h 320"/>
                <a:gd name="T10" fmla="*/ 95 w 257"/>
                <a:gd name="T11" fmla="*/ 100 h 320"/>
                <a:gd name="T12" fmla="*/ 89 w 257"/>
                <a:gd name="T13" fmla="*/ 105 h 320"/>
                <a:gd name="T14" fmla="*/ 85 w 257"/>
                <a:gd name="T15" fmla="*/ 105 h 320"/>
                <a:gd name="T16" fmla="*/ 81 w 257"/>
                <a:gd name="T17" fmla="*/ 106 h 320"/>
                <a:gd name="T18" fmla="*/ 72 w 257"/>
                <a:gd name="T19" fmla="*/ 107 h 320"/>
                <a:gd name="T20" fmla="*/ 70 w 257"/>
                <a:gd name="T21" fmla="*/ 110 h 320"/>
                <a:gd name="T22" fmla="*/ 70 w 257"/>
                <a:gd name="T23" fmla="*/ 112 h 320"/>
                <a:gd name="T24" fmla="*/ 75 w 257"/>
                <a:gd name="T25" fmla="*/ 126 h 320"/>
                <a:gd name="T26" fmla="*/ 65 w 257"/>
                <a:gd name="T27" fmla="*/ 140 h 320"/>
                <a:gd name="T28" fmla="*/ 55 w 257"/>
                <a:gd name="T29" fmla="*/ 155 h 320"/>
                <a:gd name="T30" fmla="*/ 33 w 257"/>
                <a:gd name="T31" fmla="*/ 196 h 320"/>
                <a:gd name="T32" fmla="*/ 7 w 257"/>
                <a:gd name="T33" fmla="*/ 254 h 320"/>
                <a:gd name="T34" fmla="*/ 0 w 257"/>
                <a:gd name="T35" fmla="*/ 269 h 320"/>
                <a:gd name="T36" fmla="*/ 9 w 257"/>
                <a:gd name="T37" fmla="*/ 291 h 320"/>
                <a:gd name="T38" fmla="*/ 10 w 257"/>
                <a:gd name="T39" fmla="*/ 299 h 320"/>
                <a:gd name="T40" fmla="*/ 13 w 257"/>
                <a:gd name="T41" fmla="*/ 317 h 320"/>
                <a:gd name="T42" fmla="*/ 15 w 257"/>
                <a:gd name="T43" fmla="*/ 319 h 320"/>
                <a:gd name="T44" fmla="*/ 19 w 257"/>
                <a:gd name="T45" fmla="*/ 320 h 320"/>
                <a:gd name="T46" fmla="*/ 24 w 257"/>
                <a:gd name="T47" fmla="*/ 320 h 320"/>
                <a:gd name="T48" fmla="*/ 29 w 257"/>
                <a:gd name="T49" fmla="*/ 315 h 320"/>
                <a:gd name="T50" fmla="*/ 30 w 257"/>
                <a:gd name="T51" fmla="*/ 304 h 320"/>
                <a:gd name="T52" fmla="*/ 31 w 257"/>
                <a:gd name="T53" fmla="*/ 291 h 320"/>
                <a:gd name="T54" fmla="*/ 34 w 257"/>
                <a:gd name="T55" fmla="*/ 281 h 320"/>
                <a:gd name="T56" fmla="*/ 35 w 257"/>
                <a:gd name="T57" fmla="*/ 279 h 320"/>
                <a:gd name="T58" fmla="*/ 46 w 257"/>
                <a:gd name="T59" fmla="*/ 297 h 320"/>
                <a:gd name="T60" fmla="*/ 50 w 257"/>
                <a:gd name="T61" fmla="*/ 299 h 320"/>
                <a:gd name="T62" fmla="*/ 70 w 257"/>
                <a:gd name="T63" fmla="*/ 289 h 320"/>
                <a:gd name="T64" fmla="*/ 70 w 257"/>
                <a:gd name="T65" fmla="*/ 229 h 320"/>
                <a:gd name="T66" fmla="*/ 71 w 257"/>
                <a:gd name="T67" fmla="*/ 219 h 320"/>
                <a:gd name="T68" fmla="*/ 84 w 257"/>
                <a:gd name="T69" fmla="*/ 175 h 320"/>
                <a:gd name="T70" fmla="*/ 102 w 257"/>
                <a:gd name="T71" fmla="*/ 117 h 320"/>
                <a:gd name="T72" fmla="*/ 145 w 257"/>
                <a:gd name="T73" fmla="*/ 80 h 320"/>
                <a:gd name="T74" fmla="*/ 161 w 257"/>
                <a:gd name="T75" fmla="*/ 65 h 320"/>
                <a:gd name="T76" fmla="*/ 161 w 257"/>
                <a:gd name="T77" fmla="*/ 65 h 320"/>
                <a:gd name="T78" fmla="*/ 165 w 257"/>
                <a:gd name="T79" fmla="*/ 66 h 320"/>
                <a:gd name="T80" fmla="*/ 170 w 257"/>
                <a:gd name="T81" fmla="*/ 65 h 320"/>
                <a:gd name="T82" fmla="*/ 225 w 257"/>
                <a:gd name="T83" fmla="*/ 45 h 320"/>
                <a:gd name="T84" fmla="*/ 244 w 257"/>
                <a:gd name="T85" fmla="*/ 40 h 320"/>
                <a:gd name="T86" fmla="*/ 257 w 257"/>
                <a:gd name="T87" fmla="*/ 36 h 320"/>
                <a:gd name="T88" fmla="*/ 254 w 257"/>
                <a:gd name="T89" fmla="*/ 32 h 320"/>
                <a:gd name="T90" fmla="*/ 254 w 257"/>
                <a:gd name="T91" fmla="*/ 30 h 320"/>
                <a:gd name="T92" fmla="*/ 254 w 257"/>
                <a:gd name="T93" fmla="*/ 29 h 320"/>
                <a:gd name="T94" fmla="*/ 249 w 257"/>
                <a:gd name="T95" fmla="*/ 26 h 320"/>
                <a:gd name="T96" fmla="*/ 244 w 257"/>
                <a:gd name="T97" fmla="*/ 25 h 320"/>
                <a:gd name="T98" fmla="*/ 245 w 257"/>
                <a:gd name="T99" fmla="*/ 22 h 320"/>
                <a:gd name="T100" fmla="*/ 244 w 257"/>
                <a:gd name="T101" fmla="*/ 5 h 320"/>
                <a:gd name="T102" fmla="*/ 243 w 257"/>
                <a:gd name="T103" fmla="*/ 2 h 320"/>
                <a:gd name="T104" fmla="*/ 235 w 257"/>
                <a:gd name="T105" fmla="*/ 0 h 320"/>
                <a:gd name="T106" fmla="*/ 219 w 257"/>
                <a:gd name="T10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0">
                  <a:moveTo>
                    <a:pt x="219" y="0"/>
                  </a:moveTo>
                  <a:lnTo>
                    <a:pt x="219" y="0"/>
                  </a:lnTo>
                  <a:lnTo>
                    <a:pt x="214" y="1"/>
                  </a:lnTo>
                  <a:lnTo>
                    <a:pt x="207" y="5"/>
                  </a:lnTo>
                  <a:lnTo>
                    <a:pt x="187" y="17"/>
                  </a:lnTo>
                  <a:lnTo>
                    <a:pt x="165" y="34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28" y="65"/>
                  </a:lnTo>
                  <a:lnTo>
                    <a:pt x="114" y="79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1" y="103"/>
                  </a:lnTo>
                  <a:lnTo>
                    <a:pt x="89" y="105"/>
                  </a:lnTo>
                  <a:lnTo>
                    <a:pt x="87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1" y="106"/>
                  </a:lnTo>
                  <a:lnTo>
                    <a:pt x="77" y="106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70" y="112"/>
                  </a:lnTo>
                  <a:lnTo>
                    <a:pt x="71" y="117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55" y="155"/>
                  </a:lnTo>
                  <a:lnTo>
                    <a:pt x="44" y="175"/>
                  </a:lnTo>
                  <a:lnTo>
                    <a:pt x="33" y="196"/>
                  </a:lnTo>
                  <a:lnTo>
                    <a:pt x="23" y="217"/>
                  </a:lnTo>
                  <a:lnTo>
                    <a:pt x="7" y="254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5" y="281"/>
                  </a:lnTo>
                  <a:lnTo>
                    <a:pt x="9" y="291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2" y="313"/>
                  </a:lnTo>
                  <a:lnTo>
                    <a:pt x="13" y="317"/>
                  </a:lnTo>
                  <a:lnTo>
                    <a:pt x="14" y="319"/>
                  </a:lnTo>
                  <a:lnTo>
                    <a:pt x="15" y="319"/>
                  </a:lnTo>
                  <a:lnTo>
                    <a:pt x="15" y="319"/>
                  </a:lnTo>
                  <a:lnTo>
                    <a:pt x="19" y="320"/>
                  </a:lnTo>
                  <a:lnTo>
                    <a:pt x="21" y="320"/>
                  </a:lnTo>
                  <a:lnTo>
                    <a:pt x="24" y="320"/>
                  </a:lnTo>
                  <a:lnTo>
                    <a:pt x="26" y="319"/>
                  </a:lnTo>
                  <a:lnTo>
                    <a:pt x="29" y="315"/>
                  </a:lnTo>
                  <a:lnTo>
                    <a:pt x="30" y="312"/>
                  </a:lnTo>
                  <a:lnTo>
                    <a:pt x="30" y="304"/>
                  </a:lnTo>
                  <a:lnTo>
                    <a:pt x="30" y="304"/>
                  </a:lnTo>
                  <a:lnTo>
                    <a:pt x="31" y="291"/>
                  </a:lnTo>
                  <a:lnTo>
                    <a:pt x="33" y="283"/>
                  </a:lnTo>
                  <a:lnTo>
                    <a:pt x="34" y="281"/>
                  </a:lnTo>
                  <a:lnTo>
                    <a:pt x="35" y="279"/>
                  </a:lnTo>
                  <a:lnTo>
                    <a:pt x="35" y="279"/>
                  </a:lnTo>
                  <a:lnTo>
                    <a:pt x="41" y="289"/>
                  </a:lnTo>
                  <a:lnTo>
                    <a:pt x="46" y="297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70" y="271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1" y="219"/>
                  </a:lnTo>
                  <a:lnTo>
                    <a:pt x="74" y="206"/>
                  </a:lnTo>
                  <a:lnTo>
                    <a:pt x="84" y="175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22" y="100"/>
                  </a:lnTo>
                  <a:lnTo>
                    <a:pt x="145" y="80"/>
                  </a:lnTo>
                  <a:lnTo>
                    <a:pt x="145" y="80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2" y="66"/>
                  </a:lnTo>
                  <a:lnTo>
                    <a:pt x="165" y="66"/>
                  </a:lnTo>
                  <a:lnTo>
                    <a:pt x="170" y="65"/>
                  </a:lnTo>
                  <a:lnTo>
                    <a:pt x="170" y="65"/>
                  </a:lnTo>
                  <a:lnTo>
                    <a:pt x="206" y="51"/>
                  </a:lnTo>
                  <a:lnTo>
                    <a:pt x="225" y="45"/>
                  </a:lnTo>
                  <a:lnTo>
                    <a:pt x="244" y="40"/>
                  </a:lnTo>
                  <a:lnTo>
                    <a:pt x="244" y="40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7" y="35"/>
                  </a:lnTo>
                  <a:lnTo>
                    <a:pt x="254" y="32"/>
                  </a:lnTo>
                  <a:lnTo>
                    <a:pt x="254" y="31"/>
                  </a:lnTo>
                  <a:lnTo>
                    <a:pt x="254" y="30"/>
                  </a:lnTo>
                  <a:lnTo>
                    <a:pt x="254" y="30"/>
                  </a:lnTo>
                  <a:lnTo>
                    <a:pt x="254" y="29"/>
                  </a:lnTo>
                  <a:lnTo>
                    <a:pt x="254" y="27"/>
                  </a:lnTo>
                  <a:lnTo>
                    <a:pt x="249" y="26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5" y="25"/>
                  </a:lnTo>
                  <a:lnTo>
                    <a:pt x="245" y="22"/>
                  </a:lnTo>
                  <a:lnTo>
                    <a:pt x="245" y="17"/>
                  </a:lnTo>
                  <a:lnTo>
                    <a:pt x="244" y="5"/>
                  </a:lnTo>
                  <a:lnTo>
                    <a:pt x="244" y="5"/>
                  </a:lnTo>
                  <a:lnTo>
                    <a:pt x="243" y="2"/>
                  </a:lnTo>
                  <a:lnTo>
                    <a:pt x="242" y="1"/>
                  </a:lnTo>
                  <a:lnTo>
                    <a:pt x="235" y="0"/>
                  </a:lnTo>
                  <a:lnTo>
                    <a:pt x="219" y="0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7540A2-477A-119A-0796-E873CEE6B4D5}"/>
              </a:ext>
            </a:extLst>
          </p:cNvPr>
          <p:cNvGrpSpPr/>
          <p:nvPr/>
        </p:nvGrpSpPr>
        <p:grpSpPr>
          <a:xfrm>
            <a:off x="7533687" y="3906437"/>
            <a:ext cx="1171084" cy="2462664"/>
            <a:chOff x="3938588" y="0"/>
            <a:chExt cx="1481138" cy="3114675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9049F249-6C52-BB9F-BE3D-BCBD86C95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051" y="512763"/>
              <a:ext cx="255588" cy="206375"/>
            </a:xfrm>
            <a:custGeom>
              <a:avLst/>
              <a:gdLst>
                <a:gd name="T0" fmla="*/ 90 w 161"/>
                <a:gd name="T1" fmla="*/ 11 h 130"/>
                <a:gd name="T2" fmla="*/ 90 w 161"/>
                <a:gd name="T3" fmla="*/ 11 h 130"/>
                <a:gd name="T4" fmla="*/ 84 w 161"/>
                <a:gd name="T5" fmla="*/ 16 h 130"/>
                <a:gd name="T6" fmla="*/ 79 w 161"/>
                <a:gd name="T7" fmla="*/ 20 h 130"/>
                <a:gd name="T8" fmla="*/ 70 w 161"/>
                <a:gd name="T9" fmla="*/ 25 h 130"/>
                <a:gd name="T10" fmla="*/ 63 w 161"/>
                <a:gd name="T11" fmla="*/ 29 h 130"/>
                <a:gd name="T12" fmla="*/ 59 w 161"/>
                <a:gd name="T13" fmla="*/ 32 h 130"/>
                <a:gd name="T14" fmla="*/ 55 w 161"/>
                <a:gd name="T15" fmla="*/ 36 h 130"/>
                <a:gd name="T16" fmla="*/ 55 w 161"/>
                <a:gd name="T17" fmla="*/ 36 h 130"/>
                <a:gd name="T18" fmla="*/ 46 w 161"/>
                <a:gd name="T19" fmla="*/ 46 h 130"/>
                <a:gd name="T20" fmla="*/ 38 w 161"/>
                <a:gd name="T21" fmla="*/ 57 h 130"/>
                <a:gd name="T22" fmla="*/ 20 w 161"/>
                <a:gd name="T23" fmla="*/ 76 h 130"/>
                <a:gd name="T24" fmla="*/ 20 w 161"/>
                <a:gd name="T25" fmla="*/ 76 h 130"/>
                <a:gd name="T26" fmla="*/ 13 w 161"/>
                <a:gd name="T27" fmla="*/ 85 h 130"/>
                <a:gd name="T28" fmla="*/ 7 w 161"/>
                <a:gd name="T29" fmla="*/ 96 h 130"/>
                <a:gd name="T30" fmla="*/ 2 w 161"/>
                <a:gd name="T31" fmla="*/ 106 h 130"/>
                <a:gd name="T32" fmla="*/ 0 w 161"/>
                <a:gd name="T33" fmla="*/ 111 h 130"/>
                <a:gd name="T34" fmla="*/ 0 w 161"/>
                <a:gd name="T35" fmla="*/ 116 h 130"/>
                <a:gd name="T36" fmla="*/ 0 w 161"/>
                <a:gd name="T37" fmla="*/ 116 h 130"/>
                <a:gd name="T38" fmla="*/ 3 w 161"/>
                <a:gd name="T39" fmla="*/ 122 h 130"/>
                <a:gd name="T40" fmla="*/ 5 w 161"/>
                <a:gd name="T41" fmla="*/ 125 h 130"/>
                <a:gd name="T42" fmla="*/ 10 w 161"/>
                <a:gd name="T43" fmla="*/ 126 h 130"/>
                <a:gd name="T44" fmla="*/ 10 w 161"/>
                <a:gd name="T45" fmla="*/ 126 h 130"/>
                <a:gd name="T46" fmla="*/ 13 w 161"/>
                <a:gd name="T47" fmla="*/ 128 h 130"/>
                <a:gd name="T48" fmla="*/ 14 w 161"/>
                <a:gd name="T49" fmla="*/ 130 h 130"/>
                <a:gd name="T50" fmla="*/ 17 w 161"/>
                <a:gd name="T51" fmla="*/ 130 h 130"/>
                <a:gd name="T52" fmla="*/ 19 w 161"/>
                <a:gd name="T53" fmla="*/ 128 h 130"/>
                <a:gd name="T54" fmla="*/ 30 w 161"/>
                <a:gd name="T55" fmla="*/ 121 h 130"/>
                <a:gd name="T56" fmla="*/ 30 w 161"/>
                <a:gd name="T57" fmla="*/ 121 h 130"/>
                <a:gd name="T58" fmla="*/ 43 w 161"/>
                <a:gd name="T59" fmla="*/ 111 h 130"/>
                <a:gd name="T60" fmla="*/ 51 w 161"/>
                <a:gd name="T61" fmla="*/ 102 h 130"/>
                <a:gd name="T62" fmla="*/ 61 w 161"/>
                <a:gd name="T63" fmla="*/ 95 h 130"/>
                <a:gd name="T64" fmla="*/ 75 w 161"/>
                <a:gd name="T65" fmla="*/ 86 h 130"/>
                <a:gd name="T66" fmla="*/ 75 w 161"/>
                <a:gd name="T67" fmla="*/ 86 h 130"/>
                <a:gd name="T68" fmla="*/ 94 w 161"/>
                <a:gd name="T69" fmla="*/ 75 h 130"/>
                <a:gd name="T70" fmla="*/ 114 w 161"/>
                <a:gd name="T71" fmla="*/ 62 h 130"/>
                <a:gd name="T72" fmla="*/ 130 w 161"/>
                <a:gd name="T73" fmla="*/ 50 h 130"/>
                <a:gd name="T74" fmla="*/ 136 w 161"/>
                <a:gd name="T75" fmla="*/ 45 h 130"/>
                <a:gd name="T76" fmla="*/ 140 w 161"/>
                <a:gd name="T77" fmla="*/ 41 h 130"/>
                <a:gd name="T78" fmla="*/ 140 w 161"/>
                <a:gd name="T79" fmla="*/ 41 h 130"/>
                <a:gd name="T80" fmla="*/ 147 w 161"/>
                <a:gd name="T81" fmla="*/ 31 h 130"/>
                <a:gd name="T82" fmla="*/ 152 w 161"/>
                <a:gd name="T83" fmla="*/ 25 h 130"/>
                <a:gd name="T84" fmla="*/ 157 w 161"/>
                <a:gd name="T85" fmla="*/ 19 h 130"/>
                <a:gd name="T86" fmla="*/ 160 w 161"/>
                <a:gd name="T87" fmla="*/ 12 h 130"/>
                <a:gd name="T88" fmla="*/ 161 w 161"/>
                <a:gd name="T89" fmla="*/ 10 h 130"/>
                <a:gd name="T90" fmla="*/ 160 w 161"/>
                <a:gd name="T91" fmla="*/ 7 h 130"/>
                <a:gd name="T92" fmla="*/ 160 w 161"/>
                <a:gd name="T93" fmla="*/ 5 h 130"/>
                <a:gd name="T94" fmla="*/ 157 w 161"/>
                <a:gd name="T95" fmla="*/ 2 h 130"/>
                <a:gd name="T96" fmla="*/ 153 w 161"/>
                <a:gd name="T97" fmla="*/ 1 h 130"/>
                <a:gd name="T98" fmla="*/ 150 w 161"/>
                <a:gd name="T99" fmla="*/ 1 h 130"/>
                <a:gd name="T100" fmla="*/ 150 w 161"/>
                <a:gd name="T101" fmla="*/ 1 h 130"/>
                <a:gd name="T102" fmla="*/ 131 w 161"/>
                <a:gd name="T103" fmla="*/ 0 h 130"/>
                <a:gd name="T104" fmla="*/ 116 w 161"/>
                <a:gd name="T105" fmla="*/ 0 h 130"/>
                <a:gd name="T106" fmla="*/ 109 w 161"/>
                <a:gd name="T107" fmla="*/ 1 h 130"/>
                <a:gd name="T108" fmla="*/ 102 w 161"/>
                <a:gd name="T109" fmla="*/ 2 h 130"/>
                <a:gd name="T110" fmla="*/ 96 w 161"/>
                <a:gd name="T111" fmla="*/ 6 h 130"/>
                <a:gd name="T112" fmla="*/ 90 w 161"/>
                <a:gd name="T113" fmla="*/ 11 h 130"/>
                <a:gd name="T114" fmla="*/ 90 w 161"/>
                <a:gd name="T115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1" h="130">
                  <a:moveTo>
                    <a:pt x="90" y="11"/>
                  </a:moveTo>
                  <a:lnTo>
                    <a:pt x="90" y="11"/>
                  </a:lnTo>
                  <a:lnTo>
                    <a:pt x="84" y="16"/>
                  </a:lnTo>
                  <a:lnTo>
                    <a:pt x="79" y="20"/>
                  </a:lnTo>
                  <a:lnTo>
                    <a:pt x="70" y="25"/>
                  </a:lnTo>
                  <a:lnTo>
                    <a:pt x="63" y="29"/>
                  </a:lnTo>
                  <a:lnTo>
                    <a:pt x="59" y="32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46" y="46"/>
                  </a:lnTo>
                  <a:lnTo>
                    <a:pt x="38" y="57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3" y="85"/>
                  </a:lnTo>
                  <a:lnTo>
                    <a:pt x="7" y="96"/>
                  </a:lnTo>
                  <a:lnTo>
                    <a:pt x="2" y="106"/>
                  </a:lnTo>
                  <a:lnTo>
                    <a:pt x="0" y="111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3" y="122"/>
                  </a:lnTo>
                  <a:lnTo>
                    <a:pt x="5" y="125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13" y="128"/>
                  </a:lnTo>
                  <a:lnTo>
                    <a:pt x="14" y="130"/>
                  </a:lnTo>
                  <a:lnTo>
                    <a:pt x="17" y="130"/>
                  </a:lnTo>
                  <a:lnTo>
                    <a:pt x="19" y="128"/>
                  </a:lnTo>
                  <a:lnTo>
                    <a:pt x="30" y="121"/>
                  </a:lnTo>
                  <a:lnTo>
                    <a:pt x="30" y="121"/>
                  </a:lnTo>
                  <a:lnTo>
                    <a:pt x="43" y="111"/>
                  </a:lnTo>
                  <a:lnTo>
                    <a:pt x="51" y="102"/>
                  </a:lnTo>
                  <a:lnTo>
                    <a:pt x="61" y="95"/>
                  </a:lnTo>
                  <a:lnTo>
                    <a:pt x="75" y="86"/>
                  </a:lnTo>
                  <a:lnTo>
                    <a:pt x="75" y="86"/>
                  </a:lnTo>
                  <a:lnTo>
                    <a:pt x="94" y="75"/>
                  </a:lnTo>
                  <a:lnTo>
                    <a:pt x="114" y="62"/>
                  </a:lnTo>
                  <a:lnTo>
                    <a:pt x="130" y="50"/>
                  </a:lnTo>
                  <a:lnTo>
                    <a:pt x="136" y="45"/>
                  </a:lnTo>
                  <a:lnTo>
                    <a:pt x="140" y="41"/>
                  </a:lnTo>
                  <a:lnTo>
                    <a:pt x="140" y="41"/>
                  </a:lnTo>
                  <a:lnTo>
                    <a:pt x="147" y="31"/>
                  </a:lnTo>
                  <a:lnTo>
                    <a:pt x="152" y="25"/>
                  </a:lnTo>
                  <a:lnTo>
                    <a:pt x="157" y="19"/>
                  </a:lnTo>
                  <a:lnTo>
                    <a:pt x="160" y="12"/>
                  </a:lnTo>
                  <a:lnTo>
                    <a:pt x="161" y="10"/>
                  </a:lnTo>
                  <a:lnTo>
                    <a:pt x="160" y="7"/>
                  </a:lnTo>
                  <a:lnTo>
                    <a:pt x="160" y="5"/>
                  </a:lnTo>
                  <a:lnTo>
                    <a:pt x="157" y="2"/>
                  </a:lnTo>
                  <a:lnTo>
                    <a:pt x="153" y="1"/>
                  </a:lnTo>
                  <a:lnTo>
                    <a:pt x="150" y="1"/>
                  </a:lnTo>
                  <a:lnTo>
                    <a:pt x="150" y="1"/>
                  </a:lnTo>
                  <a:lnTo>
                    <a:pt x="13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2" y="2"/>
                  </a:lnTo>
                  <a:lnTo>
                    <a:pt x="96" y="6"/>
                  </a:lnTo>
                  <a:lnTo>
                    <a:pt x="90" y="11"/>
                  </a:lnTo>
                  <a:lnTo>
                    <a:pt x="90" y="1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314C97BF-B7D6-0D53-847B-10D1AA154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0"/>
              <a:ext cx="1481138" cy="3114675"/>
            </a:xfrm>
            <a:custGeom>
              <a:avLst/>
              <a:gdLst>
                <a:gd name="T0" fmla="*/ 49 w 933"/>
                <a:gd name="T1" fmla="*/ 504 h 1962"/>
                <a:gd name="T2" fmla="*/ 10 w 933"/>
                <a:gd name="T3" fmla="*/ 580 h 1962"/>
                <a:gd name="T4" fmla="*/ 33 w 933"/>
                <a:gd name="T5" fmla="*/ 821 h 1962"/>
                <a:gd name="T6" fmla="*/ 28 w 933"/>
                <a:gd name="T7" fmla="*/ 1314 h 1962"/>
                <a:gd name="T8" fmla="*/ 54 w 933"/>
                <a:gd name="T9" fmla="*/ 1571 h 1962"/>
                <a:gd name="T10" fmla="*/ 82 w 933"/>
                <a:gd name="T11" fmla="*/ 1858 h 1962"/>
                <a:gd name="T12" fmla="*/ 84 w 933"/>
                <a:gd name="T13" fmla="*/ 1911 h 1962"/>
                <a:gd name="T14" fmla="*/ 128 w 933"/>
                <a:gd name="T15" fmla="*/ 1934 h 1962"/>
                <a:gd name="T16" fmla="*/ 273 w 933"/>
                <a:gd name="T17" fmla="*/ 1960 h 1962"/>
                <a:gd name="T18" fmla="*/ 318 w 933"/>
                <a:gd name="T19" fmla="*/ 1921 h 1962"/>
                <a:gd name="T20" fmla="*/ 245 w 933"/>
                <a:gd name="T21" fmla="*/ 1882 h 1962"/>
                <a:gd name="T22" fmla="*/ 322 w 933"/>
                <a:gd name="T23" fmla="*/ 1858 h 1962"/>
                <a:gd name="T24" fmla="*/ 394 w 933"/>
                <a:gd name="T25" fmla="*/ 1832 h 1962"/>
                <a:gd name="T26" fmla="*/ 373 w 933"/>
                <a:gd name="T27" fmla="*/ 1812 h 1962"/>
                <a:gd name="T28" fmla="*/ 338 w 933"/>
                <a:gd name="T29" fmla="*/ 1806 h 1962"/>
                <a:gd name="T30" fmla="*/ 273 w 933"/>
                <a:gd name="T31" fmla="*/ 1627 h 1962"/>
                <a:gd name="T32" fmla="*/ 348 w 933"/>
                <a:gd name="T33" fmla="*/ 853 h 1962"/>
                <a:gd name="T34" fmla="*/ 535 w 933"/>
                <a:gd name="T35" fmla="*/ 875 h 1962"/>
                <a:gd name="T36" fmla="*/ 582 w 933"/>
                <a:gd name="T37" fmla="*/ 843 h 1962"/>
                <a:gd name="T38" fmla="*/ 695 w 933"/>
                <a:gd name="T39" fmla="*/ 884 h 1962"/>
                <a:gd name="T40" fmla="*/ 814 w 933"/>
                <a:gd name="T41" fmla="*/ 867 h 1962"/>
                <a:gd name="T42" fmla="*/ 925 w 933"/>
                <a:gd name="T43" fmla="*/ 816 h 1962"/>
                <a:gd name="T44" fmla="*/ 925 w 933"/>
                <a:gd name="T45" fmla="*/ 753 h 1962"/>
                <a:gd name="T46" fmla="*/ 574 w 933"/>
                <a:gd name="T47" fmla="*/ 788 h 1962"/>
                <a:gd name="T48" fmla="*/ 528 w 933"/>
                <a:gd name="T49" fmla="*/ 787 h 1962"/>
                <a:gd name="T50" fmla="*/ 492 w 933"/>
                <a:gd name="T51" fmla="*/ 783 h 1962"/>
                <a:gd name="T52" fmla="*/ 403 w 933"/>
                <a:gd name="T53" fmla="*/ 678 h 1962"/>
                <a:gd name="T54" fmla="*/ 460 w 933"/>
                <a:gd name="T55" fmla="*/ 678 h 1962"/>
                <a:gd name="T56" fmla="*/ 498 w 933"/>
                <a:gd name="T57" fmla="*/ 658 h 1962"/>
                <a:gd name="T58" fmla="*/ 532 w 933"/>
                <a:gd name="T59" fmla="*/ 648 h 1962"/>
                <a:gd name="T60" fmla="*/ 561 w 933"/>
                <a:gd name="T61" fmla="*/ 640 h 1962"/>
                <a:gd name="T62" fmla="*/ 567 w 933"/>
                <a:gd name="T63" fmla="*/ 629 h 1962"/>
                <a:gd name="T64" fmla="*/ 680 w 933"/>
                <a:gd name="T65" fmla="*/ 566 h 1962"/>
                <a:gd name="T66" fmla="*/ 722 w 933"/>
                <a:gd name="T67" fmla="*/ 566 h 1962"/>
                <a:gd name="T68" fmla="*/ 727 w 933"/>
                <a:gd name="T69" fmla="*/ 509 h 1962"/>
                <a:gd name="T70" fmla="*/ 683 w 933"/>
                <a:gd name="T71" fmla="*/ 483 h 1962"/>
                <a:gd name="T72" fmla="*/ 650 w 933"/>
                <a:gd name="T73" fmla="*/ 510 h 1962"/>
                <a:gd name="T74" fmla="*/ 522 w 933"/>
                <a:gd name="T75" fmla="*/ 594 h 1962"/>
                <a:gd name="T76" fmla="*/ 368 w 933"/>
                <a:gd name="T77" fmla="*/ 601 h 1962"/>
                <a:gd name="T78" fmla="*/ 268 w 933"/>
                <a:gd name="T79" fmla="*/ 494 h 1962"/>
                <a:gd name="T80" fmla="*/ 275 w 933"/>
                <a:gd name="T81" fmla="*/ 449 h 1962"/>
                <a:gd name="T82" fmla="*/ 308 w 933"/>
                <a:gd name="T83" fmla="*/ 474 h 1962"/>
                <a:gd name="T84" fmla="*/ 323 w 933"/>
                <a:gd name="T85" fmla="*/ 429 h 1962"/>
                <a:gd name="T86" fmla="*/ 328 w 933"/>
                <a:gd name="T87" fmla="*/ 352 h 1962"/>
                <a:gd name="T88" fmla="*/ 308 w 933"/>
                <a:gd name="T89" fmla="*/ 283 h 1962"/>
                <a:gd name="T90" fmla="*/ 277 w 933"/>
                <a:gd name="T91" fmla="*/ 219 h 1962"/>
                <a:gd name="T92" fmla="*/ 233 w 933"/>
                <a:gd name="T93" fmla="*/ 45 h 1962"/>
                <a:gd name="T94" fmla="*/ 211 w 933"/>
                <a:gd name="T95" fmla="*/ 7 h 1962"/>
                <a:gd name="T96" fmla="*/ 164 w 933"/>
                <a:gd name="T97" fmla="*/ 5 h 1962"/>
                <a:gd name="T98" fmla="*/ 131 w 933"/>
                <a:gd name="T99" fmla="*/ 11 h 1962"/>
                <a:gd name="T100" fmla="*/ 84 w 933"/>
                <a:gd name="T101" fmla="*/ 29 h 1962"/>
                <a:gd name="T102" fmla="*/ 31 w 933"/>
                <a:gd name="T103" fmla="*/ 51 h 1962"/>
                <a:gd name="T104" fmla="*/ 13 w 933"/>
                <a:gd name="T105" fmla="*/ 94 h 1962"/>
                <a:gd name="T106" fmla="*/ 64 w 933"/>
                <a:gd name="T107" fmla="*/ 210 h 1962"/>
                <a:gd name="T108" fmla="*/ 87 w 933"/>
                <a:gd name="T109" fmla="*/ 344 h 1962"/>
                <a:gd name="T110" fmla="*/ 139 w 933"/>
                <a:gd name="T111" fmla="*/ 424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3" h="1962">
                  <a:moveTo>
                    <a:pt x="139" y="424"/>
                  </a:moveTo>
                  <a:lnTo>
                    <a:pt x="129" y="469"/>
                  </a:lnTo>
                  <a:lnTo>
                    <a:pt x="129" y="469"/>
                  </a:lnTo>
                  <a:lnTo>
                    <a:pt x="94" y="483"/>
                  </a:lnTo>
                  <a:lnTo>
                    <a:pt x="68" y="494"/>
                  </a:lnTo>
                  <a:lnTo>
                    <a:pt x="57" y="499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39" y="513"/>
                  </a:lnTo>
                  <a:lnTo>
                    <a:pt x="29" y="521"/>
                  </a:lnTo>
                  <a:lnTo>
                    <a:pt x="24" y="528"/>
                  </a:lnTo>
                  <a:lnTo>
                    <a:pt x="21" y="534"/>
                  </a:lnTo>
                  <a:lnTo>
                    <a:pt x="17" y="542"/>
                  </a:lnTo>
                  <a:lnTo>
                    <a:pt x="15" y="554"/>
                  </a:lnTo>
                  <a:lnTo>
                    <a:pt x="15" y="554"/>
                  </a:lnTo>
                  <a:lnTo>
                    <a:pt x="10" y="580"/>
                  </a:lnTo>
                  <a:lnTo>
                    <a:pt x="3" y="607"/>
                  </a:lnTo>
                  <a:lnTo>
                    <a:pt x="0" y="637"/>
                  </a:lnTo>
                  <a:lnTo>
                    <a:pt x="0" y="651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3" y="686"/>
                  </a:lnTo>
                  <a:lnTo>
                    <a:pt x="11" y="723"/>
                  </a:lnTo>
                  <a:lnTo>
                    <a:pt x="33" y="821"/>
                  </a:lnTo>
                  <a:lnTo>
                    <a:pt x="64" y="953"/>
                  </a:lnTo>
                  <a:lnTo>
                    <a:pt x="64" y="953"/>
                  </a:lnTo>
                  <a:lnTo>
                    <a:pt x="43" y="1130"/>
                  </a:lnTo>
                  <a:lnTo>
                    <a:pt x="29" y="1253"/>
                  </a:lnTo>
                  <a:lnTo>
                    <a:pt x="26" y="1295"/>
                  </a:lnTo>
                  <a:lnTo>
                    <a:pt x="24" y="1312"/>
                  </a:lnTo>
                  <a:lnTo>
                    <a:pt x="24" y="1312"/>
                  </a:lnTo>
                  <a:lnTo>
                    <a:pt x="28" y="1314"/>
                  </a:lnTo>
                  <a:lnTo>
                    <a:pt x="34" y="1317"/>
                  </a:lnTo>
                  <a:lnTo>
                    <a:pt x="53" y="1323"/>
                  </a:lnTo>
                  <a:lnTo>
                    <a:pt x="79" y="1332"/>
                  </a:lnTo>
                  <a:lnTo>
                    <a:pt x="79" y="1332"/>
                  </a:lnTo>
                  <a:lnTo>
                    <a:pt x="67" y="1448"/>
                  </a:lnTo>
                  <a:lnTo>
                    <a:pt x="58" y="1530"/>
                  </a:lnTo>
                  <a:lnTo>
                    <a:pt x="54" y="1558"/>
                  </a:lnTo>
                  <a:lnTo>
                    <a:pt x="54" y="1571"/>
                  </a:lnTo>
                  <a:lnTo>
                    <a:pt x="54" y="1571"/>
                  </a:lnTo>
                  <a:lnTo>
                    <a:pt x="57" y="1618"/>
                  </a:lnTo>
                  <a:lnTo>
                    <a:pt x="62" y="1710"/>
                  </a:lnTo>
                  <a:lnTo>
                    <a:pt x="69" y="1841"/>
                  </a:lnTo>
                  <a:lnTo>
                    <a:pt x="69" y="1856"/>
                  </a:lnTo>
                  <a:lnTo>
                    <a:pt x="69" y="1856"/>
                  </a:lnTo>
                  <a:lnTo>
                    <a:pt x="77" y="1856"/>
                  </a:lnTo>
                  <a:lnTo>
                    <a:pt x="82" y="1858"/>
                  </a:lnTo>
                  <a:lnTo>
                    <a:pt x="83" y="1859"/>
                  </a:lnTo>
                  <a:lnTo>
                    <a:pt x="84" y="1861"/>
                  </a:lnTo>
                  <a:lnTo>
                    <a:pt x="84" y="1861"/>
                  </a:lnTo>
                  <a:lnTo>
                    <a:pt x="82" y="1882"/>
                  </a:lnTo>
                  <a:lnTo>
                    <a:pt x="82" y="1898"/>
                  </a:lnTo>
                  <a:lnTo>
                    <a:pt x="82" y="1904"/>
                  </a:lnTo>
                  <a:lnTo>
                    <a:pt x="84" y="1911"/>
                  </a:lnTo>
                  <a:lnTo>
                    <a:pt x="84" y="1911"/>
                  </a:lnTo>
                  <a:lnTo>
                    <a:pt x="87" y="1916"/>
                  </a:lnTo>
                  <a:lnTo>
                    <a:pt x="90" y="1918"/>
                  </a:lnTo>
                  <a:lnTo>
                    <a:pt x="95" y="1921"/>
                  </a:lnTo>
                  <a:lnTo>
                    <a:pt x="100" y="1923"/>
                  </a:lnTo>
                  <a:lnTo>
                    <a:pt x="110" y="1927"/>
                  </a:lnTo>
                  <a:lnTo>
                    <a:pt x="119" y="1931"/>
                  </a:lnTo>
                  <a:lnTo>
                    <a:pt x="119" y="1931"/>
                  </a:lnTo>
                  <a:lnTo>
                    <a:pt x="128" y="1934"/>
                  </a:lnTo>
                  <a:lnTo>
                    <a:pt x="143" y="1939"/>
                  </a:lnTo>
                  <a:lnTo>
                    <a:pt x="189" y="1950"/>
                  </a:lnTo>
                  <a:lnTo>
                    <a:pt x="214" y="1955"/>
                  </a:lnTo>
                  <a:lnTo>
                    <a:pt x="238" y="1959"/>
                  </a:lnTo>
                  <a:lnTo>
                    <a:pt x="258" y="1962"/>
                  </a:lnTo>
                  <a:lnTo>
                    <a:pt x="267" y="1962"/>
                  </a:lnTo>
                  <a:lnTo>
                    <a:pt x="273" y="1960"/>
                  </a:lnTo>
                  <a:lnTo>
                    <a:pt x="273" y="1960"/>
                  </a:lnTo>
                  <a:lnTo>
                    <a:pt x="284" y="1957"/>
                  </a:lnTo>
                  <a:lnTo>
                    <a:pt x="296" y="1952"/>
                  </a:lnTo>
                  <a:lnTo>
                    <a:pt x="304" y="1945"/>
                  </a:lnTo>
                  <a:lnTo>
                    <a:pt x="313" y="1939"/>
                  </a:lnTo>
                  <a:lnTo>
                    <a:pt x="317" y="1932"/>
                  </a:lnTo>
                  <a:lnTo>
                    <a:pt x="318" y="1928"/>
                  </a:lnTo>
                  <a:lnTo>
                    <a:pt x="319" y="1924"/>
                  </a:lnTo>
                  <a:lnTo>
                    <a:pt x="318" y="1921"/>
                  </a:lnTo>
                  <a:lnTo>
                    <a:pt x="316" y="1917"/>
                  </a:lnTo>
                  <a:lnTo>
                    <a:pt x="313" y="1913"/>
                  </a:lnTo>
                  <a:lnTo>
                    <a:pt x="308" y="1911"/>
                  </a:lnTo>
                  <a:lnTo>
                    <a:pt x="308" y="1911"/>
                  </a:lnTo>
                  <a:lnTo>
                    <a:pt x="279" y="1896"/>
                  </a:lnTo>
                  <a:lnTo>
                    <a:pt x="253" y="1886"/>
                  </a:lnTo>
                  <a:lnTo>
                    <a:pt x="253" y="1886"/>
                  </a:lnTo>
                  <a:lnTo>
                    <a:pt x="245" y="1882"/>
                  </a:lnTo>
                  <a:lnTo>
                    <a:pt x="238" y="1877"/>
                  </a:lnTo>
                  <a:lnTo>
                    <a:pt x="233" y="1873"/>
                  </a:lnTo>
                  <a:lnTo>
                    <a:pt x="230" y="1869"/>
                  </a:lnTo>
                  <a:lnTo>
                    <a:pt x="225" y="1863"/>
                  </a:lnTo>
                  <a:lnTo>
                    <a:pt x="224" y="1861"/>
                  </a:lnTo>
                  <a:lnTo>
                    <a:pt x="224" y="1861"/>
                  </a:lnTo>
                  <a:lnTo>
                    <a:pt x="278" y="1859"/>
                  </a:lnTo>
                  <a:lnTo>
                    <a:pt x="322" y="1858"/>
                  </a:lnTo>
                  <a:lnTo>
                    <a:pt x="339" y="1857"/>
                  </a:lnTo>
                  <a:lnTo>
                    <a:pt x="353" y="1856"/>
                  </a:lnTo>
                  <a:lnTo>
                    <a:pt x="353" y="1856"/>
                  </a:lnTo>
                  <a:lnTo>
                    <a:pt x="363" y="1853"/>
                  </a:lnTo>
                  <a:lnTo>
                    <a:pt x="373" y="1849"/>
                  </a:lnTo>
                  <a:lnTo>
                    <a:pt x="383" y="1844"/>
                  </a:lnTo>
                  <a:lnTo>
                    <a:pt x="389" y="1838"/>
                  </a:lnTo>
                  <a:lnTo>
                    <a:pt x="394" y="1832"/>
                  </a:lnTo>
                  <a:lnTo>
                    <a:pt x="395" y="1830"/>
                  </a:lnTo>
                  <a:lnTo>
                    <a:pt x="395" y="1826"/>
                  </a:lnTo>
                  <a:lnTo>
                    <a:pt x="394" y="1823"/>
                  </a:lnTo>
                  <a:lnTo>
                    <a:pt x="391" y="1821"/>
                  </a:lnTo>
                  <a:lnTo>
                    <a:pt x="388" y="1818"/>
                  </a:lnTo>
                  <a:lnTo>
                    <a:pt x="383" y="1816"/>
                  </a:lnTo>
                  <a:lnTo>
                    <a:pt x="383" y="1816"/>
                  </a:lnTo>
                  <a:lnTo>
                    <a:pt x="373" y="1812"/>
                  </a:lnTo>
                  <a:lnTo>
                    <a:pt x="367" y="1811"/>
                  </a:lnTo>
                  <a:lnTo>
                    <a:pt x="363" y="1811"/>
                  </a:lnTo>
                  <a:lnTo>
                    <a:pt x="360" y="1812"/>
                  </a:lnTo>
                  <a:lnTo>
                    <a:pt x="357" y="1812"/>
                  </a:lnTo>
                  <a:lnTo>
                    <a:pt x="353" y="1811"/>
                  </a:lnTo>
                  <a:lnTo>
                    <a:pt x="347" y="1810"/>
                  </a:lnTo>
                  <a:lnTo>
                    <a:pt x="338" y="1806"/>
                  </a:lnTo>
                  <a:lnTo>
                    <a:pt x="338" y="1806"/>
                  </a:lnTo>
                  <a:lnTo>
                    <a:pt x="302" y="1791"/>
                  </a:lnTo>
                  <a:lnTo>
                    <a:pt x="288" y="1786"/>
                  </a:lnTo>
                  <a:lnTo>
                    <a:pt x="273" y="1776"/>
                  </a:lnTo>
                  <a:lnTo>
                    <a:pt x="293" y="1766"/>
                  </a:lnTo>
                  <a:lnTo>
                    <a:pt x="293" y="1766"/>
                  </a:lnTo>
                  <a:lnTo>
                    <a:pt x="282" y="1696"/>
                  </a:lnTo>
                  <a:lnTo>
                    <a:pt x="275" y="1646"/>
                  </a:lnTo>
                  <a:lnTo>
                    <a:pt x="273" y="1627"/>
                  </a:lnTo>
                  <a:lnTo>
                    <a:pt x="273" y="1616"/>
                  </a:lnTo>
                  <a:lnTo>
                    <a:pt x="273" y="1616"/>
                  </a:lnTo>
                  <a:lnTo>
                    <a:pt x="299" y="1473"/>
                  </a:lnTo>
                  <a:lnTo>
                    <a:pt x="323" y="1342"/>
                  </a:lnTo>
                  <a:lnTo>
                    <a:pt x="363" y="1332"/>
                  </a:lnTo>
                  <a:lnTo>
                    <a:pt x="333" y="953"/>
                  </a:lnTo>
                  <a:lnTo>
                    <a:pt x="348" y="898"/>
                  </a:lnTo>
                  <a:lnTo>
                    <a:pt x="348" y="853"/>
                  </a:lnTo>
                  <a:lnTo>
                    <a:pt x="457" y="873"/>
                  </a:lnTo>
                  <a:lnTo>
                    <a:pt x="477" y="858"/>
                  </a:lnTo>
                  <a:lnTo>
                    <a:pt x="477" y="858"/>
                  </a:lnTo>
                  <a:lnTo>
                    <a:pt x="493" y="863"/>
                  </a:lnTo>
                  <a:lnTo>
                    <a:pt x="522" y="873"/>
                  </a:lnTo>
                  <a:lnTo>
                    <a:pt x="522" y="873"/>
                  </a:lnTo>
                  <a:lnTo>
                    <a:pt x="528" y="874"/>
                  </a:lnTo>
                  <a:lnTo>
                    <a:pt x="535" y="875"/>
                  </a:lnTo>
                  <a:lnTo>
                    <a:pt x="547" y="874"/>
                  </a:lnTo>
                  <a:lnTo>
                    <a:pt x="557" y="872"/>
                  </a:lnTo>
                  <a:lnTo>
                    <a:pt x="559" y="870"/>
                  </a:lnTo>
                  <a:lnTo>
                    <a:pt x="562" y="868"/>
                  </a:lnTo>
                  <a:lnTo>
                    <a:pt x="562" y="868"/>
                  </a:lnTo>
                  <a:lnTo>
                    <a:pt x="567" y="862"/>
                  </a:lnTo>
                  <a:lnTo>
                    <a:pt x="573" y="853"/>
                  </a:lnTo>
                  <a:lnTo>
                    <a:pt x="582" y="843"/>
                  </a:lnTo>
                  <a:lnTo>
                    <a:pt x="607" y="828"/>
                  </a:lnTo>
                  <a:lnTo>
                    <a:pt x="651" y="828"/>
                  </a:lnTo>
                  <a:lnTo>
                    <a:pt x="651" y="828"/>
                  </a:lnTo>
                  <a:lnTo>
                    <a:pt x="658" y="837"/>
                  </a:lnTo>
                  <a:lnTo>
                    <a:pt x="671" y="857"/>
                  </a:lnTo>
                  <a:lnTo>
                    <a:pt x="679" y="868"/>
                  </a:lnTo>
                  <a:lnTo>
                    <a:pt x="688" y="877"/>
                  </a:lnTo>
                  <a:lnTo>
                    <a:pt x="695" y="884"/>
                  </a:lnTo>
                  <a:lnTo>
                    <a:pt x="699" y="887"/>
                  </a:lnTo>
                  <a:lnTo>
                    <a:pt x="701" y="888"/>
                  </a:lnTo>
                  <a:lnTo>
                    <a:pt x="701" y="888"/>
                  </a:lnTo>
                  <a:lnTo>
                    <a:pt x="706" y="888"/>
                  </a:lnTo>
                  <a:lnTo>
                    <a:pt x="715" y="887"/>
                  </a:lnTo>
                  <a:lnTo>
                    <a:pt x="741" y="883"/>
                  </a:lnTo>
                  <a:lnTo>
                    <a:pt x="776" y="875"/>
                  </a:lnTo>
                  <a:lnTo>
                    <a:pt x="814" y="867"/>
                  </a:lnTo>
                  <a:lnTo>
                    <a:pt x="852" y="857"/>
                  </a:lnTo>
                  <a:lnTo>
                    <a:pt x="885" y="848"/>
                  </a:lnTo>
                  <a:lnTo>
                    <a:pt x="909" y="839"/>
                  </a:lnTo>
                  <a:lnTo>
                    <a:pt x="916" y="836"/>
                  </a:lnTo>
                  <a:lnTo>
                    <a:pt x="920" y="833"/>
                  </a:lnTo>
                  <a:lnTo>
                    <a:pt x="920" y="833"/>
                  </a:lnTo>
                  <a:lnTo>
                    <a:pt x="923" y="826"/>
                  </a:lnTo>
                  <a:lnTo>
                    <a:pt x="925" y="816"/>
                  </a:lnTo>
                  <a:lnTo>
                    <a:pt x="931" y="789"/>
                  </a:lnTo>
                  <a:lnTo>
                    <a:pt x="933" y="777"/>
                  </a:lnTo>
                  <a:lnTo>
                    <a:pt x="933" y="766"/>
                  </a:lnTo>
                  <a:lnTo>
                    <a:pt x="933" y="757"/>
                  </a:lnTo>
                  <a:lnTo>
                    <a:pt x="931" y="755"/>
                  </a:lnTo>
                  <a:lnTo>
                    <a:pt x="930" y="753"/>
                  </a:lnTo>
                  <a:lnTo>
                    <a:pt x="930" y="753"/>
                  </a:lnTo>
                  <a:lnTo>
                    <a:pt x="925" y="753"/>
                  </a:lnTo>
                  <a:lnTo>
                    <a:pt x="916" y="755"/>
                  </a:lnTo>
                  <a:lnTo>
                    <a:pt x="884" y="759"/>
                  </a:lnTo>
                  <a:lnTo>
                    <a:pt x="792" y="778"/>
                  </a:lnTo>
                  <a:lnTo>
                    <a:pt x="661" y="808"/>
                  </a:lnTo>
                  <a:lnTo>
                    <a:pt x="592" y="808"/>
                  </a:lnTo>
                  <a:lnTo>
                    <a:pt x="577" y="788"/>
                  </a:lnTo>
                  <a:lnTo>
                    <a:pt x="577" y="788"/>
                  </a:lnTo>
                  <a:lnTo>
                    <a:pt x="574" y="788"/>
                  </a:lnTo>
                  <a:lnTo>
                    <a:pt x="571" y="789"/>
                  </a:lnTo>
                  <a:lnTo>
                    <a:pt x="567" y="788"/>
                  </a:lnTo>
                  <a:lnTo>
                    <a:pt x="567" y="788"/>
                  </a:lnTo>
                  <a:lnTo>
                    <a:pt x="561" y="787"/>
                  </a:lnTo>
                  <a:lnTo>
                    <a:pt x="552" y="788"/>
                  </a:lnTo>
                  <a:lnTo>
                    <a:pt x="537" y="788"/>
                  </a:lnTo>
                  <a:lnTo>
                    <a:pt x="537" y="788"/>
                  </a:lnTo>
                  <a:lnTo>
                    <a:pt x="528" y="787"/>
                  </a:lnTo>
                  <a:lnTo>
                    <a:pt x="523" y="787"/>
                  </a:lnTo>
                  <a:lnTo>
                    <a:pt x="517" y="788"/>
                  </a:lnTo>
                  <a:lnTo>
                    <a:pt x="517" y="788"/>
                  </a:lnTo>
                  <a:lnTo>
                    <a:pt x="511" y="791"/>
                  </a:lnTo>
                  <a:lnTo>
                    <a:pt x="506" y="794"/>
                  </a:lnTo>
                  <a:lnTo>
                    <a:pt x="502" y="798"/>
                  </a:lnTo>
                  <a:lnTo>
                    <a:pt x="492" y="783"/>
                  </a:lnTo>
                  <a:lnTo>
                    <a:pt x="492" y="783"/>
                  </a:lnTo>
                  <a:lnTo>
                    <a:pt x="470" y="782"/>
                  </a:lnTo>
                  <a:lnTo>
                    <a:pt x="450" y="781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00" y="768"/>
                  </a:lnTo>
                  <a:lnTo>
                    <a:pt x="383" y="763"/>
                  </a:lnTo>
                  <a:lnTo>
                    <a:pt x="368" y="708"/>
                  </a:lnTo>
                  <a:lnTo>
                    <a:pt x="403" y="678"/>
                  </a:lnTo>
                  <a:lnTo>
                    <a:pt x="403" y="658"/>
                  </a:lnTo>
                  <a:lnTo>
                    <a:pt x="403" y="658"/>
                  </a:lnTo>
                  <a:lnTo>
                    <a:pt x="420" y="667"/>
                  </a:lnTo>
                  <a:lnTo>
                    <a:pt x="434" y="673"/>
                  </a:lnTo>
                  <a:lnTo>
                    <a:pt x="447" y="678"/>
                  </a:lnTo>
                  <a:lnTo>
                    <a:pt x="447" y="678"/>
                  </a:lnTo>
                  <a:lnTo>
                    <a:pt x="454" y="678"/>
                  </a:lnTo>
                  <a:lnTo>
                    <a:pt x="460" y="678"/>
                  </a:lnTo>
                  <a:lnTo>
                    <a:pt x="474" y="675"/>
                  </a:lnTo>
                  <a:lnTo>
                    <a:pt x="484" y="671"/>
                  </a:lnTo>
                  <a:lnTo>
                    <a:pt x="487" y="668"/>
                  </a:lnTo>
                  <a:lnTo>
                    <a:pt x="487" y="668"/>
                  </a:lnTo>
                  <a:lnTo>
                    <a:pt x="488" y="667"/>
                  </a:lnTo>
                  <a:lnTo>
                    <a:pt x="491" y="663"/>
                  </a:lnTo>
                  <a:lnTo>
                    <a:pt x="496" y="660"/>
                  </a:lnTo>
                  <a:lnTo>
                    <a:pt x="498" y="658"/>
                  </a:lnTo>
                  <a:lnTo>
                    <a:pt x="502" y="658"/>
                  </a:lnTo>
                  <a:lnTo>
                    <a:pt x="502" y="658"/>
                  </a:lnTo>
                  <a:lnTo>
                    <a:pt x="511" y="657"/>
                  </a:lnTo>
                  <a:lnTo>
                    <a:pt x="521" y="655"/>
                  </a:lnTo>
                  <a:lnTo>
                    <a:pt x="528" y="652"/>
                  </a:lnTo>
                  <a:lnTo>
                    <a:pt x="531" y="650"/>
                  </a:lnTo>
                  <a:lnTo>
                    <a:pt x="532" y="648"/>
                  </a:lnTo>
                  <a:lnTo>
                    <a:pt x="532" y="648"/>
                  </a:lnTo>
                  <a:lnTo>
                    <a:pt x="533" y="644"/>
                  </a:lnTo>
                  <a:lnTo>
                    <a:pt x="532" y="639"/>
                  </a:lnTo>
                  <a:lnTo>
                    <a:pt x="532" y="634"/>
                  </a:lnTo>
                  <a:lnTo>
                    <a:pt x="532" y="624"/>
                  </a:lnTo>
                  <a:lnTo>
                    <a:pt x="537" y="624"/>
                  </a:lnTo>
                  <a:lnTo>
                    <a:pt x="557" y="639"/>
                  </a:lnTo>
                  <a:lnTo>
                    <a:pt x="557" y="639"/>
                  </a:lnTo>
                  <a:lnTo>
                    <a:pt x="561" y="640"/>
                  </a:lnTo>
                  <a:lnTo>
                    <a:pt x="564" y="640"/>
                  </a:lnTo>
                  <a:lnTo>
                    <a:pt x="567" y="639"/>
                  </a:lnTo>
                  <a:lnTo>
                    <a:pt x="567" y="639"/>
                  </a:lnTo>
                  <a:lnTo>
                    <a:pt x="568" y="636"/>
                  </a:lnTo>
                  <a:lnTo>
                    <a:pt x="569" y="634"/>
                  </a:lnTo>
                  <a:lnTo>
                    <a:pt x="568" y="631"/>
                  </a:lnTo>
                  <a:lnTo>
                    <a:pt x="567" y="629"/>
                  </a:lnTo>
                  <a:lnTo>
                    <a:pt x="567" y="629"/>
                  </a:lnTo>
                  <a:lnTo>
                    <a:pt x="563" y="625"/>
                  </a:lnTo>
                  <a:lnTo>
                    <a:pt x="561" y="620"/>
                  </a:lnTo>
                  <a:lnTo>
                    <a:pt x="557" y="614"/>
                  </a:lnTo>
                  <a:lnTo>
                    <a:pt x="661" y="549"/>
                  </a:lnTo>
                  <a:lnTo>
                    <a:pt x="661" y="549"/>
                  </a:lnTo>
                  <a:lnTo>
                    <a:pt x="665" y="552"/>
                  </a:lnTo>
                  <a:lnTo>
                    <a:pt x="674" y="561"/>
                  </a:lnTo>
                  <a:lnTo>
                    <a:pt x="680" y="566"/>
                  </a:lnTo>
                  <a:lnTo>
                    <a:pt x="686" y="570"/>
                  </a:lnTo>
                  <a:lnTo>
                    <a:pt x="694" y="572"/>
                  </a:lnTo>
                  <a:lnTo>
                    <a:pt x="701" y="574"/>
                  </a:lnTo>
                  <a:lnTo>
                    <a:pt x="701" y="574"/>
                  </a:lnTo>
                  <a:lnTo>
                    <a:pt x="709" y="572"/>
                  </a:lnTo>
                  <a:lnTo>
                    <a:pt x="714" y="571"/>
                  </a:lnTo>
                  <a:lnTo>
                    <a:pt x="719" y="569"/>
                  </a:lnTo>
                  <a:lnTo>
                    <a:pt x="722" y="566"/>
                  </a:lnTo>
                  <a:lnTo>
                    <a:pt x="725" y="561"/>
                  </a:lnTo>
                  <a:lnTo>
                    <a:pt x="727" y="556"/>
                  </a:lnTo>
                  <a:lnTo>
                    <a:pt x="731" y="544"/>
                  </a:lnTo>
                  <a:lnTo>
                    <a:pt x="731" y="544"/>
                  </a:lnTo>
                  <a:lnTo>
                    <a:pt x="732" y="536"/>
                  </a:lnTo>
                  <a:lnTo>
                    <a:pt x="732" y="528"/>
                  </a:lnTo>
                  <a:lnTo>
                    <a:pt x="730" y="518"/>
                  </a:lnTo>
                  <a:lnTo>
                    <a:pt x="727" y="509"/>
                  </a:lnTo>
                  <a:lnTo>
                    <a:pt x="724" y="500"/>
                  </a:lnTo>
                  <a:lnTo>
                    <a:pt x="717" y="493"/>
                  </a:lnTo>
                  <a:lnTo>
                    <a:pt x="710" y="488"/>
                  </a:lnTo>
                  <a:lnTo>
                    <a:pt x="706" y="485"/>
                  </a:lnTo>
                  <a:lnTo>
                    <a:pt x="701" y="484"/>
                  </a:lnTo>
                  <a:lnTo>
                    <a:pt x="701" y="484"/>
                  </a:lnTo>
                  <a:lnTo>
                    <a:pt x="691" y="483"/>
                  </a:lnTo>
                  <a:lnTo>
                    <a:pt x="683" y="483"/>
                  </a:lnTo>
                  <a:lnTo>
                    <a:pt x="674" y="483"/>
                  </a:lnTo>
                  <a:lnTo>
                    <a:pt x="668" y="485"/>
                  </a:lnTo>
                  <a:lnTo>
                    <a:pt x="661" y="488"/>
                  </a:lnTo>
                  <a:lnTo>
                    <a:pt x="656" y="490"/>
                  </a:lnTo>
                  <a:lnTo>
                    <a:pt x="653" y="494"/>
                  </a:lnTo>
                  <a:lnTo>
                    <a:pt x="651" y="499"/>
                  </a:lnTo>
                  <a:lnTo>
                    <a:pt x="651" y="499"/>
                  </a:lnTo>
                  <a:lnTo>
                    <a:pt x="650" y="510"/>
                  </a:lnTo>
                  <a:lnTo>
                    <a:pt x="650" y="521"/>
                  </a:lnTo>
                  <a:lnTo>
                    <a:pt x="651" y="534"/>
                  </a:lnTo>
                  <a:lnTo>
                    <a:pt x="537" y="594"/>
                  </a:lnTo>
                  <a:lnTo>
                    <a:pt x="537" y="594"/>
                  </a:lnTo>
                  <a:lnTo>
                    <a:pt x="537" y="595"/>
                  </a:lnTo>
                  <a:lnTo>
                    <a:pt x="536" y="595"/>
                  </a:lnTo>
                  <a:lnTo>
                    <a:pt x="532" y="596"/>
                  </a:lnTo>
                  <a:lnTo>
                    <a:pt x="522" y="594"/>
                  </a:lnTo>
                  <a:lnTo>
                    <a:pt x="522" y="594"/>
                  </a:lnTo>
                  <a:lnTo>
                    <a:pt x="486" y="584"/>
                  </a:lnTo>
                  <a:lnTo>
                    <a:pt x="462" y="579"/>
                  </a:lnTo>
                  <a:lnTo>
                    <a:pt x="403" y="604"/>
                  </a:lnTo>
                  <a:lnTo>
                    <a:pt x="398" y="594"/>
                  </a:lnTo>
                  <a:lnTo>
                    <a:pt x="398" y="594"/>
                  </a:lnTo>
                  <a:lnTo>
                    <a:pt x="389" y="596"/>
                  </a:lnTo>
                  <a:lnTo>
                    <a:pt x="368" y="601"/>
                  </a:lnTo>
                  <a:lnTo>
                    <a:pt x="338" y="609"/>
                  </a:lnTo>
                  <a:lnTo>
                    <a:pt x="313" y="549"/>
                  </a:lnTo>
                  <a:lnTo>
                    <a:pt x="278" y="519"/>
                  </a:lnTo>
                  <a:lnTo>
                    <a:pt x="258" y="509"/>
                  </a:lnTo>
                  <a:lnTo>
                    <a:pt x="258" y="509"/>
                  </a:lnTo>
                  <a:lnTo>
                    <a:pt x="265" y="501"/>
                  </a:lnTo>
                  <a:lnTo>
                    <a:pt x="267" y="496"/>
                  </a:lnTo>
                  <a:lnTo>
                    <a:pt x="268" y="494"/>
                  </a:lnTo>
                  <a:lnTo>
                    <a:pt x="268" y="494"/>
                  </a:lnTo>
                  <a:lnTo>
                    <a:pt x="266" y="490"/>
                  </a:lnTo>
                  <a:lnTo>
                    <a:pt x="260" y="484"/>
                  </a:lnTo>
                  <a:lnTo>
                    <a:pt x="253" y="474"/>
                  </a:lnTo>
                  <a:lnTo>
                    <a:pt x="273" y="449"/>
                  </a:lnTo>
                  <a:lnTo>
                    <a:pt x="273" y="449"/>
                  </a:lnTo>
                  <a:lnTo>
                    <a:pt x="273" y="449"/>
                  </a:lnTo>
                  <a:lnTo>
                    <a:pt x="275" y="449"/>
                  </a:lnTo>
                  <a:lnTo>
                    <a:pt x="283" y="459"/>
                  </a:lnTo>
                  <a:lnTo>
                    <a:pt x="283" y="459"/>
                  </a:lnTo>
                  <a:lnTo>
                    <a:pt x="292" y="468"/>
                  </a:lnTo>
                  <a:lnTo>
                    <a:pt x="299" y="474"/>
                  </a:lnTo>
                  <a:lnTo>
                    <a:pt x="303" y="476"/>
                  </a:lnTo>
                  <a:lnTo>
                    <a:pt x="306" y="476"/>
                  </a:lnTo>
                  <a:lnTo>
                    <a:pt x="307" y="476"/>
                  </a:lnTo>
                  <a:lnTo>
                    <a:pt x="308" y="474"/>
                  </a:lnTo>
                  <a:lnTo>
                    <a:pt x="308" y="474"/>
                  </a:lnTo>
                  <a:lnTo>
                    <a:pt x="309" y="455"/>
                  </a:lnTo>
                  <a:lnTo>
                    <a:pt x="311" y="445"/>
                  </a:lnTo>
                  <a:lnTo>
                    <a:pt x="312" y="441"/>
                  </a:lnTo>
                  <a:lnTo>
                    <a:pt x="313" y="439"/>
                  </a:lnTo>
                  <a:lnTo>
                    <a:pt x="313" y="439"/>
                  </a:lnTo>
                  <a:lnTo>
                    <a:pt x="319" y="433"/>
                  </a:lnTo>
                  <a:lnTo>
                    <a:pt x="323" y="429"/>
                  </a:lnTo>
                  <a:lnTo>
                    <a:pt x="323" y="429"/>
                  </a:lnTo>
                  <a:lnTo>
                    <a:pt x="323" y="420"/>
                  </a:lnTo>
                  <a:lnTo>
                    <a:pt x="323" y="402"/>
                  </a:lnTo>
                  <a:lnTo>
                    <a:pt x="323" y="383"/>
                  </a:lnTo>
                  <a:lnTo>
                    <a:pt x="323" y="374"/>
                  </a:lnTo>
                  <a:lnTo>
                    <a:pt x="323" y="374"/>
                  </a:lnTo>
                  <a:lnTo>
                    <a:pt x="327" y="360"/>
                  </a:lnTo>
                  <a:lnTo>
                    <a:pt x="328" y="352"/>
                  </a:lnTo>
                  <a:lnTo>
                    <a:pt x="328" y="347"/>
                  </a:lnTo>
                  <a:lnTo>
                    <a:pt x="328" y="344"/>
                  </a:lnTo>
                  <a:lnTo>
                    <a:pt x="328" y="344"/>
                  </a:lnTo>
                  <a:lnTo>
                    <a:pt x="321" y="324"/>
                  </a:lnTo>
                  <a:lnTo>
                    <a:pt x="313" y="304"/>
                  </a:lnTo>
                  <a:lnTo>
                    <a:pt x="313" y="304"/>
                  </a:lnTo>
                  <a:lnTo>
                    <a:pt x="309" y="291"/>
                  </a:lnTo>
                  <a:lnTo>
                    <a:pt x="308" y="283"/>
                  </a:lnTo>
                  <a:lnTo>
                    <a:pt x="308" y="279"/>
                  </a:lnTo>
                  <a:lnTo>
                    <a:pt x="308" y="279"/>
                  </a:lnTo>
                  <a:lnTo>
                    <a:pt x="308" y="277"/>
                  </a:lnTo>
                  <a:lnTo>
                    <a:pt x="306" y="272"/>
                  </a:lnTo>
                  <a:lnTo>
                    <a:pt x="298" y="258"/>
                  </a:lnTo>
                  <a:lnTo>
                    <a:pt x="288" y="239"/>
                  </a:lnTo>
                  <a:lnTo>
                    <a:pt x="288" y="239"/>
                  </a:lnTo>
                  <a:lnTo>
                    <a:pt x="277" y="219"/>
                  </a:lnTo>
                  <a:lnTo>
                    <a:pt x="278" y="219"/>
                  </a:lnTo>
                  <a:lnTo>
                    <a:pt x="263" y="180"/>
                  </a:lnTo>
                  <a:lnTo>
                    <a:pt x="233" y="80"/>
                  </a:lnTo>
                  <a:lnTo>
                    <a:pt x="233" y="80"/>
                  </a:lnTo>
                  <a:lnTo>
                    <a:pt x="233" y="64"/>
                  </a:lnTo>
                  <a:lnTo>
                    <a:pt x="235" y="52"/>
                  </a:lnTo>
                  <a:lnTo>
                    <a:pt x="233" y="45"/>
                  </a:lnTo>
                  <a:lnTo>
                    <a:pt x="233" y="45"/>
                  </a:lnTo>
                  <a:lnTo>
                    <a:pt x="232" y="40"/>
                  </a:lnTo>
                  <a:lnTo>
                    <a:pt x="231" y="32"/>
                  </a:lnTo>
                  <a:lnTo>
                    <a:pt x="230" y="29"/>
                  </a:lnTo>
                  <a:lnTo>
                    <a:pt x="227" y="24"/>
                  </a:lnTo>
                  <a:lnTo>
                    <a:pt x="224" y="20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1" y="7"/>
                  </a:lnTo>
                  <a:lnTo>
                    <a:pt x="206" y="4"/>
                  </a:lnTo>
                  <a:lnTo>
                    <a:pt x="204" y="2"/>
                  </a:lnTo>
                  <a:lnTo>
                    <a:pt x="199" y="1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75" y="0"/>
                  </a:lnTo>
                  <a:lnTo>
                    <a:pt x="168" y="2"/>
                  </a:lnTo>
                  <a:lnTo>
                    <a:pt x="164" y="5"/>
                  </a:lnTo>
                  <a:lnTo>
                    <a:pt x="160" y="10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9" y="20"/>
                  </a:lnTo>
                  <a:lnTo>
                    <a:pt x="159" y="20"/>
                  </a:lnTo>
                  <a:lnTo>
                    <a:pt x="154" y="17"/>
                  </a:lnTo>
                  <a:lnTo>
                    <a:pt x="139" y="12"/>
                  </a:lnTo>
                  <a:lnTo>
                    <a:pt x="131" y="11"/>
                  </a:lnTo>
                  <a:lnTo>
                    <a:pt x="122" y="10"/>
                  </a:lnTo>
                  <a:lnTo>
                    <a:pt x="113" y="9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97" y="12"/>
                  </a:lnTo>
                  <a:lnTo>
                    <a:pt x="92" y="17"/>
                  </a:lnTo>
                  <a:lnTo>
                    <a:pt x="87" y="24"/>
                  </a:lnTo>
                  <a:lnTo>
                    <a:pt x="84" y="29"/>
                  </a:lnTo>
                  <a:lnTo>
                    <a:pt x="80" y="40"/>
                  </a:lnTo>
                  <a:lnTo>
                    <a:pt x="7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4" y="45"/>
                  </a:lnTo>
                  <a:lnTo>
                    <a:pt x="39" y="46"/>
                  </a:lnTo>
                  <a:lnTo>
                    <a:pt x="34" y="49"/>
                  </a:lnTo>
                  <a:lnTo>
                    <a:pt x="31" y="51"/>
                  </a:lnTo>
                  <a:lnTo>
                    <a:pt x="26" y="55"/>
                  </a:lnTo>
                  <a:lnTo>
                    <a:pt x="22" y="60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2" y="82"/>
                  </a:lnTo>
                  <a:lnTo>
                    <a:pt x="11" y="87"/>
                  </a:lnTo>
                  <a:lnTo>
                    <a:pt x="12" y="91"/>
                  </a:lnTo>
                  <a:lnTo>
                    <a:pt x="13" y="94"/>
                  </a:lnTo>
                  <a:lnTo>
                    <a:pt x="17" y="97"/>
                  </a:lnTo>
                  <a:lnTo>
                    <a:pt x="20" y="100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3"/>
                  </a:lnTo>
                  <a:lnTo>
                    <a:pt x="27" y="127"/>
                  </a:lnTo>
                  <a:lnTo>
                    <a:pt x="42" y="162"/>
                  </a:lnTo>
                  <a:lnTo>
                    <a:pt x="64" y="210"/>
                  </a:lnTo>
                  <a:lnTo>
                    <a:pt x="79" y="294"/>
                  </a:lnTo>
                  <a:lnTo>
                    <a:pt x="80" y="293"/>
                  </a:lnTo>
                  <a:lnTo>
                    <a:pt x="80" y="293"/>
                  </a:lnTo>
                  <a:lnTo>
                    <a:pt x="79" y="304"/>
                  </a:lnTo>
                  <a:lnTo>
                    <a:pt x="79" y="304"/>
                  </a:lnTo>
                  <a:lnTo>
                    <a:pt x="79" y="311"/>
                  </a:lnTo>
                  <a:lnTo>
                    <a:pt x="82" y="321"/>
                  </a:lnTo>
                  <a:lnTo>
                    <a:pt x="87" y="344"/>
                  </a:lnTo>
                  <a:lnTo>
                    <a:pt x="94" y="374"/>
                  </a:lnTo>
                  <a:lnTo>
                    <a:pt x="94" y="374"/>
                  </a:lnTo>
                  <a:lnTo>
                    <a:pt x="100" y="382"/>
                  </a:lnTo>
                  <a:lnTo>
                    <a:pt x="109" y="389"/>
                  </a:lnTo>
                  <a:lnTo>
                    <a:pt x="109" y="389"/>
                  </a:lnTo>
                  <a:lnTo>
                    <a:pt x="114" y="395"/>
                  </a:lnTo>
                  <a:lnTo>
                    <a:pt x="125" y="407"/>
                  </a:lnTo>
                  <a:lnTo>
                    <a:pt x="139" y="424"/>
                  </a:lnTo>
                  <a:lnTo>
                    <a:pt x="139" y="4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793D3816-695F-E59C-1003-F6F046E7E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719138"/>
              <a:ext cx="388938" cy="271463"/>
            </a:xfrm>
            <a:custGeom>
              <a:avLst/>
              <a:gdLst>
                <a:gd name="T0" fmla="*/ 61 w 245"/>
                <a:gd name="T1" fmla="*/ 6 h 171"/>
                <a:gd name="T2" fmla="*/ 26 w 245"/>
                <a:gd name="T3" fmla="*/ 6 h 171"/>
                <a:gd name="T4" fmla="*/ 24 w 245"/>
                <a:gd name="T5" fmla="*/ 0 h 171"/>
                <a:gd name="T6" fmla="*/ 21 w 245"/>
                <a:gd name="T7" fmla="*/ 0 h 171"/>
                <a:gd name="T8" fmla="*/ 16 w 245"/>
                <a:gd name="T9" fmla="*/ 6 h 171"/>
                <a:gd name="T10" fmla="*/ 11 w 245"/>
                <a:gd name="T11" fmla="*/ 15 h 171"/>
                <a:gd name="T12" fmla="*/ 2 w 245"/>
                <a:gd name="T13" fmla="*/ 23 h 171"/>
                <a:gd name="T14" fmla="*/ 1 w 245"/>
                <a:gd name="T15" fmla="*/ 26 h 171"/>
                <a:gd name="T16" fmla="*/ 0 w 245"/>
                <a:gd name="T17" fmla="*/ 27 h 171"/>
                <a:gd name="T18" fmla="*/ 11 w 245"/>
                <a:gd name="T19" fmla="*/ 31 h 171"/>
                <a:gd name="T20" fmla="*/ 19 w 245"/>
                <a:gd name="T21" fmla="*/ 32 h 171"/>
                <a:gd name="T22" fmla="*/ 48 w 245"/>
                <a:gd name="T23" fmla="*/ 36 h 171"/>
                <a:gd name="T24" fmla="*/ 78 w 245"/>
                <a:gd name="T25" fmla="*/ 40 h 171"/>
                <a:gd name="T26" fmla="*/ 86 w 245"/>
                <a:gd name="T27" fmla="*/ 41 h 171"/>
                <a:gd name="T28" fmla="*/ 150 w 245"/>
                <a:gd name="T29" fmla="*/ 61 h 171"/>
                <a:gd name="T30" fmla="*/ 158 w 245"/>
                <a:gd name="T31" fmla="*/ 63 h 171"/>
                <a:gd name="T32" fmla="*/ 175 w 245"/>
                <a:gd name="T33" fmla="*/ 72 h 171"/>
                <a:gd name="T34" fmla="*/ 180 w 245"/>
                <a:gd name="T35" fmla="*/ 76 h 171"/>
                <a:gd name="T36" fmla="*/ 190 w 245"/>
                <a:gd name="T37" fmla="*/ 83 h 171"/>
                <a:gd name="T38" fmla="*/ 195 w 245"/>
                <a:gd name="T39" fmla="*/ 89 h 171"/>
                <a:gd name="T40" fmla="*/ 195 w 245"/>
                <a:gd name="T41" fmla="*/ 91 h 171"/>
                <a:gd name="T42" fmla="*/ 190 w 245"/>
                <a:gd name="T43" fmla="*/ 98 h 171"/>
                <a:gd name="T44" fmla="*/ 190 w 245"/>
                <a:gd name="T45" fmla="*/ 101 h 171"/>
                <a:gd name="T46" fmla="*/ 190 w 245"/>
                <a:gd name="T47" fmla="*/ 111 h 171"/>
                <a:gd name="T48" fmla="*/ 245 w 245"/>
                <a:gd name="T49" fmla="*/ 156 h 171"/>
                <a:gd name="T50" fmla="*/ 240 w 245"/>
                <a:gd name="T51" fmla="*/ 136 h 171"/>
                <a:gd name="T52" fmla="*/ 220 w 245"/>
                <a:gd name="T53" fmla="*/ 106 h 171"/>
                <a:gd name="T54" fmla="*/ 219 w 245"/>
                <a:gd name="T55" fmla="*/ 101 h 171"/>
                <a:gd name="T56" fmla="*/ 218 w 245"/>
                <a:gd name="T57" fmla="*/ 89 h 171"/>
                <a:gd name="T58" fmla="*/ 215 w 245"/>
                <a:gd name="T59" fmla="*/ 86 h 171"/>
                <a:gd name="T60" fmla="*/ 213 w 245"/>
                <a:gd name="T61" fmla="*/ 83 h 171"/>
                <a:gd name="T62" fmla="*/ 210 w 245"/>
                <a:gd name="T63" fmla="*/ 71 h 171"/>
                <a:gd name="T64" fmla="*/ 208 w 245"/>
                <a:gd name="T65" fmla="*/ 63 h 171"/>
                <a:gd name="T66" fmla="*/ 200 w 245"/>
                <a:gd name="T67" fmla="*/ 56 h 171"/>
                <a:gd name="T68" fmla="*/ 194 w 245"/>
                <a:gd name="T69" fmla="*/ 53 h 171"/>
                <a:gd name="T70" fmla="*/ 188 w 245"/>
                <a:gd name="T71" fmla="*/ 56 h 171"/>
                <a:gd name="T72" fmla="*/ 185 w 245"/>
                <a:gd name="T73" fmla="*/ 56 h 171"/>
                <a:gd name="T74" fmla="*/ 178 w 245"/>
                <a:gd name="T75" fmla="*/ 53 h 171"/>
                <a:gd name="T76" fmla="*/ 155 w 245"/>
                <a:gd name="T77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5" h="171">
                  <a:moveTo>
                    <a:pt x="155" y="31"/>
                  </a:moveTo>
                  <a:lnTo>
                    <a:pt x="61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3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1" y="15"/>
                  </a:lnTo>
                  <a:lnTo>
                    <a:pt x="6" y="21"/>
                  </a:lnTo>
                  <a:lnTo>
                    <a:pt x="2" y="23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9" y="32"/>
                  </a:lnTo>
                  <a:lnTo>
                    <a:pt x="27" y="35"/>
                  </a:lnTo>
                  <a:lnTo>
                    <a:pt x="48" y="36"/>
                  </a:lnTo>
                  <a:lnTo>
                    <a:pt x="70" y="37"/>
                  </a:lnTo>
                  <a:lnTo>
                    <a:pt x="78" y="40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122" y="52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8" y="63"/>
                  </a:lnTo>
                  <a:lnTo>
                    <a:pt x="168" y="67"/>
                  </a:lnTo>
                  <a:lnTo>
                    <a:pt x="175" y="72"/>
                  </a:lnTo>
                  <a:lnTo>
                    <a:pt x="180" y="76"/>
                  </a:lnTo>
                  <a:lnTo>
                    <a:pt x="180" y="76"/>
                  </a:lnTo>
                  <a:lnTo>
                    <a:pt x="184" y="80"/>
                  </a:lnTo>
                  <a:lnTo>
                    <a:pt x="190" y="83"/>
                  </a:lnTo>
                  <a:lnTo>
                    <a:pt x="194" y="88"/>
                  </a:lnTo>
                  <a:lnTo>
                    <a:pt x="195" y="89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91" y="96"/>
                  </a:lnTo>
                  <a:lnTo>
                    <a:pt x="190" y="98"/>
                  </a:lnTo>
                  <a:lnTo>
                    <a:pt x="190" y="101"/>
                  </a:lnTo>
                  <a:lnTo>
                    <a:pt x="190" y="101"/>
                  </a:lnTo>
                  <a:lnTo>
                    <a:pt x="190" y="107"/>
                  </a:lnTo>
                  <a:lnTo>
                    <a:pt x="190" y="111"/>
                  </a:lnTo>
                  <a:lnTo>
                    <a:pt x="210" y="171"/>
                  </a:lnTo>
                  <a:lnTo>
                    <a:pt x="245" y="156"/>
                  </a:lnTo>
                  <a:lnTo>
                    <a:pt x="240" y="136"/>
                  </a:lnTo>
                  <a:lnTo>
                    <a:pt x="240" y="136"/>
                  </a:lnTo>
                  <a:lnTo>
                    <a:pt x="230" y="122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19" y="101"/>
                  </a:lnTo>
                  <a:lnTo>
                    <a:pt x="219" y="96"/>
                  </a:lnTo>
                  <a:lnTo>
                    <a:pt x="218" y="89"/>
                  </a:lnTo>
                  <a:lnTo>
                    <a:pt x="216" y="87"/>
                  </a:lnTo>
                  <a:lnTo>
                    <a:pt x="215" y="86"/>
                  </a:lnTo>
                  <a:lnTo>
                    <a:pt x="215" y="86"/>
                  </a:lnTo>
                  <a:lnTo>
                    <a:pt x="213" y="83"/>
                  </a:lnTo>
                  <a:lnTo>
                    <a:pt x="211" y="80"/>
                  </a:lnTo>
                  <a:lnTo>
                    <a:pt x="210" y="71"/>
                  </a:lnTo>
                  <a:lnTo>
                    <a:pt x="210" y="71"/>
                  </a:lnTo>
                  <a:lnTo>
                    <a:pt x="208" y="63"/>
                  </a:lnTo>
                  <a:lnTo>
                    <a:pt x="205" y="60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194" y="53"/>
                  </a:lnTo>
                  <a:lnTo>
                    <a:pt x="190" y="55"/>
                  </a:lnTo>
                  <a:lnTo>
                    <a:pt x="188" y="56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0" y="55"/>
                  </a:lnTo>
                  <a:lnTo>
                    <a:pt x="178" y="53"/>
                  </a:lnTo>
                  <a:lnTo>
                    <a:pt x="175" y="51"/>
                  </a:lnTo>
                  <a:lnTo>
                    <a:pt x="155" y="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6B33344-4BA7-22EF-5EE3-8977FFF022C4}"/>
              </a:ext>
            </a:extLst>
          </p:cNvPr>
          <p:cNvGrpSpPr/>
          <p:nvPr/>
        </p:nvGrpSpPr>
        <p:grpSpPr>
          <a:xfrm>
            <a:off x="7656695" y="981550"/>
            <a:ext cx="1162297" cy="2442581"/>
            <a:chOff x="201613" y="9525"/>
            <a:chExt cx="1470025" cy="308927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65BD139-655B-3AE5-0EF6-6667582190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613" y="9525"/>
              <a:ext cx="1470025" cy="3089275"/>
            </a:xfrm>
            <a:custGeom>
              <a:avLst/>
              <a:gdLst>
                <a:gd name="T0" fmla="*/ 116 w 926"/>
                <a:gd name="T1" fmla="*/ 460 h 1946"/>
                <a:gd name="T2" fmla="*/ 42 w 926"/>
                <a:gd name="T3" fmla="*/ 549 h 1946"/>
                <a:gd name="T4" fmla="*/ 58 w 926"/>
                <a:gd name="T5" fmla="*/ 821 h 1946"/>
                <a:gd name="T6" fmla="*/ 87 w 926"/>
                <a:gd name="T7" fmla="*/ 1439 h 1946"/>
                <a:gd name="T8" fmla="*/ 65 w 926"/>
                <a:gd name="T9" fmla="*/ 1595 h 1946"/>
                <a:gd name="T10" fmla="*/ 70 w 926"/>
                <a:gd name="T11" fmla="*/ 1885 h 1946"/>
                <a:gd name="T12" fmla="*/ 129 w 926"/>
                <a:gd name="T13" fmla="*/ 1921 h 1946"/>
                <a:gd name="T14" fmla="*/ 260 w 926"/>
                <a:gd name="T15" fmla="*/ 1946 h 1946"/>
                <a:gd name="T16" fmla="*/ 289 w 926"/>
                <a:gd name="T17" fmla="*/ 1920 h 1946"/>
                <a:gd name="T18" fmla="*/ 211 w 926"/>
                <a:gd name="T19" fmla="*/ 1843 h 1946"/>
                <a:gd name="T20" fmla="*/ 299 w 926"/>
                <a:gd name="T21" fmla="*/ 1835 h 1946"/>
                <a:gd name="T22" fmla="*/ 363 w 926"/>
                <a:gd name="T23" fmla="*/ 1815 h 1946"/>
                <a:gd name="T24" fmla="*/ 276 w 926"/>
                <a:gd name="T25" fmla="*/ 1784 h 1946"/>
                <a:gd name="T26" fmla="*/ 220 w 926"/>
                <a:gd name="T27" fmla="*/ 1686 h 1946"/>
                <a:gd name="T28" fmla="*/ 244 w 926"/>
                <a:gd name="T29" fmla="*/ 1464 h 1946"/>
                <a:gd name="T30" fmla="*/ 323 w 926"/>
                <a:gd name="T31" fmla="*/ 882 h 1946"/>
                <a:gd name="T32" fmla="*/ 343 w 926"/>
                <a:gd name="T33" fmla="*/ 827 h 1946"/>
                <a:gd name="T34" fmla="*/ 468 w 926"/>
                <a:gd name="T35" fmla="*/ 827 h 1946"/>
                <a:gd name="T36" fmla="*/ 510 w 926"/>
                <a:gd name="T37" fmla="*/ 851 h 1946"/>
                <a:gd name="T38" fmla="*/ 550 w 926"/>
                <a:gd name="T39" fmla="*/ 850 h 1946"/>
                <a:gd name="T40" fmla="*/ 577 w 926"/>
                <a:gd name="T41" fmla="*/ 842 h 1946"/>
                <a:gd name="T42" fmla="*/ 615 w 926"/>
                <a:gd name="T43" fmla="*/ 831 h 1946"/>
                <a:gd name="T44" fmla="*/ 647 w 926"/>
                <a:gd name="T45" fmla="*/ 851 h 1946"/>
                <a:gd name="T46" fmla="*/ 712 w 926"/>
                <a:gd name="T47" fmla="*/ 921 h 1946"/>
                <a:gd name="T48" fmla="*/ 916 w 926"/>
                <a:gd name="T49" fmla="*/ 892 h 1946"/>
                <a:gd name="T50" fmla="*/ 861 w 926"/>
                <a:gd name="T51" fmla="*/ 797 h 1946"/>
                <a:gd name="T52" fmla="*/ 836 w 926"/>
                <a:gd name="T53" fmla="*/ 752 h 1946"/>
                <a:gd name="T54" fmla="*/ 652 w 926"/>
                <a:gd name="T55" fmla="*/ 742 h 1946"/>
                <a:gd name="T56" fmla="*/ 629 w 926"/>
                <a:gd name="T57" fmla="*/ 704 h 1946"/>
                <a:gd name="T58" fmla="*/ 532 w 926"/>
                <a:gd name="T59" fmla="*/ 669 h 1946"/>
                <a:gd name="T60" fmla="*/ 313 w 926"/>
                <a:gd name="T61" fmla="*/ 588 h 1946"/>
                <a:gd name="T62" fmla="*/ 326 w 926"/>
                <a:gd name="T63" fmla="*/ 569 h 1946"/>
                <a:gd name="T64" fmla="*/ 301 w 926"/>
                <a:gd name="T65" fmla="*/ 527 h 1946"/>
                <a:gd name="T66" fmla="*/ 271 w 926"/>
                <a:gd name="T67" fmla="*/ 512 h 1946"/>
                <a:gd name="T68" fmla="*/ 269 w 926"/>
                <a:gd name="T69" fmla="*/ 488 h 1946"/>
                <a:gd name="T70" fmla="*/ 322 w 926"/>
                <a:gd name="T71" fmla="*/ 490 h 1946"/>
                <a:gd name="T72" fmla="*/ 358 w 926"/>
                <a:gd name="T73" fmla="*/ 443 h 1946"/>
                <a:gd name="T74" fmla="*/ 366 w 926"/>
                <a:gd name="T75" fmla="*/ 421 h 1946"/>
                <a:gd name="T76" fmla="*/ 369 w 926"/>
                <a:gd name="T77" fmla="*/ 381 h 1946"/>
                <a:gd name="T78" fmla="*/ 389 w 926"/>
                <a:gd name="T79" fmla="*/ 295 h 1946"/>
                <a:gd name="T80" fmla="*/ 378 w 926"/>
                <a:gd name="T81" fmla="*/ 231 h 1946"/>
                <a:gd name="T82" fmla="*/ 317 w 926"/>
                <a:gd name="T83" fmla="*/ 111 h 1946"/>
                <a:gd name="T84" fmla="*/ 244 w 926"/>
                <a:gd name="T85" fmla="*/ 0 h 1946"/>
                <a:gd name="T86" fmla="*/ 179 w 926"/>
                <a:gd name="T87" fmla="*/ 29 h 1946"/>
                <a:gd name="T88" fmla="*/ 133 w 926"/>
                <a:gd name="T89" fmla="*/ 46 h 1946"/>
                <a:gd name="T90" fmla="*/ 93 w 926"/>
                <a:gd name="T91" fmla="*/ 89 h 1946"/>
                <a:gd name="T92" fmla="*/ 132 w 926"/>
                <a:gd name="T93" fmla="*/ 218 h 1946"/>
                <a:gd name="T94" fmla="*/ 139 w 926"/>
                <a:gd name="T95" fmla="*/ 283 h 1946"/>
                <a:gd name="T96" fmla="*/ 154 w 926"/>
                <a:gd name="T97" fmla="*/ 398 h 1946"/>
                <a:gd name="T98" fmla="*/ 664 w 926"/>
                <a:gd name="T99" fmla="*/ 796 h 1946"/>
                <a:gd name="T100" fmla="*/ 677 w 926"/>
                <a:gd name="T101" fmla="*/ 827 h 1946"/>
                <a:gd name="T102" fmla="*/ 623 w 926"/>
                <a:gd name="T103" fmla="*/ 815 h 1946"/>
                <a:gd name="T104" fmla="*/ 565 w 926"/>
                <a:gd name="T105" fmla="*/ 791 h 1946"/>
                <a:gd name="T106" fmla="*/ 517 w 926"/>
                <a:gd name="T107" fmla="*/ 765 h 1946"/>
                <a:gd name="T108" fmla="*/ 466 w 926"/>
                <a:gd name="T109" fmla="*/ 763 h 1946"/>
                <a:gd name="T110" fmla="*/ 537 w 926"/>
                <a:gd name="T111" fmla="*/ 732 h 1946"/>
                <a:gd name="T112" fmla="*/ 552 w 926"/>
                <a:gd name="T113" fmla="*/ 762 h 1946"/>
                <a:gd name="T114" fmla="*/ 587 w 926"/>
                <a:gd name="T115" fmla="*/ 777 h 1946"/>
                <a:gd name="T116" fmla="*/ 622 w 926"/>
                <a:gd name="T117" fmla="*/ 778 h 1946"/>
                <a:gd name="T118" fmla="*/ 646 w 926"/>
                <a:gd name="T119" fmla="*/ 781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6" h="1946">
                  <a:moveTo>
                    <a:pt x="154" y="398"/>
                  </a:moveTo>
                  <a:lnTo>
                    <a:pt x="154" y="398"/>
                  </a:lnTo>
                  <a:lnTo>
                    <a:pt x="152" y="418"/>
                  </a:lnTo>
                  <a:lnTo>
                    <a:pt x="148" y="433"/>
                  </a:lnTo>
                  <a:lnTo>
                    <a:pt x="147" y="439"/>
                  </a:lnTo>
                  <a:lnTo>
                    <a:pt x="144" y="443"/>
                  </a:lnTo>
                  <a:lnTo>
                    <a:pt x="144" y="443"/>
                  </a:lnTo>
                  <a:lnTo>
                    <a:pt x="134" y="450"/>
                  </a:lnTo>
                  <a:lnTo>
                    <a:pt x="116" y="460"/>
                  </a:lnTo>
                  <a:lnTo>
                    <a:pt x="96" y="474"/>
                  </a:lnTo>
                  <a:lnTo>
                    <a:pt x="87" y="480"/>
                  </a:lnTo>
                  <a:lnTo>
                    <a:pt x="80" y="488"/>
                  </a:lnTo>
                  <a:lnTo>
                    <a:pt x="80" y="488"/>
                  </a:lnTo>
                  <a:lnTo>
                    <a:pt x="73" y="497"/>
                  </a:lnTo>
                  <a:lnTo>
                    <a:pt x="66" y="507"/>
                  </a:lnTo>
                  <a:lnTo>
                    <a:pt x="57" y="520"/>
                  </a:lnTo>
                  <a:lnTo>
                    <a:pt x="50" y="534"/>
                  </a:lnTo>
                  <a:lnTo>
                    <a:pt x="42" y="549"/>
                  </a:lnTo>
                  <a:lnTo>
                    <a:pt x="37" y="564"/>
                  </a:lnTo>
                  <a:lnTo>
                    <a:pt x="32" y="579"/>
                  </a:lnTo>
                  <a:lnTo>
                    <a:pt x="30" y="593"/>
                  </a:lnTo>
                  <a:lnTo>
                    <a:pt x="30" y="593"/>
                  </a:lnTo>
                  <a:lnTo>
                    <a:pt x="30" y="601"/>
                  </a:lnTo>
                  <a:lnTo>
                    <a:pt x="30" y="614"/>
                  </a:lnTo>
                  <a:lnTo>
                    <a:pt x="34" y="649"/>
                  </a:lnTo>
                  <a:lnTo>
                    <a:pt x="46" y="737"/>
                  </a:lnTo>
                  <a:lnTo>
                    <a:pt x="58" y="821"/>
                  </a:lnTo>
                  <a:lnTo>
                    <a:pt x="65" y="857"/>
                  </a:lnTo>
                  <a:lnTo>
                    <a:pt x="0" y="1151"/>
                  </a:lnTo>
                  <a:lnTo>
                    <a:pt x="45" y="1166"/>
                  </a:lnTo>
                  <a:lnTo>
                    <a:pt x="45" y="1166"/>
                  </a:lnTo>
                  <a:lnTo>
                    <a:pt x="67" y="1290"/>
                  </a:lnTo>
                  <a:lnTo>
                    <a:pt x="82" y="1377"/>
                  </a:lnTo>
                  <a:lnTo>
                    <a:pt x="90" y="1421"/>
                  </a:lnTo>
                  <a:lnTo>
                    <a:pt x="90" y="1421"/>
                  </a:lnTo>
                  <a:lnTo>
                    <a:pt x="87" y="1439"/>
                  </a:lnTo>
                  <a:lnTo>
                    <a:pt x="80" y="1473"/>
                  </a:lnTo>
                  <a:lnTo>
                    <a:pt x="73" y="1508"/>
                  </a:lnTo>
                  <a:lnTo>
                    <a:pt x="70" y="1530"/>
                  </a:lnTo>
                  <a:lnTo>
                    <a:pt x="70" y="1530"/>
                  </a:lnTo>
                  <a:lnTo>
                    <a:pt x="66" y="1564"/>
                  </a:lnTo>
                  <a:lnTo>
                    <a:pt x="63" y="1582"/>
                  </a:lnTo>
                  <a:lnTo>
                    <a:pt x="63" y="1589"/>
                  </a:lnTo>
                  <a:lnTo>
                    <a:pt x="65" y="1595"/>
                  </a:lnTo>
                  <a:lnTo>
                    <a:pt x="65" y="1595"/>
                  </a:lnTo>
                  <a:lnTo>
                    <a:pt x="70" y="1630"/>
                  </a:lnTo>
                  <a:lnTo>
                    <a:pt x="76" y="1693"/>
                  </a:lnTo>
                  <a:lnTo>
                    <a:pt x="85" y="1780"/>
                  </a:lnTo>
                  <a:lnTo>
                    <a:pt x="85" y="1820"/>
                  </a:lnTo>
                  <a:lnTo>
                    <a:pt x="85" y="1820"/>
                  </a:lnTo>
                  <a:lnTo>
                    <a:pt x="77" y="1850"/>
                  </a:lnTo>
                  <a:lnTo>
                    <a:pt x="71" y="1872"/>
                  </a:lnTo>
                  <a:lnTo>
                    <a:pt x="70" y="1881"/>
                  </a:lnTo>
                  <a:lnTo>
                    <a:pt x="70" y="1885"/>
                  </a:lnTo>
                  <a:lnTo>
                    <a:pt x="70" y="1885"/>
                  </a:lnTo>
                  <a:lnTo>
                    <a:pt x="75" y="1896"/>
                  </a:lnTo>
                  <a:lnTo>
                    <a:pt x="80" y="1905"/>
                  </a:lnTo>
                  <a:lnTo>
                    <a:pt x="100" y="1905"/>
                  </a:lnTo>
                  <a:lnTo>
                    <a:pt x="109" y="1905"/>
                  </a:lnTo>
                  <a:lnTo>
                    <a:pt x="119" y="1915"/>
                  </a:lnTo>
                  <a:lnTo>
                    <a:pt x="119" y="1915"/>
                  </a:lnTo>
                  <a:lnTo>
                    <a:pt x="124" y="1918"/>
                  </a:lnTo>
                  <a:lnTo>
                    <a:pt x="129" y="1921"/>
                  </a:lnTo>
                  <a:lnTo>
                    <a:pt x="141" y="1926"/>
                  </a:lnTo>
                  <a:lnTo>
                    <a:pt x="154" y="1930"/>
                  </a:lnTo>
                  <a:lnTo>
                    <a:pt x="154" y="1930"/>
                  </a:lnTo>
                  <a:lnTo>
                    <a:pt x="169" y="1933"/>
                  </a:lnTo>
                  <a:lnTo>
                    <a:pt x="202" y="1939"/>
                  </a:lnTo>
                  <a:lnTo>
                    <a:pt x="221" y="1943"/>
                  </a:lnTo>
                  <a:lnTo>
                    <a:pt x="239" y="1944"/>
                  </a:lnTo>
                  <a:lnTo>
                    <a:pt x="254" y="1946"/>
                  </a:lnTo>
                  <a:lnTo>
                    <a:pt x="260" y="1946"/>
                  </a:lnTo>
                  <a:lnTo>
                    <a:pt x="264" y="1944"/>
                  </a:lnTo>
                  <a:lnTo>
                    <a:pt x="264" y="1944"/>
                  </a:lnTo>
                  <a:lnTo>
                    <a:pt x="276" y="1938"/>
                  </a:lnTo>
                  <a:lnTo>
                    <a:pt x="286" y="1932"/>
                  </a:lnTo>
                  <a:lnTo>
                    <a:pt x="289" y="1928"/>
                  </a:lnTo>
                  <a:lnTo>
                    <a:pt x="290" y="1925"/>
                  </a:lnTo>
                  <a:lnTo>
                    <a:pt x="290" y="1922"/>
                  </a:lnTo>
                  <a:lnTo>
                    <a:pt x="289" y="1920"/>
                  </a:lnTo>
                  <a:lnTo>
                    <a:pt x="289" y="1920"/>
                  </a:lnTo>
                  <a:lnTo>
                    <a:pt x="285" y="1916"/>
                  </a:lnTo>
                  <a:lnTo>
                    <a:pt x="280" y="1911"/>
                  </a:lnTo>
                  <a:lnTo>
                    <a:pt x="274" y="1903"/>
                  </a:lnTo>
                  <a:lnTo>
                    <a:pt x="264" y="1895"/>
                  </a:lnTo>
                  <a:lnTo>
                    <a:pt x="264" y="1895"/>
                  </a:lnTo>
                  <a:lnTo>
                    <a:pt x="249" y="1881"/>
                  </a:lnTo>
                  <a:lnTo>
                    <a:pt x="231" y="1865"/>
                  </a:lnTo>
                  <a:lnTo>
                    <a:pt x="216" y="1850"/>
                  </a:lnTo>
                  <a:lnTo>
                    <a:pt x="211" y="1843"/>
                  </a:lnTo>
                  <a:lnTo>
                    <a:pt x="209" y="1840"/>
                  </a:lnTo>
                  <a:lnTo>
                    <a:pt x="209" y="1840"/>
                  </a:lnTo>
                  <a:lnTo>
                    <a:pt x="209" y="1838"/>
                  </a:lnTo>
                  <a:lnTo>
                    <a:pt x="210" y="1837"/>
                  </a:lnTo>
                  <a:lnTo>
                    <a:pt x="214" y="1836"/>
                  </a:lnTo>
                  <a:lnTo>
                    <a:pt x="229" y="1835"/>
                  </a:lnTo>
                  <a:lnTo>
                    <a:pt x="249" y="1835"/>
                  </a:lnTo>
                  <a:lnTo>
                    <a:pt x="299" y="1835"/>
                  </a:lnTo>
                  <a:lnTo>
                    <a:pt x="299" y="1835"/>
                  </a:lnTo>
                  <a:lnTo>
                    <a:pt x="315" y="1835"/>
                  </a:lnTo>
                  <a:lnTo>
                    <a:pt x="336" y="1833"/>
                  </a:lnTo>
                  <a:lnTo>
                    <a:pt x="346" y="1833"/>
                  </a:lnTo>
                  <a:lnTo>
                    <a:pt x="355" y="1831"/>
                  </a:lnTo>
                  <a:lnTo>
                    <a:pt x="361" y="1829"/>
                  </a:lnTo>
                  <a:lnTo>
                    <a:pt x="362" y="1827"/>
                  </a:lnTo>
                  <a:lnTo>
                    <a:pt x="363" y="1825"/>
                  </a:lnTo>
                  <a:lnTo>
                    <a:pt x="363" y="1825"/>
                  </a:lnTo>
                  <a:lnTo>
                    <a:pt x="363" y="1815"/>
                  </a:lnTo>
                  <a:lnTo>
                    <a:pt x="363" y="1810"/>
                  </a:lnTo>
                  <a:lnTo>
                    <a:pt x="363" y="1810"/>
                  </a:lnTo>
                  <a:lnTo>
                    <a:pt x="363" y="1807"/>
                  </a:lnTo>
                  <a:lnTo>
                    <a:pt x="360" y="1806"/>
                  </a:lnTo>
                  <a:lnTo>
                    <a:pt x="351" y="1805"/>
                  </a:lnTo>
                  <a:lnTo>
                    <a:pt x="333" y="1800"/>
                  </a:lnTo>
                  <a:lnTo>
                    <a:pt x="333" y="1800"/>
                  </a:lnTo>
                  <a:lnTo>
                    <a:pt x="292" y="1789"/>
                  </a:lnTo>
                  <a:lnTo>
                    <a:pt x="276" y="1784"/>
                  </a:lnTo>
                  <a:lnTo>
                    <a:pt x="271" y="1782"/>
                  </a:lnTo>
                  <a:lnTo>
                    <a:pt x="269" y="1780"/>
                  </a:lnTo>
                  <a:lnTo>
                    <a:pt x="269" y="1780"/>
                  </a:lnTo>
                  <a:lnTo>
                    <a:pt x="229" y="1735"/>
                  </a:lnTo>
                  <a:lnTo>
                    <a:pt x="229" y="1735"/>
                  </a:lnTo>
                  <a:lnTo>
                    <a:pt x="228" y="1725"/>
                  </a:lnTo>
                  <a:lnTo>
                    <a:pt x="224" y="1705"/>
                  </a:lnTo>
                  <a:lnTo>
                    <a:pt x="224" y="1705"/>
                  </a:lnTo>
                  <a:lnTo>
                    <a:pt x="220" y="1686"/>
                  </a:lnTo>
                  <a:lnTo>
                    <a:pt x="219" y="1678"/>
                  </a:lnTo>
                  <a:lnTo>
                    <a:pt x="219" y="1665"/>
                  </a:lnTo>
                  <a:lnTo>
                    <a:pt x="219" y="1665"/>
                  </a:lnTo>
                  <a:lnTo>
                    <a:pt x="221" y="1593"/>
                  </a:lnTo>
                  <a:lnTo>
                    <a:pt x="224" y="1525"/>
                  </a:lnTo>
                  <a:lnTo>
                    <a:pt x="224" y="1525"/>
                  </a:lnTo>
                  <a:lnTo>
                    <a:pt x="225" y="1517"/>
                  </a:lnTo>
                  <a:lnTo>
                    <a:pt x="230" y="1502"/>
                  </a:lnTo>
                  <a:lnTo>
                    <a:pt x="244" y="1464"/>
                  </a:lnTo>
                  <a:lnTo>
                    <a:pt x="264" y="1416"/>
                  </a:lnTo>
                  <a:lnTo>
                    <a:pt x="264" y="1416"/>
                  </a:lnTo>
                  <a:lnTo>
                    <a:pt x="274" y="1382"/>
                  </a:lnTo>
                  <a:lnTo>
                    <a:pt x="284" y="1341"/>
                  </a:lnTo>
                  <a:lnTo>
                    <a:pt x="284" y="1341"/>
                  </a:lnTo>
                  <a:lnTo>
                    <a:pt x="291" y="1250"/>
                  </a:lnTo>
                  <a:lnTo>
                    <a:pt x="299" y="1166"/>
                  </a:lnTo>
                  <a:lnTo>
                    <a:pt x="338" y="1161"/>
                  </a:lnTo>
                  <a:lnTo>
                    <a:pt x="323" y="882"/>
                  </a:lnTo>
                  <a:lnTo>
                    <a:pt x="323" y="882"/>
                  </a:lnTo>
                  <a:lnTo>
                    <a:pt x="328" y="850"/>
                  </a:lnTo>
                  <a:lnTo>
                    <a:pt x="331" y="830"/>
                  </a:lnTo>
                  <a:lnTo>
                    <a:pt x="332" y="823"/>
                  </a:lnTo>
                  <a:lnTo>
                    <a:pt x="333" y="822"/>
                  </a:lnTo>
                  <a:lnTo>
                    <a:pt x="333" y="822"/>
                  </a:lnTo>
                  <a:lnTo>
                    <a:pt x="333" y="822"/>
                  </a:lnTo>
                  <a:lnTo>
                    <a:pt x="336" y="825"/>
                  </a:lnTo>
                  <a:lnTo>
                    <a:pt x="343" y="827"/>
                  </a:lnTo>
                  <a:lnTo>
                    <a:pt x="366" y="835"/>
                  </a:lnTo>
                  <a:lnTo>
                    <a:pt x="392" y="842"/>
                  </a:lnTo>
                  <a:lnTo>
                    <a:pt x="413" y="847"/>
                  </a:lnTo>
                  <a:lnTo>
                    <a:pt x="413" y="847"/>
                  </a:lnTo>
                  <a:lnTo>
                    <a:pt x="422" y="848"/>
                  </a:lnTo>
                  <a:lnTo>
                    <a:pt x="430" y="848"/>
                  </a:lnTo>
                  <a:lnTo>
                    <a:pt x="445" y="846"/>
                  </a:lnTo>
                  <a:lnTo>
                    <a:pt x="463" y="842"/>
                  </a:lnTo>
                  <a:lnTo>
                    <a:pt x="468" y="827"/>
                  </a:lnTo>
                  <a:lnTo>
                    <a:pt x="483" y="827"/>
                  </a:lnTo>
                  <a:lnTo>
                    <a:pt x="483" y="827"/>
                  </a:lnTo>
                  <a:lnTo>
                    <a:pt x="498" y="837"/>
                  </a:lnTo>
                  <a:lnTo>
                    <a:pt x="498" y="837"/>
                  </a:lnTo>
                  <a:lnTo>
                    <a:pt x="500" y="840"/>
                  </a:lnTo>
                  <a:lnTo>
                    <a:pt x="503" y="842"/>
                  </a:lnTo>
                  <a:lnTo>
                    <a:pt x="506" y="847"/>
                  </a:lnTo>
                  <a:lnTo>
                    <a:pt x="508" y="848"/>
                  </a:lnTo>
                  <a:lnTo>
                    <a:pt x="510" y="851"/>
                  </a:lnTo>
                  <a:lnTo>
                    <a:pt x="514" y="852"/>
                  </a:lnTo>
                  <a:lnTo>
                    <a:pt x="517" y="852"/>
                  </a:lnTo>
                  <a:lnTo>
                    <a:pt x="517" y="852"/>
                  </a:lnTo>
                  <a:lnTo>
                    <a:pt x="525" y="852"/>
                  </a:lnTo>
                  <a:lnTo>
                    <a:pt x="531" y="853"/>
                  </a:lnTo>
                  <a:lnTo>
                    <a:pt x="536" y="853"/>
                  </a:lnTo>
                  <a:lnTo>
                    <a:pt x="542" y="852"/>
                  </a:lnTo>
                  <a:lnTo>
                    <a:pt x="542" y="852"/>
                  </a:lnTo>
                  <a:lnTo>
                    <a:pt x="550" y="850"/>
                  </a:lnTo>
                  <a:lnTo>
                    <a:pt x="555" y="850"/>
                  </a:lnTo>
                  <a:lnTo>
                    <a:pt x="559" y="850"/>
                  </a:lnTo>
                  <a:lnTo>
                    <a:pt x="562" y="847"/>
                  </a:lnTo>
                  <a:lnTo>
                    <a:pt x="562" y="847"/>
                  </a:lnTo>
                  <a:lnTo>
                    <a:pt x="567" y="845"/>
                  </a:lnTo>
                  <a:lnTo>
                    <a:pt x="572" y="845"/>
                  </a:lnTo>
                  <a:lnTo>
                    <a:pt x="575" y="843"/>
                  </a:lnTo>
                  <a:lnTo>
                    <a:pt x="577" y="842"/>
                  </a:lnTo>
                  <a:lnTo>
                    <a:pt x="577" y="842"/>
                  </a:lnTo>
                  <a:lnTo>
                    <a:pt x="580" y="838"/>
                  </a:lnTo>
                  <a:lnTo>
                    <a:pt x="582" y="837"/>
                  </a:lnTo>
                  <a:lnTo>
                    <a:pt x="582" y="837"/>
                  </a:lnTo>
                  <a:lnTo>
                    <a:pt x="587" y="836"/>
                  </a:lnTo>
                  <a:lnTo>
                    <a:pt x="597" y="835"/>
                  </a:lnTo>
                  <a:lnTo>
                    <a:pt x="607" y="833"/>
                  </a:lnTo>
                  <a:lnTo>
                    <a:pt x="612" y="832"/>
                  </a:lnTo>
                  <a:lnTo>
                    <a:pt x="612" y="832"/>
                  </a:lnTo>
                  <a:lnTo>
                    <a:pt x="615" y="831"/>
                  </a:lnTo>
                  <a:lnTo>
                    <a:pt x="619" y="831"/>
                  </a:lnTo>
                  <a:lnTo>
                    <a:pt x="627" y="832"/>
                  </a:lnTo>
                  <a:lnTo>
                    <a:pt x="627" y="832"/>
                  </a:lnTo>
                  <a:lnTo>
                    <a:pt x="639" y="840"/>
                  </a:lnTo>
                  <a:lnTo>
                    <a:pt x="644" y="843"/>
                  </a:lnTo>
                  <a:lnTo>
                    <a:pt x="647" y="846"/>
                  </a:lnTo>
                  <a:lnTo>
                    <a:pt x="647" y="847"/>
                  </a:lnTo>
                  <a:lnTo>
                    <a:pt x="647" y="847"/>
                  </a:lnTo>
                  <a:lnTo>
                    <a:pt x="647" y="851"/>
                  </a:lnTo>
                  <a:lnTo>
                    <a:pt x="649" y="858"/>
                  </a:lnTo>
                  <a:lnTo>
                    <a:pt x="658" y="881"/>
                  </a:lnTo>
                  <a:lnTo>
                    <a:pt x="668" y="903"/>
                  </a:lnTo>
                  <a:lnTo>
                    <a:pt x="673" y="912"/>
                  </a:lnTo>
                  <a:lnTo>
                    <a:pt x="677" y="917"/>
                  </a:lnTo>
                  <a:lnTo>
                    <a:pt x="677" y="917"/>
                  </a:lnTo>
                  <a:lnTo>
                    <a:pt x="680" y="918"/>
                  </a:lnTo>
                  <a:lnTo>
                    <a:pt x="688" y="919"/>
                  </a:lnTo>
                  <a:lnTo>
                    <a:pt x="712" y="921"/>
                  </a:lnTo>
                  <a:lnTo>
                    <a:pt x="781" y="922"/>
                  </a:lnTo>
                  <a:lnTo>
                    <a:pt x="852" y="921"/>
                  </a:lnTo>
                  <a:lnTo>
                    <a:pt x="877" y="919"/>
                  </a:lnTo>
                  <a:lnTo>
                    <a:pt x="891" y="917"/>
                  </a:lnTo>
                  <a:lnTo>
                    <a:pt x="891" y="917"/>
                  </a:lnTo>
                  <a:lnTo>
                    <a:pt x="901" y="912"/>
                  </a:lnTo>
                  <a:lnTo>
                    <a:pt x="908" y="907"/>
                  </a:lnTo>
                  <a:lnTo>
                    <a:pt x="913" y="901"/>
                  </a:lnTo>
                  <a:lnTo>
                    <a:pt x="916" y="892"/>
                  </a:lnTo>
                  <a:lnTo>
                    <a:pt x="926" y="837"/>
                  </a:lnTo>
                  <a:lnTo>
                    <a:pt x="836" y="837"/>
                  </a:lnTo>
                  <a:lnTo>
                    <a:pt x="836" y="837"/>
                  </a:lnTo>
                  <a:lnTo>
                    <a:pt x="840" y="835"/>
                  </a:lnTo>
                  <a:lnTo>
                    <a:pt x="847" y="826"/>
                  </a:lnTo>
                  <a:lnTo>
                    <a:pt x="851" y="821"/>
                  </a:lnTo>
                  <a:lnTo>
                    <a:pt x="856" y="813"/>
                  </a:lnTo>
                  <a:lnTo>
                    <a:pt x="858" y="806"/>
                  </a:lnTo>
                  <a:lnTo>
                    <a:pt x="861" y="797"/>
                  </a:lnTo>
                  <a:lnTo>
                    <a:pt x="861" y="797"/>
                  </a:lnTo>
                  <a:lnTo>
                    <a:pt x="862" y="788"/>
                  </a:lnTo>
                  <a:lnTo>
                    <a:pt x="862" y="780"/>
                  </a:lnTo>
                  <a:lnTo>
                    <a:pt x="861" y="772"/>
                  </a:lnTo>
                  <a:lnTo>
                    <a:pt x="858" y="765"/>
                  </a:lnTo>
                  <a:lnTo>
                    <a:pt x="855" y="760"/>
                  </a:lnTo>
                  <a:lnTo>
                    <a:pt x="850" y="756"/>
                  </a:lnTo>
                  <a:lnTo>
                    <a:pt x="843" y="753"/>
                  </a:lnTo>
                  <a:lnTo>
                    <a:pt x="836" y="752"/>
                  </a:lnTo>
                  <a:lnTo>
                    <a:pt x="836" y="752"/>
                  </a:lnTo>
                  <a:lnTo>
                    <a:pt x="827" y="753"/>
                  </a:lnTo>
                  <a:lnTo>
                    <a:pt x="819" y="757"/>
                  </a:lnTo>
                  <a:lnTo>
                    <a:pt x="809" y="763"/>
                  </a:lnTo>
                  <a:lnTo>
                    <a:pt x="800" y="770"/>
                  </a:lnTo>
                  <a:lnTo>
                    <a:pt x="786" y="782"/>
                  </a:lnTo>
                  <a:lnTo>
                    <a:pt x="781" y="787"/>
                  </a:lnTo>
                  <a:lnTo>
                    <a:pt x="652" y="742"/>
                  </a:lnTo>
                  <a:lnTo>
                    <a:pt x="652" y="742"/>
                  </a:lnTo>
                  <a:lnTo>
                    <a:pt x="653" y="741"/>
                  </a:lnTo>
                  <a:lnTo>
                    <a:pt x="654" y="740"/>
                  </a:lnTo>
                  <a:lnTo>
                    <a:pt x="654" y="739"/>
                  </a:lnTo>
                  <a:lnTo>
                    <a:pt x="654" y="735"/>
                  </a:lnTo>
                  <a:lnTo>
                    <a:pt x="652" y="731"/>
                  </a:lnTo>
                  <a:lnTo>
                    <a:pt x="648" y="725"/>
                  </a:lnTo>
                  <a:lnTo>
                    <a:pt x="642" y="717"/>
                  </a:lnTo>
                  <a:lnTo>
                    <a:pt x="642" y="717"/>
                  </a:lnTo>
                  <a:lnTo>
                    <a:pt x="629" y="704"/>
                  </a:lnTo>
                  <a:lnTo>
                    <a:pt x="619" y="694"/>
                  </a:lnTo>
                  <a:lnTo>
                    <a:pt x="611" y="687"/>
                  </a:lnTo>
                  <a:lnTo>
                    <a:pt x="597" y="682"/>
                  </a:lnTo>
                  <a:lnTo>
                    <a:pt x="597" y="682"/>
                  </a:lnTo>
                  <a:lnTo>
                    <a:pt x="582" y="677"/>
                  </a:lnTo>
                  <a:lnTo>
                    <a:pt x="570" y="675"/>
                  </a:lnTo>
                  <a:lnTo>
                    <a:pt x="547" y="672"/>
                  </a:lnTo>
                  <a:lnTo>
                    <a:pt x="547" y="672"/>
                  </a:lnTo>
                  <a:lnTo>
                    <a:pt x="532" y="669"/>
                  </a:lnTo>
                  <a:lnTo>
                    <a:pt x="527" y="667"/>
                  </a:lnTo>
                  <a:lnTo>
                    <a:pt x="527" y="657"/>
                  </a:lnTo>
                  <a:lnTo>
                    <a:pt x="527" y="657"/>
                  </a:lnTo>
                  <a:lnTo>
                    <a:pt x="333" y="628"/>
                  </a:lnTo>
                  <a:lnTo>
                    <a:pt x="333" y="628"/>
                  </a:lnTo>
                  <a:lnTo>
                    <a:pt x="332" y="626"/>
                  </a:lnTo>
                  <a:lnTo>
                    <a:pt x="330" y="621"/>
                  </a:lnTo>
                  <a:lnTo>
                    <a:pt x="322" y="608"/>
                  </a:lnTo>
                  <a:lnTo>
                    <a:pt x="313" y="588"/>
                  </a:lnTo>
                  <a:lnTo>
                    <a:pt x="313" y="588"/>
                  </a:lnTo>
                  <a:lnTo>
                    <a:pt x="320" y="584"/>
                  </a:lnTo>
                  <a:lnTo>
                    <a:pt x="323" y="581"/>
                  </a:lnTo>
                  <a:lnTo>
                    <a:pt x="323" y="579"/>
                  </a:lnTo>
                  <a:lnTo>
                    <a:pt x="323" y="578"/>
                  </a:lnTo>
                  <a:lnTo>
                    <a:pt x="323" y="578"/>
                  </a:lnTo>
                  <a:lnTo>
                    <a:pt x="323" y="575"/>
                  </a:lnTo>
                  <a:lnTo>
                    <a:pt x="323" y="574"/>
                  </a:lnTo>
                  <a:lnTo>
                    <a:pt x="326" y="569"/>
                  </a:lnTo>
                  <a:lnTo>
                    <a:pt x="327" y="566"/>
                  </a:lnTo>
                  <a:lnTo>
                    <a:pt x="327" y="564"/>
                  </a:lnTo>
                  <a:lnTo>
                    <a:pt x="326" y="561"/>
                  </a:lnTo>
                  <a:lnTo>
                    <a:pt x="323" y="558"/>
                  </a:lnTo>
                  <a:lnTo>
                    <a:pt x="304" y="538"/>
                  </a:lnTo>
                  <a:lnTo>
                    <a:pt x="304" y="528"/>
                  </a:lnTo>
                  <a:lnTo>
                    <a:pt x="304" y="528"/>
                  </a:lnTo>
                  <a:lnTo>
                    <a:pt x="304" y="527"/>
                  </a:lnTo>
                  <a:lnTo>
                    <a:pt x="301" y="527"/>
                  </a:lnTo>
                  <a:lnTo>
                    <a:pt x="297" y="525"/>
                  </a:lnTo>
                  <a:lnTo>
                    <a:pt x="292" y="524"/>
                  </a:lnTo>
                  <a:lnTo>
                    <a:pt x="289" y="523"/>
                  </a:lnTo>
                  <a:lnTo>
                    <a:pt x="289" y="523"/>
                  </a:lnTo>
                  <a:lnTo>
                    <a:pt x="281" y="518"/>
                  </a:lnTo>
                  <a:lnTo>
                    <a:pt x="276" y="515"/>
                  </a:lnTo>
                  <a:lnTo>
                    <a:pt x="274" y="513"/>
                  </a:lnTo>
                  <a:lnTo>
                    <a:pt x="274" y="513"/>
                  </a:lnTo>
                  <a:lnTo>
                    <a:pt x="271" y="512"/>
                  </a:lnTo>
                  <a:lnTo>
                    <a:pt x="265" y="509"/>
                  </a:lnTo>
                  <a:lnTo>
                    <a:pt x="260" y="507"/>
                  </a:lnTo>
                  <a:lnTo>
                    <a:pt x="259" y="505"/>
                  </a:lnTo>
                  <a:lnTo>
                    <a:pt x="259" y="503"/>
                  </a:lnTo>
                  <a:lnTo>
                    <a:pt x="259" y="503"/>
                  </a:lnTo>
                  <a:lnTo>
                    <a:pt x="261" y="498"/>
                  </a:lnTo>
                  <a:lnTo>
                    <a:pt x="264" y="493"/>
                  </a:lnTo>
                  <a:lnTo>
                    <a:pt x="269" y="488"/>
                  </a:lnTo>
                  <a:lnTo>
                    <a:pt x="269" y="488"/>
                  </a:lnTo>
                  <a:lnTo>
                    <a:pt x="276" y="490"/>
                  </a:lnTo>
                  <a:lnTo>
                    <a:pt x="291" y="495"/>
                  </a:lnTo>
                  <a:lnTo>
                    <a:pt x="300" y="498"/>
                  </a:lnTo>
                  <a:lnTo>
                    <a:pt x="309" y="499"/>
                  </a:lnTo>
                  <a:lnTo>
                    <a:pt x="315" y="499"/>
                  </a:lnTo>
                  <a:lnTo>
                    <a:pt x="317" y="499"/>
                  </a:lnTo>
                  <a:lnTo>
                    <a:pt x="318" y="498"/>
                  </a:lnTo>
                  <a:lnTo>
                    <a:pt x="318" y="498"/>
                  </a:lnTo>
                  <a:lnTo>
                    <a:pt x="322" y="490"/>
                  </a:lnTo>
                  <a:lnTo>
                    <a:pt x="326" y="483"/>
                  </a:lnTo>
                  <a:lnTo>
                    <a:pt x="328" y="473"/>
                  </a:lnTo>
                  <a:lnTo>
                    <a:pt x="348" y="448"/>
                  </a:lnTo>
                  <a:lnTo>
                    <a:pt x="348" y="448"/>
                  </a:lnTo>
                  <a:lnTo>
                    <a:pt x="353" y="447"/>
                  </a:lnTo>
                  <a:lnTo>
                    <a:pt x="357" y="445"/>
                  </a:lnTo>
                  <a:lnTo>
                    <a:pt x="358" y="444"/>
                  </a:lnTo>
                  <a:lnTo>
                    <a:pt x="358" y="443"/>
                  </a:lnTo>
                  <a:lnTo>
                    <a:pt x="358" y="443"/>
                  </a:lnTo>
                  <a:lnTo>
                    <a:pt x="358" y="439"/>
                  </a:lnTo>
                  <a:lnTo>
                    <a:pt x="358" y="435"/>
                  </a:lnTo>
                  <a:lnTo>
                    <a:pt x="358" y="432"/>
                  </a:lnTo>
                  <a:lnTo>
                    <a:pt x="358" y="428"/>
                  </a:lnTo>
                  <a:lnTo>
                    <a:pt x="358" y="428"/>
                  </a:lnTo>
                  <a:lnTo>
                    <a:pt x="358" y="427"/>
                  </a:lnTo>
                  <a:lnTo>
                    <a:pt x="360" y="426"/>
                  </a:lnTo>
                  <a:lnTo>
                    <a:pt x="362" y="423"/>
                  </a:lnTo>
                  <a:lnTo>
                    <a:pt x="366" y="421"/>
                  </a:lnTo>
                  <a:lnTo>
                    <a:pt x="367" y="419"/>
                  </a:lnTo>
                  <a:lnTo>
                    <a:pt x="368" y="418"/>
                  </a:lnTo>
                  <a:lnTo>
                    <a:pt x="368" y="418"/>
                  </a:lnTo>
                  <a:lnTo>
                    <a:pt x="369" y="406"/>
                  </a:lnTo>
                  <a:lnTo>
                    <a:pt x="369" y="399"/>
                  </a:lnTo>
                  <a:lnTo>
                    <a:pt x="368" y="393"/>
                  </a:lnTo>
                  <a:lnTo>
                    <a:pt x="368" y="393"/>
                  </a:lnTo>
                  <a:lnTo>
                    <a:pt x="368" y="387"/>
                  </a:lnTo>
                  <a:lnTo>
                    <a:pt x="369" y="381"/>
                  </a:lnTo>
                  <a:lnTo>
                    <a:pt x="373" y="368"/>
                  </a:lnTo>
                  <a:lnTo>
                    <a:pt x="373" y="368"/>
                  </a:lnTo>
                  <a:lnTo>
                    <a:pt x="376" y="358"/>
                  </a:lnTo>
                  <a:lnTo>
                    <a:pt x="378" y="348"/>
                  </a:lnTo>
                  <a:lnTo>
                    <a:pt x="378" y="348"/>
                  </a:lnTo>
                  <a:lnTo>
                    <a:pt x="381" y="326"/>
                  </a:lnTo>
                  <a:lnTo>
                    <a:pt x="383" y="308"/>
                  </a:lnTo>
                  <a:lnTo>
                    <a:pt x="383" y="308"/>
                  </a:lnTo>
                  <a:lnTo>
                    <a:pt x="389" y="295"/>
                  </a:lnTo>
                  <a:lnTo>
                    <a:pt x="393" y="285"/>
                  </a:lnTo>
                  <a:lnTo>
                    <a:pt x="393" y="281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391" y="270"/>
                  </a:lnTo>
                  <a:lnTo>
                    <a:pt x="387" y="253"/>
                  </a:lnTo>
                  <a:lnTo>
                    <a:pt x="384" y="245"/>
                  </a:lnTo>
                  <a:lnTo>
                    <a:pt x="382" y="237"/>
                  </a:lnTo>
                  <a:lnTo>
                    <a:pt x="378" y="231"/>
                  </a:lnTo>
                  <a:lnTo>
                    <a:pt x="376" y="230"/>
                  </a:lnTo>
                  <a:lnTo>
                    <a:pt x="373" y="228"/>
                  </a:lnTo>
                  <a:lnTo>
                    <a:pt x="373" y="228"/>
                  </a:lnTo>
                  <a:lnTo>
                    <a:pt x="371" y="228"/>
                  </a:lnTo>
                  <a:lnTo>
                    <a:pt x="371" y="228"/>
                  </a:lnTo>
                  <a:lnTo>
                    <a:pt x="348" y="189"/>
                  </a:lnTo>
                  <a:lnTo>
                    <a:pt x="348" y="189"/>
                  </a:lnTo>
                  <a:lnTo>
                    <a:pt x="340" y="165"/>
                  </a:lnTo>
                  <a:lnTo>
                    <a:pt x="317" y="111"/>
                  </a:lnTo>
                  <a:lnTo>
                    <a:pt x="305" y="81"/>
                  </a:lnTo>
                  <a:lnTo>
                    <a:pt x="291" y="53"/>
                  </a:lnTo>
                  <a:lnTo>
                    <a:pt x="279" y="29"/>
                  </a:lnTo>
                  <a:lnTo>
                    <a:pt x="274" y="20"/>
                  </a:lnTo>
                  <a:lnTo>
                    <a:pt x="269" y="14"/>
                  </a:lnTo>
                  <a:lnTo>
                    <a:pt x="269" y="14"/>
                  </a:lnTo>
                  <a:lnTo>
                    <a:pt x="260" y="6"/>
                  </a:lnTo>
                  <a:lnTo>
                    <a:pt x="251" y="1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1" y="3"/>
                  </a:lnTo>
                  <a:lnTo>
                    <a:pt x="226" y="5"/>
                  </a:lnTo>
                  <a:lnTo>
                    <a:pt x="219" y="9"/>
                  </a:lnTo>
                  <a:lnTo>
                    <a:pt x="219" y="9"/>
                  </a:lnTo>
                  <a:lnTo>
                    <a:pt x="199" y="20"/>
                  </a:lnTo>
                  <a:lnTo>
                    <a:pt x="188" y="26"/>
                  </a:lnTo>
                  <a:lnTo>
                    <a:pt x="183" y="29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5" y="29"/>
                  </a:lnTo>
                  <a:lnTo>
                    <a:pt x="170" y="30"/>
                  </a:lnTo>
                  <a:lnTo>
                    <a:pt x="158" y="34"/>
                  </a:lnTo>
                  <a:lnTo>
                    <a:pt x="146" y="40"/>
                  </a:lnTo>
                  <a:lnTo>
                    <a:pt x="139" y="44"/>
                  </a:lnTo>
                  <a:lnTo>
                    <a:pt x="139" y="44"/>
                  </a:lnTo>
                  <a:lnTo>
                    <a:pt x="137" y="45"/>
                  </a:lnTo>
                  <a:lnTo>
                    <a:pt x="133" y="46"/>
                  </a:lnTo>
                  <a:lnTo>
                    <a:pt x="121" y="49"/>
                  </a:lnTo>
                  <a:lnTo>
                    <a:pt x="113" y="51"/>
                  </a:lnTo>
                  <a:lnTo>
                    <a:pt x="107" y="55"/>
                  </a:lnTo>
                  <a:lnTo>
                    <a:pt x="100" y="61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3" y="74"/>
                  </a:lnTo>
                  <a:lnTo>
                    <a:pt x="92" y="81"/>
                  </a:lnTo>
                  <a:lnTo>
                    <a:pt x="93" y="89"/>
                  </a:lnTo>
                  <a:lnTo>
                    <a:pt x="95" y="99"/>
                  </a:lnTo>
                  <a:lnTo>
                    <a:pt x="101" y="119"/>
                  </a:lnTo>
                  <a:lnTo>
                    <a:pt x="108" y="141"/>
                  </a:lnTo>
                  <a:lnTo>
                    <a:pt x="123" y="181"/>
                  </a:lnTo>
                  <a:lnTo>
                    <a:pt x="128" y="196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10"/>
                  </a:lnTo>
                  <a:lnTo>
                    <a:pt x="132" y="218"/>
                  </a:lnTo>
                  <a:lnTo>
                    <a:pt x="137" y="240"/>
                  </a:lnTo>
                  <a:lnTo>
                    <a:pt x="143" y="260"/>
                  </a:lnTo>
                  <a:lnTo>
                    <a:pt x="144" y="266"/>
                  </a:lnTo>
                  <a:lnTo>
                    <a:pt x="144" y="268"/>
                  </a:lnTo>
                  <a:lnTo>
                    <a:pt x="144" y="268"/>
                  </a:lnTo>
                  <a:lnTo>
                    <a:pt x="142" y="271"/>
                  </a:lnTo>
                  <a:lnTo>
                    <a:pt x="141" y="276"/>
                  </a:lnTo>
                  <a:lnTo>
                    <a:pt x="139" y="280"/>
                  </a:lnTo>
                  <a:lnTo>
                    <a:pt x="139" y="283"/>
                  </a:lnTo>
                  <a:lnTo>
                    <a:pt x="139" y="283"/>
                  </a:lnTo>
                  <a:lnTo>
                    <a:pt x="146" y="302"/>
                  </a:lnTo>
                  <a:lnTo>
                    <a:pt x="155" y="331"/>
                  </a:lnTo>
                  <a:lnTo>
                    <a:pt x="155" y="331"/>
                  </a:lnTo>
                  <a:lnTo>
                    <a:pt x="149" y="353"/>
                  </a:lnTo>
                  <a:lnTo>
                    <a:pt x="149" y="353"/>
                  </a:lnTo>
                  <a:lnTo>
                    <a:pt x="149" y="362"/>
                  </a:lnTo>
                  <a:lnTo>
                    <a:pt x="152" y="377"/>
                  </a:lnTo>
                  <a:lnTo>
                    <a:pt x="154" y="398"/>
                  </a:lnTo>
                  <a:lnTo>
                    <a:pt x="154" y="398"/>
                  </a:lnTo>
                  <a:close/>
                  <a:moveTo>
                    <a:pt x="652" y="792"/>
                  </a:moveTo>
                  <a:lnTo>
                    <a:pt x="652" y="792"/>
                  </a:lnTo>
                  <a:lnTo>
                    <a:pt x="656" y="795"/>
                  </a:lnTo>
                  <a:lnTo>
                    <a:pt x="658" y="796"/>
                  </a:lnTo>
                  <a:lnTo>
                    <a:pt x="662" y="797"/>
                  </a:lnTo>
                  <a:lnTo>
                    <a:pt x="662" y="797"/>
                  </a:lnTo>
                  <a:lnTo>
                    <a:pt x="663" y="797"/>
                  </a:lnTo>
                  <a:lnTo>
                    <a:pt x="664" y="796"/>
                  </a:lnTo>
                  <a:lnTo>
                    <a:pt x="666" y="793"/>
                  </a:lnTo>
                  <a:lnTo>
                    <a:pt x="664" y="782"/>
                  </a:lnTo>
                  <a:lnTo>
                    <a:pt x="662" y="767"/>
                  </a:lnTo>
                  <a:lnTo>
                    <a:pt x="771" y="807"/>
                  </a:lnTo>
                  <a:lnTo>
                    <a:pt x="776" y="832"/>
                  </a:lnTo>
                  <a:lnTo>
                    <a:pt x="776" y="832"/>
                  </a:lnTo>
                  <a:lnTo>
                    <a:pt x="726" y="830"/>
                  </a:lnTo>
                  <a:lnTo>
                    <a:pt x="692" y="828"/>
                  </a:lnTo>
                  <a:lnTo>
                    <a:pt x="677" y="827"/>
                  </a:lnTo>
                  <a:lnTo>
                    <a:pt x="677" y="827"/>
                  </a:lnTo>
                  <a:lnTo>
                    <a:pt x="674" y="827"/>
                  </a:lnTo>
                  <a:lnTo>
                    <a:pt x="667" y="830"/>
                  </a:lnTo>
                  <a:lnTo>
                    <a:pt x="657" y="832"/>
                  </a:lnTo>
                  <a:lnTo>
                    <a:pt x="657" y="832"/>
                  </a:lnTo>
                  <a:lnTo>
                    <a:pt x="649" y="828"/>
                  </a:lnTo>
                  <a:lnTo>
                    <a:pt x="637" y="822"/>
                  </a:lnTo>
                  <a:lnTo>
                    <a:pt x="637" y="822"/>
                  </a:lnTo>
                  <a:lnTo>
                    <a:pt x="623" y="815"/>
                  </a:lnTo>
                  <a:lnTo>
                    <a:pt x="607" y="807"/>
                  </a:lnTo>
                  <a:lnTo>
                    <a:pt x="607" y="807"/>
                  </a:lnTo>
                  <a:lnTo>
                    <a:pt x="603" y="806"/>
                  </a:lnTo>
                  <a:lnTo>
                    <a:pt x="598" y="805"/>
                  </a:lnTo>
                  <a:lnTo>
                    <a:pt x="588" y="805"/>
                  </a:lnTo>
                  <a:lnTo>
                    <a:pt x="577" y="807"/>
                  </a:lnTo>
                  <a:lnTo>
                    <a:pt x="572" y="797"/>
                  </a:lnTo>
                  <a:lnTo>
                    <a:pt x="572" y="797"/>
                  </a:lnTo>
                  <a:lnTo>
                    <a:pt x="565" y="791"/>
                  </a:lnTo>
                  <a:lnTo>
                    <a:pt x="552" y="782"/>
                  </a:lnTo>
                  <a:lnTo>
                    <a:pt x="552" y="782"/>
                  </a:lnTo>
                  <a:lnTo>
                    <a:pt x="545" y="777"/>
                  </a:lnTo>
                  <a:lnTo>
                    <a:pt x="540" y="775"/>
                  </a:lnTo>
                  <a:lnTo>
                    <a:pt x="532" y="772"/>
                  </a:lnTo>
                  <a:lnTo>
                    <a:pt x="532" y="772"/>
                  </a:lnTo>
                  <a:lnTo>
                    <a:pt x="525" y="770"/>
                  </a:lnTo>
                  <a:lnTo>
                    <a:pt x="521" y="767"/>
                  </a:lnTo>
                  <a:lnTo>
                    <a:pt x="517" y="765"/>
                  </a:lnTo>
                  <a:lnTo>
                    <a:pt x="513" y="762"/>
                  </a:lnTo>
                  <a:lnTo>
                    <a:pt x="513" y="762"/>
                  </a:lnTo>
                  <a:lnTo>
                    <a:pt x="509" y="761"/>
                  </a:lnTo>
                  <a:lnTo>
                    <a:pt x="505" y="761"/>
                  </a:lnTo>
                  <a:lnTo>
                    <a:pt x="496" y="763"/>
                  </a:lnTo>
                  <a:lnTo>
                    <a:pt x="488" y="767"/>
                  </a:lnTo>
                  <a:lnTo>
                    <a:pt x="488" y="767"/>
                  </a:lnTo>
                  <a:lnTo>
                    <a:pt x="475" y="765"/>
                  </a:lnTo>
                  <a:lnTo>
                    <a:pt x="466" y="763"/>
                  </a:lnTo>
                  <a:lnTo>
                    <a:pt x="463" y="762"/>
                  </a:lnTo>
                  <a:lnTo>
                    <a:pt x="463" y="762"/>
                  </a:lnTo>
                  <a:lnTo>
                    <a:pt x="455" y="761"/>
                  </a:lnTo>
                  <a:lnTo>
                    <a:pt x="440" y="760"/>
                  </a:lnTo>
                  <a:lnTo>
                    <a:pt x="418" y="757"/>
                  </a:lnTo>
                  <a:lnTo>
                    <a:pt x="503" y="742"/>
                  </a:lnTo>
                  <a:lnTo>
                    <a:pt x="503" y="727"/>
                  </a:lnTo>
                  <a:lnTo>
                    <a:pt x="537" y="732"/>
                  </a:lnTo>
                  <a:lnTo>
                    <a:pt x="537" y="732"/>
                  </a:lnTo>
                  <a:lnTo>
                    <a:pt x="537" y="737"/>
                  </a:lnTo>
                  <a:lnTo>
                    <a:pt x="537" y="747"/>
                  </a:lnTo>
                  <a:lnTo>
                    <a:pt x="537" y="747"/>
                  </a:lnTo>
                  <a:lnTo>
                    <a:pt x="539" y="750"/>
                  </a:lnTo>
                  <a:lnTo>
                    <a:pt x="540" y="752"/>
                  </a:lnTo>
                  <a:lnTo>
                    <a:pt x="544" y="755"/>
                  </a:lnTo>
                  <a:lnTo>
                    <a:pt x="547" y="758"/>
                  </a:lnTo>
                  <a:lnTo>
                    <a:pt x="552" y="762"/>
                  </a:lnTo>
                  <a:lnTo>
                    <a:pt x="552" y="762"/>
                  </a:lnTo>
                  <a:lnTo>
                    <a:pt x="557" y="766"/>
                  </a:lnTo>
                  <a:lnTo>
                    <a:pt x="562" y="768"/>
                  </a:lnTo>
                  <a:lnTo>
                    <a:pt x="567" y="770"/>
                  </a:lnTo>
                  <a:lnTo>
                    <a:pt x="572" y="772"/>
                  </a:lnTo>
                  <a:lnTo>
                    <a:pt x="572" y="772"/>
                  </a:lnTo>
                  <a:lnTo>
                    <a:pt x="576" y="775"/>
                  </a:lnTo>
                  <a:lnTo>
                    <a:pt x="581" y="775"/>
                  </a:lnTo>
                  <a:lnTo>
                    <a:pt x="583" y="776"/>
                  </a:lnTo>
                  <a:lnTo>
                    <a:pt x="587" y="777"/>
                  </a:lnTo>
                  <a:lnTo>
                    <a:pt x="587" y="777"/>
                  </a:lnTo>
                  <a:lnTo>
                    <a:pt x="588" y="778"/>
                  </a:lnTo>
                  <a:lnTo>
                    <a:pt x="591" y="778"/>
                  </a:lnTo>
                  <a:lnTo>
                    <a:pt x="596" y="776"/>
                  </a:lnTo>
                  <a:lnTo>
                    <a:pt x="602" y="772"/>
                  </a:lnTo>
                  <a:lnTo>
                    <a:pt x="602" y="772"/>
                  </a:lnTo>
                  <a:lnTo>
                    <a:pt x="605" y="773"/>
                  </a:lnTo>
                  <a:lnTo>
                    <a:pt x="612" y="776"/>
                  </a:lnTo>
                  <a:lnTo>
                    <a:pt x="622" y="778"/>
                  </a:lnTo>
                  <a:lnTo>
                    <a:pt x="627" y="778"/>
                  </a:lnTo>
                  <a:lnTo>
                    <a:pt x="632" y="777"/>
                  </a:lnTo>
                  <a:lnTo>
                    <a:pt x="632" y="777"/>
                  </a:lnTo>
                  <a:lnTo>
                    <a:pt x="637" y="775"/>
                  </a:lnTo>
                  <a:lnTo>
                    <a:pt x="638" y="772"/>
                  </a:lnTo>
                  <a:lnTo>
                    <a:pt x="639" y="768"/>
                  </a:lnTo>
                  <a:lnTo>
                    <a:pt x="638" y="766"/>
                  </a:lnTo>
                  <a:lnTo>
                    <a:pt x="638" y="766"/>
                  </a:lnTo>
                  <a:lnTo>
                    <a:pt x="646" y="781"/>
                  </a:lnTo>
                  <a:lnTo>
                    <a:pt x="652" y="792"/>
                  </a:lnTo>
                  <a:lnTo>
                    <a:pt x="652" y="792"/>
                  </a:lnTo>
                  <a:close/>
                  <a:moveTo>
                    <a:pt x="638" y="766"/>
                  </a:moveTo>
                  <a:lnTo>
                    <a:pt x="637" y="762"/>
                  </a:lnTo>
                  <a:lnTo>
                    <a:pt x="637" y="762"/>
                  </a:lnTo>
                  <a:lnTo>
                    <a:pt x="638" y="766"/>
                  </a:lnTo>
                  <a:lnTo>
                    <a:pt x="638" y="7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id="{B946E5E3-1314-27B3-282F-0382BE0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8" y="696913"/>
              <a:ext cx="458788" cy="319088"/>
            </a:xfrm>
            <a:custGeom>
              <a:avLst/>
              <a:gdLst>
                <a:gd name="T0" fmla="*/ 154 w 289"/>
                <a:gd name="T1" fmla="*/ 55 h 201"/>
                <a:gd name="T2" fmla="*/ 186 w 289"/>
                <a:gd name="T3" fmla="*/ 80 h 201"/>
                <a:gd name="T4" fmla="*/ 164 w 289"/>
                <a:gd name="T5" fmla="*/ 65 h 201"/>
                <a:gd name="T6" fmla="*/ 105 w 289"/>
                <a:gd name="T7" fmla="*/ 24 h 201"/>
                <a:gd name="T8" fmla="*/ 82 w 289"/>
                <a:gd name="T9" fmla="*/ 9 h 201"/>
                <a:gd name="T10" fmla="*/ 74 w 289"/>
                <a:gd name="T11" fmla="*/ 5 h 201"/>
                <a:gd name="T12" fmla="*/ 58 w 289"/>
                <a:gd name="T13" fmla="*/ 1 h 201"/>
                <a:gd name="T14" fmla="*/ 24 w 289"/>
                <a:gd name="T15" fmla="*/ 0 h 201"/>
                <a:gd name="T16" fmla="*/ 24 w 289"/>
                <a:gd name="T17" fmla="*/ 10 h 201"/>
                <a:gd name="T18" fmla="*/ 2 w 289"/>
                <a:gd name="T19" fmla="*/ 15 h 201"/>
                <a:gd name="T20" fmla="*/ 0 w 289"/>
                <a:gd name="T21" fmla="*/ 20 h 201"/>
                <a:gd name="T22" fmla="*/ 2 w 289"/>
                <a:gd name="T23" fmla="*/ 25 h 201"/>
                <a:gd name="T24" fmla="*/ 13 w 289"/>
                <a:gd name="T25" fmla="*/ 36 h 201"/>
                <a:gd name="T26" fmla="*/ 24 w 289"/>
                <a:gd name="T27" fmla="*/ 40 h 201"/>
                <a:gd name="T28" fmla="*/ 51 w 289"/>
                <a:gd name="T29" fmla="*/ 44 h 201"/>
                <a:gd name="T30" fmla="*/ 65 w 289"/>
                <a:gd name="T31" fmla="*/ 49 h 201"/>
                <a:gd name="T32" fmla="*/ 84 w 289"/>
                <a:gd name="T33" fmla="*/ 60 h 201"/>
                <a:gd name="T34" fmla="*/ 104 w 289"/>
                <a:gd name="T35" fmla="*/ 75 h 201"/>
                <a:gd name="T36" fmla="*/ 131 w 289"/>
                <a:gd name="T37" fmla="*/ 94 h 201"/>
                <a:gd name="T38" fmla="*/ 149 w 289"/>
                <a:gd name="T39" fmla="*/ 102 h 201"/>
                <a:gd name="T40" fmla="*/ 159 w 289"/>
                <a:gd name="T41" fmla="*/ 105 h 201"/>
                <a:gd name="T42" fmla="*/ 182 w 289"/>
                <a:gd name="T43" fmla="*/ 111 h 201"/>
                <a:gd name="T44" fmla="*/ 189 w 289"/>
                <a:gd name="T45" fmla="*/ 115 h 201"/>
                <a:gd name="T46" fmla="*/ 194 w 289"/>
                <a:gd name="T47" fmla="*/ 113 h 201"/>
                <a:gd name="T48" fmla="*/ 199 w 289"/>
                <a:gd name="T49" fmla="*/ 120 h 201"/>
                <a:gd name="T50" fmla="*/ 207 w 289"/>
                <a:gd name="T51" fmla="*/ 136 h 201"/>
                <a:gd name="T52" fmla="*/ 245 w 289"/>
                <a:gd name="T53" fmla="*/ 198 h 201"/>
                <a:gd name="T54" fmla="*/ 233 w 289"/>
                <a:gd name="T55" fmla="*/ 140 h 201"/>
                <a:gd name="T56" fmla="*/ 238 w 289"/>
                <a:gd name="T57" fmla="*/ 135 h 201"/>
                <a:gd name="T58" fmla="*/ 242 w 289"/>
                <a:gd name="T59" fmla="*/ 126 h 201"/>
                <a:gd name="T60" fmla="*/ 242 w 289"/>
                <a:gd name="T61" fmla="*/ 122 h 201"/>
                <a:gd name="T62" fmla="*/ 236 w 289"/>
                <a:gd name="T63" fmla="*/ 107 h 201"/>
                <a:gd name="T64" fmla="*/ 228 w 289"/>
                <a:gd name="T65" fmla="*/ 100 h 201"/>
                <a:gd name="T66" fmla="*/ 221 w 289"/>
                <a:gd name="T67" fmla="*/ 91 h 201"/>
                <a:gd name="T68" fmla="*/ 214 w 289"/>
                <a:gd name="T69" fmla="*/ 90 h 201"/>
                <a:gd name="T70" fmla="*/ 210 w 289"/>
                <a:gd name="T71" fmla="*/ 90 h 201"/>
                <a:gd name="T72" fmla="*/ 201 w 289"/>
                <a:gd name="T73" fmla="*/ 85 h 201"/>
                <a:gd name="T74" fmla="*/ 154 w 289"/>
                <a:gd name="T75" fmla="*/ 5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" h="201">
                  <a:moveTo>
                    <a:pt x="154" y="55"/>
                  </a:moveTo>
                  <a:lnTo>
                    <a:pt x="154" y="55"/>
                  </a:lnTo>
                  <a:lnTo>
                    <a:pt x="180" y="75"/>
                  </a:lnTo>
                  <a:lnTo>
                    <a:pt x="186" y="80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29" y="40"/>
                  </a:lnTo>
                  <a:lnTo>
                    <a:pt x="105" y="24"/>
                  </a:lnTo>
                  <a:lnTo>
                    <a:pt x="89" y="12"/>
                  </a:lnTo>
                  <a:lnTo>
                    <a:pt x="82" y="9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67" y="2"/>
                  </a:lnTo>
                  <a:lnTo>
                    <a:pt x="58" y="1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1" y="12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5"/>
                  </a:lnTo>
                  <a:lnTo>
                    <a:pt x="6" y="31"/>
                  </a:lnTo>
                  <a:lnTo>
                    <a:pt x="13" y="36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38" y="42"/>
                  </a:lnTo>
                  <a:lnTo>
                    <a:pt x="51" y="44"/>
                  </a:lnTo>
                  <a:lnTo>
                    <a:pt x="58" y="46"/>
                  </a:lnTo>
                  <a:lnTo>
                    <a:pt x="65" y="49"/>
                  </a:lnTo>
                  <a:lnTo>
                    <a:pt x="74" y="54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104" y="75"/>
                  </a:lnTo>
                  <a:lnTo>
                    <a:pt x="123" y="89"/>
                  </a:lnTo>
                  <a:lnTo>
                    <a:pt x="131" y="94"/>
                  </a:lnTo>
                  <a:lnTo>
                    <a:pt x="140" y="99"/>
                  </a:lnTo>
                  <a:lnTo>
                    <a:pt x="149" y="102"/>
                  </a:lnTo>
                  <a:lnTo>
                    <a:pt x="159" y="105"/>
                  </a:lnTo>
                  <a:lnTo>
                    <a:pt x="159" y="105"/>
                  </a:lnTo>
                  <a:lnTo>
                    <a:pt x="174" y="108"/>
                  </a:lnTo>
                  <a:lnTo>
                    <a:pt x="182" y="111"/>
                  </a:lnTo>
                  <a:lnTo>
                    <a:pt x="186" y="113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4" y="113"/>
                  </a:lnTo>
                  <a:lnTo>
                    <a:pt x="196" y="11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207" y="136"/>
                  </a:lnTo>
                  <a:lnTo>
                    <a:pt x="222" y="162"/>
                  </a:lnTo>
                  <a:lnTo>
                    <a:pt x="245" y="198"/>
                  </a:lnTo>
                  <a:lnTo>
                    <a:pt x="289" y="201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8" y="135"/>
                  </a:lnTo>
                  <a:lnTo>
                    <a:pt x="241" y="130"/>
                  </a:lnTo>
                  <a:lnTo>
                    <a:pt x="242" y="126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0" y="115"/>
                  </a:lnTo>
                  <a:lnTo>
                    <a:pt x="236" y="107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2" y="94"/>
                  </a:lnTo>
                  <a:lnTo>
                    <a:pt x="221" y="91"/>
                  </a:lnTo>
                  <a:lnTo>
                    <a:pt x="219" y="90"/>
                  </a:lnTo>
                  <a:lnTo>
                    <a:pt x="214" y="90"/>
                  </a:lnTo>
                  <a:lnTo>
                    <a:pt x="214" y="90"/>
                  </a:lnTo>
                  <a:lnTo>
                    <a:pt x="210" y="90"/>
                  </a:lnTo>
                  <a:lnTo>
                    <a:pt x="206" y="89"/>
                  </a:lnTo>
                  <a:lnTo>
                    <a:pt x="201" y="85"/>
                  </a:lnTo>
                  <a:lnTo>
                    <a:pt x="195" y="80"/>
                  </a:lnTo>
                  <a:lnTo>
                    <a:pt x="154" y="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16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シェフ、コックのシルエット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5B86265-8D03-34EB-11DA-2E5DFBBC9651}"/>
              </a:ext>
            </a:extLst>
          </p:cNvPr>
          <p:cNvGrpSpPr/>
          <p:nvPr/>
        </p:nvGrpSpPr>
        <p:grpSpPr>
          <a:xfrm>
            <a:off x="1112104" y="981550"/>
            <a:ext cx="1474837" cy="2462663"/>
            <a:chOff x="1677988" y="19050"/>
            <a:chExt cx="1865313" cy="3114675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FF54CBCE-BE9E-8763-DF7C-57720DACBF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7988" y="19050"/>
              <a:ext cx="1865313" cy="3114675"/>
            </a:xfrm>
            <a:custGeom>
              <a:avLst/>
              <a:gdLst>
                <a:gd name="T0" fmla="*/ 629 w 1175"/>
                <a:gd name="T1" fmla="*/ 335 h 1962"/>
                <a:gd name="T2" fmla="*/ 626 w 1175"/>
                <a:gd name="T3" fmla="*/ 380 h 1962"/>
                <a:gd name="T4" fmla="*/ 637 w 1175"/>
                <a:gd name="T5" fmla="*/ 392 h 1962"/>
                <a:gd name="T6" fmla="*/ 644 w 1175"/>
                <a:gd name="T7" fmla="*/ 424 h 1962"/>
                <a:gd name="T8" fmla="*/ 659 w 1175"/>
                <a:gd name="T9" fmla="*/ 459 h 1962"/>
                <a:gd name="T10" fmla="*/ 671 w 1175"/>
                <a:gd name="T11" fmla="*/ 484 h 1962"/>
                <a:gd name="T12" fmla="*/ 707 w 1175"/>
                <a:gd name="T13" fmla="*/ 477 h 1962"/>
                <a:gd name="T14" fmla="*/ 613 w 1175"/>
                <a:gd name="T15" fmla="*/ 524 h 1962"/>
                <a:gd name="T16" fmla="*/ 563 w 1175"/>
                <a:gd name="T17" fmla="*/ 537 h 1962"/>
                <a:gd name="T18" fmla="*/ 523 w 1175"/>
                <a:gd name="T19" fmla="*/ 577 h 1962"/>
                <a:gd name="T20" fmla="*/ 433 w 1175"/>
                <a:gd name="T21" fmla="*/ 651 h 1962"/>
                <a:gd name="T22" fmla="*/ 349 w 1175"/>
                <a:gd name="T23" fmla="*/ 674 h 1962"/>
                <a:gd name="T24" fmla="*/ 160 w 1175"/>
                <a:gd name="T25" fmla="*/ 632 h 1962"/>
                <a:gd name="T26" fmla="*/ 116 w 1175"/>
                <a:gd name="T27" fmla="*/ 592 h 1962"/>
                <a:gd name="T28" fmla="*/ 101 w 1175"/>
                <a:gd name="T29" fmla="*/ 582 h 1962"/>
                <a:gd name="T30" fmla="*/ 109 w 1175"/>
                <a:gd name="T31" fmla="*/ 614 h 1962"/>
                <a:gd name="T32" fmla="*/ 78 w 1175"/>
                <a:gd name="T33" fmla="*/ 623 h 1962"/>
                <a:gd name="T34" fmla="*/ 23 w 1175"/>
                <a:gd name="T35" fmla="*/ 593 h 1962"/>
                <a:gd name="T36" fmla="*/ 2 w 1175"/>
                <a:gd name="T37" fmla="*/ 604 h 1962"/>
                <a:gd name="T38" fmla="*/ 5 w 1175"/>
                <a:gd name="T39" fmla="*/ 646 h 1962"/>
                <a:gd name="T40" fmla="*/ 68 w 1175"/>
                <a:gd name="T41" fmla="*/ 700 h 1962"/>
                <a:gd name="T42" fmla="*/ 175 w 1175"/>
                <a:gd name="T43" fmla="*/ 720 h 1962"/>
                <a:gd name="T44" fmla="*/ 185 w 1175"/>
                <a:gd name="T45" fmla="*/ 745 h 1962"/>
                <a:gd name="T46" fmla="*/ 402 w 1175"/>
                <a:gd name="T47" fmla="*/ 791 h 1962"/>
                <a:gd name="T48" fmla="*/ 508 w 1175"/>
                <a:gd name="T49" fmla="*/ 1285 h 1962"/>
                <a:gd name="T50" fmla="*/ 519 w 1175"/>
                <a:gd name="T51" fmla="*/ 1461 h 1962"/>
                <a:gd name="T52" fmla="*/ 518 w 1175"/>
                <a:gd name="T53" fmla="*/ 1783 h 1962"/>
                <a:gd name="T54" fmla="*/ 447 w 1175"/>
                <a:gd name="T55" fmla="*/ 1836 h 1962"/>
                <a:gd name="T56" fmla="*/ 384 w 1175"/>
                <a:gd name="T57" fmla="*/ 1882 h 1962"/>
                <a:gd name="T58" fmla="*/ 416 w 1175"/>
                <a:gd name="T59" fmla="*/ 1901 h 1962"/>
                <a:gd name="T60" fmla="*/ 553 w 1175"/>
                <a:gd name="T61" fmla="*/ 1892 h 1962"/>
                <a:gd name="T62" fmla="*/ 575 w 1175"/>
                <a:gd name="T63" fmla="*/ 1891 h 1962"/>
                <a:gd name="T64" fmla="*/ 622 w 1175"/>
                <a:gd name="T65" fmla="*/ 1871 h 1962"/>
                <a:gd name="T66" fmla="*/ 627 w 1175"/>
                <a:gd name="T67" fmla="*/ 1798 h 1962"/>
                <a:gd name="T68" fmla="*/ 672 w 1175"/>
                <a:gd name="T69" fmla="*/ 1490 h 1962"/>
                <a:gd name="T70" fmla="*/ 733 w 1175"/>
                <a:gd name="T71" fmla="*/ 1400 h 1962"/>
                <a:gd name="T72" fmla="*/ 712 w 1175"/>
                <a:gd name="T73" fmla="*/ 1852 h 1962"/>
                <a:gd name="T74" fmla="*/ 722 w 1175"/>
                <a:gd name="T75" fmla="*/ 1910 h 1962"/>
                <a:gd name="T76" fmla="*/ 797 w 1175"/>
                <a:gd name="T77" fmla="*/ 1962 h 1962"/>
                <a:gd name="T78" fmla="*/ 856 w 1175"/>
                <a:gd name="T79" fmla="*/ 1927 h 1962"/>
                <a:gd name="T80" fmla="*/ 853 w 1175"/>
                <a:gd name="T81" fmla="*/ 1896 h 1962"/>
                <a:gd name="T82" fmla="*/ 807 w 1175"/>
                <a:gd name="T83" fmla="*/ 1847 h 1962"/>
                <a:gd name="T84" fmla="*/ 881 w 1175"/>
                <a:gd name="T85" fmla="*/ 1524 h 1962"/>
                <a:gd name="T86" fmla="*/ 957 w 1175"/>
                <a:gd name="T87" fmla="*/ 1001 h 1962"/>
                <a:gd name="T88" fmla="*/ 1026 w 1175"/>
                <a:gd name="T89" fmla="*/ 956 h 1962"/>
                <a:gd name="T90" fmla="*/ 1170 w 1175"/>
                <a:gd name="T91" fmla="*/ 749 h 1962"/>
                <a:gd name="T92" fmla="*/ 1038 w 1175"/>
                <a:gd name="T93" fmla="*/ 558 h 1962"/>
                <a:gd name="T94" fmla="*/ 979 w 1175"/>
                <a:gd name="T95" fmla="*/ 484 h 1962"/>
                <a:gd name="T96" fmla="*/ 911 w 1175"/>
                <a:gd name="T97" fmla="*/ 462 h 1962"/>
                <a:gd name="T98" fmla="*/ 831 w 1175"/>
                <a:gd name="T99" fmla="*/ 337 h 1962"/>
                <a:gd name="T100" fmla="*/ 836 w 1175"/>
                <a:gd name="T101" fmla="*/ 242 h 1962"/>
                <a:gd name="T102" fmla="*/ 849 w 1175"/>
                <a:gd name="T103" fmla="*/ 79 h 1962"/>
                <a:gd name="T104" fmla="*/ 863 w 1175"/>
                <a:gd name="T105" fmla="*/ 65 h 1962"/>
                <a:gd name="T106" fmla="*/ 836 w 1175"/>
                <a:gd name="T107" fmla="*/ 18 h 1962"/>
                <a:gd name="T108" fmla="*/ 728 w 1175"/>
                <a:gd name="T109" fmla="*/ 0 h 1962"/>
                <a:gd name="T110" fmla="*/ 659 w 1175"/>
                <a:gd name="T111" fmla="*/ 24 h 1962"/>
                <a:gd name="T112" fmla="*/ 655 w 1175"/>
                <a:gd name="T113" fmla="*/ 85 h 1962"/>
                <a:gd name="T114" fmla="*/ 627 w 1175"/>
                <a:gd name="T115" fmla="*/ 237 h 1962"/>
                <a:gd name="T116" fmla="*/ 627 w 1175"/>
                <a:gd name="T117" fmla="*/ 270 h 1962"/>
                <a:gd name="T118" fmla="*/ 1031 w 1175"/>
                <a:gd name="T119" fmla="*/ 790 h 1962"/>
                <a:gd name="T120" fmla="*/ 971 w 1175"/>
                <a:gd name="T121" fmla="*/ 906 h 1962"/>
                <a:gd name="T122" fmla="*/ 941 w 1175"/>
                <a:gd name="T123" fmla="*/ 886 h 1962"/>
                <a:gd name="T124" fmla="*/ 946 w 1175"/>
                <a:gd name="T125" fmla="*/ 791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5" h="1962">
                  <a:moveTo>
                    <a:pt x="632" y="282"/>
                  </a:moveTo>
                  <a:lnTo>
                    <a:pt x="632" y="282"/>
                  </a:lnTo>
                  <a:lnTo>
                    <a:pt x="630" y="290"/>
                  </a:lnTo>
                  <a:lnTo>
                    <a:pt x="629" y="302"/>
                  </a:lnTo>
                  <a:lnTo>
                    <a:pt x="627" y="316"/>
                  </a:lnTo>
                  <a:lnTo>
                    <a:pt x="627" y="327"/>
                  </a:lnTo>
                  <a:lnTo>
                    <a:pt x="627" y="327"/>
                  </a:lnTo>
                  <a:lnTo>
                    <a:pt x="629" y="335"/>
                  </a:lnTo>
                  <a:lnTo>
                    <a:pt x="630" y="342"/>
                  </a:lnTo>
                  <a:lnTo>
                    <a:pt x="632" y="352"/>
                  </a:lnTo>
                  <a:lnTo>
                    <a:pt x="632" y="352"/>
                  </a:lnTo>
                  <a:lnTo>
                    <a:pt x="631" y="365"/>
                  </a:lnTo>
                  <a:lnTo>
                    <a:pt x="629" y="372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6" y="380"/>
                  </a:lnTo>
                  <a:lnTo>
                    <a:pt x="625" y="382"/>
                  </a:lnTo>
                  <a:lnTo>
                    <a:pt x="625" y="385"/>
                  </a:lnTo>
                  <a:lnTo>
                    <a:pt x="627" y="387"/>
                  </a:lnTo>
                  <a:lnTo>
                    <a:pt x="627" y="387"/>
                  </a:lnTo>
                  <a:lnTo>
                    <a:pt x="631" y="390"/>
                  </a:lnTo>
                  <a:lnTo>
                    <a:pt x="634" y="391"/>
                  </a:lnTo>
                  <a:lnTo>
                    <a:pt x="637" y="392"/>
                  </a:lnTo>
                  <a:lnTo>
                    <a:pt x="637" y="392"/>
                  </a:lnTo>
                  <a:lnTo>
                    <a:pt x="640" y="401"/>
                  </a:lnTo>
                  <a:lnTo>
                    <a:pt x="642" y="412"/>
                  </a:lnTo>
                  <a:lnTo>
                    <a:pt x="642" y="412"/>
                  </a:lnTo>
                  <a:lnTo>
                    <a:pt x="641" y="417"/>
                  </a:lnTo>
                  <a:lnTo>
                    <a:pt x="641" y="420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4" y="424"/>
                  </a:lnTo>
                  <a:lnTo>
                    <a:pt x="647" y="432"/>
                  </a:lnTo>
                  <a:lnTo>
                    <a:pt x="647" y="432"/>
                  </a:lnTo>
                  <a:lnTo>
                    <a:pt x="651" y="438"/>
                  </a:lnTo>
                  <a:lnTo>
                    <a:pt x="655" y="443"/>
                  </a:lnTo>
                  <a:lnTo>
                    <a:pt x="656" y="447"/>
                  </a:lnTo>
                  <a:lnTo>
                    <a:pt x="657" y="452"/>
                  </a:lnTo>
                  <a:lnTo>
                    <a:pt x="657" y="452"/>
                  </a:lnTo>
                  <a:lnTo>
                    <a:pt x="659" y="459"/>
                  </a:lnTo>
                  <a:lnTo>
                    <a:pt x="660" y="468"/>
                  </a:lnTo>
                  <a:lnTo>
                    <a:pt x="662" y="477"/>
                  </a:lnTo>
                  <a:lnTo>
                    <a:pt x="662" y="482"/>
                  </a:lnTo>
                  <a:lnTo>
                    <a:pt x="662" y="482"/>
                  </a:lnTo>
                  <a:lnTo>
                    <a:pt x="662" y="483"/>
                  </a:lnTo>
                  <a:lnTo>
                    <a:pt x="662" y="484"/>
                  </a:lnTo>
                  <a:lnTo>
                    <a:pt x="666" y="486"/>
                  </a:lnTo>
                  <a:lnTo>
                    <a:pt x="671" y="484"/>
                  </a:lnTo>
                  <a:lnTo>
                    <a:pt x="677" y="482"/>
                  </a:lnTo>
                  <a:lnTo>
                    <a:pt x="677" y="482"/>
                  </a:lnTo>
                  <a:lnTo>
                    <a:pt x="685" y="477"/>
                  </a:lnTo>
                  <a:lnTo>
                    <a:pt x="691" y="471"/>
                  </a:lnTo>
                  <a:lnTo>
                    <a:pt x="697" y="462"/>
                  </a:lnTo>
                  <a:lnTo>
                    <a:pt x="697" y="462"/>
                  </a:lnTo>
                  <a:lnTo>
                    <a:pt x="703" y="469"/>
                  </a:lnTo>
                  <a:lnTo>
                    <a:pt x="707" y="477"/>
                  </a:lnTo>
                  <a:lnTo>
                    <a:pt x="707" y="479"/>
                  </a:lnTo>
                  <a:lnTo>
                    <a:pt x="707" y="482"/>
                  </a:lnTo>
                  <a:lnTo>
                    <a:pt x="707" y="482"/>
                  </a:lnTo>
                  <a:lnTo>
                    <a:pt x="702" y="486"/>
                  </a:lnTo>
                  <a:lnTo>
                    <a:pt x="692" y="491"/>
                  </a:lnTo>
                  <a:lnTo>
                    <a:pt x="661" y="506"/>
                  </a:lnTo>
                  <a:lnTo>
                    <a:pt x="626" y="519"/>
                  </a:lnTo>
                  <a:lnTo>
                    <a:pt x="613" y="524"/>
                  </a:lnTo>
                  <a:lnTo>
                    <a:pt x="603" y="527"/>
                  </a:lnTo>
                  <a:lnTo>
                    <a:pt x="603" y="527"/>
                  </a:lnTo>
                  <a:lnTo>
                    <a:pt x="591" y="527"/>
                  </a:lnTo>
                  <a:lnTo>
                    <a:pt x="581" y="527"/>
                  </a:lnTo>
                  <a:lnTo>
                    <a:pt x="578" y="527"/>
                  </a:lnTo>
                  <a:lnTo>
                    <a:pt x="573" y="529"/>
                  </a:lnTo>
                  <a:lnTo>
                    <a:pt x="568" y="532"/>
                  </a:lnTo>
                  <a:lnTo>
                    <a:pt x="563" y="537"/>
                  </a:lnTo>
                  <a:lnTo>
                    <a:pt x="563" y="537"/>
                  </a:lnTo>
                  <a:lnTo>
                    <a:pt x="552" y="547"/>
                  </a:lnTo>
                  <a:lnTo>
                    <a:pt x="543" y="553"/>
                  </a:lnTo>
                  <a:lnTo>
                    <a:pt x="534" y="559"/>
                  </a:lnTo>
                  <a:lnTo>
                    <a:pt x="530" y="563"/>
                  </a:lnTo>
                  <a:lnTo>
                    <a:pt x="528" y="567"/>
                  </a:lnTo>
                  <a:lnTo>
                    <a:pt x="528" y="567"/>
                  </a:lnTo>
                  <a:lnTo>
                    <a:pt x="523" y="577"/>
                  </a:lnTo>
                  <a:lnTo>
                    <a:pt x="519" y="587"/>
                  </a:lnTo>
                  <a:lnTo>
                    <a:pt x="517" y="592"/>
                  </a:lnTo>
                  <a:lnTo>
                    <a:pt x="513" y="597"/>
                  </a:lnTo>
                  <a:lnTo>
                    <a:pt x="509" y="602"/>
                  </a:lnTo>
                  <a:lnTo>
                    <a:pt x="503" y="607"/>
                  </a:lnTo>
                  <a:lnTo>
                    <a:pt x="503" y="607"/>
                  </a:lnTo>
                  <a:lnTo>
                    <a:pt x="467" y="629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21" y="660"/>
                  </a:lnTo>
                  <a:lnTo>
                    <a:pt x="406" y="668"/>
                  </a:lnTo>
                  <a:lnTo>
                    <a:pt x="394" y="673"/>
                  </a:lnTo>
                  <a:lnTo>
                    <a:pt x="384" y="676"/>
                  </a:lnTo>
                  <a:lnTo>
                    <a:pt x="384" y="676"/>
                  </a:lnTo>
                  <a:lnTo>
                    <a:pt x="372" y="676"/>
                  </a:lnTo>
                  <a:lnTo>
                    <a:pt x="349" y="674"/>
                  </a:lnTo>
                  <a:lnTo>
                    <a:pt x="283" y="668"/>
                  </a:lnTo>
                  <a:lnTo>
                    <a:pt x="190" y="656"/>
                  </a:lnTo>
                  <a:lnTo>
                    <a:pt x="190" y="666"/>
                  </a:lnTo>
                  <a:lnTo>
                    <a:pt x="170" y="661"/>
                  </a:lnTo>
                  <a:lnTo>
                    <a:pt x="170" y="661"/>
                  </a:lnTo>
                  <a:lnTo>
                    <a:pt x="167" y="650"/>
                  </a:lnTo>
                  <a:lnTo>
                    <a:pt x="163" y="640"/>
                  </a:lnTo>
                  <a:lnTo>
                    <a:pt x="160" y="632"/>
                  </a:lnTo>
                  <a:lnTo>
                    <a:pt x="160" y="632"/>
                  </a:lnTo>
                  <a:lnTo>
                    <a:pt x="151" y="620"/>
                  </a:lnTo>
                  <a:lnTo>
                    <a:pt x="140" y="612"/>
                  </a:lnTo>
                  <a:lnTo>
                    <a:pt x="140" y="612"/>
                  </a:lnTo>
                  <a:lnTo>
                    <a:pt x="120" y="597"/>
                  </a:lnTo>
                  <a:lnTo>
                    <a:pt x="120" y="597"/>
                  </a:lnTo>
                  <a:lnTo>
                    <a:pt x="119" y="594"/>
                  </a:lnTo>
                  <a:lnTo>
                    <a:pt x="116" y="592"/>
                  </a:lnTo>
                  <a:lnTo>
                    <a:pt x="114" y="583"/>
                  </a:lnTo>
                  <a:lnTo>
                    <a:pt x="111" y="579"/>
                  </a:lnTo>
                  <a:lnTo>
                    <a:pt x="110" y="577"/>
                  </a:lnTo>
                  <a:lnTo>
                    <a:pt x="107" y="575"/>
                  </a:lnTo>
                  <a:lnTo>
                    <a:pt x="105" y="577"/>
                  </a:lnTo>
                  <a:lnTo>
                    <a:pt x="105" y="577"/>
                  </a:lnTo>
                  <a:lnTo>
                    <a:pt x="102" y="579"/>
                  </a:lnTo>
                  <a:lnTo>
                    <a:pt x="101" y="582"/>
                  </a:lnTo>
                  <a:lnTo>
                    <a:pt x="100" y="588"/>
                  </a:lnTo>
                  <a:lnTo>
                    <a:pt x="100" y="593"/>
                  </a:lnTo>
                  <a:lnTo>
                    <a:pt x="100" y="597"/>
                  </a:lnTo>
                  <a:lnTo>
                    <a:pt x="100" y="597"/>
                  </a:lnTo>
                  <a:lnTo>
                    <a:pt x="100" y="598"/>
                  </a:lnTo>
                  <a:lnTo>
                    <a:pt x="102" y="602"/>
                  </a:lnTo>
                  <a:lnTo>
                    <a:pt x="107" y="610"/>
                  </a:lnTo>
                  <a:lnTo>
                    <a:pt x="109" y="614"/>
                  </a:lnTo>
                  <a:lnTo>
                    <a:pt x="110" y="618"/>
                  </a:lnTo>
                  <a:lnTo>
                    <a:pt x="109" y="620"/>
                  </a:lnTo>
                  <a:lnTo>
                    <a:pt x="105" y="622"/>
                  </a:lnTo>
                  <a:lnTo>
                    <a:pt x="105" y="622"/>
                  </a:lnTo>
                  <a:lnTo>
                    <a:pt x="95" y="622"/>
                  </a:lnTo>
                  <a:lnTo>
                    <a:pt x="86" y="623"/>
                  </a:lnTo>
                  <a:lnTo>
                    <a:pt x="80" y="623"/>
                  </a:lnTo>
                  <a:lnTo>
                    <a:pt x="78" y="623"/>
                  </a:lnTo>
                  <a:lnTo>
                    <a:pt x="75" y="622"/>
                  </a:lnTo>
                  <a:lnTo>
                    <a:pt x="75" y="622"/>
                  </a:lnTo>
                  <a:lnTo>
                    <a:pt x="55" y="609"/>
                  </a:lnTo>
                  <a:lnTo>
                    <a:pt x="40" y="602"/>
                  </a:lnTo>
                  <a:lnTo>
                    <a:pt x="30" y="597"/>
                  </a:lnTo>
                  <a:lnTo>
                    <a:pt x="30" y="597"/>
                  </a:lnTo>
                  <a:lnTo>
                    <a:pt x="25" y="594"/>
                  </a:lnTo>
                  <a:lnTo>
                    <a:pt x="23" y="593"/>
                  </a:lnTo>
                  <a:lnTo>
                    <a:pt x="22" y="593"/>
                  </a:lnTo>
                  <a:lnTo>
                    <a:pt x="20" y="597"/>
                  </a:lnTo>
                  <a:lnTo>
                    <a:pt x="20" y="597"/>
                  </a:lnTo>
                  <a:lnTo>
                    <a:pt x="19" y="599"/>
                  </a:lnTo>
                  <a:lnTo>
                    <a:pt x="17" y="600"/>
                  </a:lnTo>
                  <a:lnTo>
                    <a:pt x="9" y="602"/>
                  </a:lnTo>
                  <a:lnTo>
                    <a:pt x="3" y="603"/>
                  </a:lnTo>
                  <a:lnTo>
                    <a:pt x="2" y="604"/>
                  </a:lnTo>
                  <a:lnTo>
                    <a:pt x="0" y="607"/>
                  </a:lnTo>
                  <a:lnTo>
                    <a:pt x="0" y="607"/>
                  </a:lnTo>
                  <a:lnTo>
                    <a:pt x="0" y="612"/>
                  </a:lnTo>
                  <a:lnTo>
                    <a:pt x="0" y="622"/>
                  </a:lnTo>
                  <a:lnTo>
                    <a:pt x="0" y="622"/>
                  </a:lnTo>
                  <a:lnTo>
                    <a:pt x="0" y="632"/>
                  </a:lnTo>
                  <a:lnTo>
                    <a:pt x="3" y="639"/>
                  </a:lnTo>
                  <a:lnTo>
                    <a:pt x="5" y="646"/>
                  </a:lnTo>
                  <a:lnTo>
                    <a:pt x="5" y="646"/>
                  </a:lnTo>
                  <a:lnTo>
                    <a:pt x="5" y="655"/>
                  </a:lnTo>
                  <a:lnTo>
                    <a:pt x="7" y="661"/>
                  </a:lnTo>
                  <a:lnTo>
                    <a:pt x="8" y="664"/>
                  </a:lnTo>
                  <a:lnTo>
                    <a:pt x="10" y="666"/>
                  </a:lnTo>
                  <a:lnTo>
                    <a:pt x="10" y="666"/>
                  </a:lnTo>
                  <a:lnTo>
                    <a:pt x="45" y="688"/>
                  </a:lnTo>
                  <a:lnTo>
                    <a:pt x="68" y="700"/>
                  </a:lnTo>
                  <a:lnTo>
                    <a:pt x="78" y="704"/>
                  </a:lnTo>
                  <a:lnTo>
                    <a:pt x="85" y="706"/>
                  </a:lnTo>
                  <a:lnTo>
                    <a:pt x="85" y="706"/>
                  </a:lnTo>
                  <a:lnTo>
                    <a:pt x="126" y="711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66" y="718"/>
                  </a:lnTo>
                  <a:lnTo>
                    <a:pt x="175" y="720"/>
                  </a:lnTo>
                  <a:lnTo>
                    <a:pt x="180" y="721"/>
                  </a:lnTo>
                  <a:lnTo>
                    <a:pt x="180" y="721"/>
                  </a:lnTo>
                  <a:lnTo>
                    <a:pt x="182" y="723"/>
                  </a:lnTo>
                  <a:lnTo>
                    <a:pt x="183" y="723"/>
                  </a:lnTo>
                  <a:lnTo>
                    <a:pt x="185" y="725"/>
                  </a:lnTo>
                  <a:lnTo>
                    <a:pt x="185" y="731"/>
                  </a:lnTo>
                  <a:lnTo>
                    <a:pt x="185" y="731"/>
                  </a:lnTo>
                  <a:lnTo>
                    <a:pt x="185" y="745"/>
                  </a:lnTo>
                  <a:lnTo>
                    <a:pt x="185" y="751"/>
                  </a:lnTo>
                  <a:lnTo>
                    <a:pt x="185" y="751"/>
                  </a:lnTo>
                  <a:lnTo>
                    <a:pt x="270" y="771"/>
                  </a:lnTo>
                  <a:lnTo>
                    <a:pt x="334" y="785"/>
                  </a:lnTo>
                  <a:lnTo>
                    <a:pt x="359" y="790"/>
                  </a:lnTo>
                  <a:lnTo>
                    <a:pt x="374" y="791"/>
                  </a:lnTo>
                  <a:lnTo>
                    <a:pt x="374" y="791"/>
                  </a:lnTo>
                  <a:lnTo>
                    <a:pt x="402" y="791"/>
                  </a:lnTo>
                  <a:lnTo>
                    <a:pt x="410" y="791"/>
                  </a:lnTo>
                  <a:lnTo>
                    <a:pt x="413" y="791"/>
                  </a:lnTo>
                  <a:lnTo>
                    <a:pt x="413" y="791"/>
                  </a:lnTo>
                  <a:lnTo>
                    <a:pt x="578" y="721"/>
                  </a:lnTo>
                  <a:lnTo>
                    <a:pt x="598" y="886"/>
                  </a:lnTo>
                  <a:lnTo>
                    <a:pt x="498" y="1270"/>
                  </a:lnTo>
                  <a:lnTo>
                    <a:pt x="508" y="1285"/>
                  </a:lnTo>
                  <a:lnTo>
                    <a:pt x="508" y="1285"/>
                  </a:lnTo>
                  <a:lnTo>
                    <a:pt x="509" y="1286"/>
                  </a:lnTo>
                  <a:lnTo>
                    <a:pt x="512" y="1287"/>
                  </a:lnTo>
                  <a:lnTo>
                    <a:pt x="519" y="1289"/>
                  </a:lnTo>
                  <a:lnTo>
                    <a:pt x="528" y="1290"/>
                  </a:lnTo>
                  <a:lnTo>
                    <a:pt x="528" y="1290"/>
                  </a:lnTo>
                  <a:lnTo>
                    <a:pt x="524" y="1379"/>
                  </a:lnTo>
                  <a:lnTo>
                    <a:pt x="520" y="1440"/>
                  </a:lnTo>
                  <a:lnTo>
                    <a:pt x="519" y="1461"/>
                  </a:lnTo>
                  <a:lnTo>
                    <a:pt x="518" y="1470"/>
                  </a:lnTo>
                  <a:lnTo>
                    <a:pt x="518" y="1470"/>
                  </a:lnTo>
                  <a:lnTo>
                    <a:pt x="517" y="1483"/>
                  </a:lnTo>
                  <a:lnTo>
                    <a:pt x="514" y="1519"/>
                  </a:lnTo>
                  <a:lnTo>
                    <a:pt x="509" y="1624"/>
                  </a:lnTo>
                  <a:lnTo>
                    <a:pt x="503" y="1778"/>
                  </a:lnTo>
                  <a:lnTo>
                    <a:pt x="518" y="1783"/>
                  </a:lnTo>
                  <a:lnTo>
                    <a:pt x="518" y="1783"/>
                  </a:lnTo>
                  <a:lnTo>
                    <a:pt x="518" y="1784"/>
                  </a:lnTo>
                  <a:lnTo>
                    <a:pt x="517" y="1789"/>
                  </a:lnTo>
                  <a:lnTo>
                    <a:pt x="514" y="1796"/>
                  </a:lnTo>
                  <a:lnTo>
                    <a:pt x="512" y="1799"/>
                  </a:lnTo>
                  <a:lnTo>
                    <a:pt x="508" y="1803"/>
                  </a:lnTo>
                  <a:lnTo>
                    <a:pt x="508" y="1803"/>
                  </a:lnTo>
                  <a:lnTo>
                    <a:pt x="472" y="1823"/>
                  </a:lnTo>
                  <a:lnTo>
                    <a:pt x="447" y="1836"/>
                  </a:lnTo>
                  <a:lnTo>
                    <a:pt x="423" y="1847"/>
                  </a:lnTo>
                  <a:lnTo>
                    <a:pt x="423" y="1847"/>
                  </a:lnTo>
                  <a:lnTo>
                    <a:pt x="406" y="1856"/>
                  </a:lnTo>
                  <a:lnTo>
                    <a:pt x="392" y="1865"/>
                  </a:lnTo>
                  <a:lnTo>
                    <a:pt x="389" y="1870"/>
                  </a:lnTo>
                  <a:lnTo>
                    <a:pt x="385" y="1874"/>
                  </a:lnTo>
                  <a:lnTo>
                    <a:pt x="384" y="1877"/>
                  </a:lnTo>
                  <a:lnTo>
                    <a:pt x="384" y="1882"/>
                  </a:lnTo>
                  <a:lnTo>
                    <a:pt x="384" y="1882"/>
                  </a:lnTo>
                  <a:lnTo>
                    <a:pt x="385" y="1886"/>
                  </a:lnTo>
                  <a:lnTo>
                    <a:pt x="387" y="1890"/>
                  </a:lnTo>
                  <a:lnTo>
                    <a:pt x="391" y="1894"/>
                  </a:lnTo>
                  <a:lnTo>
                    <a:pt x="396" y="1896"/>
                  </a:lnTo>
                  <a:lnTo>
                    <a:pt x="402" y="1899"/>
                  </a:lnTo>
                  <a:lnTo>
                    <a:pt x="409" y="1900"/>
                  </a:lnTo>
                  <a:lnTo>
                    <a:pt x="416" y="1901"/>
                  </a:lnTo>
                  <a:lnTo>
                    <a:pt x="423" y="1902"/>
                  </a:lnTo>
                  <a:lnTo>
                    <a:pt x="423" y="1902"/>
                  </a:lnTo>
                  <a:lnTo>
                    <a:pt x="467" y="1900"/>
                  </a:lnTo>
                  <a:lnTo>
                    <a:pt x="491" y="1899"/>
                  </a:lnTo>
                  <a:lnTo>
                    <a:pt x="508" y="1897"/>
                  </a:lnTo>
                  <a:lnTo>
                    <a:pt x="508" y="1897"/>
                  </a:lnTo>
                  <a:lnTo>
                    <a:pt x="534" y="1894"/>
                  </a:lnTo>
                  <a:lnTo>
                    <a:pt x="553" y="1892"/>
                  </a:lnTo>
                  <a:lnTo>
                    <a:pt x="553" y="1892"/>
                  </a:lnTo>
                  <a:lnTo>
                    <a:pt x="567" y="1889"/>
                  </a:lnTo>
                  <a:lnTo>
                    <a:pt x="573" y="1887"/>
                  </a:lnTo>
                  <a:lnTo>
                    <a:pt x="573" y="1887"/>
                  </a:lnTo>
                  <a:lnTo>
                    <a:pt x="573" y="1887"/>
                  </a:lnTo>
                  <a:lnTo>
                    <a:pt x="573" y="1890"/>
                  </a:lnTo>
                  <a:lnTo>
                    <a:pt x="574" y="1891"/>
                  </a:lnTo>
                  <a:lnTo>
                    <a:pt x="575" y="1891"/>
                  </a:lnTo>
                  <a:lnTo>
                    <a:pt x="583" y="1892"/>
                  </a:lnTo>
                  <a:lnTo>
                    <a:pt x="583" y="1892"/>
                  </a:lnTo>
                  <a:lnTo>
                    <a:pt x="594" y="1890"/>
                  </a:lnTo>
                  <a:lnTo>
                    <a:pt x="604" y="1886"/>
                  </a:lnTo>
                  <a:lnTo>
                    <a:pt x="613" y="1881"/>
                  </a:lnTo>
                  <a:lnTo>
                    <a:pt x="618" y="1877"/>
                  </a:lnTo>
                  <a:lnTo>
                    <a:pt x="618" y="1877"/>
                  </a:lnTo>
                  <a:lnTo>
                    <a:pt x="622" y="1871"/>
                  </a:lnTo>
                  <a:lnTo>
                    <a:pt x="624" y="1866"/>
                  </a:lnTo>
                  <a:lnTo>
                    <a:pt x="622" y="1857"/>
                  </a:lnTo>
                  <a:lnTo>
                    <a:pt x="622" y="1857"/>
                  </a:lnTo>
                  <a:lnTo>
                    <a:pt x="619" y="1824"/>
                  </a:lnTo>
                  <a:lnTo>
                    <a:pt x="618" y="1803"/>
                  </a:lnTo>
                  <a:lnTo>
                    <a:pt x="618" y="1803"/>
                  </a:lnTo>
                  <a:lnTo>
                    <a:pt x="621" y="1800"/>
                  </a:lnTo>
                  <a:lnTo>
                    <a:pt x="627" y="1798"/>
                  </a:lnTo>
                  <a:lnTo>
                    <a:pt x="627" y="1798"/>
                  </a:lnTo>
                  <a:lnTo>
                    <a:pt x="630" y="1784"/>
                  </a:lnTo>
                  <a:lnTo>
                    <a:pt x="635" y="1751"/>
                  </a:lnTo>
                  <a:lnTo>
                    <a:pt x="649" y="1653"/>
                  </a:lnTo>
                  <a:lnTo>
                    <a:pt x="662" y="1549"/>
                  </a:lnTo>
                  <a:lnTo>
                    <a:pt x="669" y="1511"/>
                  </a:lnTo>
                  <a:lnTo>
                    <a:pt x="672" y="1490"/>
                  </a:lnTo>
                  <a:lnTo>
                    <a:pt x="672" y="1490"/>
                  </a:lnTo>
                  <a:lnTo>
                    <a:pt x="676" y="1473"/>
                  </a:lnTo>
                  <a:lnTo>
                    <a:pt x="681" y="1448"/>
                  </a:lnTo>
                  <a:lnTo>
                    <a:pt x="693" y="1385"/>
                  </a:lnTo>
                  <a:lnTo>
                    <a:pt x="707" y="1300"/>
                  </a:lnTo>
                  <a:lnTo>
                    <a:pt x="732" y="1300"/>
                  </a:lnTo>
                  <a:lnTo>
                    <a:pt x="732" y="1300"/>
                  </a:lnTo>
                  <a:lnTo>
                    <a:pt x="733" y="1355"/>
                  </a:lnTo>
                  <a:lnTo>
                    <a:pt x="733" y="1400"/>
                  </a:lnTo>
                  <a:lnTo>
                    <a:pt x="732" y="1435"/>
                  </a:lnTo>
                  <a:lnTo>
                    <a:pt x="732" y="1435"/>
                  </a:lnTo>
                  <a:lnTo>
                    <a:pt x="702" y="1808"/>
                  </a:lnTo>
                  <a:lnTo>
                    <a:pt x="717" y="1818"/>
                  </a:lnTo>
                  <a:lnTo>
                    <a:pt x="717" y="1818"/>
                  </a:lnTo>
                  <a:lnTo>
                    <a:pt x="715" y="1831"/>
                  </a:lnTo>
                  <a:lnTo>
                    <a:pt x="712" y="1842"/>
                  </a:lnTo>
                  <a:lnTo>
                    <a:pt x="712" y="1852"/>
                  </a:lnTo>
                  <a:lnTo>
                    <a:pt x="712" y="1852"/>
                  </a:lnTo>
                  <a:lnTo>
                    <a:pt x="712" y="1862"/>
                  </a:lnTo>
                  <a:lnTo>
                    <a:pt x="712" y="1875"/>
                  </a:lnTo>
                  <a:lnTo>
                    <a:pt x="712" y="1889"/>
                  </a:lnTo>
                  <a:lnTo>
                    <a:pt x="712" y="1897"/>
                  </a:lnTo>
                  <a:lnTo>
                    <a:pt x="712" y="1897"/>
                  </a:lnTo>
                  <a:lnTo>
                    <a:pt x="715" y="1901"/>
                  </a:lnTo>
                  <a:lnTo>
                    <a:pt x="722" y="1910"/>
                  </a:lnTo>
                  <a:lnTo>
                    <a:pt x="733" y="1921"/>
                  </a:lnTo>
                  <a:lnTo>
                    <a:pt x="746" y="1932"/>
                  </a:lnTo>
                  <a:lnTo>
                    <a:pt x="759" y="1943"/>
                  </a:lnTo>
                  <a:lnTo>
                    <a:pt x="774" y="1953"/>
                  </a:lnTo>
                  <a:lnTo>
                    <a:pt x="787" y="1960"/>
                  </a:lnTo>
                  <a:lnTo>
                    <a:pt x="792" y="1961"/>
                  </a:lnTo>
                  <a:lnTo>
                    <a:pt x="797" y="1962"/>
                  </a:lnTo>
                  <a:lnTo>
                    <a:pt x="797" y="1962"/>
                  </a:lnTo>
                  <a:lnTo>
                    <a:pt x="807" y="1960"/>
                  </a:lnTo>
                  <a:lnTo>
                    <a:pt x="817" y="1957"/>
                  </a:lnTo>
                  <a:lnTo>
                    <a:pt x="828" y="1952"/>
                  </a:lnTo>
                  <a:lnTo>
                    <a:pt x="838" y="1946"/>
                  </a:lnTo>
                  <a:lnTo>
                    <a:pt x="846" y="1941"/>
                  </a:lnTo>
                  <a:lnTo>
                    <a:pt x="854" y="1933"/>
                  </a:lnTo>
                  <a:lnTo>
                    <a:pt x="855" y="1931"/>
                  </a:lnTo>
                  <a:lnTo>
                    <a:pt x="856" y="1927"/>
                  </a:lnTo>
                  <a:lnTo>
                    <a:pt x="858" y="1925"/>
                  </a:lnTo>
                  <a:lnTo>
                    <a:pt x="856" y="1922"/>
                  </a:lnTo>
                  <a:lnTo>
                    <a:pt x="856" y="1922"/>
                  </a:lnTo>
                  <a:lnTo>
                    <a:pt x="855" y="1917"/>
                  </a:lnTo>
                  <a:lnTo>
                    <a:pt x="854" y="1912"/>
                  </a:lnTo>
                  <a:lnTo>
                    <a:pt x="855" y="1905"/>
                  </a:lnTo>
                  <a:lnTo>
                    <a:pt x="855" y="1901"/>
                  </a:lnTo>
                  <a:lnTo>
                    <a:pt x="853" y="1896"/>
                  </a:lnTo>
                  <a:lnTo>
                    <a:pt x="849" y="1892"/>
                  </a:lnTo>
                  <a:lnTo>
                    <a:pt x="841" y="1887"/>
                  </a:lnTo>
                  <a:lnTo>
                    <a:pt x="841" y="1887"/>
                  </a:lnTo>
                  <a:lnTo>
                    <a:pt x="826" y="1876"/>
                  </a:lnTo>
                  <a:lnTo>
                    <a:pt x="815" y="1866"/>
                  </a:lnTo>
                  <a:lnTo>
                    <a:pt x="809" y="1856"/>
                  </a:lnTo>
                  <a:lnTo>
                    <a:pt x="808" y="1851"/>
                  </a:lnTo>
                  <a:lnTo>
                    <a:pt x="807" y="1847"/>
                  </a:lnTo>
                  <a:lnTo>
                    <a:pt x="807" y="1847"/>
                  </a:lnTo>
                  <a:lnTo>
                    <a:pt x="805" y="1839"/>
                  </a:lnTo>
                  <a:lnTo>
                    <a:pt x="804" y="1832"/>
                  </a:lnTo>
                  <a:lnTo>
                    <a:pt x="802" y="1827"/>
                  </a:lnTo>
                  <a:lnTo>
                    <a:pt x="836" y="1818"/>
                  </a:lnTo>
                  <a:lnTo>
                    <a:pt x="836" y="1818"/>
                  </a:lnTo>
                  <a:lnTo>
                    <a:pt x="881" y="1524"/>
                  </a:lnTo>
                  <a:lnTo>
                    <a:pt x="881" y="1524"/>
                  </a:lnTo>
                  <a:lnTo>
                    <a:pt x="885" y="1496"/>
                  </a:lnTo>
                  <a:lnTo>
                    <a:pt x="889" y="1461"/>
                  </a:lnTo>
                  <a:lnTo>
                    <a:pt x="895" y="1387"/>
                  </a:lnTo>
                  <a:lnTo>
                    <a:pt x="901" y="1300"/>
                  </a:lnTo>
                  <a:lnTo>
                    <a:pt x="946" y="1290"/>
                  </a:lnTo>
                  <a:lnTo>
                    <a:pt x="931" y="1011"/>
                  </a:lnTo>
                  <a:lnTo>
                    <a:pt x="931" y="1011"/>
                  </a:lnTo>
                  <a:lnTo>
                    <a:pt x="957" y="1001"/>
                  </a:lnTo>
                  <a:lnTo>
                    <a:pt x="996" y="986"/>
                  </a:lnTo>
                  <a:lnTo>
                    <a:pt x="996" y="986"/>
                  </a:lnTo>
                  <a:lnTo>
                    <a:pt x="1006" y="981"/>
                  </a:lnTo>
                  <a:lnTo>
                    <a:pt x="1012" y="977"/>
                  </a:lnTo>
                  <a:lnTo>
                    <a:pt x="1017" y="972"/>
                  </a:lnTo>
                  <a:lnTo>
                    <a:pt x="1021" y="966"/>
                  </a:lnTo>
                  <a:lnTo>
                    <a:pt x="1021" y="966"/>
                  </a:lnTo>
                  <a:lnTo>
                    <a:pt x="1026" y="956"/>
                  </a:lnTo>
                  <a:lnTo>
                    <a:pt x="1031" y="945"/>
                  </a:lnTo>
                  <a:lnTo>
                    <a:pt x="1035" y="931"/>
                  </a:lnTo>
                  <a:lnTo>
                    <a:pt x="1035" y="931"/>
                  </a:lnTo>
                  <a:lnTo>
                    <a:pt x="1058" y="902"/>
                  </a:lnTo>
                  <a:lnTo>
                    <a:pt x="1106" y="839"/>
                  </a:lnTo>
                  <a:lnTo>
                    <a:pt x="1133" y="805"/>
                  </a:lnTo>
                  <a:lnTo>
                    <a:pt x="1155" y="772"/>
                  </a:lnTo>
                  <a:lnTo>
                    <a:pt x="1170" y="749"/>
                  </a:lnTo>
                  <a:lnTo>
                    <a:pt x="1174" y="741"/>
                  </a:lnTo>
                  <a:lnTo>
                    <a:pt x="1175" y="736"/>
                  </a:lnTo>
                  <a:lnTo>
                    <a:pt x="1175" y="736"/>
                  </a:lnTo>
                  <a:lnTo>
                    <a:pt x="1172" y="731"/>
                  </a:lnTo>
                  <a:lnTo>
                    <a:pt x="1167" y="723"/>
                  </a:lnTo>
                  <a:lnTo>
                    <a:pt x="1149" y="698"/>
                  </a:lnTo>
                  <a:lnTo>
                    <a:pt x="1094" y="627"/>
                  </a:lnTo>
                  <a:lnTo>
                    <a:pt x="1038" y="558"/>
                  </a:lnTo>
                  <a:lnTo>
                    <a:pt x="1011" y="522"/>
                  </a:lnTo>
                  <a:lnTo>
                    <a:pt x="1011" y="522"/>
                  </a:lnTo>
                  <a:lnTo>
                    <a:pt x="1004" y="513"/>
                  </a:lnTo>
                  <a:lnTo>
                    <a:pt x="994" y="503"/>
                  </a:lnTo>
                  <a:lnTo>
                    <a:pt x="986" y="493"/>
                  </a:lnTo>
                  <a:lnTo>
                    <a:pt x="981" y="487"/>
                  </a:lnTo>
                  <a:lnTo>
                    <a:pt x="981" y="487"/>
                  </a:lnTo>
                  <a:lnTo>
                    <a:pt x="979" y="484"/>
                  </a:lnTo>
                  <a:lnTo>
                    <a:pt x="977" y="483"/>
                  </a:lnTo>
                  <a:lnTo>
                    <a:pt x="971" y="481"/>
                  </a:lnTo>
                  <a:lnTo>
                    <a:pt x="966" y="479"/>
                  </a:lnTo>
                  <a:lnTo>
                    <a:pt x="961" y="477"/>
                  </a:lnTo>
                  <a:lnTo>
                    <a:pt x="961" y="477"/>
                  </a:lnTo>
                  <a:lnTo>
                    <a:pt x="952" y="473"/>
                  </a:lnTo>
                  <a:lnTo>
                    <a:pt x="938" y="469"/>
                  </a:lnTo>
                  <a:lnTo>
                    <a:pt x="911" y="462"/>
                  </a:lnTo>
                  <a:lnTo>
                    <a:pt x="861" y="447"/>
                  </a:lnTo>
                  <a:lnTo>
                    <a:pt x="846" y="442"/>
                  </a:lnTo>
                  <a:lnTo>
                    <a:pt x="831" y="407"/>
                  </a:lnTo>
                  <a:lnTo>
                    <a:pt x="831" y="407"/>
                  </a:lnTo>
                  <a:lnTo>
                    <a:pt x="831" y="376"/>
                  </a:lnTo>
                  <a:lnTo>
                    <a:pt x="831" y="352"/>
                  </a:lnTo>
                  <a:lnTo>
                    <a:pt x="831" y="337"/>
                  </a:lnTo>
                  <a:lnTo>
                    <a:pt x="831" y="337"/>
                  </a:lnTo>
                  <a:lnTo>
                    <a:pt x="831" y="330"/>
                  </a:lnTo>
                  <a:lnTo>
                    <a:pt x="833" y="321"/>
                  </a:lnTo>
                  <a:lnTo>
                    <a:pt x="835" y="307"/>
                  </a:lnTo>
                  <a:lnTo>
                    <a:pt x="836" y="287"/>
                  </a:lnTo>
                  <a:lnTo>
                    <a:pt x="836" y="287"/>
                  </a:lnTo>
                  <a:lnTo>
                    <a:pt x="838" y="260"/>
                  </a:lnTo>
                  <a:lnTo>
                    <a:pt x="838" y="251"/>
                  </a:lnTo>
                  <a:lnTo>
                    <a:pt x="836" y="242"/>
                  </a:lnTo>
                  <a:lnTo>
                    <a:pt x="836" y="193"/>
                  </a:lnTo>
                  <a:lnTo>
                    <a:pt x="836" y="193"/>
                  </a:lnTo>
                  <a:lnTo>
                    <a:pt x="840" y="139"/>
                  </a:lnTo>
                  <a:lnTo>
                    <a:pt x="843" y="101"/>
                  </a:lnTo>
                  <a:lnTo>
                    <a:pt x="845" y="89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9" y="79"/>
                  </a:lnTo>
                  <a:lnTo>
                    <a:pt x="850" y="77"/>
                  </a:lnTo>
                  <a:lnTo>
                    <a:pt x="853" y="74"/>
                  </a:lnTo>
                  <a:lnTo>
                    <a:pt x="856" y="73"/>
                  </a:lnTo>
                  <a:lnTo>
                    <a:pt x="856" y="73"/>
                  </a:lnTo>
                  <a:lnTo>
                    <a:pt x="859" y="73"/>
                  </a:lnTo>
                  <a:lnTo>
                    <a:pt x="860" y="70"/>
                  </a:lnTo>
                  <a:lnTo>
                    <a:pt x="861" y="68"/>
                  </a:lnTo>
                  <a:lnTo>
                    <a:pt x="863" y="65"/>
                  </a:lnTo>
                  <a:lnTo>
                    <a:pt x="863" y="55"/>
                  </a:lnTo>
                  <a:lnTo>
                    <a:pt x="861" y="43"/>
                  </a:lnTo>
                  <a:lnTo>
                    <a:pt x="861" y="43"/>
                  </a:lnTo>
                  <a:lnTo>
                    <a:pt x="860" y="39"/>
                  </a:lnTo>
                  <a:lnTo>
                    <a:pt x="859" y="35"/>
                  </a:lnTo>
                  <a:lnTo>
                    <a:pt x="854" y="29"/>
                  </a:lnTo>
                  <a:lnTo>
                    <a:pt x="846" y="23"/>
                  </a:lnTo>
                  <a:lnTo>
                    <a:pt x="836" y="18"/>
                  </a:lnTo>
                  <a:lnTo>
                    <a:pt x="824" y="13"/>
                  </a:lnTo>
                  <a:lnTo>
                    <a:pt x="812" y="9"/>
                  </a:lnTo>
                  <a:lnTo>
                    <a:pt x="797" y="5"/>
                  </a:lnTo>
                  <a:lnTo>
                    <a:pt x="782" y="3"/>
                  </a:lnTo>
                  <a:lnTo>
                    <a:pt x="782" y="3"/>
                  </a:lnTo>
                  <a:lnTo>
                    <a:pt x="766" y="2"/>
                  </a:lnTo>
                  <a:lnTo>
                    <a:pt x="747" y="0"/>
                  </a:lnTo>
                  <a:lnTo>
                    <a:pt x="728" y="0"/>
                  </a:lnTo>
                  <a:lnTo>
                    <a:pt x="711" y="2"/>
                  </a:lnTo>
                  <a:lnTo>
                    <a:pt x="695" y="4"/>
                  </a:lnTo>
                  <a:lnTo>
                    <a:pt x="680" y="8"/>
                  </a:lnTo>
                  <a:lnTo>
                    <a:pt x="669" y="12"/>
                  </a:lnTo>
                  <a:lnTo>
                    <a:pt x="665" y="15"/>
                  </a:lnTo>
                  <a:lnTo>
                    <a:pt x="662" y="18"/>
                  </a:lnTo>
                  <a:lnTo>
                    <a:pt x="662" y="18"/>
                  </a:lnTo>
                  <a:lnTo>
                    <a:pt x="659" y="24"/>
                  </a:lnTo>
                  <a:lnTo>
                    <a:pt x="657" y="29"/>
                  </a:lnTo>
                  <a:lnTo>
                    <a:pt x="657" y="34"/>
                  </a:lnTo>
                  <a:lnTo>
                    <a:pt x="657" y="38"/>
                  </a:lnTo>
                  <a:lnTo>
                    <a:pt x="659" y="49"/>
                  </a:lnTo>
                  <a:lnTo>
                    <a:pt x="659" y="55"/>
                  </a:lnTo>
                  <a:lnTo>
                    <a:pt x="657" y="63"/>
                  </a:lnTo>
                  <a:lnTo>
                    <a:pt x="657" y="63"/>
                  </a:lnTo>
                  <a:lnTo>
                    <a:pt x="655" y="85"/>
                  </a:lnTo>
                  <a:lnTo>
                    <a:pt x="654" y="111"/>
                  </a:lnTo>
                  <a:lnTo>
                    <a:pt x="652" y="143"/>
                  </a:lnTo>
                  <a:lnTo>
                    <a:pt x="637" y="222"/>
                  </a:lnTo>
                  <a:lnTo>
                    <a:pt x="640" y="222"/>
                  </a:lnTo>
                  <a:lnTo>
                    <a:pt x="640" y="222"/>
                  </a:lnTo>
                  <a:lnTo>
                    <a:pt x="632" y="231"/>
                  </a:lnTo>
                  <a:lnTo>
                    <a:pt x="627" y="237"/>
                  </a:lnTo>
                  <a:lnTo>
                    <a:pt x="627" y="237"/>
                  </a:lnTo>
                  <a:lnTo>
                    <a:pt x="625" y="241"/>
                  </a:lnTo>
                  <a:lnTo>
                    <a:pt x="625" y="247"/>
                  </a:lnTo>
                  <a:lnTo>
                    <a:pt x="624" y="254"/>
                  </a:lnTo>
                  <a:lnTo>
                    <a:pt x="622" y="257"/>
                  </a:lnTo>
                  <a:lnTo>
                    <a:pt x="622" y="257"/>
                  </a:lnTo>
                  <a:lnTo>
                    <a:pt x="622" y="259"/>
                  </a:lnTo>
                  <a:lnTo>
                    <a:pt x="624" y="262"/>
                  </a:lnTo>
                  <a:lnTo>
                    <a:pt x="627" y="270"/>
                  </a:lnTo>
                  <a:lnTo>
                    <a:pt x="632" y="277"/>
                  </a:lnTo>
                  <a:lnTo>
                    <a:pt x="632" y="280"/>
                  </a:lnTo>
                  <a:lnTo>
                    <a:pt x="632" y="282"/>
                  </a:lnTo>
                  <a:lnTo>
                    <a:pt x="632" y="282"/>
                  </a:lnTo>
                  <a:close/>
                  <a:moveTo>
                    <a:pt x="971" y="661"/>
                  </a:moveTo>
                  <a:lnTo>
                    <a:pt x="1040" y="751"/>
                  </a:lnTo>
                  <a:lnTo>
                    <a:pt x="1040" y="751"/>
                  </a:lnTo>
                  <a:lnTo>
                    <a:pt x="1031" y="790"/>
                  </a:lnTo>
                  <a:lnTo>
                    <a:pt x="1022" y="819"/>
                  </a:lnTo>
                  <a:lnTo>
                    <a:pt x="1016" y="836"/>
                  </a:lnTo>
                  <a:lnTo>
                    <a:pt x="1016" y="836"/>
                  </a:lnTo>
                  <a:lnTo>
                    <a:pt x="1008" y="849"/>
                  </a:lnTo>
                  <a:lnTo>
                    <a:pt x="997" y="865"/>
                  </a:lnTo>
                  <a:lnTo>
                    <a:pt x="981" y="886"/>
                  </a:lnTo>
                  <a:lnTo>
                    <a:pt x="991" y="901"/>
                  </a:lnTo>
                  <a:lnTo>
                    <a:pt x="971" y="906"/>
                  </a:lnTo>
                  <a:lnTo>
                    <a:pt x="971" y="906"/>
                  </a:lnTo>
                  <a:lnTo>
                    <a:pt x="963" y="906"/>
                  </a:lnTo>
                  <a:lnTo>
                    <a:pt x="952" y="906"/>
                  </a:lnTo>
                  <a:lnTo>
                    <a:pt x="936" y="906"/>
                  </a:lnTo>
                  <a:lnTo>
                    <a:pt x="936" y="906"/>
                  </a:lnTo>
                  <a:lnTo>
                    <a:pt x="940" y="898"/>
                  </a:lnTo>
                  <a:lnTo>
                    <a:pt x="941" y="890"/>
                  </a:lnTo>
                  <a:lnTo>
                    <a:pt x="941" y="886"/>
                  </a:lnTo>
                  <a:lnTo>
                    <a:pt x="941" y="881"/>
                  </a:lnTo>
                  <a:lnTo>
                    <a:pt x="941" y="881"/>
                  </a:lnTo>
                  <a:lnTo>
                    <a:pt x="941" y="873"/>
                  </a:lnTo>
                  <a:lnTo>
                    <a:pt x="941" y="862"/>
                  </a:lnTo>
                  <a:lnTo>
                    <a:pt x="943" y="832"/>
                  </a:lnTo>
                  <a:lnTo>
                    <a:pt x="946" y="805"/>
                  </a:lnTo>
                  <a:lnTo>
                    <a:pt x="946" y="796"/>
                  </a:lnTo>
                  <a:lnTo>
                    <a:pt x="946" y="791"/>
                  </a:lnTo>
                  <a:lnTo>
                    <a:pt x="946" y="791"/>
                  </a:lnTo>
                  <a:lnTo>
                    <a:pt x="946" y="785"/>
                  </a:lnTo>
                  <a:lnTo>
                    <a:pt x="948" y="769"/>
                  </a:lnTo>
                  <a:lnTo>
                    <a:pt x="957" y="725"/>
                  </a:lnTo>
                  <a:lnTo>
                    <a:pt x="971" y="661"/>
                  </a:lnTo>
                  <a:lnTo>
                    <a:pt x="971" y="66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619B489E-9858-2D3E-ED33-93B3A9ED0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695325"/>
              <a:ext cx="333375" cy="508000"/>
            </a:xfrm>
            <a:custGeom>
              <a:avLst/>
              <a:gdLst>
                <a:gd name="T0" fmla="*/ 39 w 210"/>
                <a:gd name="T1" fmla="*/ 66 h 320"/>
                <a:gd name="T2" fmla="*/ 26 w 210"/>
                <a:gd name="T3" fmla="*/ 66 h 320"/>
                <a:gd name="T4" fmla="*/ 20 w 210"/>
                <a:gd name="T5" fmla="*/ 67 h 320"/>
                <a:gd name="T6" fmla="*/ 11 w 210"/>
                <a:gd name="T7" fmla="*/ 71 h 320"/>
                <a:gd name="T8" fmla="*/ 10 w 210"/>
                <a:gd name="T9" fmla="*/ 77 h 320"/>
                <a:gd name="T10" fmla="*/ 6 w 210"/>
                <a:gd name="T11" fmla="*/ 81 h 320"/>
                <a:gd name="T12" fmla="*/ 1 w 210"/>
                <a:gd name="T13" fmla="*/ 86 h 320"/>
                <a:gd name="T14" fmla="*/ 0 w 210"/>
                <a:gd name="T15" fmla="*/ 87 h 320"/>
                <a:gd name="T16" fmla="*/ 4 w 210"/>
                <a:gd name="T17" fmla="*/ 96 h 320"/>
                <a:gd name="T18" fmla="*/ 16 w 210"/>
                <a:gd name="T19" fmla="*/ 111 h 320"/>
                <a:gd name="T20" fmla="*/ 19 w 210"/>
                <a:gd name="T21" fmla="*/ 121 h 320"/>
                <a:gd name="T22" fmla="*/ 22 w 210"/>
                <a:gd name="T23" fmla="*/ 126 h 320"/>
                <a:gd name="T24" fmla="*/ 44 w 210"/>
                <a:gd name="T25" fmla="*/ 126 h 320"/>
                <a:gd name="T26" fmla="*/ 56 w 210"/>
                <a:gd name="T27" fmla="*/ 131 h 320"/>
                <a:gd name="T28" fmla="*/ 71 w 210"/>
                <a:gd name="T29" fmla="*/ 156 h 320"/>
                <a:gd name="T30" fmla="*/ 73 w 210"/>
                <a:gd name="T31" fmla="*/ 166 h 320"/>
                <a:gd name="T32" fmla="*/ 76 w 210"/>
                <a:gd name="T33" fmla="*/ 176 h 320"/>
                <a:gd name="T34" fmla="*/ 86 w 210"/>
                <a:gd name="T35" fmla="*/ 187 h 320"/>
                <a:gd name="T36" fmla="*/ 83 w 210"/>
                <a:gd name="T37" fmla="*/ 188 h 320"/>
                <a:gd name="T38" fmla="*/ 72 w 210"/>
                <a:gd name="T39" fmla="*/ 219 h 320"/>
                <a:gd name="T40" fmla="*/ 71 w 210"/>
                <a:gd name="T41" fmla="*/ 244 h 320"/>
                <a:gd name="T42" fmla="*/ 73 w 210"/>
                <a:gd name="T43" fmla="*/ 303 h 320"/>
                <a:gd name="T44" fmla="*/ 76 w 210"/>
                <a:gd name="T45" fmla="*/ 305 h 320"/>
                <a:gd name="T46" fmla="*/ 96 w 210"/>
                <a:gd name="T47" fmla="*/ 290 h 320"/>
                <a:gd name="T48" fmla="*/ 126 w 210"/>
                <a:gd name="T49" fmla="*/ 295 h 320"/>
                <a:gd name="T50" fmla="*/ 142 w 210"/>
                <a:gd name="T51" fmla="*/ 283 h 320"/>
                <a:gd name="T52" fmla="*/ 146 w 210"/>
                <a:gd name="T53" fmla="*/ 265 h 320"/>
                <a:gd name="T54" fmla="*/ 144 w 210"/>
                <a:gd name="T55" fmla="*/ 243 h 320"/>
                <a:gd name="T56" fmla="*/ 126 w 210"/>
                <a:gd name="T57" fmla="*/ 188 h 320"/>
                <a:gd name="T58" fmla="*/ 121 w 210"/>
                <a:gd name="T59" fmla="*/ 181 h 320"/>
                <a:gd name="T60" fmla="*/ 121 w 210"/>
                <a:gd name="T61" fmla="*/ 176 h 320"/>
                <a:gd name="T62" fmla="*/ 119 w 210"/>
                <a:gd name="T63" fmla="*/ 159 h 320"/>
                <a:gd name="T64" fmla="*/ 116 w 210"/>
                <a:gd name="T65" fmla="*/ 146 h 320"/>
                <a:gd name="T66" fmla="*/ 106 w 210"/>
                <a:gd name="T67" fmla="*/ 141 h 320"/>
                <a:gd name="T68" fmla="*/ 112 w 210"/>
                <a:gd name="T69" fmla="*/ 124 h 320"/>
                <a:gd name="T70" fmla="*/ 137 w 210"/>
                <a:gd name="T71" fmla="*/ 97 h 320"/>
                <a:gd name="T72" fmla="*/ 178 w 210"/>
                <a:gd name="T73" fmla="*/ 66 h 320"/>
                <a:gd name="T74" fmla="*/ 203 w 210"/>
                <a:gd name="T75" fmla="*/ 43 h 320"/>
                <a:gd name="T76" fmla="*/ 210 w 210"/>
                <a:gd name="T77" fmla="*/ 21 h 320"/>
                <a:gd name="T78" fmla="*/ 207 w 210"/>
                <a:gd name="T79" fmla="*/ 8 h 320"/>
                <a:gd name="T80" fmla="*/ 194 w 210"/>
                <a:gd name="T81" fmla="*/ 2 h 320"/>
                <a:gd name="T82" fmla="*/ 190 w 210"/>
                <a:gd name="T83" fmla="*/ 1 h 320"/>
                <a:gd name="T84" fmla="*/ 180 w 210"/>
                <a:gd name="T85" fmla="*/ 2 h 320"/>
                <a:gd name="T86" fmla="*/ 172 w 210"/>
                <a:gd name="T87" fmla="*/ 10 h 320"/>
                <a:gd name="T88" fmla="*/ 161 w 210"/>
                <a:gd name="T89" fmla="*/ 26 h 320"/>
                <a:gd name="T90" fmla="*/ 136 w 210"/>
                <a:gd name="T91" fmla="*/ 56 h 320"/>
                <a:gd name="T92" fmla="*/ 116 w 210"/>
                <a:gd name="T93" fmla="*/ 78 h 320"/>
                <a:gd name="T94" fmla="*/ 101 w 210"/>
                <a:gd name="T95" fmla="*/ 90 h 320"/>
                <a:gd name="T96" fmla="*/ 87 w 210"/>
                <a:gd name="T97" fmla="*/ 104 h 320"/>
                <a:gd name="T98" fmla="*/ 81 w 210"/>
                <a:gd name="T99" fmla="*/ 106 h 320"/>
                <a:gd name="T100" fmla="*/ 75 w 210"/>
                <a:gd name="T101" fmla="*/ 111 h 320"/>
                <a:gd name="T102" fmla="*/ 66 w 210"/>
                <a:gd name="T103" fmla="*/ 101 h 320"/>
                <a:gd name="T104" fmla="*/ 50 w 210"/>
                <a:gd name="T105" fmla="*/ 75 h 320"/>
                <a:gd name="T106" fmla="*/ 41 w 210"/>
                <a:gd name="T107" fmla="*/ 6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0" h="320">
                  <a:moveTo>
                    <a:pt x="41" y="66"/>
                  </a:moveTo>
                  <a:lnTo>
                    <a:pt x="41" y="66"/>
                  </a:lnTo>
                  <a:lnTo>
                    <a:pt x="39" y="66"/>
                  </a:lnTo>
                  <a:lnTo>
                    <a:pt x="34" y="66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4" y="67"/>
                  </a:lnTo>
                  <a:lnTo>
                    <a:pt x="20" y="67"/>
                  </a:lnTo>
                  <a:lnTo>
                    <a:pt x="15" y="68"/>
                  </a:lnTo>
                  <a:lnTo>
                    <a:pt x="13" y="70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0" y="75"/>
                  </a:lnTo>
                  <a:lnTo>
                    <a:pt x="10" y="77"/>
                  </a:lnTo>
                  <a:lnTo>
                    <a:pt x="9" y="78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3" y="8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4" y="96"/>
                  </a:lnTo>
                  <a:lnTo>
                    <a:pt x="8" y="101"/>
                  </a:lnTo>
                  <a:lnTo>
                    <a:pt x="13" y="106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7" y="116"/>
                  </a:lnTo>
                  <a:lnTo>
                    <a:pt x="19" y="121"/>
                  </a:lnTo>
                  <a:lnTo>
                    <a:pt x="19" y="123"/>
                  </a:lnTo>
                  <a:lnTo>
                    <a:pt x="20" y="124"/>
                  </a:lnTo>
                  <a:lnTo>
                    <a:pt x="22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44" y="126"/>
                  </a:lnTo>
                  <a:lnTo>
                    <a:pt x="51" y="127"/>
                  </a:lnTo>
                  <a:lnTo>
                    <a:pt x="54" y="128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64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3" y="161"/>
                  </a:lnTo>
                  <a:lnTo>
                    <a:pt x="73" y="166"/>
                  </a:lnTo>
                  <a:lnTo>
                    <a:pt x="73" y="171"/>
                  </a:lnTo>
                  <a:lnTo>
                    <a:pt x="76" y="176"/>
                  </a:lnTo>
                  <a:lnTo>
                    <a:pt x="76" y="176"/>
                  </a:lnTo>
                  <a:lnTo>
                    <a:pt x="82" y="184"/>
                  </a:lnTo>
                  <a:lnTo>
                    <a:pt x="85" y="187"/>
                  </a:lnTo>
                  <a:lnTo>
                    <a:pt x="86" y="187"/>
                  </a:lnTo>
                  <a:lnTo>
                    <a:pt x="86" y="186"/>
                  </a:lnTo>
                  <a:lnTo>
                    <a:pt x="86" y="186"/>
                  </a:lnTo>
                  <a:lnTo>
                    <a:pt x="83" y="188"/>
                  </a:lnTo>
                  <a:lnTo>
                    <a:pt x="78" y="199"/>
                  </a:lnTo>
                  <a:lnTo>
                    <a:pt x="73" y="213"/>
                  </a:lnTo>
                  <a:lnTo>
                    <a:pt x="72" y="219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44"/>
                  </a:lnTo>
                  <a:lnTo>
                    <a:pt x="71" y="272"/>
                  </a:lnTo>
                  <a:lnTo>
                    <a:pt x="72" y="297"/>
                  </a:lnTo>
                  <a:lnTo>
                    <a:pt x="73" y="303"/>
                  </a:lnTo>
                  <a:lnTo>
                    <a:pt x="75" y="305"/>
                  </a:lnTo>
                  <a:lnTo>
                    <a:pt x="76" y="305"/>
                  </a:lnTo>
                  <a:lnTo>
                    <a:pt x="76" y="305"/>
                  </a:lnTo>
                  <a:lnTo>
                    <a:pt x="82" y="302"/>
                  </a:lnTo>
                  <a:lnTo>
                    <a:pt x="88" y="297"/>
                  </a:lnTo>
                  <a:lnTo>
                    <a:pt x="96" y="290"/>
                  </a:lnTo>
                  <a:lnTo>
                    <a:pt x="101" y="320"/>
                  </a:lnTo>
                  <a:lnTo>
                    <a:pt x="126" y="295"/>
                  </a:lnTo>
                  <a:lnTo>
                    <a:pt x="126" y="295"/>
                  </a:lnTo>
                  <a:lnTo>
                    <a:pt x="134" y="288"/>
                  </a:lnTo>
                  <a:lnTo>
                    <a:pt x="138" y="285"/>
                  </a:lnTo>
                  <a:lnTo>
                    <a:pt x="142" y="283"/>
                  </a:lnTo>
                  <a:lnTo>
                    <a:pt x="143" y="279"/>
                  </a:lnTo>
                  <a:lnTo>
                    <a:pt x="146" y="273"/>
                  </a:lnTo>
                  <a:lnTo>
                    <a:pt x="146" y="265"/>
                  </a:lnTo>
                  <a:lnTo>
                    <a:pt x="146" y="255"/>
                  </a:lnTo>
                  <a:lnTo>
                    <a:pt x="146" y="255"/>
                  </a:lnTo>
                  <a:lnTo>
                    <a:pt x="144" y="243"/>
                  </a:lnTo>
                  <a:lnTo>
                    <a:pt x="141" y="230"/>
                  </a:lnTo>
                  <a:lnTo>
                    <a:pt x="133" y="207"/>
                  </a:lnTo>
                  <a:lnTo>
                    <a:pt x="126" y="188"/>
                  </a:lnTo>
                  <a:lnTo>
                    <a:pt x="123" y="183"/>
                  </a:lnTo>
                  <a:lnTo>
                    <a:pt x="121" y="181"/>
                  </a:lnTo>
                  <a:lnTo>
                    <a:pt x="121" y="181"/>
                  </a:lnTo>
                  <a:lnTo>
                    <a:pt x="119" y="181"/>
                  </a:lnTo>
                  <a:lnTo>
                    <a:pt x="119" y="179"/>
                  </a:lnTo>
                  <a:lnTo>
                    <a:pt x="121" y="176"/>
                  </a:lnTo>
                  <a:lnTo>
                    <a:pt x="121" y="176"/>
                  </a:lnTo>
                  <a:lnTo>
                    <a:pt x="121" y="169"/>
                  </a:lnTo>
                  <a:lnTo>
                    <a:pt x="119" y="159"/>
                  </a:lnTo>
                  <a:lnTo>
                    <a:pt x="118" y="151"/>
                  </a:lnTo>
                  <a:lnTo>
                    <a:pt x="116" y="146"/>
                  </a:lnTo>
                  <a:lnTo>
                    <a:pt x="116" y="146"/>
                  </a:lnTo>
                  <a:lnTo>
                    <a:pt x="110" y="142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7" y="137"/>
                  </a:lnTo>
                  <a:lnTo>
                    <a:pt x="110" y="132"/>
                  </a:lnTo>
                  <a:lnTo>
                    <a:pt x="112" y="124"/>
                  </a:lnTo>
                  <a:lnTo>
                    <a:pt x="118" y="117"/>
                  </a:lnTo>
                  <a:lnTo>
                    <a:pt x="126" y="107"/>
                  </a:lnTo>
                  <a:lnTo>
                    <a:pt x="137" y="97"/>
                  </a:lnTo>
                  <a:lnTo>
                    <a:pt x="151" y="86"/>
                  </a:lnTo>
                  <a:lnTo>
                    <a:pt x="151" y="86"/>
                  </a:lnTo>
                  <a:lnTo>
                    <a:pt x="178" y="66"/>
                  </a:lnTo>
                  <a:lnTo>
                    <a:pt x="188" y="58"/>
                  </a:lnTo>
                  <a:lnTo>
                    <a:pt x="197" y="51"/>
                  </a:lnTo>
                  <a:lnTo>
                    <a:pt x="203" y="43"/>
                  </a:lnTo>
                  <a:lnTo>
                    <a:pt x="208" y="36"/>
                  </a:lnTo>
                  <a:lnTo>
                    <a:pt x="210" y="28"/>
                  </a:lnTo>
                  <a:lnTo>
                    <a:pt x="210" y="21"/>
                  </a:lnTo>
                  <a:lnTo>
                    <a:pt x="210" y="21"/>
                  </a:lnTo>
                  <a:lnTo>
                    <a:pt x="209" y="13"/>
                  </a:lnTo>
                  <a:lnTo>
                    <a:pt x="207" y="8"/>
                  </a:lnTo>
                  <a:lnTo>
                    <a:pt x="203" y="6"/>
                  </a:lnTo>
                  <a:lnTo>
                    <a:pt x="200" y="3"/>
                  </a:lnTo>
                  <a:lnTo>
                    <a:pt x="194" y="2"/>
                  </a:lnTo>
                  <a:lnTo>
                    <a:pt x="192" y="2"/>
                  </a:lnTo>
                  <a:lnTo>
                    <a:pt x="190" y="1"/>
                  </a:lnTo>
                  <a:lnTo>
                    <a:pt x="190" y="1"/>
                  </a:lnTo>
                  <a:lnTo>
                    <a:pt x="189" y="0"/>
                  </a:lnTo>
                  <a:lnTo>
                    <a:pt x="185" y="0"/>
                  </a:lnTo>
                  <a:lnTo>
                    <a:pt x="180" y="2"/>
                  </a:lnTo>
                  <a:lnTo>
                    <a:pt x="175" y="6"/>
                  </a:lnTo>
                  <a:lnTo>
                    <a:pt x="175" y="6"/>
                  </a:lnTo>
                  <a:lnTo>
                    <a:pt x="172" y="10"/>
                  </a:lnTo>
                  <a:lnTo>
                    <a:pt x="169" y="15"/>
                  </a:lnTo>
                  <a:lnTo>
                    <a:pt x="167" y="20"/>
                  </a:lnTo>
                  <a:lnTo>
                    <a:pt x="161" y="26"/>
                  </a:lnTo>
                  <a:lnTo>
                    <a:pt x="161" y="26"/>
                  </a:lnTo>
                  <a:lnTo>
                    <a:pt x="147" y="42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23" y="71"/>
                  </a:lnTo>
                  <a:lnTo>
                    <a:pt x="116" y="78"/>
                  </a:lnTo>
                  <a:lnTo>
                    <a:pt x="106" y="86"/>
                  </a:lnTo>
                  <a:lnTo>
                    <a:pt x="106" y="86"/>
                  </a:lnTo>
                  <a:lnTo>
                    <a:pt x="101" y="90"/>
                  </a:lnTo>
                  <a:lnTo>
                    <a:pt x="97" y="92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78" y="106"/>
                  </a:lnTo>
                  <a:lnTo>
                    <a:pt x="76" y="107"/>
                  </a:lnTo>
                  <a:lnTo>
                    <a:pt x="75" y="111"/>
                  </a:lnTo>
                  <a:lnTo>
                    <a:pt x="73" y="111"/>
                  </a:lnTo>
                  <a:lnTo>
                    <a:pt x="71" y="109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57" y="87"/>
                  </a:lnTo>
                  <a:lnTo>
                    <a:pt x="50" y="75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8E54A52-643D-8DA3-69BA-CC4E09A8C427}"/>
              </a:ext>
            </a:extLst>
          </p:cNvPr>
          <p:cNvGrpSpPr/>
          <p:nvPr/>
        </p:nvGrpSpPr>
        <p:grpSpPr>
          <a:xfrm>
            <a:off x="1698273" y="3849676"/>
            <a:ext cx="1001633" cy="2517891"/>
            <a:chOff x="336551" y="3355975"/>
            <a:chExt cx="1266825" cy="3184525"/>
          </a:xfrm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30E18FAD-596C-DB49-C36E-DCBF39FE9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1" y="3355975"/>
              <a:ext cx="1266825" cy="3184525"/>
            </a:xfrm>
            <a:custGeom>
              <a:avLst/>
              <a:gdLst>
                <a:gd name="T0" fmla="*/ 68 w 798"/>
                <a:gd name="T1" fmla="*/ 475 h 2006"/>
                <a:gd name="T2" fmla="*/ 29 w 798"/>
                <a:gd name="T3" fmla="*/ 575 h 2006"/>
                <a:gd name="T4" fmla="*/ 49 w 798"/>
                <a:gd name="T5" fmla="*/ 900 h 2006"/>
                <a:gd name="T6" fmla="*/ 47 w 798"/>
                <a:gd name="T7" fmla="*/ 1288 h 2006"/>
                <a:gd name="T8" fmla="*/ 59 w 798"/>
                <a:gd name="T9" fmla="*/ 1438 h 2006"/>
                <a:gd name="T10" fmla="*/ 64 w 798"/>
                <a:gd name="T11" fmla="*/ 1812 h 2006"/>
                <a:gd name="T12" fmla="*/ 64 w 798"/>
                <a:gd name="T13" fmla="*/ 1942 h 2006"/>
                <a:gd name="T14" fmla="*/ 158 w 798"/>
                <a:gd name="T15" fmla="*/ 2000 h 2006"/>
                <a:gd name="T16" fmla="*/ 236 w 798"/>
                <a:gd name="T17" fmla="*/ 1995 h 2006"/>
                <a:gd name="T18" fmla="*/ 214 w 798"/>
                <a:gd name="T19" fmla="*/ 1932 h 2006"/>
                <a:gd name="T20" fmla="*/ 182 w 798"/>
                <a:gd name="T21" fmla="*/ 1884 h 2006"/>
                <a:gd name="T22" fmla="*/ 242 w 798"/>
                <a:gd name="T23" fmla="*/ 1863 h 2006"/>
                <a:gd name="T24" fmla="*/ 373 w 798"/>
                <a:gd name="T25" fmla="*/ 1847 h 2006"/>
                <a:gd name="T26" fmla="*/ 327 w 798"/>
                <a:gd name="T27" fmla="*/ 1799 h 2006"/>
                <a:gd name="T28" fmla="*/ 243 w 798"/>
                <a:gd name="T29" fmla="*/ 1762 h 2006"/>
                <a:gd name="T30" fmla="*/ 338 w 798"/>
                <a:gd name="T31" fmla="*/ 1303 h 2006"/>
                <a:gd name="T32" fmla="*/ 323 w 798"/>
                <a:gd name="T33" fmla="*/ 874 h 2006"/>
                <a:gd name="T34" fmla="*/ 383 w 798"/>
                <a:gd name="T35" fmla="*/ 864 h 2006"/>
                <a:gd name="T36" fmla="*/ 420 w 798"/>
                <a:gd name="T37" fmla="*/ 834 h 2006"/>
                <a:gd name="T38" fmla="*/ 430 w 798"/>
                <a:gd name="T39" fmla="*/ 813 h 2006"/>
                <a:gd name="T40" fmla="*/ 516 w 798"/>
                <a:gd name="T41" fmla="*/ 862 h 2006"/>
                <a:gd name="T42" fmla="*/ 644 w 798"/>
                <a:gd name="T43" fmla="*/ 925 h 2006"/>
                <a:gd name="T44" fmla="*/ 747 w 798"/>
                <a:gd name="T45" fmla="*/ 885 h 2006"/>
                <a:gd name="T46" fmla="*/ 787 w 798"/>
                <a:gd name="T47" fmla="*/ 825 h 2006"/>
                <a:gd name="T48" fmla="*/ 786 w 798"/>
                <a:gd name="T49" fmla="*/ 722 h 2006"/>
                <a:gd name="T50" fmla="*/ 691 w 798"/>
                <a:gd name="T51" fmla="*/ 655 h 2006"/>
                <a:gd name="T52" fmla="*/ 594 w 798"/>
                <a:gd name="T53" fmla="*/ 663 h 2006"/>
                <a:gd name="T54" fmla="*/ 496 w 798"/>
                <a:gd name="T55" fmla="*/ 764 h 2006"/>
                <a:gd name="T56" fmla="*/ 381 w 798"/>
                <a:gd name="T57" fmla="*/ 772 h 2006"/>
                <a:gd name="T58" fmla="*/ 355 w 798"/>
                <a:gd name="T59" fmla="*/ 773 h 2006"/>
                <a:gd name="T60" fmla="*/ 447 w 798"/>
                <a:gd name="T61" fmla="*/ 759 h 2006"/>
                <a:gd name="T62" fmla="*/ 567 w 798"/>
                <a:gd name="T63" fmla="*/ 590 h 2006"/>
                <a:gd name="T64" fmla="*/ 622 w 798"/>
                <a:gd name="T65" fmla="*/ 550 h 2006"/>
                <a:gd name="T66" fmla="*/ 629 w 798"/>
                <a:gd name="T67" fmla="*/ 519 h 2006"/>
                <a:gd name="T68" fmla="*/ 629 w 798"/>
                <a:gd name="T69" fmla="*/ 491 h 2006"/>
                <a:gd name="T70" fmla="*/ 617 w 798"/>
                <a:gd name="T71" fmla="*/ 460 h 2006"/>
                <a:gd name="T72" fmla="*/ 649 w 798"/>
                <a:gd name="T73" fmla="*/ 302 h 2006"/>
                <a:gd name="T74" fmla="*/ 619 w 798"/>
                <a:gd name="T75" fmla="*/ 253 h 2006"/>
                <a:gd name="T76" fmla="*/ 557 w 798"/>
                <a:gd name="T77" fmla="*/ 290 h 2006"/>
                <a:gd name="T78" fmla="*/ 590 w 798"/>
                <a:gd name="T79" fmla="*/ 337 h 2006"/>
                <a:gd name="T80" fmla="*/ 541 w 798"/>
                <a:gd name="T81" fmla="*/ 517 h 2006"/>
                <a:gd name="T82" fmla="*/ 363 w 798"/>
                <a:gd name="T83" fmla="*/ 631 h 2006"/>
                <a:gd name="T84" fmla="*/ 304 w 798"/>
                <a:gd name="T85" fmla="*/ 580 h 2006"/>
                <a:gd name="T86" fmla="*/ 243 w 798"/>
                <a:gd name="T87" fmla="*/ 465 h 2006"/>
                <a:gd name="T88" fmla="*/ 311 w 798"/>
                <a:gd name="T89" fmla="*/ 391 h 2006"/>
                <a:gd name="T90" fmla="*/ 337 w 798"/>
                <a:gd name="T91" fmla="*/ 343 h 2006"/>
                <a:gd name="T92" fmla="*/ 345 w 798"/>
                <a:gd name="T93" fmla="*/ 252 h 2006"/>
                <a:gd name="T94" fmla="*/ 342 w 798"/>
                <a:gd name="T95" fmla="*/ 83 h 2006"/>
                <a:gd name="T96" fmla="*/ 335 w 798"/>
                <a:gd name="T97" fmla="*/ 31 h 2006"/>
                <a:gd name="T98" fmla="*/ 266 w 798"/>
                <a:gd name="T99" fmla="*/ 11 h 2006"/>
                <a:gd name="T100" fmla="*/ 201 w 798"/>
                <a:gd name="T101" fmla="*/ 11 h 2006"/>
                <a:gd name="T102" fmla="*/ 156 w 798"/>
                <a:gd name="T103" fmla="*/ 39 h 2006"/>
                <a:gd name="T104" fmla="*/ 136 w 798"/>
                <a:gd name="T105" fmla="*/ 95 h 2006"/>
                <a:gd name="T106" fmla="*/ 144 w 798"/>
                <a:gd name="T107" fmla="*/ 253 h 2006"/>
                <a:gd name="T108" fmla="*/ 151 w 798"/>
                <a:gd name="T109" fmla="*/ 261 h 2006"/>
                <a:gd name="T110" fmla="*/ 134 w 798"/>
                <a:gd name="T111" fmla="*/ 290 h 2006"/>
                <a:gd name="T112" fmla="*/ 149 w 798"/>
                <a:gd name="T113" fmla="*/ 395 h 2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8" h="2006">
                  <a:moveTo>
                    <a:pt x="149" y="395"/>
                  </a:moveTo>
                  <a:lnTo>
                    <a:pt x="134" y="450"/>
                  </a:lnTo>
                  <a:lnTo>
                    <a:pt x="134" y="450"/>
                  </a:lnTo>
                  <a:lnTo>
                    <a:pt x="114" y="455"/>
                  </a:lnTo>
                  <a:lnTo>
                    <a:pt x="97" y="460"/>
                  </a:lnTo>
                  <a:lnTo>
                    <a:pt x="84" y="465"/>
                  </a:lnTo>
                  <a:lnTo>
                    <a:pt x="84" y="465"/>
                  </a:lnTo>
                  <a:lnTo>
                    <a:pt x="75" y="470"/>
                  </a:lnTo>
                  <a:lnTo>
                    <a:pt x="68" y="475"/>
                  </a:lnTo>
                  <a:lnTo>
                    <a:pt x="62" y="481"/>
                  </a:lnTo>
                  <a:lnTo>
                    <a:pt x="54" y="490"/>
                  </a:lnTo>
                  <a:lnTo>
                    <a:pt x="54" y="490"/>
                  </a:lnTo>
                  <a:lnTo>
                    <a:pt x="51" y="496"/>
                  </a:lnTo>
                  <a:lnTo>
                    <a:pt x="47" y="505"/>
                  </a:lnTo>
                  <a:lnTo>
                    <a:pt x="39" y="526"/>
                  </a:lnTo>
                  <a:lnTo>
                    <a:pt x="33" y="551"/>
                  </a:lnTo>
                  <a:lnTo>
                    <a:pt x="29" y="575"/>
                  </a:lnTo>
                  <a:lnTo>
                    <a:pt x="29" y="575"/>
                  </a:lnTo>
                  <a:lnTo>
                    <a:pt x="27" y="601"/>
                  </a:lnTo>
                  <a:lnTo>
                    <a:pt x="26" y="632"/>
                  </a:lnTo>
                  <a:lnTo>
                    <a:pt x="24" y="690"/>
                  </a:lnTo>
                  <a:lnTo>
                    <a:pt x="24" y="690"/>
                  </a:lnTo>
                  <a:lnTo>
                    <a:pt x="26" y="707"/>
                  </a:lnTo>
                  <a:lnTo>
                    <a:pt x="28" y="736"/>
                  </a:lnTo>
                  <a:lnTo>
                    <a:pt x="37" y="809"/>
                  </a:lnTo>
                  <a:lnTo>
                    <a:pt x="47" y="878"/>
                  </a:lnTo>
                  <a:lnTo>
                    <a:pt x="49" y="900"/>
                  </a:lnTo>
                  <a:lnTo>
                    <a:pt x="49" y="909"/>
                  </a:lnTo>
                  <a:lnTo>
                    <a:pt x="49" y="909"/>
                  </a:lnTo>
                  <a:lnTo>
                    <a:pt x="47" y="925"/>
                  </a:lnTo>
                  <a:lnTo>
                    <a:pt x="41" y="969"/>
                  </a:lnTo>
                  <a:lnTo>
                    <a:pt x="23" y="1097"/>
                  </a:lnTo>
                  <a:lnTo>
                    <a:pt x="0" y="1283"/>
                  </a:lnTo>
                  <a:lnTo>
                    <a:pt x="0" y="1283"/>
                  </a:lnTo>
                  <a:lnTo>
                    <a:pt x="27" y="1286"/>
                  </a:lnTo>
                  <a:lnTo>
                    <a:pt x="47" y="1288"/>
                  </a:lnTo>
                  <a:lnTo>
                    <a:pt x="52" y="1291"/>
                  </a:lnTo>
                  <a:lnTo>
                    <a:pt x="54" y="1292"/>
                  </a:lnTo>
                  <a:lnTo>
                    <a:pt x="54" y="1293"/>
                  </a:lnTo>
                  <a:lnTo>
                    <a:pt x="54" y="1293"/>
                  </a:lnTo>
                  <a:lnTo>
                    <a:pt x="54" y="1317"/>
                  </a:lnTo>
                  <a:lnTo>
                    <a:pt x="56" y="1363"/>
                  </a:lnTo>
                  <a:lnTo>
                    <a:pt x="57" y="1410"/>
                  </a:lnTo>
                  <a:lnTo>
                    <a:pt x="59" y="1438"/>
                  </a:lnTo>
                  <a:lnTo>
                    <a:pt x="59" y="1438"/>
                  </a:lnTo>
                  <a:lnTo>
                    <a:pt x="63" y="1491"/>
                  </a:lnTo>
                  <a:lnTo>
                    <a:pt x="68" y="1600"/>
                  </a:lnTo>
                  <a:lnTo>
                    <a:pt x="70" y="1660"/>
                  </a:lnTo>
                  <a:lnTo>
                    <a:pt x="72" y="1713"/>
                  </a:lnTo>
                  <a:lnTo>
                    <a:pt x="72" y="1757"/>
                  </a:lnTo>
                  <a:lnTo>
                    <a:pt x="70" y="1772"/>
                  </a:lnTo>
                  <a:lnTo>
                    <a:pt x="69" y="1782"/>
                  </a:lnTo>
                  <a:lnTo>
                    <a:pt x="69" y="1782"/>
                  </a:lnTo>
                  <a:lnTo>
                    <a:pt x="64" y="1812"/>
                  </a:lnTo>
                  <a:lnTo>
                    <a:pt x="61" y="1839"/>
                  </a:lnTo>
                  <a:lnTo>
                    <a:pt x="59" y="1867"/>
                  </a:lnTo>
                  <a:lnTo>
                    <a:pt x="69" y="1872"/>
                  </a:lnTo>
                  <a:lnTo>
                    <a:pt x="69" y="1872"/>
                  </a:lnTo>
                  <a:lnTo>
                    <a:pt x="68" y="1879"/>
                  </a:lnTo>
                  <a:lnTo>
                    <a:pt x="64" y="1898"/>
                  </a:lnTo>
                  <a:lnTo>
                    <a:pt x="63" y="1920"/>
                  </a:lnTo>
                  <a:lnTo>
                    <a:pt x="63" y="1932"/>
                  </a:lnTo>
                  <a:lnTo>
                    <a:pt x="64" y="1942"/>
                  </a:lnTo>
                  <a:lnTo>
                    <a:pt x="64" y="1942"/>
                  </a:lnTo>
                  <a:lnTo>
                    <a:pt x="67" y="1947"/>
                  </a:lnTo>
                  <a:lnTo>
                    <a:pt x="70" y="1952"/>
                  </a:lnTo>
                  <a:lnTo>
                    <a:pt x="75" y="1957"/>
                  </a:lnTo>
                  <a:lnTo>
                    <a:pt x="82" y="1962"/>
                  </a:lnTo>
                  <a:lnTo>
                    <a:pt x="98" y="1973"/>
                  </a:lnTo>
                  <a:lnTo>
                    <a:pt x="118" y="1983"/>
                  </a:lnTo>
                  <a:lnTo>
                    <a:pt x="138" y="1993"/>
                  </a:lnTo>
                  <a:lnTo>
                    <a:pt x="158" y="2000"/>
                  </a:lnTo>
                  <a:lnTo>
                    <a:pt x="175" y="2005"/>
                  </a:lnTo>
                  <a:lnTo>
                    <a:pt x="182" y="2006"/>
                  </a:lnTo>
                  <a:lnTo>
                    <a:pt x="189" y="2006"/>
                  </a:lnTo>
                  <a:lnTo>
                    <a:pt x="189" y="2006"/>
                  </a:lnTo>
                  <a:lnTo>
                    <a:pt x="200" y="2005"/>
                  </a:lnTo>
                  <a:lnTo>
                    <a:pt x="211" y="2004"/>
                  </a:lnTo>
                  <a:lnTo>
                    <a:pt x="221" y="2001"/>
                  </a:lnTo>
                  <a:lnTo>
                    <a:pt x="230" y="1999"/>
                  </a:lnTo>
                  <a:lnTo>
                    <a:pt x="236" y="1995"/>
                  </a:lnTo>
                  <a:lnTo>
                    <a:pt x="241" y="1991"/>
                  </a:lnTo>
                  <a:lnTo>
                    <a:pt x="243" y="1987"/>
                  </a:lnTo>
                  <a:lnTo>
                    <a:pt x="243" y="1984"/>
                  </a:lnTo>
                  <a:lnTo>
                    <a:pt x="243" y="1982"/>
                  </a:lnTo>
                  <a:lnTo>
                    <a:pt x="243" y="1982"/>
                  </a:lnTo>
                  <a:lnTo>
                    <a:pt x="237" y="1969"/>
                  </a:lnTo>
                  <a:lnTo>
                    <a:pt x="230" y="1955"/>
                  </a:lnTo>
                  <a:lnTo>
                    <a:pt x="214" y="1932"/>
                  </a:lnTo>
                  <a:lnTo>
                    <a:pt x="214" y="1932"/>
                  </a:lnTo>
                  <a:lnTo>
                    <a:pt x="204" y="1919"/>
                  </a:lnTo>
                  <a:lnTo>
                    <a:pt x="190" y="1903"/>
                  </a:lnTo>
                  <a:lnTo>
                    <a:pt x="177" y="1888"/>
                  </a:lnTo>
                  <a:lnTo>
                    <a:pt x="174" y="1884"/>
                  </a:lnTo>
                  <a:lnTo>
                    <a:pt x="174" y="1882"/>
                  </a:lnTo>
                  <a:lnTo>
                    <a:pt x="174" y="1882"/>
                  </a:lnTo>
                  <a:lnTo>
                    <a:pt x="176" y="1882"/>
                  </a:lnTo>
                  <a:lnTo>
                    <a:pt x="180" y="1883"/>
                  </a:lnTo>
                  <a:lnTo>
                    <a:pt x="182" y="1884"/>
                  </a:lnTo>
                  <a:lnTo>
                    <a:pt x="182" y="1883"/>
                  </a:lnTo>
                  <a:lnTo>
                    <a:pt x="184" y="1882"/>
                  </a:lnTo>
                  <a:lnTo>
                    <a:pt x="184" y="1882"/>
                  </a:lnTo>
                  <a:lnTo>
                    <a:pt x="184" y="1877"/>
                  </a:lnTo>
                  <a:lnTo>
                    <a:pt x="184" y="1869"/>
                  </a:lnTo>
                  <a:lnTo>
                    <a:pt x="184" y="1862"/>
                  </a:lnTo>
                  <a:lnTo>
                    <a:pt x="184" y="1862"/>
                  </a:lnTo>
                  <a:lnTo>
                    <a:pt x="212" y="1863"/>
                  </a:lnTo>
                  <a:lnTo>
                    <a:pt x="242" y="1863"/>
                  </a:lnTo>
                  <a:lnTo>
                    <a:pt x="276" y="1863"/>
                  </a:lnTo>
                  <a:lnTo>
                    <a:pt x="311" y="1862"/>
                  </a:lnTo>
                  <a:lnTo>
                    <a:pt x="340" y="1859"/>
                  </a:lnTo>
                  <a:lnTo>
                    <a:pt x="353" y="1857"/>
                  </a:lnTo>
                  <a:lnTo>
                    <a:pt x="363" y="1854"/>
                  </a:lnTo>
                  <a:lnTo>
                    <a:pt x="369" y="1851"/>
                  </a:lnTo>
                  <a:lnTo>
                    <a:pt x="372" y="1849"/>
                  </a:lnTo>
                  <a:lnTo>
                    <a:pt x="373" y="1847"/>
                  </a:lnTo>
                  <a:lnTo>
                    <a:pt x="373" y="1847"/>
                  </a:lnTo>
                  <a:lnTo>
                    <a:pt x="375" y="1832"/>
                  </a:lnTo>
                  <a:lnTo>
                    <a:pt x="375" y="1827"/>
                  </a:lnTo>
                  <a:lnTo>
                    <a:pt x="374" y="1823"/>
                  </a:lnTo>
                  <a:lnTo>
                    <a:pt x="373" y="1819"/>
                  </a:lnTo>
                  <a:lnTo>
                    <a:pt x="370" y="1817"/>
                  </a:lnTo>
                  <a:lnTo>
                    <a:pt x="363" y="1812"/>
                  </a:lnTo>
                  <a:lnTo>
                    <a:pt x="363" y="1812"/>
                  </a:lnTo>
                  <a:lnTo>
                    <a:pt x="348" y="1807"/>
                  </a:lnTo>
                  <a:lnTo>
                    <a:pt x="327" y="1799"/>
                  </a:lnTo>
                  <a:lnTo>
                    <a:pt x="293" y="1792"/>
                  </a:lnTo>
                  <a:lnTo>
                    <a:pt x="293" y="1792"/>
                  </a:lnTo>
                  <a:lnTo>
                    <a:pt x="288" y="1791"/>
                  </a:lnTo>
                  <a:lnTo>
                    <a:pt x="282" y="1787"/>
                  </a:lnTo>
                  <a:lnTo>
                    <a:pt x="263" y="1777"/>
                  </a:lnTo>
                  <a:lnTo>
                    <a:pt x="263" y="1777"/>
                  </a:lnTo>
                  <a:lnTo>
                    <a:pt x="253" y="1771"/>
                  </a:lnTo>
                  <a:lnTo>
                    <a:pt x="247" y="1766"/>
                  </a:lnTo>
                  <a:lnTo>
                    <a:pt x="243" y="1762"/>
                  </a:lnTo>
                  <a:lnTo>
                    <a:pt x="268" y="1757"/>
                  </a:lnTo>
                  <a:lnTo>
                    <a:pt x="268" y="1757"/>
                  </a:lnTo>
                  <a:lnTo>
                    <a:pt x="272" y="1691"/>
                  </a:lnTo>
                  <a:lnTo>
                    <a:pt x="275" y="1635"/>
                  </a:lnTo>
                  <a:lnTo>
                    <a:pt x="278" y="1587"/>
                  </a:lnTo>
                  <a:lnTo>
                    <a:pt x="278" y="1587"/>
                  </a:lnTo>
                  <a:lnTo>
                    <a:pt x="293" y="1432"/>
                  </a:lnTo>
                  <a:lnTo>
                    <a:pt x="303" y="1313"/>
                  </a:lnTo>
                  <a:lnTo>
                    <a:pt x="338" y="1303"/>
                  </a:lnTo>
                  <a:lnTo>
                    <a:pt x="338" y="1303"/>
                  </a:lnTo>
                  <a:lnTo>
                    <a:pt x="332" y="1109"/>
                  </a:lnTo>
                  <a:lnTo>
                    <a:pt x="327" y="974"/>
                  </a:lnTo>
                  <a:lnTo>
                    <a:pt x="324" y="928"/>
                  </a:lnTo>
                  <a:lnTo>
                    <a:pt x="323" y="909"/>
                  </a:lnTo>
                  <a:lnTo>
                    <a:pt x="323" y="909"/>
                  </a:lnTo>
                  <a:lnTo>
                    <a:pt x="322" y="900"/>
                  </a:lnTo>
                  <a:lnTo>
                    <a:pt x="322" y="889"/>
                  </a:lnTo>
                  <a:lnTo>
                    <a:pt x="323" y="874"/>
                  </a:lnTo>
                  <a:lnTo>
                    <a:pt x="323" y="874"/>
                  </a:lnTo>
                  <a:lnTo>
                    <a:pt x="335" y="873"/>
                  </a:lnTo>
                  <a:lnTo>
                    <a:pt x="347" y="872"/>
                  </a:lnTo>
                  <a:lnTo>
                    <a:pt x="358" y="869"/>
                  </a:lnTo>
                  <a:lnTo>
                    <a:pt x="358" y="869"/>
                  </a:lnTo>
                  <a:lnTo>
                    <a:pt x="368" y="867"/>
                  </a:lnTo>
                  <a:lnTo>
                    <a:pt x="375" y="867"/>
                  </a:lnTo>
                  <a:lnTo>
                    <a:pt x="380" y="865"/>
                  </a:lnTo>
                  <a:lnTo>
                    <a:pt x="383" y="864"/>
                  </a:lnTo>
                  <a:lnTo>
                    <a:pt x="383" y="864"/>
                  </a:lnTo>
                  <a:lnTo>
                    <a:pt x="390" y="853"/>
                  </a:lnTo>
                  <a:lnTo>
                    <a:pt x="398" y="844"/>
                  </a:lnTo>
                  <a:lnTo>
                    <a:pt x="398" y="844"/>
                  </a:lnTo>
                  <a:lnTo>
                    <a:pt x="401" y="840"/>
                  </a:lnTo>
                  <a:lnTo>
                    <a:pt x="405" y="837"/>
                  </a:lnTo>
                  <a:lnTo>
                    <a:pt x="413" y="834"/>
                  </a:lnTo>
                  <a:lnTo>
                    <a:pt x="413" y="834"/>
                  </a:lnTo>
                  <a:lnTo>
                    <a:pt x="420" y="834"/>
                  </a:lnTo>
                  <a:lnTo>
                    <a:pt x="424" y="834"/>
                  </a:lnTo>
                  <a:lnTo>
                    <a:pt x="426" y="834"/>
                  </a:lnTo>
                  <a:lnTo>
                    <a:pt x="426" y="834"/>
                  </a:lnTo>
                  <a:lnTo>
                    <a:pt x="428" y="829"/>
                  </a:lnTo>
                  <a:lnTo>
                    <a:pt x="428" y="829"/>
                  </a:lnTo>
                  <a:lnTo>
                    <a:pt x="428" y="819"/>
                  </a:lnTo>
                  <a:lnTo>
                    <a:pt x="428" y="814"/>
                  </a:lnTo>
                  <a:lnTo>
                    <a:pt x="428" y="814"/>
                  </a:lnTo>
                  <a:lnTo>
                    <a:pt x="430" y="813"/>
                  </a:lnTo>
                  <a:lnTo>
                    <a:pt x="437" y="813"/>
                  </a:lnTo>
                  <a:lnTo>
                    <a:pt x="457" y="810"/>
                  </a:lnTo>
                  <a:lnTo>
                    <a:pt x="487" y="809"/>
                  </a:lnTo>
                  <a:lnTo>
                    <a:pt x="487" y="809"/>
                  </a:lnTo>
                  <a:lnTo>
                    <a:pt x="490" y="817"/>
                  </a:lnTo>
                  <a:lnTo>
                    <a:pt x="493" y="825"/>
                  </a:lnTo>
                  <a:lnTo>
                    <a:pt x="498" y="835"/>
                  </a:lnTo>
                  <a:lnTo>
                    <a:pt x="506" y="848"/>
                  </a:lnTo>
                  <a:lnTo>
                    <a:pt x="516" y="862"/>
                  </a:lnTo>
                  <a:lnTo>
                    <a:pt x="527" y="875"/>
                  </a:lnTo>
                  <a:lnTo>
                    <a:pt x="542" y="889"/>
                  </a:lnTo>
                  <a:lnTo>
                    <a:pt x="542" y="889"/>
                  </a:lnTo>
                  <a:lnTo>
                    <a:pt x="551" y="895"/>
                  </a:lnTo>
                  <a:lnTo>
                    <a:pt x="559" y="902"/>
                  </a:lnTo>
                  <a:lnTo>
                    <a:pt x="579" y="910"/>
                  </a:lnTo>
                  <a:lnTo>
                    <a:pt x="599" y="918"/>
                  </a:lnTo>
                  <a:lnTo>
                    <a:pt x="622" y="923"/>
                  </a:lnTo>
                  <a:lnTo>
                    <a:pt x="644" y="925"/>
                  </a:lnTo>
                  <a:lnTo>
                    <a:pt x="664" y="924"/>
                  </a:lnTo>
                  <a:lnTo>
                    <a:pt x="674" y="923"/>
                  </a:lnTo>
                  <a:lnTo>
                    <a:pt x="684" y="920"/>
                  </a:lnTo>
                  <a:lnTo>
                    <a:pt x="692" y="918"/>
                  </a:lnTo>
                  <a:lnTo>
                    <a:pt x="701" y="914"/>
                  </a:lnTo>
                  <a:lnTo>
                    <a:pt x="701" y="914"/>
                  </a:lnTo>
                  <a:lnTo>
                    <a:pt x="729" y="899"/>
                  </a:lnTo>
                  <a:lnTo>
                    <a:pt x="739" y="893"/>
                  </a:lnTo>
                  <a:lnTo>
                    <a:pt x="747" y="885"/>
                  </a:lnTo>
                  <a:lnTo>
                    <a:pt x="753" y="879"/>
                  </a:lnTo>
                  <a:lnTo>
                    <a:pt x="761" y="872"/>
                  </a:lnTo>
                  <a:lnTo>
                    <a:pt x="766" y="864"/>
                  </a:lnTo>
                  <a:lnTo>
                    <a:pt x="772" y="855"/>
                  </a:lnTo>
                  <a:lnTo>
                    <a:pt x="772" y="855"/>
                  </a:lnTo>
                  <a:lnTo>
                    <a:pt x="781" y="839"/>
                  </a:lnTo>
                  <a:lnTo>
                    <a:pt x="785" y="830"/>
                  </a:lnTo>
                  <a:lnTo>
                    <a:pt x="787" y="825"/>
                  </a:lnTo>
                  <a:lnTo>
                    <a:pt x="787" y="825"/>
                  </a:lnTo>
                  <a:lnTo>
                    <a:pt x="790" y="818"/>
                  </a:lnTo>
                  <a:lnTo>
                    <a:pt x="794" y="801"/>
                  </a:lnTo>
                  <a:lnTo>
                    <a:pt x="797" y="789"/>
                  </a:lnTo>
                  <a:lnTo>
                    <a:pt x="798" y="777"/>
                  </a:lnTo>
                  <a:lnTo>
                    <a:pt x="798" y="763"/>
                  </a:lnTo>
                  <a:lnTo>
                    <a:pt x="796" y="749"/>
                  </a:lnTo>
                  <a:lnTo>
                    <a:pt x="796" y="749"/>
                  </a:lnTo>
                  <a:lnTo>
                    <a:pt x="792" y="736"/>
                  </a:lnTo>
                  <a:lnTo>
                    <a:pt x="786" y="722"/>
                  </a:lnTo>
                  <a:lnTo>
                    <a:pt x="778" y="708"/>
                  </a:lnTo>
                  <a:lnTo>
                    <a:pt x="768" y="696"/>
                  </a:lnTo>
                  <a:lnTo>
                    <a:pt x="755" y="683"/>
                  </a:lnTo>
                  <a:lnTo>
                    <a:pt x="746" y="678"/>
                  </a:lnTo>
                  <a:lnTo>
                    <a:pt x="737" y="673"/>
                  </a:lnTo>
                  <a:lnTo>
                    <a:pt x="727" y="667"/>
                  </a:lnTo>
                  <a:lnTo>
                    <a:pt x="717" y="663"/>
                  </a:lnTo>
                  <a:lnTo>
                    <a:pt x="705" y="658"/>
                  </a:lnTo>
                  <a:lnTo>
                    <a:pt x="691" y="655"/>
                  </a:lnTo>
                  <a:lnTo>
                    <a:pt x="691" y="655"/>
                  </a:lnTo>
                  <a:lnTo>
                    <a:pt x="678" y="652"/>
                  </a:lnTo>
                  <a:lnTo>
                    <a:pt x="664" y="650"/>
                  </a:lnTo>
                  <a:lnTo>
                    <a:pt x="651" y="650"/>
                  </a:lnTo>
                  <a:lnTo>
                    <a:pt x="639" y="651"/>
                  </a:lnTo>
                  <a:lnTo>
                    <a:pt x="627" y="653"/>
                  </a:lnTo>
                  <a:lnTo>
                    <a:pt x="615" y="656"/>
                  </a:lnTo>
                  <a:lnTo>
                    <a:pt x="604" y="660"/>
                  </a:lnTo>
                  <a:lnTo>
                    <a:pt x="594" y="663"/>
                  </a:lnTo>
                  <a:lnTo>
                    <a:pt x="576" y="673"/>
                  </a:lnTo>
                  <a:lnTo>
                    <a:pt x="559" y="683"/>
                  </a:lnTo>
                  <a:lnTo>
                    <a:pt x="537" y="699"/>
                  </a:lnTo>
                  <a:lnTo>
                    <a:pt x="537" y="699"/>
                  </a:lnTo>
                  <a:lnTo>
                    <a:pt x="530" y="707"/>
                  </a:lnTo>
                  <a:lnTo>
                    <a:pt x="521" y="717"/>
                  </a:lnTo>
                  <a:lnTo>
                    <a:pt x="513" y="729"/>
                  </a:lnTo>
                  <a:lnTo>
                    <a:pt x="507" y="742"/>
                  </a:lnTo>
                  <a:lnTo>
                    <a:pt x="496" y="764"/>
                  </a:lnTo>
                  <a:lnTo>
                    <a:pt x="492" y="774"/>
                  </a:lnTo>
                  <a:lnTo>
                    <a:pt x="487" y="784"/>
                  </a:lnTo>
                  <a:lnTo>
                    <a:pt x="393" y="789"/>
                  </a:lnTo>
                  <a:lnTo>
                    <a:pt x="393" y="789"/>
                  </a:lnTo>
                  <a:lnTo>
                    <a:pt x="390" y="786"/>
                  </a:lnTo>
                  <a:lnTo>
                    <a:pt x="388" y="779"/>
                  </a:lnTo>
                  <a:lnTo>
                    <a:pt x="388" y="779"/>
                  </a:lnTo>
                  <a:lnTo>
                    <a:pt x="385" y="776"/>
                  </a:lnTo>
                  <a:lnTo>
                    <a:pt x="381" y="772"/>
                  </a:lnTo>
                  <a:lnTo>
                    <a:pt x="377" y="769"/>
                  </a:lnTo>
                  <a:lnTo>
                    <a:pt x="373" y="769"/>
                  </a:lnTo>
                  <a:lnTo>
                    <a:pt x="373" y="769"/>
                  </a:lnTo>
                  <a:lnTo>
                    <a:pt x="370" y="769"/>
                  </a:lnTo>
                  <a:lnTo>
                    <a:pt x="370" y="768"/>
                  </a:lnTo>
                  <a:lnTo>
                    <a:pt x="368" y="768"/>
                  </a:lnTo>
                  <a:lnTo>
                    <a:pt x="363" y="769"/>
                  </a:lnTo>
                  <a:lnTo>
                    <a:pt x="363" y="769"/>
                  </a:lnTo>
                  <a:lnTo>
                    <a:pt x="355" y="773"/>
                  </a:lnTo>
                  <a:lnTo>
                    <a:pt x="347" y="778"/>
                  </a:lnTo>
                  <a:lnTo>
                    <a:pt x="338" y="784"/>
                  </a:lnTo>
                  <a:lnTo>
                    <a:pt x="313" y="794"/>
                  </a:lnTo>
                  <a:lnTo>
                    <a:pt x="313" y="729"/>
                  </a:lnTo>
                  <a:lnTo>
                    <a:pt x="313" y="729"/>
                  </a:lnTo>
                  <a:lnTo>
                    <a:pt x="375" y="744"/>
                  </a:lnTo>
                  <a:lnTo>
                    <a:pt x="421" y="756"/>
                  </a:lnTo>
                  <a:lnTo>
                    <a:pt x="437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56" y="758"/>
                  </a:lnTo>
                  <a:lnTo>
                    <a:pt x="462" y="757"/>
                  </a:lnTo>
                  <a:lnTo>
                    <a:pt x="469" y="754"/>
                  </a:lnTo>
                  <a:lnTo>
                    <a:pt x="472" y="749"/>
                  </a:lnTo>
                  <a:lnTo>
                    <a:pt x="472" y="749"/>
                  </a:lnTo>
                  <a:lnTo>
                    <a:pt x="572" y="605"/>
                  </a:lnTo>
                  <a:lnTo>
                    <a:pt x="567" y="590"/>
                  </a:lnTo>
                  <a:lnTo>
                    <a:pt x="567" y="590"/>
                  </a:lnTo>
                  <a:lnTo>
                    <a:pt x="584" y="587"/>
                  </a:lnTo>
                  <a:lnTo>
                    <a:pt x="597" y="585"/>
                  </a:lnTo>
                  <a:lnTo>
                    <a:pt x="603" y="582"/>
                  </a:lnTo>
                  <a:lnTo>
                    <a:pt x="607" y="580"/>
                  </a:lnTo>
                  <a:lnTo>
                    <a:pt x="607" y="580"/>
                  </a:lnTo>
                  <a:lnTo>
                    <a:pt x="612" y="572"/>
                  </a:lnTo>
                  <a:lnTo>
                    <a:pt x="615" y="565"/>
                  </a:lnTo>
                  <a:lnTo>
                    <a:pt x="619" y="556"/>
                  </a:lnTo>
                  <a:lnTo>
                    <a:pt x="622" y="550"/>
                  </a:lnTo>
                  <a:lnTo>
                    <a:pt x="622" y="550"/>
                  </a:lnTo>
                  <a:lnTo>
                    <a:pt x="624" y="545"/>
                  </a:lnTo>
                  <a:lnTo>
                    <a:pt x="627" y="541"/>
                  </a:lnTo>
                  <a:lnTo>
                    <a:pt x="627" y="536"/>
                  </a:lnTo>
                  <a:lnTo>
                    <a:pt x="627" y="530"/>
                  </a:lnTo>
                  <a:lnTo>
                    <a:pt x="627" y="530"/>
                  </a:lnTo>
                  <a:lnTo>
                    <a:pt x="627" y="526"/>
                  </a:lnTo>
                  <a:lnTo>
                    <a:pt x="627" y="524"/>
                  </a:lnTo>
                  <a:lnTo>
                    <a:pt x="629" y="519"/>
                  </a:lnTo>
                  <a:lnTo>
                    <a:pt x="632" y="514"/>
                  </a:lnTo>
                  <a:lnTo>
                    <a:pt x="632" y="512"/>
                  </a:lnTo>
                  <a:lnTo>
                    <a:pt x="632" y="510"/>
                  </a:lnTo>
                  <a:lnTo>
                    <a:pt x="632" y="510"/>
                  </a:lnTo>
                  <a:lnTo>
                    <a:pt x="629" y="501"/>
                  </a:lnTo>
                  <a:lnTo>
                    <a:pt x="627" y="495"/>
                  </a:lnTo>
                  <a:lnTo>
                    <a:pt x="627" y="495"/>
                  </a:lnTo>
                  <a:lnTo>
                    <a:pt x="627" y="494"/>
                  </a:lnTo>
                  <a:lnTo>
                    <a:pt x="629" y="491"/>
                  </a:lnTo>
                  <a:lnTo>
                    <a:pt x="633" y="486"/>
                  </a:lnTo>
                  <a:lnTo>
                    <a:pt x="635" y="484"/>
                  </a:lnTo>
                  <a:lnTo>
                    <a:pt x="635" y="480"/>
                  </a:lnTo>
                  <a:lnTo>
                    <a:pt x="635" y="478"/>
                  </a:lnTo>
                  <a:lnTo>
                    <a:pt x="632" y="475"/>
                  </a:lnTo>
                  <a:lnTo>
                    <a:pt x="632" y="475"/>
                  </a:lnTo>
                  <a:lnTo>
                    <a:pt x="624" y="470"/>
                  </a:lnTo>
                  <a:lnTo>
                    <a:pt x="619" y="465"/>
                  </a:lnTo>
                  <a:lnTo>
                    <a:pt x="617" y="460"/>
                  </a:lnTo>
                  <a:lnTo>
                    <a:pt x="612" y="455"/>
                  </a:lnTo>
                  <a:lnTo>
                    <a:pt x="612" y="335"/>
                  </a:lnTo>
                  <a:lnTo>
                    <a:pt x="612" y="335"/>
                  </a:lnTo>
                  <a:lnTo>
                    <a:pt x="618" y="333"/>
                  </a:lnTo>
                  <a:lnTo>
                    <a:pt x="624" y="329"/>
                  </a:lnTo>
                  <a:lnTo>
                    <a:pt x="632" y="325"/>
                  </a:lnTo>
                  <a:lnTo>
                    <a:pt x="638" y="319"/>
                  </a:lnTo>
                  <a:lnTo>
                    <a:pt x="645" y="312"/>
                  </a:lnTo>
                  <a:lnTo>
                    <a:pt x="649" y="302"/>
                  </a:lnTo>
                  <a:lnTo>
                    <a:pt x="650" y="297"/>
                  </a:lnTo>
                  <a:lnTo>
                    <a:pt x="651" y="290"/>
                  </a:lnTo>
                  <a:lnTo>
                    <a:pt x="651" y="290"/>
                  </a:lnTo>
                  <a:lnTo>
                    <a:pt x="650" y="279"/>
                  </a:lnTo>
                  <a:lnTo>
                    <a:pt x="648" y="270"/>
                  </a:lnTo>
                  <a:lnTo>
                    <a:pt x="643" y="264"/>
                  </a:lnTo>
                  <a:lnTo>
                    <a:pt x="637" y="259"/>
                  </a:lnTo>
                  <a:lnTo>
                    <a:pt x="628" y="256"/>
                  </a:lnTo>
                  <a:lnTo>
                    <a:pt x="619" y="253"/>
                  </a:lnTo>
                  <a:lnTo>
                    <a:pt x="602" y="251"/>
                  </a:lnTo>
                  <a:lnTo>
                    <a:pt x="602" y="251"/>
                  </a:lnTo>
                  <a:lnTo>
                    <a:pt x="593" y="251"/>
                  </a:lnTo>
                  <a:lnTo>
                    <a:pt x="584" y="253"/>
                  </a:lnTo>
                  <a:lnTo>
                    <a:pt x="576" y="258"/>
                  </a:lnTo>
                  <a:lnTo>
                    <a:pt x="568" y="264"/>
                  </a:lnTo>
                  <a:lnTo>
                    <a:pt x="563" y="272"/>
                  </a:lnTo>
                  <a:lnTo>
                    <a:pt x="558" y="280"/>
                  </a:lnTo>
                  <a:lnTo>
                    <a:pt x="557" y="290"/>
                  </a:lnTo>
                  <a:lnTo>
                    <a:pt x="557" y="300"/>
                  </a:lnTo>
                  <a:lnTo>
                    <a:pt x="557" y="300"/>
                  </a:lnTo>
                  <a:lnTo>
                    <a:pt x="559" y="310"/>
                  </a:lnTo>
                  <a:lnTo>
                    <a:pt x="564" y="318"/>
                  </a:lnTo>
                  <a:lnTo>
                    <a:pt x="569" y="324"/>
                  </a:lnTo>
                  <a:lnTo>
                    <a:pt x="576" y="329"/>
                  </a:lnTo>
                  <a:lnTo>
                    <a:pt x="582" y="333"/>
                  </a:lnTo>
                  <a:lnTo>
                    <a:pt x="587" y="335"/>
                  </a:lnTo>
                  <a:lnTo>
                    <a:pt x="590" y="337"/>
                  </a:lnTo>
                  <a:lnTo>
                    <a:pt x="592" y="335"/>
                  </a:lnTo>
                  <a:lnTo>
                    <a:pt x="592" y="335"/>
                  </a:lnTo>
                  <a:lnTo>
                    <a:pt x="592" y="355"/>
                  </a:lnTo>
                  <a:lnTo>
                    <a:pt x="589" y="401"/>
                  </a:lnTo>
                  <a:lnTo>
                    <a:pt x="587" y="470"/>
                  </a:lnTo>
                  <a:lnTo>
                    <a:pt x="547" y="495"/>
                  </a:lnTo>
                  <a:lnTo>
                    <a:pt x="547" y="495"/>
                  </a:lnTo>
                  <a:lnTo>
                    <a:pt x="544" y="507"/>
                  </a:lnTo>
                  <a:lnTo>
                    <a:pt x="541" y="517"/>
                  </a:lnTo>
                  <a:lnTo>
                    <a:pt x="537" y="525"/>
                  </a:lnTo>
                  <a:lnTo>
                    <a:pt x="537" y="525"/>
                  </a:lnTo>
                  <a:lnTo>
                    <a:pt x="533" y="531"/>
                  </a:lnTo>
                  <a:lnTo>
                    <a:pt x="531" y="540"/>
                  </a:lnTo>
                  <a:lnTo>
                    <a:pt x="527" y="550"/>
                  </a:lnTo>
                  <a:lnTo>
                    <a:pt x="522" y="555"/>
                  </a:lnTo>
                  <a:lnTo>
                    <a:pt x="413" y="665"/>
                  </a:lnTo>
                  <a:lnTo>
                    <a:pt x="413" y="665"/>
                  </a:lnTo>
                  <a:lnTo>
                    <a:pt x="363" y="631"/>
                  </a:lnTo>
                  <a:lnTo>
                    <a:pt x="329" y="607"/>
                  </a:lnTo>
                  <a:lnTo>
                    <a:pt x="313" y="595"/>
                  </a:lnTo>
                  <a:lnTo>
                    <a:pt x="313" y="595"/>
                  </a:lnTo>
                  <a:lnTo>
                    <a:pt x="313" y="586"/>
                  </a:lnTo>
                  <a:lnTo>
                    <a:pt x="311" y="582"/>
                  </a:lnTo>
                  <a:lnTo>
                    <a:pt x="309" y="580"/>
                  </a:lnTo>
                  <a:lnTo>
                    <a:pt x="308" y="580"/>
                  </a:lnTo>
                  <a:lnTo>
                    <a:pt x="308" y="580"/>
                  </a:lnTo>
                  <a:lnTo>
                    <a:pt x="304" y="580"/>
                  </a:lnTo>
                  <a:lnTo>
                    <a:pt x="301" y="579"/>
                  </a:lnTo>
                  <a:lnTo>
                    <a:pt x="296" y="576"/>
                  </a:lnTo>
                  <a:lnTo>
                    <a:pt x="288" y="570"/>
                  </a:lnTo>
                  <a:lnTo>
                    <a:pt x="288" y="570"/>
                  </a:lnTo>
                  <a:lnTo>
                    <a:pt x="277" y="557"/>
                  </a:lnTo>
                  <a:lnTo>
                    <a:pt x="262" y="541"/>
                  </a:lnTo>
                  <a:lnTo>
                    <a:pt x="243" y="520"/>
                  </a:lnTo>
                  <a:lnTo>
                    <a:pt x="243" y="465"/>
                  </a:lnTo>
                  <a:lnTo>
                    <a:pt x="243" y="465"/>
                  </a:lnTo>
                  <a:lnTo>
                    <a:pt x="251" y="459"/>
                  </a:lnTo>
                  <a:lnTo>
                    <a:pt x="257" y="454"/>
                  </a:lnTo>
                  <a:lnTo>
                    <a:pt x="263" y="450"/>
                  </a:lnTo>
                  <a:lnTo>
                    <a:pt x="263" y="450"/>
                  </a:lnTo>
                  <a:lnTo>
                    <a:pt x="267" y="446"/>
                  </a:lnTo>
                  <a:lnTo>
                    <a:pt x="273" y="440"/>
                  </a:lnTo>
                  <a:lnTo>
                    <a:pt x="289" y="421"/>
                  </a:lnTo>
                  <a:lnTo>
                    <a:pt x="304" y="400"/>
                  </a:lnTo>
                  <a:lnTo>
                    <a:pt x="311" y="391"/>
                  </a:lnTo>
                  <a:lnTo>
                    <a:pt x="313" y="385"/>
                  </a:lnTo>
                  <a:lnTo>
                    <a:pt x="313" y="385"/>
                  </a:lnTo>
                  <a:lnTo>
                    <a:pt x="319" y="365"/>
                  </a:lnTo>
                  <a:lnTo>
                    <a:pt x="323" y="357"/>
                  </a:lnTo>
                  <a:lnTo>
                    <a:pt x="328" y="350"/>
                  </a:lnTo>
                  <a:lnTo>
                    <a:pt x="328" y="350"/>
                  </a:lnTo>
                  <a:lnTo>
                    <a:pt x="333" y="347"/>
                  </a:lnTo>
                  <a:lnTo>
                    <a:pt x="335" y="345"/>
                  </a:lnTo>
                  <a:lnTo>
                    <a:pt x="337" y="343"/>
                  </a:lnTo>
                  <a:lnTo>
                    <a:pt x="338" y="335"/>
                  </a:lnTo>
                  <a:lnTo>
                    <a:pt x="338" y="335"/>
                  </a:lnTo>
                  <a:lnTo>
                    <a:pt x="342" y="305"/>
                  </a:lnTo>
                  <a:lnTo>
                    <a:pt x="343" y="280"/>
                  </a:lnTo>
                  <a:lnTo>
                    <a:pt x="343" y="280"/>
                  </a:lnTo>
                  <a:lnTo>
                    <a:pt x="344" y="274"/>
                  </a:lnTo>
                  <a:lnTo>
                    <a:pt x="345" y="267"/>
                  </a:lnTo>
                  <a:lnTo>
                    <a:pt x="347" y="257"/>
                  </a:lnTo>
                  <a:lnTo>
                    <a:pt x="345" y="252"/>
                  </a:lnTo>
                  <a:lnTo>
                    <a:pt x="343" y="246"/>
                  </a:lnTo>
                  <a:lnTo>
                    <a:pt x="343" y="246"/>
                  </a:lnTo>
                  <a:lnTo>
                    <a:pt x="339" y="239"/>
                  </a:lnTo>
                  <a:lnTo>
                    <a:pt x="339" y="239"/>
                  </a:lnTo>
                  <a:lnTo>
                    <a:pt x="343" y="241"/>
                  </a:lnTo>
                  <a:lnTo>
                    <a:pt x="338" y="176"/>
                  </a:lnTo>
                  <a:lnTo>
                    <a:pt x="339" y="87"/>
                  </a:lnTo>
                  <a:lnTo>
                    <a:pt x="339" y="87"/>
                  </a:lnTo>
                  <a:lnTo>
                    <a:pt x="342" y="83"/>
                  </a:lnTo>
                  <a:lnTo>
                    <a:pt x="345" y="75"/>
                  </a:lnTo>
                  <a:lnTo>
                    <a:pt x="347" y="70"/>
                  </a:lnTo>
                  <a:lnTo>
                    <a:pt x="348" y="63"/>
                  </a:lnTo>
                  <a:lnTo>
                    <a:pt x="348" y="57"/>
                  </a:lnTo>
                  <a:lnTo>
                    <a:pt x="347" y="51"/>
                  </a:lnTo>
                  <a:lnTo>
                    <a:pt x="347" y="51"/>
                  </a:lnTo>
                  <a:lnTo>
                    <a:pt x="342" y="40"/>
                  </a:lnTo>
                  <a:lnTo>
                    <a:pt x="339" y="35"/>
                  </a:lnTo>
                  <a:lnTo>
                    <a:pt x="335" y="31"/>
                  </a:lnTo>
                  <a:lnTo>
                    <a:pt x="332" y="27"/>
                  </a:lnTo>
                  <a:lnTo>
                    <a:pt x="326" y="25"/>
                  </a:lnTo>
                  <a:lnTo>
                    <a:pt x="321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297" y="19"/>
                  </a:lnTo>
                  <a:lnTo>
                    <a:pt x="282" y="15"/>
                  </a:lnTo>
                  <a:lnTo>
                    <a:pt x="266" y="11"/>
                  </a:lnTo>
                  <a:lnTo>
                    <a:pt x="266" y="11"/>
                  </a:lnTo>
                  <a:lnTo>
                    <a:pt x="257" y="7"/>
                  </a:lnTo>
                  <a:lnTo>
                    <a:pt x="247" y="5"/>
                  </a:lnTo>
                  <a:lnTo>
                    <a:pt x="236" y="1"/>
                  </a:lnTo>
                  <a:lnTo>
                    <a:pt x="236" y="1"/>
                  </a:lnTo>
                  <a:lnTo>
                    <a:pt x="230" y="0"/>
                  </a:lnTo>
                  <a:lnTo>
                    <a:pt x="224" y="1"/>
                  </a:lnTo>
                  <a:lnTo>
                    <a:pt x="217" y="2"/>
                  </a:lnTo>
                  <a:lnTo>
                    <a:pt x="211" y="5"/>
                  </a:lnTo>
                  <a:lnTo>
                    <a:pt x="201" y="11"/>
                  </a:lnTo>
                  <a:lnTo>
                    <a:pt x="196" y="16"/>
                  </a:lnTo>
                  <a:lnTo>
                    <a:pt x="196" y="16"/>
                  </a:lnTo>
                  <a:lnTo>
                    <a:pt x="187" y="27"/>
                  </a:lnTo>
                  <a:lnTo>
                    <a:pt x="181" y="36"/>
                  </a:lnTo>
                  <a:lnTo>
                    <a:pt x="181" y="36"/>
                  </a:lnTo>
                  <a:lnTo>
                    <a:pt x="179" y="35"/>
                  </a:lnTo>
                  <a:lnTo>
                    <a:pt x="171" y="35"/>
                  </a:lnTo>
                  <a:lnTo>
                    <a:pt x="161" y="36"/>
                  </a:lnTo>
                  <a:lnTo>
                    <a:pt x="156" y="39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44" y="47"/>
                  </a:lnTo>
                  <a:lnTo>
                    <a:pt x="140" y="52"/>
                  </a:lnTo>
                  <a:lnTo>
                    <a:pt x="138" y="5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80"/>
                  </a:lnTo>
                  <a:lnTo>
                    <a:pt x="136" y="95"/>
                  </a:lnTo>
                  <a:lnTo>
                    <a:pt x="138" y="113"/>
                  </a:lnTo>
                  <a:lnTo>
                    <a:pt x="138" y="113"/>
                  </a:lnTo>
                  <a:lnTo>
                    <a:pt x="140" y="127"/>
                  </a:lnTo>
                  <a:lnTo>
                    <a:pt x="143" y="140"/>
                  </a:lnTo>
                  <a:lnTo>
                    <a:pt x="143" y="152"/>
                  </a:lnTo>
                  <a:lnTo>
                    <a:pt x="143" y="152"/>
                  </a:lnTo>
                  <a:lnTo>
                    <a:pt x="143" y="174"/>
                  </a:lnTo>
                  <a:lnTo>
                    <a:pt x="143" y="208"/>
                  </a:lnTo>
                  <a:lnTo>
                    <a:pt x="144" y="253"/>
                  </a:lnTo>
                  <a:lnTo>
                    <a:pt x="144" y="253"/>
                  </a:lnTo>
                  <a:lnTo>
                    <a:pt x="148" y="251"/>
                  </a:lnTo>
                  <a:lnTo>
                    <a:pt x="156" y="243"/>
                  </a:lnTo>
                  <a:lnTo>
                    <a:pt x="156" y="243"/>
                  </a:lnTo>
                  <a:lnTo>
                    <a:pt x="154" y="246"/>
                  </a:lnTo>
                  <a:lnTo>
                    <a:pt x="154" y="246"/>
                  </a:lnTo>
                  <a:lnTo>
                    <a:pt x="153" y="247"/>
                  </a:lnTo>
                  <a:lnTo>
                    <a:pt x="153" y="251"/>
                  </a:lnTo>
                  <a:lnTo>
                    <a:pt x="151" y="261"/>
                  </a:lnTo>
                  <a:lnTo>
                    <a:pt x="150" y="270"/>
                  </a:lnTo>
                  <a:lnTo>
                    <a:pt x="149" y="275"/>
                  </a:lnTo>
                  <a:lnTo>
                    <a:pt x="149" y="275"/>
                  </a:lnTo>
                  <a:lnTo>
                    <a:pt x="145" y="277"/>
                  </a:lnTo>
                  <a:lnTo>
                    <a:pt x="141" y="279"/>
                  </a:lnTo>
                  <a:lnTo>
                    <a:pt x="136" y="284"/>
                  </a:lnTo>
                  <a:lnTo>
                    <a:pt x="135" y="287"/>
                  </a:lnTo>
                  <a:lnTo>
                    <a:pt x="134" y="290"/>
                  </a:lnTo>
                  <a:lnTo>
                    <a:pt x="134" y="290"/>
                  </a:lnTo>
                  <a:lnTo>
                    <a:pt x="133" y="307"/>
                  </a:lnTo>
                  <a:lnTo>
                    <a:pt x="134" y="320"/>
                  </a:lnTo>
                  <a:lnTo>
                    <a:pt x="134" y="320"/>
                  </a:lnTo>
                  <a:lnTo>
                    <a:pt x="136" y="324"/>
                  </a:lnTo>
                  <a:lnTo>
                    <a:pt x="139" y="329"/>
                  </a:lnTo>
                  <a:lnTo>
                    <a:pt x="141" y="335"/>
                  </a:lnTo>
                  <a:lnTo>
                    <a:pt x="144" y="345"/>
                  </a:lnTo>
                  <a:lnTo>
                    <a:pt x="144" y="345"/>
                  </a:lnTo>
                  <a:lnTo>
                    <a:pt x="149" y="395"/>
                  </a:lnTo>
                  <a:lnTo>
                    <a:pt x="149" y="39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394B8956-BDCB-12CA-07DC-C10E5F04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8" y="4037013"/>
              <a:ext cx="292100" cy="398463"/>
            </a:xfrm>
            <a:custGeom>
              <a:avLst/>
              <a:gdLst>
                <a:gd name="T0" fmla="*/ 31 w 184"/>
                <a:gd name="T1" fmla="*/ 2 h 251"/>
                <a:gd name="T2" fmla="*/ 35 w 184"/>
                <a:gd name="T3" fmla="*/ 7 h 251"/>
                <a:gd name="T4" fmla="*/ 30 w 184"/>
                <a:gd name="T5" fmla="*/ 11 h 251"/>
                <a:gd name="T6" fmla="*/ 13 w 184"/>
                <a:gd name="T7" fmla="*/ 21 h 251"/>
                <a:gd name="T8" fmla="*/ 6 w 184"/>
                <a:gd name="T9" fmla="*/ 19 h 251"/>
                <a:gd name="T10" fmla="*/ 0 w 184"/>
                <a:gd name="T11" fmla="*/ 17 h 251"/>
                <a:gd name="T12" fmla="*/ 0 w 184"/>
                <a:gd name="T13" fmla="*/ 26 h 251"/>
                <a:gd name="T14" fmla="*/ 10 w 184"/>
                <a:gd name="T15" fmla="*/ 55 h 251"/>
                <a:gd name="T16" fmla="*/ 36 w 184"/>
                <a:gd name="T17" fmla="*/ 78 h 251"/>
                <a:gd name="T18" fmla="*/ 70 w 184"/>
                <a:gd name="T19" fmla="*/ 101 h 251"/>
                <a:gd name="T20" fmla="*/ 97 w 184"/>
                <a:gd name="T21" fmla="*/ 113 h 251"/>
                <a:gd name="T22" fmla="*/ 107 w 184"/>
                <a:gd name="T23" fmla="*/ 127 h 251"/>
                <a:gd name="T24" fmla="*/ 117 w 184"/>
                <a:gd name="T25" fmla="*/ 137 h 251"/>
                <a:gd name="T26" fmla="*/ 120 w 184"/>
                <a:gd name="T27" fmla="*/ 151 h 251"/>
                <a:gd name="T28" fmla="*/ 121 w 184"/>
                <a:gd name="T29" fmla="*/ 158 h 251"/>
                <a:gd name="T30" fmla="*/ 130 w 184"/>
                <a:gd name="T31" fmla="*/ 166 h 251"/>
                <a:gd name="T32" fmla="*/ 126 w 184"/>
                <a:gd name="T33" fmla="*/ 228 h 251"/>
                <a:gd name="T34" fmla="*/ 135 w 184"/>
                <a:gd name="T35" fmla="*/ 231 h 251"/>
                <a:gd name="T36" fmla="*/ 138 w 184"/>
                <a:gd name="T37" fmla="*/ 241 h 251"/>
                <a:gd name="T38" fmla="*/ 184 w 184"/>
                <a:gd name="T39" fmla="*/ 251 h 251"/>
                <a:gd name="T40" fmla="*/ 182 w 184"/>
                <a:gd name="T41" fmla="*/ 212 h 251"/>
                <a:gd name="T42" fmla="*/ 174 w 184"/>
                <a:gd name="T43" fmla="*/ 192 h 251"/>
                <a:gd name="T44" fmla="*/ 164 w 184"/>
                <a:gd name="T45" fmla="*/ 161 h 251"/>
                <a:gd name="T46" fmla="*/ 169 w 184"/>
                <a:gd name="T47" fmla="*/ 151 h 251"/>
                <a:gd name="T48" fmla="*/ 162 w 184"/>
                <a:gd name="T49" fmla="*/ 130 h 251"/>
                <a:gd name="T50" fmla="*/ 157 w 184"/>
                <a:gd name="T51" fmla="*/ 122 h 251"/>
                <a:gd name="T52" fmla="*/ 149 w 184"/>
                <a:gd name="T53" fmla="*/ 106 h 251"/>
                <a:gd name="T54" fmla="*/ 169 w 184"/>
                <a:gd name="T55" fmla="*/ 72 h 251"/>
                <a:gd name="T56" fmla="*/ 161 w 184"/>
                <a:gd name="T57" fmla="*/ 66 h 251"/>
                <a:gd name="T58" fmla="*/ 154 w 184"/>
                <a:gd name="T59" fmla="*/ 61 h 251"/>
                <a:gd name="T60" fmla="*/ 156 w 184"/>
                <a:gd name="T61" fmla="*/ 60 h 251"/>
                <a:gd name="T62" fmla="*/ 147 w 184"/>
                <a:gd name="T63" fmla="*/ 62 h 251"/>
                <a:gd name="T64" fmla="*/ 136 w 184"/>
                <a:gd name="T65" fmla="*/ 83 h 251"/>
                <a:gd name="T66" fmla="*/ 132 w 184"/>
                <a:gd name="T67" fmla="*/ 98 h 251"/>
                <a:gd name="T68" fmla="*/ 133 w 184"/>
                <a:gd name="T69" fmla="*/ 111 h 251"/>
                <a:gd name="T70" fmla="*/ 116 w 184"/>
                <a:gd name="T71" fmla="*/ 112 h 251"/>
                <a:gd name="T72" fmla="*/ 111 w 184"/>
                <a:gd name="T73" fmla="*/ 103 h 251"/>
                <a:gd name="T74" fmla="*/ 85 w 184"/>
                <a:gd name="T75" fmla="*/ 70 h 251"/>
                <a:gd name="T76" fmla="*/ 72 w 184"/>
                <a:gd name="T77" fmla="*/ 61 h 251"/>
                <a:gd name="T78" fmla="*/ 60 w 184"/>
                <a:gd name="T79" fmla="*/ 46 h 251"/>
                <a:gd name="T80" fmla="*/ 45 w 184"/>
                <a:gd name="T81" fmla="*/ 1 h 251"/>
                <a:gd name="T82" fmla="*/ 42 w 184"/>
                <a:gd name="T83" fmla="*/ 0 h 251"/>
                <a:gd name="T84" fmla="*/ 30 w 184"/>
                <a:gd name="T85" fmla="*/ 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" h="251">
                  <a:moveTo>
                    <a:pt x="30" y="1"/>
                  </a:moveTo>
                  <a:lnTo>
                    <a:pt x="30" y="1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3" y="15"/>
                  </a:lnTo>
                  <a:lnTo>
                    <a:pt x="16" y="19"/>
                  </a:lnTo>
                  <a:lnTo>
                    <a:pt x="13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6" y="19"/>
                  </a:lnTo>
                  <a:lnTo>
                    <a:pt x="4" y="16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39"/>
                  </a:lnTo>
                  <a:lnTo>
                    <a:pt x="5" y="47"/>
                  </a:lnTo>
                  <a:lnTo>
                    <a:pt x="10" y="55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36" y="78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70" y="101"/>
                  </a:lnTo>
                  <a:lnTo>
                    <a:pt x="82" y="106"/>
                  </a:lnTo>
                  <a:lnTo>
                    <a:pt x="93" y="112"/>
                  </a:lnTo>
                  <a:lnTo>
                    <a:pt x="97" y="113"/>
                  </a:lnTo>
                  <a:lnTo>
                    <a:pt x="100" y="116"/>
                  </a:lnTo>
                  <a:lnTo>
                    <a:pt x="100" y="116"/>
                  </a:lnTo>
                  <a:lnTo>
                    <a:pt x="107" y="127"/>
                  </a:lnTo>
                  <a:lnTo>
                    <a:pt x="115" y="136"/>
                  </a:lnTo>
                  <a:lnTo>
                    <a:pt x="115" y="136"/>
                  </a:lnTo>
                  <a:lnTo>
                    <a:pt x="117" y="137"/>
                  </a:lnTo>
                  <a:lnTo>
                    <a:pt x="118" y="140"/>
                  </a:lnTo>
                  <a:lnTo>
                    <a:pt x="120" y="145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5"/>
                  </a:lnTo>
                  <a:lnTo>
                    <a:pt x="121" y="158"/>
                  </a:lnTo>
                  <a:lnTo>
                    <a:pt x="125" y="162"/>
                  </a:lnTo>
                  <a:lnTo>
                    <a:pt x="128" y="164"/>
                  </a:lnTo>
                  <a:lnTo>
                    <a:pt x="130" y="166"/>
                  </a:lnTo>
                  <a:lnTo>
                    <a:pt x="120" y="226"/>
                  </a:lnTo>
                  <a:lnTo>
                    <a:pt x="120" y="226"/>
                  </a:lnTo>
                  <a:lnTo>
                    <a:pt x="126" y="228"/>
                  </a:lnTo>
                  <a:lnTo>
                    <a:pt x="131" y="231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6" y="231"/>
                  </a:lnTo>
                  <a:lnTo>
                    <a:pt x="137" y="233"/>
                  </a:lnTo>
                  <a:lnTo>
                    <a:pt x="138" y="241"/>
                  </a:lnTo>
                  <a:lnTo>
                    <a:pt x="139" y="251"/>
                  </a:lnTo>
                  <a:lnTo>
                    <a:pt x="184" y="251"/>
                  </a:lnTo>
                  <a:lnTo>
                    <a:pt x="184" y="251"/>
                  </a:lnTo>
                  <a:lnTo>
                    <a:pt x="184" y="233"/>
                  </a:lnTo>
                  <a:lnTo>
                    <a:pt x="183" y="219"/>
                  </a:lnTo>
                  <a:lnTo>
                    <a:pt x="182" y="212"/>
                  </a:lnTo>
                  <a:lnTo>
                    <a:pt x="179" y="206"/>
                  </a:lnTo>
                  <a:lnTo>
                    <a:pt x="179" y="206"/>
                  </a:lnTo>
                  <a:lnTo>
                    <a:pt x="174" y="192"/>
                  </a:lnTo>
                  <a:lnTo>
                    <a:pt x="169" y="177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7" y="157"/>
                  </a:lnTo>
                  <a:lnTo>
                    <a:pt x="169" y="151"/>
                  </a:lnTo>
                  <a:lnTo>
                    <a:pt x="169" y="151"/>
                  </a:lnTo>
                  <a:lnTo>
                    <a:pt x="168" y="145"/>
                  </a:lnTo>
                  <a:lnTo>
                    <a:pt x="166" y="136"/>
                  </a:lnTo>
                  <a:lnTo>
                    <a:pt x="162" y="130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57" y="122"/>
                  </a:lnTo>
                  <a:lnTo>
                    <a:pt x="153" y="116"/>
                  </a:lnTo>
                  <a:lnTo>
                    <a:pt x="149" y="106"/>
                  </a:lnTo>
                  <a:lnTo>
                    <a:pt x="149" y="106"/>
                  </a:lnTo>
                  <a:lnTo>
                    <a:pt x="161" y="88"/>
                  </a:lnTo>
                  <a:lnTo>
                    <a:pt x="168" y="77"/>
                  </a:lnTo>
                  <a:lnTo>
                    <a:pt x="169" y="72"/>
                  </a:lnTo>
                  <a:lnTo>
                    <a:pt x="169" y="71"/>
                  </a:lnTo>
                  <a:lnTo>
                    <a:pt x="169" y="71"/>
                  </a:lnTo>
                  <a:lnTo>
                    <a:pt x="161" y="66"/>
                  </a:lnTo>
                  <a:lnTo>
                    <a:pt x="156" y="63"/>
                  </a:lnTo>
                  <a:lnTo>
                    <a:pt x="154" y="62"/>
                  </a:lnTo>
                  <a:lnTo>
                    <a:pt x="154" y="61"/>
                  </a:lnTo>
                  <a:lnTo>
                    <a:pt x="154" y="61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49" y="61"/>
                  </a:lnTo>
                  <a:lnTo>
                    <a:pt x="149" y="61"/>
                  </a:lnTo>
                  <a:lnTo>
                    <a:pt x="147" y="62"/>
                  </a:lnTo>
                  <a:lnTo>
                    <a:pt x="144" y="66"/>
                  </a:lnTo>
                  <a:lnTo>
                    <a:pt x="139" y="75"/>
                  </a:lnTo>
                  <a:lnTo>
                    <a:pt x="136" y="83"/>
                  </a:lnTo>
                  <a:lnTo>
                    <a:pt x="133" y="92"/>
                  </a:lnTo>
                  <a:lnTo>
                    <a:pt x="133" y="92"/>
                  </a:lnTo>
                  <a:lnTo>
                    <a:pt x="132" y="98"/>
                  </a:lnTo>
                  <a:lnTo>
                    <a:pt x="132" y="105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25" y="112"/>
                  </a:lnTo>
                  <a:lnTo>
                    <a:pt x="118" y="113"/>
                  </a:lnTo>
                  <a:lnTo>
                    <a:pt x="116" y="112"/>
                  </a:lnTo>
                  <a:lnTo>
                    <a:pt x="115" y="111"/>
                  </a:lnTo>
                  <a:lnTo>
                    <a:pt x="115" y="111"/>
                  </a:lnTo>
                  <a:lnTo>
                    <a:pt x="111" y="103"/>
                  </a:lnTo>
                  <a:lnTo>
                    <a:pt x="101" y="90"/>
                  </a:lnTo>
                  <a:lnTo>
                    <a:pt x="90" y="76"/>
                  </a:lnTo>
                  <a:lnTo>
                    <a:pt x="85" y="70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72" y="61"/>
                  </a:lnTo>
                  <a:lnTo>
                    <a:pt x="67" y="58"/>
                  </a:lnTo>
                  <a:lnTo>
                    <a:pt x="64" y="55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51" y="19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14F4201-59FE-0995-238D-70A613CE8070}"/>
              </a:ext>
            </a:extLst>
          </p:cNvPr>
          <p:cNvGrpSpPr/>
          <p:nvPr/>
        </p:nvGrpSpPr>
        <p:grpSpPr>
          <a:xfrm>
            <a:off x="4227295" y="3819551"/>
            <a:ext cx="1039289" cy="2548016"/>
            <a:chOff x="2967038" y="3635375"/>
            <a:chExt cx="1314450" cy="3222625"/>
          </a:xfrm>
        </p:grpSpPr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id="{93905725-BAAD-E80F-B91C-40AC67EBD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7038" y="3635375"/>
              <a:ext cx="1314450" cy="3222625"/>
            </a:xfrm>
            <a:custGeom>
              <a:avLst/>
              <a:gdLst>
                <a:gd name="T0" fmla="*/ 690 w 828"/>
                <a:gd name="T1" fmla="*/ 386 h 2030"/>
                <a:gd name="T2" fmla="*/ 701 w 828"/>
                <a:gd name="T3" fmla="*/ 374 h 2030"/>
                <a:gd name="T4" fmla="*/ 691 w 828"/>
                <a:gd name="T5" fmla="*/ 304 h 2030"/>
                <a:gd name="T6" fmla="*/ 726 w 828"/>
                <a:gd name="T7" fmla="*/ 133 h 2030"/>
                <a:gd name="T8" fmla="*/ 741 w 828"/>
                <a:gd name="T9" fmla="*/ 89 h 2030"/>
                <a:gd name="T10" fmla="*/ 701 w 828"/>
                <a:gd name="T11" fmla="*/ 65 h 2030"/>
                <a:gd name="T12" fmla="*/ 671 w 828"/>
                <a:gd name="T13" fmla="*/ 25 h 2030"/>
                <a:gd name="T14" fmla="*/ 605 w 828"/>
                <a:gd name="T15" fmla="*/ 27 h 2030"/>
                <a:gd name="T16" fmla="*/ 538 w 828"/>
                <a:gd name="T17" fmla="*/ 2 h 2030"/>
                <a:gd name="T18" fmla="*/ 502 w 828"/>
                <a:gd name="T19" fmla="*/ 52 h 2030"/>
                <a:gd name="T20" fmla="*/ 447 w 828"/>
                <a:gd name="T21" fmla="*/ 215 h 2030"/>
                <a:gd name="T22" fmla="*/ 457 w 828"/>
                <a:gd name="T23" fmla="*/ 304 h 2030"/>
                <a:gd name="T24" fmla="*/ 480 w 828"/>
                <a:gd name="T25" fmla="*/ 383 h 2030"/>
                <a:gd name="T26" fmla="*/ 475 w 828"/>
                <a:gd name="T27" fmla="*/ 427 h 2030"/>
                <a:gd name="T28" fmla="*/ 498 w 828"/>
                <a:gd name="T29" fmla="*/ 456 h 2030"/>
                <a:gd name="T30" fmla="*/ 516 w 828"/>
                <a:gd name="T31" fmla="*/ 472 h 2030"/>
                <a:gd name="T32" fmla="*/ 523 w 828"/>
                <a:gd name="T33" fmla="*/ 491 h 2030"/>
                <a:gd name="T34" fmla="*/ 573 w 828"/>
                <a:gd name="T35" fmla="*/ 479 h 2030"/>
                <a:gd name="T36" fmla="*/ 577 w 828"/>
                <a:gd name="T37" fmla="*/ 514 h 2030"/>
                <a:gd name="T38" fmla="*/ 383 w 828"/>
                <a:gd name="T39" fmla="*/ 694 h 2030"/>
                <a:gd name="T40" fmla="*/ 283 w 828"/>
                <a:gd name="T41" fmla="*/ 673 h 2030"/>
                <a:gd name="T42" fmla="*/ 228 w 828"/>
                <a:gd name="T43" fmla="*/ 639 h 2030"/>
                <a:gd name="T44" fmla="*/ 186 w 828"/>
                <a:gd name="T45" fmla="*/ 628 h 2030"/>
                <a:gd name="T46" fmla="*/ 165 w 828"/>
                <a:gd name="T47" fmla="*/ 623 h 2030"/>
                <a:gd name="T48" fmla="*/ 154 w 828"/>
                <a:gd name="T49" fmla="*/ 653 h 2030"/>
                <a:gd name="T50" fmla="*/ 0 w 828"/>
                <a:gd name="T51" fmla="*/ 803 h 2030"/>
                <a:gd name="T52" fmla="*/ 246 w 828"/>
                <a:gd name="T53" fmla="*/ 875 h 2030"/>
                <a:gd name="T54" fmla="*/ 268 w 828"/>
                <a:gd name="T55" fmla="*/ 888 h 2030"/>
                <a:gd name="T56" fmla="*/ 299 w 828"/>
                <a:gd name="T57" fmla="*/ 915 h 2030"/>
                <a:gd name="T58" fmla="*/ 324 w 828"/>
                <a:gd name="T59" fmla="*/ 923 h 2030"/>
                <a:gd name="T60" fmla="*/ 388 w 828"/>
                <a:gd name="T61" fmla="*/ 913 h 2030"/>
                <a:gd name="T62" fmla="*/ 418 w 828"/>
                <a:gd name="T63" fmla="*/ 1100 h 2030"/>
                <a:gd name="T64" fmla="*/ 440 w 828"/>
                <a:gd name="T65" fmla="*/ 1339 h 2030"/>
                <a:gd name="T66" fmla="*/ 542 w 828"/>
                <a:gd name="T67" fmla="*/ 1461 h 2030"/>
                <a:gd name="T68" fmla="*/ 547 w 828"/>
                <a:gd name="T69" fmla="*/ 1830 h 2030"/>
                <a:gd name="T70" fmla="*/ 483 w 828"/>
                <a:gd name="T71" fmla="*/ 1872 h 2030"/>
                <a:gd name="T72" fmla="*/ 423 w 828"/>
                <a:gd name="T73" fmla="*/ 1885 h 2030"/>
                <a:gd name="T74" fmla="*/ 423 w 828"/>
                <a:gd name="T75" fmla="*/ 1920 h 2030"/>
                <a:gd name="T76" fmla="*/ 544 w 828"/>
                <a:gd name="T77" fmla="*/ 1920 h 2030"/>
                <a:gd name="T78" fmla="*/ 567 w 828"/>
                <a:gd name="T79" fmla="*/ 1925 h 2030"/>
                <a:gd name="T80" fmla="*/ 497 w 828"/>
                <a:gd name="T81" fmla="*/ 1974 h 2030"/>
                <a:gd name="T82" fmla="*/ 478 w 828"/>
                <a:gd name="T83" fmla="*/ 2008 h 2030"/>
                <a:gd name="T84" fmla="*/ 587 w 828"/>
                <a:gd name="T85" fmla="*/ 2025 h 2030"/>
                <a:gd name="T86" fmla="*/ 678 w 828"/>
                <a:gd name="T87" fmla="*/ 1989 h 2030"/>
                <a:gd name="T88" fmla="*/ 706 w 828"/>
                <a:gd name="T89" fmla="*/ 1990 h 2030"/>
                <a:gd name="T90" fmla="*/ 741 w 828"/>
                <a:gd name="T91" fmla="*/ 1920 h 2030"/>
                <a:gd name="T92" fmla="*/ 735 w 828"/>
                <a:gd name="T93" fmla="*/ 1350 h 2030"/>
                <a:gd name="T94" fmla="*/ 827 w 828"/>
                <a:gd name="T95" fmla="*/ 1021 h 2030"/>
                <a:gd name="T96" fmla="*/ 817 w 828"/>
                <a:gd name="T97" fmla="*/ 797 h 2030"/>
                <a:gd name="T98" fmla="*/ 798 w 828"/>
                <a:gd name="T99" fmla="*/ 515 h 2030"/>
                <a:gd name="T100" fmla="*/ 729 w 828"/>
                <a:gd name="T101" fmla="*/ 444 h 2030"/>
                <a:gd name="T102" fmla="*/ 330 w 828"/>
                <a:gd name="T103" fmla="*/ 829 h 2030"/>
                <a:gd name="T104" fmla="*/ 238 w 828"/>
                <a:gd name="T105" fmla="*/ 840 h 2030"/>
                <a:gd name="T106" fmla="*/ 174 w 828"/>
                <a:gd name="T107" fmla="*/ 681 h 2030"/>
                <a:gd name="T108" fmla="*/ 179 w 828"/>
                <a:gd name="T109" fmla="*/ 698 h 2030"/>
                <a:gd name="T110" fmla="*/ 192 w 828"/>
                <a:gd name="T111" fmla="*/ 722 h 2030"/>
                <a:gd name="T112" fmla="*/ 246 w 828"/>
                <a:gd name="T113" fmla="*/ 733 h 2030"/>
                <a:gd name="T114" fmla="*/ 408 w 828"/>
                <a:gd name="T115" fmla="*/ 813 h 2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8" h="2030">
                  <a:moveTo>
                    <a:pt x="706" y="434"/>
                  </a:moveTo>
                  <a:lnTo>
                    <a:pt x="706" y="434"/>
                  </a:lnTo>
                  <a:lnTo>
                    <a:pt x="689" y="442"/>
                  </a:lnTo>
                  <a:lnTo>
                    <a:pt x="689" y="442"/>
                  </a:lnTo>
                  <a:lnTo>
                    <a:pt x="686" y="404"/>
                  </a:lnTo>
                  <a:lnTo>
                    <a:pt x="686" y="404"/>
                  </a:lnTo>
                  <a:lnTo>
                    <a:pt x="686" y="394"/>
                  </a:lnTo>
                  <a:lnTo>
                    <a:pt x="689" y="389"/>
                  </a:lnTo>
                  <a:lnTo>
                    <a:pt x="690" y="386"/>
                  </a:lnTo>
                  <a:lnTo>
                    <a:pt x="691" y="384"/>
                  </a:lnTo>
                  <a:lnTo>
                    <a:pt x="691" y="384"/>
                  </a:lnTo>
                  <a:lnTo>
                    <a:pt x="691" y="383"/>
                  </a:lnTo>
                  <a:lnTo>
                    <a:pt x="692" y="383"/>
                  </a:lnTo>
                  <a:lnTo>
                    <a:pt x="696" y="381"/>
                  </a:lnTo>
                  <a:lnTo>
                    <a:pt x="699" y="380"/>
                  </a:lnTo>
                  <a:lnTo>
                    <a:pt x="700" y="379"/>
                  </a:lnTo>
                  <a:lnTo>
                    <a:pt x="701" y="378"/>
                  </a:lnTo>
                  <a:lnTo>
                    <a:pt x="701" y="374"/>
                  </a:lnTo>
                  <a:lnTo>
                    <a:pt x="701" y="374"/>
                  </a:lnTo>
                  <a:lnTo>
                    <a:pt x="699" y="361"/>
                  </a:lnTo>
                  <a:lnTo>
                    <a:pt x="696" y="349"/>
                  </a:lnTo>
                  <a:lnTo>
                    <a:pt x="696" y="349"/>
                  </a:lnTo>
                  <a:lnTo>
                    <a:pt x="694" y="340"/>
                  </a:lnTo>
                  <a:lnTo>
                    <a:pt x="692" y="328"/>
                  </a:lnTo>
                  <a:lnTo>
                    <a:pt x="691" y="314"/>
                  </a:lnTo>
                  <a:lnTo>
                    <a:pt x="691" y="304"/>
                  </a:lnTo>
                  <a:lnTo>
                    <a:pt x="691" y="304"/>
                  </a:lnTo>
                  <a:lnTo>
                    <a:pt x="691" y="292"/>
                  </a:lnTo>
                  <a:lnTo>
                    <a:pt x="691" y="277"/>
                  </a:lnTo>
                  <a:lnTo>
                    <a:pt x="691" y="277"/>
                  </a:lnTo>
                  <a:lnTo>
                    <a:pt x="696" y="279"/>
                  </a:lnTo>
                  <a:lnTo>
                    <a:pt x="696" y="244"/>
                  </a:lnTo>
                  <a:lnTo>
                    <a:pt x="721" y="139"/>
                  </a:lnTo>
                  <a:lnTo>
                    <a:pt x="721" y="139"/>
                  </a:lnTo>
                  <a:lnTo>
                    <a:pt x="722" y="137"/>
                  </a:lnTo>
                  <a:lnTo>
                    <a:pt x="726" y="133"/>
                  </a:lnTo>
                  <a:lnTo>
                    <a:pt x="731" y="129"/>
                  </a:lnTo>
                  <a:lnTo>
                    <a:pt x="731" y="129"/>
                  </a:lnTo>
                  <a:lnTo>
                    <a:pt x="737" y="124"/>
                  </a:lnTo>
                  <a:lnTo>
                    <a:pt x="740" y="121"/>
                  </a:lnTo>
                  <a:lnTo>
                    <a:pt x="742" y="117"/>
                  </a:lnTo>
                  <a:lnTo>
                    <a:pt x="743" y="112"/>
                  </a:lnTo>
                  <a:lnTo>
                    <a:pt x="743" y="106"/>
                  </a:lnTo>
                  <a:lnTo>
                    <a:pt x="742" y="98"/>
                  </a:lnTo>
                  <a:lnTo>
                    <a:pt x="741" y="89"/>
                  </a:lnTo>
                  <a:lnTo>
                    <a:pt x="741" y="89"/>
                  </a:lnTo>
                  <a:lnTo>
                    <a:pt x="740" y="85"/>
                  </a:lnTo>
                  <a:lnTo>
                    <a:pt x="737" y="81"/>
                  </a:lnTo>
                  <a:lnTo>
                    <a:pt x="732" y="75"/>
                  </a:lnTo>
                  <a:lnTo>
                    <a:pt x="726" y="71"/>
                  </a:lnTo>
                  <a:lnTo>
                    <a:pt x="719" y="67"/>
                  </a:lnTo>
                  <a:lnTo>
                    <a:pt x="712" y="66"/>
                  </a:lnTo>
                  <a:lnTo>
                    <a:pt x="706" y="65"/>
                  </a:lnTo>
                  <a:lnTo>
                    <a:pt x="701" y="65"/>
                  </a:lnTo>
                  <a:lnTo>
                    <a:pt x="701" y="65"/>
                  </a:lnTo>
                  <a:lnTo>
                    <a:pt x="701" y="61"/>
                  </a:lnTo>
                  <a:lnTo>
                    <a:pt x="700" y="56"/>
                  </a:lnTo>
                  <a:lnTo>
                    <a:pt x="697" y="50"/>
                  </a:lnTo>
                  <a:lnTo>
                    <a:pt x="694" y="43"/>
                  </a:lnTo>
                  <a:lnTo>
                    <a:pt x="689" y="37"/>
                  </a:lnTo>
                  <a:lnTo>
                    <a:pt x="681" y="31"/>
                  </a:lnTo>
                  <a:lnTo>
                    <a:pt x="671" y="25"/>
                  </a:lnTo>
                  <a:lnTo>
                    <a:pt x="671" y="25"/>
                  </a:lnTo>
                  <a:lnTo>
                    <a:pt x="660" y="21"/>
                  </a:lnTo>
                  <a:lnTo>
                    <a:pt x="649" y="20"/>
                  </a:lnTo>
                  <a:lnTo>
                    <a:pt x="638" y="20"/>
                  </a:lnTo>
                  <a:lnTo>
                    <a:pt x="628" y="21"/>
                  </a:lnTo>
                  <a:lnTo>
                    <a:pt x="619" y="25"/>
                  </a:lnTo>
                  <a:lnTo>
                    <a:pt x="613" y="27"/>
                  </a:lnTo>
                  <a:lnTo>
                    <a:pt x="607" y="30"/>
                  </a:lnTo>
                  <a:lnTo>
                    <a:pt x="607" y="30"/>
                  </a:lnTo>
                  <a:lnTo>
                    <a:pt x="605" y="27"/>
                  </a:lnTo>
                  <a:lnTo>
                    <a:pt x="600" y="21"/>
                  </a:lnTo>
                  <a:lnTo>
                    <a:pt x="592" y="13"/>
                  </a:lnTo>
                  <a:lnTo>
                    <a:pt x="585" y="10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8" y="1"/>
                  </a:lnTo>
                  <a:lnTo>
                    <a:pt x="558" y="0"/>
                  </a:lnTo>
                  <a:lnTo>
                    <a:pt x="548" y="1"/>
                  </a:lnTo>
                  <a:lnTo>
                    <a:pt x="538" y="2"/>
                  </a:lnTo>
                  <a:lnTo>
                    <a:pt x="529" y="6"/>
                  </a:lnTo>
                  <a:lnTo>
                    <a:pt x="521" y="11"/>
                  </a:lnTo>
                  <a:lnTo>
                    <a:pt x="513" y="17"/>
                  </a:lnTo>
                  <a:lnTo>
                    <a:pt x="507" y="25"/>
                  </a:lnTo>
                  <a:lnTo>
                    <a:pt x="507" y="25"/>
                  </a:lnTo>
                  <a:lnTo>
                    <a:pt x="503" y="32"/>
                  </a:lnTo>
                  <a:lnTo>
                    <a:pt x="501" y="40"/>
                  </a:lnTo>
                  <a:lnTo>
                    <a:pt x="501" y="46"/>
                  </a:lnTo>
                  <a:lnTo>
                    <a:pt x="502" y="52"/>
                  </a:lnTo>
                  <a:lnTo>
                    <a:pt x="505" y="61"/>
                  </a:lnTo>
                  <a:lnTo>
                    <a:pt x="507" y="65"/>
                  </a:lnTo>
                  <a:lnTo>
                    <a:pt x="472" y="159"/>
                  </a:lnTo>
                  <a:lnTo>
                    <a:pt x="472" y="159"/>
                  </a:lnTo>
                  <a:lnTo>
                    <a:pt x="457" y="184"/>
                  </a:lnTo>
                  <a:lnTo>
                    <a:pt x="457" y="184"/>
                  </a:lnTo>
                  <a:lnTo>
                    <a:pt x="454" y="191"/>
                  </a:lnTo>
                  <a:lnTo>
                    <a:pt x="451" y="198"/>
                  </a:lnTo>
                  <a:lnTo>
                    <a:pt x="447" y="215"/>
                  </a:lnTo>
                  <a:lnTo>
                    <a:pt x="444" y="232"/>
                  </a:lnTo>
                  <a:lnTo>
                    <a:pt x="442" y="242"/>
                  </a:lnTo>
                  <a:lnTo>
                    <a:pt x="442" y="244"/>
                  </a:lnTo>
                  <a:lnTo>
                    <a:pt x="449" y="243"/>
                  </a:lnTo>
                  <a:lnTo>
                    <a:pt x="452" y="289"/>
                  </a:lnTo>
                  <a:lnTo>
                    <a:pt x="452" y="289"/>
                  </a:lnTo>
                  <a:lnTo>
                    <a:pt x="455" y="293"/>
                  </a:lnTo>
                  <a:lnTo>
                    <a:pt x="457" y="298"/>
                  </a:lnTo>
                  <a:lnTo>
                    <a:pt x="457" y="304"/>
                  </a:lnTo>
                  <a:lnTo>
                    <a:pt x="457" y="304"/>
                  </a:lnTo>
                  <a:lnTo>
                    <a:pt x="457" y="315"/>
                  </a:lnTo>
                  <a:lnTo>
                    <a:pt x="459" y="334"/>
                  </a:lnTo>
                  <a:lnTo>
                    <a:pt x="462" y="354"/>
                  </a:lnTo>
                  <a:lnTo>
                    <a:pt x="465" y="363"/>
                  </a:lnTo>
                  <a:lnTo>
                    <a:pt x="467" y="369"/>
                  </a:lnTo>
                  <a:lnTo>
                    <a:pt x="467" y="369"/>
                  </a:lnTo>
                  <a:lnTo>
                    <a:pt x="474" y="378"/>
                  </a:lnTo>
                  <a:lnTo>
                    <a:pt x="480" y="383"/>
                  </a:lnTo>
                  <a:lnTo>
                    <a:pt x="482" y="388"/>
                  </a:lnTo>
                  <a:lnTo>
                    <a:pt x="483" y="390"/>
                  </a:lnTo>
                  <a:lnTo>
                    <a:pt x="482" y="394"/>
                  </a:lnTo>
                  <a:lnTo>
                    <a:pt x="482" y="394"/>
                  </a:lnTo>
                  <a:lnTo>
                    <a:pt x="478" y="403"/>
                  </a:lnTo>
                  <a:lnTo>
                    <a:pt x="475" y="415"/>
                  </a:lnTo>
                  <a:lnTo>
                    <a:pt x="475" y="420"/>
                  </a:lnTo>
                  <a:lnTo>
                    <a:pt x="474" y="425"/>
                  </a:lnTo>
                  <a:lnTo>
                    <a:pt x="475" y="427"/>
                  </a:lnTo>
                  <a:lnTo>
                    <a:pt x="477" y="429"/>
                  </a:lnTo>
                  <a:lnTo>
                    <a:pt x="492" y="429"/>
                  </a:lnTo>
                  <a:lnTo>
                    <a:pt x="492" y="429"/>
                  </a:lnTo>
                  <a:lnTo>
                    <a:pt x="491" y="441"/>
                  </a:lnTo>
                  <a:lnTo>
                    <a:pt x="491" y="450"/>
                  </a:lnTo>
                  <a:lnTo>
                    <a:pt x="491" y="452"/>
                  </a:lnTo>
                  <a:lnTo>
                    <a:pt x="492" y="454"/>
                  </a:lnTo>
                  <a:lnTo>
                    <a:pt x="492" y="454"/>
                  </a:lnTo>
                  <a:lnTo>
                    <a:pt x="498" y="456"/>
                  </a:lnTo>
                  <a:lnTo>
                    <a:pt x="502" y="459"/>
                  </a:lnTo>
                  <a:lnTo>
                    <a:pt x="502" y="459"/>
                  </a:lnTo>
                  <a:lnTo>
                    <a:pt x="501" y="464"/>
                  </a:lnTo>
                  <a:lnTo>
                    <a:pt x="500" y="466"/>
                  </a:lnTo>
                  <a:lnTo>
                    <a:pt x="501" y="467"/>
                  </a:lnTo>
                  <a:lnTo>
                    <a:pt x="502" y="469"/>
                  </a:lnTo>
                  <a:lnTo>
                    <a:pt x="502" y="469"/>
                  </a:lnTo>
                  <a:lnTo>
                    <a:pt x="512" y="471"/>
                  </a:lnTo>
                  <a:lnTo>
                    <a:pt x="516" y="472"/>
                  </a:lnTo>
                  <a:lnTo>
                    <a:pt x="517" y="474"/>
                  </a:lnTo>
                  <a:lnTo>
                    <a:pt x="517" y="474"/>
                  </a:lnTo>
                  <a:lnTo>
                    <a:pt x="516" y="476"/>
                  </a:lnTo>
                  <a:lnTo>
                    <a:pt x="517" y="480"/>
                  </a:lnTo>
                  <a:lnTo>
                    <a:pt x="518" y="485"/>
                  </a:lnTo>
                  <a:lnTo>
                    <a:pt x="522" y="489"/>
                  </a:lnTo>
                  <a:lnTo>
                    <a:pt x="522" y="489"/>
                  </a:lnTo>
                  <a:lnTo>
                    <a:pt x="523" y="490"/>
                  </a:lnTo>
                  <a:lnTo>
                    <a:pt x="523" y="491"/>
                  </a:lnTo>
                  <a:lnTo>
                    <a:pt x="521" y="491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39" y="494"/>
                  </a:lnTo>
                  <a:lnTo>
                    <a:pt x="547" y="492"/>
                  </a:lnTo>
                  <a:lnTo>
                    <a:pt x="553" y="490"/>
                  </a:lnTo>
                  <a:lnTo>
                    <a:pt x="559" y="487"/>
                  </a:lnTo>
                  <a:lnTo>
                    <a:pt x="569" y="481"/>
                  </a:lnTo>
                  <a:lnTo>
                    <a:pt x="573" y="479"/>
                  </a:lnTo>
                  <a:lnTo>
                    <a:pt x="577" y="479"/>
                  </a:lnTo>
                  <a:lnTo>
                    <a:pt x="577" y="479"/>
                  </a:lnTo>
                  <a:lnTo>
                    <a:pt x="580" y="481"/>
                  </a:lnTo>
                  <a:lnTo>
                    <a:pt x="584" y="485"/>
                  </a:lnTo>
                  <a:lnTo>
                    <a:pt x="592" y="499"/>
                  </a:lnTo>
                  <a:lnTo>
                    <a:pt x="592" y="499"/>
                  </a:lnTo>
                  <a:lnTo>
                    <a:pt x="583" y="506"/>
                  </a:lnTo>
                  <a:lnTo>
                    <a:pt x="577" y="514"/>
                  </a:lnTo>
                  <a:lnTo>
                    <a:pt x="577" y="514"/>
                  </a:lnTo>
                  <a:lnTo>
                    <a:pt x="568" y="527"/>
                  </a:lnTo>
                  <a:lnTo>
                    <a:pt x="558" y="543"/>
                  </a:lnTo>
                  <a:lnTo>
                    <a:pt x="549" y="562"/>
                  </a:lnTo>
                  <a:lnTo>
                    <a:pt x="539" y="582"/>
                  </a:lnTo>
                  <a:lnTo>
                    <a:pt x="539" y="582"/>
                  </a:lnTo>
                  <a:lnTo>
                    <a:pt x="483" y="662"/>
                  </a:lnTo>
                  <a:lnTo>
                    <a:pt x="447" y="713"/>
                  </a:lnTo>
                  <a:lnTo>
                    <a:pt x="447" y="713"/>
                  </a:lnTo>
                  <a:lnTo>
                    <a:pt x="383" y="694"/>
                  </a:lnTo>
                  <a:lnTo>
                    <a:pt x="337" y="683"/>
                  </a:lnTo>
                  <a:lnTo>
                    <a:pt x="321" y="681"/>
                  </a:lnTo>
                  <a:lnTo>
                    <a:pt x="316" y="679"/>
                  </a:lnTo>
                  <a:lnTo>
                    <a:pt x="313" y="681"/>
                  </a:lnTo>
                  <a:lnTo>
                    <a:pt x="313" y="681"/>
                  </a:lnTo>
                  <a:lnTo>
                    <a:pt x="311" y="682"/>
                  </a:lnTo>
                  <a:lnTo>
                    <a:pt x="306" y="682"/>
                  </a:lnTo>
                  <a:lnTo>
                    <a:pt x="296" y="678"/>
                  </a:lnTo>
                  <a:lnTo>
                    <a:pt x="283" y="673"/>
                  </a:lnTo>
                  <a:lnTo>
                    <a:pt x="282" y="677"/>
                  </a:lnTo>
                  <a:lnTo>
                    <a:pt x="282" y="677"/>
                  </a:lnTo>
                  <a:lnTo>
                    <a:pt x="277" y="669"/>
                  </a:lnTo>
                  <a:lnTo>
                    <a:pt x="271" y="662"/>
                  </a:lnTo>
                  <a:lnTo>
                    <a:pt x="262" y="654"/>
                  </a:lnTo>
                  <a:lnTo>
                    <a:pt x="253" y="648"/>
                  </a:lnTo>
                  <a:lnTo>
                    <a:pt x="253" y="648"/>
                  </a:lnTo>
                  <a:lnTo>
                    <a:pt x="240" y="643"/>
                  </a:lnTo>
                  <a:lnTo>
                    <a:pt x="228" y="639"/>
                  </a:lnTo>
                  <a:lnTo>
                    <a:pt x="219" y="637"/>
                  </a:lnTo>
                  <a:lnTo>
                    <a:pt x="211" y="634"/>
                  </a:lnTo>
                  <a:lnTo>
                    <a:pt x="211" y="634"/>
                  </a:lnTo>
                  <a:lnTo>
                    <a:pt x="253" y="583"/>
                  </a:lnTo>
                  <a:lnTo>
                    <a:pt x="246" y="572"/>
                  </a:lnTo>
                  <a:lnTo>
                    <a:pt x="246" y="572"/>
                  </a:lnTo>
                  <a:lnTo>
                    <a:pt x="201" y="631"/>
                  </a:lnTo>
                  <a:lnTo>
                    <a:pt x="201" y="631"/>
                  </a:lnTo>
                  <a:lnTo>
                    <a:pt x="186" y="628"/>
                  </a:lnTo>
                  <a:lnTo>
                    <a:pt x="186" y="628"/>
                  </a:lnTo>
                  <a:lnTo>
                    <a:pt x="225" y="563"/>
                  </a:lnTo>
                  <a:lnTo>
                    <a:pt x="216" y="553"/>
                  </a:lnTo>
                  <a:lnTo>
                    <a:pt x="216" y="553"/>
                  </a:lnTo>
                  <a:lnTo>
                    <a:pt x="174" y="628"/>
                  </a:lnTo>
                  <a:lnTo>
                    <a:pt x="174" y="628"/>
                  </a:lnTo>
                  <a:lnTo>
                    <a:pt x="171" y="626"/>
                  </a:lnTo>
                  <a:lnTo>
                    <a:pt x="167" y="623"/>
                  </a:lnTo>
                  <a:lnTo>
                    <a:pt x="165" y="623"/>
                  </a:lnTo>
                  <a:lnTo>
                    <a:pt x="163" y="623"/>
                  </a:lnTo>
                  <a:lnTo>
                    <a:pt x="161" y="626"/>
                  </a:lnTo>
                  <a:lnTo>
                    <a:pt x="159" y="628"/>
                  </a:lnTo>
                  <a:lnTo>
                    <a:pt x="159" y="628"/>
                  </a:lnTo>
                  <a:lnTo>
                    <a:pt x="155" y="636"/>
                  </a:lnTo>
                  <a:lnTo>
                    <a:pt x="154" y="643"/>
                  </a:lnTo>
                  <a:lnTo>
                    <a:pt x="153" y="649"/>
                  </a:lnTo>
                  <a:lnTo>
                    <a:pt x="154" y="653"/>
                  </a:lnTo>
                  <a:lnTo>
                    <a:pt x="154" y="653"/>
                  </a:lnTo>
                  <a:lnTo>
                    <a:pt x="156" y="657"/>
                  </a:lnTo>
                  <a:lnTo>
                    <a:pt x="156" y="657"/>
                  </a:lnTo>
                  <a:lnTo>
                    <a:pt x="105" y="750"/>
                  </a:lnTo>
                  <a:lnTo>
                    <a:pt x="69" y="733"/>
                  </a:lnTo>
                  <a:lnTo>
                    <a:pt x="0" y="768"/>
                  </a:lnTo>
                  <a:lnTo>
                    <a:pt x="0" y="768"/>
                  </a:lnTo>
                  <a:lnTo>
                    <a:pt x="0" y="785"/>
                  </a:lnTo>
                  <a:lnTo>
                    <a:pt x="0" y="797"/>
                  </a:lnTo>
                  <a:lnTo>
                    <a:pt x="0" y="803"/>
                  </a:lnTo>
                  <a:lnTo>
                    <a:pt x="0" y="803"/>
                  </a:lnTo>
                  <a:lnTo>
                    <a:pt x="83" y="844"/>
                  </a:lnTo>
                  <a:lnTo>
                    <a:pt x="164" y="883"/>
                  </a:lnTo>
                  <a:lnTo>
                    <a:pt x="219" y="853"/>
                  </a:lnTo>
                  <a:lnTo>
                    <a:pt x="238" y="853"/>
                  </a:lnTo>
                  <a:lnTo>
                    <a:pt x="243" y="863"/>
                  </a:lnTo>
                  <a:lnTo>
                    <a:pt x="258" y="865"/>
                  </a:lnTo>
                  <a:lnTo>
                    <a:pt x="258" y="865"/>
                  </a:lnTo>
                  <a:lnTo>
                    <a:pt x="246" y="875"/>
                  </a:lnTo>
                  <a:lnTo>
                    <a:pt x="243" y="880"/>
                  </a:lnTo>
                  <a:lnTo>
                    <a:pt x="242" y="881"/>
                  </a:lnTo>
                  <a:lnTo>
                    <a:pt x="243" y="883"/>
                  </a:lnTo>
                  <a:lnTo>
                    <a:pt x="243" y="883"/>
                  </a:lnTo>
                  <a:lnTo>
                    <a:pt x="246" y="884"/>
                  </a:lnTo>
                  <a:lnTo>
                    <a:pt x="250" y="885"/>
                  </a:lnTo>
                  <a:lnTo>
                    <a:pt x="258" y="886"/>
                  </a:lnTo>
                  <a:lnTo>
                    <a:pt x="268" y="888"/>
                  </a:lnTo>
                  <a:lnTo>
                    <a:pt x="268" y="888"/>
                  </a:lnTo>
                  <a:lnTo>
                    <a:pt x="274" y="893"/>
                  </a:lnTo>
                  <a:lnTo>
                    <a:pt x="283" y="903"/>
                  </a:lnTo>
                  <a:lnTo>
                    <a:pt x="283" y="903"/>
                  </a:lnTo>
                  <a:lnTo>
                    <a:pt x="287" y="905"/>
                  </a:lnTo>
                  <a:lnTo>
                    <a:pt x="291" y="908"/>
                  </a:lnTo>
                  <a:lnTo>
                    <a:pt x="294" y="910"/>
                  </a:lnTo>
                  <a:lnTo>
                    <a:pt x="298" y="913"/>
                  </a:lnTo>
                  <a:lnTo>
                    <a:pt x="298" y="913"/>
                  </a:lnTo>
                  <a:lnTo>
                    <a:pt x="299" y="915"/>
                  </a:lnTo>
                  <a:lnTo>
                    <a:pt x="301" y="916"/>
                  </a:lnTo>
                  <a:lnTo>
                    <a:pt x="301" y="920"/>
                  </a:lnTo>
                  <a:lnTo>
                    <a:pt x="302" y="921"/>
                  </a:lnTo>
                  <a:lnTo>
                    <a:pt x="304" y="923"/>
                  </a:lnTo>
                  <a:lnTo>
                    <a:pt x="308" y="923"/>
                  </a:lnTo>
                  <a:lnTo>
                    <a:pt x="313" y="923"/>
                  </a:lnTo>
                  <a:lnTo>
                    <a:pt x="313" y="923"/>
                  </a:lnTo>
                  <a:lnTo>
                    <a:pt x="322" y="923"/>
                  </a:lnTo>
                  <a:lnTo>
                    <a:pt x="324" y="923"/>
                  </a:lnTo>
                  <a:lnTo>
                    <a:pt x="327" y="921"/>
                  </a:lnTo>
                  <a:lnTo>
                    <a:pt x="338" y="918"/>
                  </a:lnTo>
                  <a:lnTo>
                    <a:pt x="338" y="918"/>
                  </a:lnTo>
                  <a:lnTo>
                    <a:pt x="369" y="904"/>
                  </a:lnTo>
                  <a:lnTo>
                    <a:pt x="383" y="898"/>
                  </a:lnTo>
                  <a:lnTo>
                    <a:pt x="383" y="898"/>
                  </a:lnTo>
                  <a:lnTo>
                    <a:pt x="385" y="906"/>
                  </a:lnTo>
                  <a:lnTo>
                    <a:pt x="386" y="911"/>
                  </a:lnTo>
                  <a:lnTo>
                    <a:pt x="388" y="913"/>
                  </a:lnTo>
                  <a:lnTo>
                    <a:pt x="388" y="913"/>
                  </a:lnTo>
                  <a:lnTo>
                    <a:pt x="388" y="913"/>
                  </a:lnTo>
                  <a:lnTo>
                    <a:pt x="393" y="911"/>
                  </a:lnTo>
                  <a:lnTo>
                    <a:pt x="406" y="911"/>
                  </a:lnTo>
                  <a:lnTo>
                    <a:pt x="450" y="911"/>
                  </a:lnTo>
                  <a:lnTo>
                    <a:pt x="450" y="911"/>
                  </a:lnTo>
                  <a:lnTo>
                    <a:pt x="435" y="991"/>
                  </a:lnTo>
                  <a:lnTo>
                    <a:pt x="423" y="1066"/>
                  </a:lnTo>
                  <a:lnTo>
                    <a:pt x="418" y="1100"/>
                  </a:lnTo>
                  <a:lnTo>
                    <a:pt x="414" y="1132"/>
                  </a:lnTo>
                  <a:lnTo>
                    <a:pt x="413" y="1160"/>
                  </a:lnTo>
                  <a:lnTo>
                    <a:pt x="413" y="1182"/>
                  </a:lnTo>
                  <a:lnTo>
                    <a:pt x="413" y="1182"/>
                  </a:lnTo>
                  <a:lnTo>
                    <a:pt x="415" y="1223"/>
                  </a:lnTo>
                  <a:lnTo>
                    <a:pt x="420" y="1261"/>
                  </a:lnTo>
                  <a:lnTo>
                    <a:pt x="426" y="1292"/>
                  </a:lnTo>
                  <a:lnTo>
                    <a:pt x="434" y="1319"/>
                  </a:lnTo>
                  <a:lnTo>
                    <a:pt x="440" y="1339"/>
                  </a:lnTo>
                  <a:lnTo>
                    <a:pt x="446" y="1355"/>
                  </a:lnTo>
                  <a:lnTo>
                    <a:pt x="450" y="1364"/>
                  </a:lnTo>
                  <a:lnTo>
                    <a:pt x="452" y="1367"/>
                  </a:lnTo>
                  <a:lnTo>
                    <a:pt x="452" y="1367"/>
                  </a:lnTo>
                  <a:lnTo>
                    <a:pt x="517" y="1363"/>
                  </a:lnTo>
                  <a:lnTo>
                    <a:pt x="517" y="1363"/>
                  </a:lnTo>
                  <a:lnTo>
                    <a:pt x="533" y="1421"/>
                  </a:lnTo>
                  <a:lnTo>
                    <a:pt x="539" y="1446"/>
                  </a:lnTo>
                  <a:lnTo>
                    <a:pt x="542" y="1461"/>
                  </a:lnTo>
                  <a:lnTo>
                    <a:pt x="542" y="1461"/>
                  </a:lnTo>
                  <a:lnTo>
                    <a:pt x="547" y="1550"/>
                  </a:lnTo>
                  <a:lnTo>
                    <a:pt x="552" y="1636"/>
                  </a:lnTo>
                  <a:lnTo>
                    <a:pt x="552" y="1636"/>
                  </a:lnTo>
                  <a:lnTo>
                    <a:pt x="552" y="1647"/>
                  </a:lnTo>
                  <a:lnTo>
                    <a:pt x="549" y="1671"/>
                  </a:lnTo>
                  <a:lnTo>
                    <a:pt x="542" y="1737"/>
                  </a:lnTo>
                  <a:lnTo>
                    <a:pt x="532" y="1830"/>
                  </a:lnTo>
                  <a:lnTo>
                    <a:pt x="547" y="1830"/>
                  </a:lnTo>
                  <a:lnTo>
                    <a:pt x="547" y="1830"/>
                  </a:lnTo>
                  <a:lnTo>
                    <a:pt x="533" y="1840"/>
                  </a:lnTo>
                  <a:lnTo>
                    <a:pt x="520" y="1849"/>
                  </a:lnTo>
                  <a:lnTo>
                    <a:pt x="507" y="1855"/>
                  </a:lnTo>
                  <a:lnTo>
                    <a:pt x="507" y="1855"/>
                  </a:lnTo>
                  <a:lnTo>
                    <a:pt x="502" y="1858"/>
                  </a:lnTo>
                  <a:lnTo>
                    <a:pt x="497" y="1862"/>
                  </a:lnTo>
                  <a:lnTo>
                    <a:pt x="488" y="1868"/>
                  </a:lnTo>
                  <a:lnTo>
                    <a:pt x="483" y="1872"/>
                  </a:lnTo>
                  <a:lnTo>
                    <a:pt x="478" y="1874"/>
                  </a:lnTo>
                  <a:lnTo>
                    <a:pt x="474" y="1875"/>
                  </a:lnTo>
                  <a:lnTo>
                    <a:pt x="467" y="1875"/>
                  </a:lnTo>
                  <a:lnTo>
                    <a:pt x="467" y="1875"/>
                  </a:lnTo>
                  <a:lnTo>
                    <a:pt x="460" y="1875"/>
                  </a:lnTo>
                  <a:lnTo>
                    <a:pt x="454" y="1877"/>
                  </a:lnTo>
                  <a:lnTo>
                    <a:pt x="440" y="1879"/>
                  </a:lnTo>
                  <a:lnTo>
                    <a:pt x="430" y="1883"/>
                  </a:lnTo>
                  <a:lnTo>
                    <a:pt x="423" y="1885"/>
                  </a:lnTo>
                  <a:lnTo>
                    <a:pt x="423" y="1885"/>
                  </a:lnTo>
                  <a:lnTo>
                    <a:pt x="420" y="1887"/>
                  </a:lnTo>
                  <a:lnTo>
                    <a:pt x="419" y="1888"/>
                  </a:lnTo>
                  <a:lnTo>
                    <a:pt x="418" y="1893"/>
                  </a:lnTo>
                  <a:lnTo>
                    <a:pt x="418" y="1900"/>
                  </a:lnTo>
                  <a:lnTo>
                    <a:pt x="418" y="1905"/>
                  </a:lnTo>
                  <a:lnTo>
                    <a:pt x="418" y="1905"/>
                  </a:lnTo>
                  <a:lnTo>
                    <a:pt x="420" y="1914"/>
                  </a:lnTo>
                  <a:lnTo>
                    <a:pt x="423" y="1920"/>
                  </a:lnTo>
                  <a:lnTo>
                    <a:pt x="423" y="1920"/>
                  </a:lnTo>
                  <a:lnTo>
                    <a:pt x="427" y="1920"/>
                  </a:lnTo>
                  <a:lnTo>
                    <a:pt x="437" y="1920"/>
                  </a:lnTo>
                  <a:lnTo>
                    <a:pt x="457" y="1920"/>
                  </a:lnTo>
                  <a:lnTo>
                    <a:pt x="457" y="1920"/>
                  </a:lnTo>
                  <a:lnTo>
                    <a:pt x="483" y="1919"/>
                  </a:lnTo>
                  <a:lnTo>
                    <a:pt x="517" y="1920"/>
                  </a:lnTo>
                  <a:lnTo>
                    <a:pt x="517" y="1920"/>
                  </a:lnTo>
                  <a:lnTo>
                    <a:pt x="544" y="1920"/>
                  </a:lnTo>
                  <a:lnTo>
                    <a:pt x="557" y="1920"/>
                  </a:lnTo>
                  <a:lnTo>
                    <a:pt x="572" y="1920"/>
                  </a:lnTo>
                  <a:lnTo>
                    <a:pt x="572" y="1920"/>
                  </a:lnTo>
                  <a:lnTo>
                    <a:pt x="573" y="1920"/>
                  </a:lnTo>
                  <a:lnTo>
                    <a:pt x="574" y="1922"/>
                  </a:lnTo>
                  <a:lnTo>
                    <a:pt x="574" y="1923"/>
                  </a:lnTo>
                  <a:lnTo>
                    <a:pt x="573" y="1924"/>
                  </a:lnTo>
                  <a:lnTo>
                    <a:pt x="567" y="1925"/>
                  </a:lnTo>
                  <a:lnTo>
                    <a:pt x="567" y="1925"/>
                  </a:lnTo>
                  <a:lnTo>
                    <a:pt x="562" y="1928"/>
                  </a:lnTo>
                  <a:lnTo>
                    <a:pt x="556" y="1931"/>
                  </a:lnTo>
                  <a:lnTo>
                    <a:pt x="543" y="1945"/>
                  </a:lnTo>
                  <a:lnTo>
                    <a:pt x="536" y="1953"/>
                  </a:lnTo>
                  <a:lnTo>
                    <a:pt x="527" y="1960"/>
                  </a:lnTo>
                  <a:lnTo>
                    <a:pt x="517" y="1965"/>
                  </a:lnTo>
                  <a:lnTo>
                    <a:pt x="507" y="1970"/>
                  </a:lnTo>
                  <a:lnTo>
                    <a:pt x="507" y="1970"/>
                  </a:lnTo>
                  <a:lnTo>
                    <a:pt x="497" y="1974"/>
                  </a:lnTo>
                  <a:lnTo>
                    <a:pt x="488" y="1978"/>
                  </a:lnTo>
                  <a:lnTo>
                    <a:pt x="482" y="1981"/>
                  </a:lnTo>
                  <a:lnTo>
                    <a:pt x="477" y="1985"/>
                  </a:lnTo>
                  <a:lnTo>
                    <a:pt x="474" y="1989"/>
                  </a:lnTo>
                  <a:lnTo>
                    <a:pt x="471" y="1993"/>
                  </a:lnTo>
                  <a:lnTo>
                    <a:pt x="471" y="1996"/>
                  </a:lnTo>
                  <a:lnTo>
                    <a:pt x="472" y="2000"/>
                  </a:lnTo>
                  <a:lnTo>
                    <a:pt x="472" y="2000"/>
                  </a:lnTo>
                  <a:lnTo>
                    <a:pt x="478" y="2008"/>
                  </a:lnTo>
                  <a:lnTo>
                    <a:pt x="487" y="2018"/>
                  </a:lnTo>
                  <a:lnTo>
                    <a:pt x="498" y="2026"/>
                  </a:lnTo>
                  <a:lnTo>
                    <a:pt x="502" y="2029"/>
                  </a:lnTo>
                  <a:lnTo>
                    <a:pt x="507" y="2030"/>
                  </a:lnTo>
                  <a:lnTo>
                    <a:pt x="507" y="2030"/>
                  </a:lnTo>
                  <a:lnTo>
                    <a:pt x="522" y="2030"/>
                  </a:lnTo>
                  <a:lnTo>
                    <a:pt x="547" y="2028"/>
                  </a:lnTo>
                  <a:lnTo>
                    <a:pt x="587" y="2025"/>
                  </a:lnTo>
                  <a:lnTo>
                    <a:pt x="587" y="2025"/>
                  </a:lnTo>
                  <a:lnTo>
                    <a:pt x="592" y="2024"/>
                  </a:lnTo>
                  <a:lnTo>
                    <a:pt x="600" y="2023"/>
                  </a:lnTo>
                  <a:lnTo>
                    <a:pt x="622" y="2015"/>
                  </a:lnTo>
                  <a:lnTo>
                    <a:pt x="656" y="2000"/>
                  </a:lnTo>
                  <a:lnTo>
                    <a:pt x="656" y="2000"/>
                  </a:lnTo>
                  <a:lnTo>
                    <a:pt x="664" y="1995"/>
                  </a:lnTo>
                  <a:lnTo>
                    <a:pt x="670" y="1991"/>
                  </a:lnTo>
                  <a:lnTo>
                    <a:pt x="675" y="1989"/>
                  </a:lnTo>
                  <a:lnTo>
                    <a:pt x="678" y="1989"/>
                  </a:lnTo>
                  <a:lnTo>
                    <a:pt x="681" y="1990"/>
                  </a:lnTo>
                  <a:lnTo>
                    <a:pt x="681" y="1990"/>
                  </a:lnTo>
                  <a:lnTo>
                    <a:pt x="686" y="1993"/>
                  </a:lnTo>
                  <a:lnTo>
                    <a:pt x="687" y="1995"/>
                  </a:lnTo>
                  <a:lnTo>
                    <a:pt x="690" y="1996"/>
                  </a:lnTo>
                  <a:lnTo>
                    <a:pt x="696" y="1995"/>
                  </a:lnTo>
                  <a:lnTo>
                    <a:pt x="696" y="1995"/>
                  </a:lnTo>
                  <a:lnTo>
                    <a:pt x="701" y="1994"/>
                  </a:lnTo>
                  <a:lnTo>
                    <a:pt x="706" y="1990"/>
                  </a:lnTo>
                  <a:lnTo>
                    <a:pt x="716" y="1981"/>
                  </a:lnTo>
                  <a:lnTo>
                    <a:pt x="724" y="1971"/>
                  </a:lnTo>
                  <a:lnTo>
                    <a:pt x="726" y="1968"/>
                  </a:lnTo>
                  <a:lnTo>
                    <a:pt x="726" y="1965"/>
                  </a:lnTo>
                  <a:lnTo>
                    <a:pt x="726" y="1965"/>
                  </a:lnTo>
                  <a:lnTo>
                    <a:pt x="721" y="1945"/>
                  </a:lnTo>
                  <a:lnTo>
                    <a:pt x="721" y="1945"/>
                  </a:lnTo>
                  <a:lnTo>
                    <a:pt x="716" y="1925"/>
                  </a:lnTo>
                  <a:lnTo>
                    <a:pt x="741" y="1920"/>
                  </a:lnTo>
                  <a:lnTo>
                    <a:pt x="741" y="1920"/>
                  </a:lnTo>
                  <a:lnTo>
                    <a:pt x="736" y="1752"/>
                  </a:lnTo>
                  <a:lnTo>
                    <a:pt x="734" y="1632"/>
                  </a:lnTo>
                  <a:lnTo>
                    <a:pt x="731" y="1571"/>
                  </a:lnTo>
                  <a:lnTo>
                    <a:pt x="731" y="1571"/>
                  </a:lnTo>
                  <a:lnTo>
                    <a:pt x="731" y="1541"/>
                  </a:lnTo>
                  <a:lnTo>
                    <a:pt x="732" y="1483"/>
                  </a:lnTo>
                  <a:lnTo>
                    <a:pt x="735" y="1350"/>
                  </a:lnTo>
                  <a:lnTo>
                    <a:pt x="735" y="1350"/>
                  </a:lnTo>
                  <a:lnTo>
                    <a:pt x="821" y="1347"/>
                  </a:lnTo>
                  <a:lnTo>
                    <a:pt x="821" y="1347"/>
                  </a:lnTo>
                  <a:lnTo>
                    <a:pt x="822" y="1343"/>
                  </a:lnTo>
                  <a:lnTo>
                    <a:pt x="823" y="1332"/>
                  </a:lnTo>
                  <a:lnTo>
                    <a:pt x="826" y="1290"/>
                  </a:lnTo>
                  <a:lnTo>
                    <a:pt x="827" y="1232"/>
                  </a:lnTo>
                  <a:lnTo>
                    <a:pt x="828" y="1162"/>
                  </a:lnTo>
                  <a:lnTo>
                    <a:pt x="828" y="1088"/>
                  </a:lnTo>
                  <a:lnTo>
                    <a:pt x="827" y="1021"/>
                  </a:lnTo>
                  <a:lnTo>
                    <a:pt x="824" y="964"/>
                  </a:lnTo>
                  <a:lnTo>
                    <a:pt x="823" y="943"/>
                  </a:lnTo>
                  <a:lnTo>
                    <a:pt x="821" y="928"/>
                  </a:lnTo>
                  <a:lnTo>
                    <a:pt x="821" y="928"/>
                  </a:lnTo>
                  <a:lnTo>
                    <a:pt x="818" y="915"/>
                  </a:lnTo>
                  <a:lnTo>
                    <a:pt x="817" y="900"/>
                  </a:lnTo>
                  <a:lnTo>
                    <a:pt x="816" y="869"/>
                  </a:lnTo>
                  <a:lnTo>
                    <a:pt x="816" y="833"/>
                  </a:lnTo>
                  <a:lnTo>
                    <a:pt x="817" y="797"/>
                  </a:lnTo>
                  <a:lnTo>
                    <a:pt x="822" y="728"/>
                  </a:lnTo>
                  <a:lnTo>
                    <a:pt x="826" y="673"/>
                  </a:lnTo>
                  <a:lnTo>
                    <a:pt x="826" y="673"/>
                  </a:lnTo>
                  <a:lnTo>
                    <a:pt x="826" y="649"/>
                  </a:lnTo>
                  <a:lnTo>
                    <a:pt x="824" y="623"/>
                  </a:lnTo>
                  <a:lnTo>
                    <a:pt x="821" y="596"/>
                  </a:lnTo>
                  <a:lnTo>
                    <a:pt x="814" y="567"/>
                  </a:lnTo>
                  <a:lnTo>
                    <a:pt x="807" y="540"/>
                  </a:lnTo>
                  <a:lnTo>
                    <a:pt x="798" y="515"/>
                  </a:lnTo>
                  <a:lnTo>
                    <a:pt x="793" y="505"/>
                  </a:lnTo>
                  <a:lnTo>
                    <a:pt x="788" y="495"/>
                  </a:lnTo>
                  <a:lnTo>
                    <a:pt x="782" y="486"/>
                  </a:lnTo>
                  <a:lnTo>
                    <a:pt x="776" y="479"/>
                  </a:lnTo>
                  <a:lnTo>
                    <a:pt x="776" y="479"/>
                  </a:lnTo>
                  <a:lnTo>
                    <a:pt x="763" y="467"/>
                  </a:lnTo>
                  <a:lnTo>
                    <a:pt x="751" y="457"/>
                  </a:lnTo>
                  <a:lnTo>
                    <a:pt x="738" y="450"/>
                  </a:lnTo>
                  <a:lnTo>
                    <a:pt x="729" y="444"/>
                  </a:lnTo>
                  <a:lnTo>
                    <a:pt x="712" y="436"/>
                  </a:lnTo>
                  <a:lnTo>
                    <a:pt x="706" y="434"/>
                  </a:lnTo>
                  <a:lnTo>
                    <a:pt x="706" y="434"/>
                  </a:lnTo>
                  <a:close/>
                  <a:moveTo>
                    <a:pt x="408" y="813"/>
                  </a:moveTo>
                  <a:lnTo>
                    <a:pt x="378" y="818"/>
                  </a:lnTo>
                  <a:lnTo>
                    <a:pt x="378" y="828"/>
                  </a:lnTo>
                  <a:lnTo>
                    <a:pt x="378" y="828"/>
                  </a:lnTo>
                  <a:lnTo>
                    <a:pt x="350" y="829"/>
                  </a:lnTo>
                  <a:lnTo>
                    <a:pt x="330" y="829"/>
                  </a:lnTo>
                  <a:lnTo>
                    <a:pt x="325" y="829"/>
                  </a:lnTo>
                  <a:lnTo>
                    <a:pt x="323" y="828"/>
                  </a:lnTo>
                  <a:lnTo>
                    <a:pt x="323" y="828"/>
                  </a:lnTo>
                  <a:lnTo>
                    <a:pt x="321" y="829"/>
                  </a:lnTo>
                  <a:lnTo>
                    <a:pt x="312" y="833"/>
                  </a:lnTo>
                  <a:lnTo>
                    <a:pt x="291" y="843"/>
                  </a:lnTo>
                  <a:lnTo>
                    <a:pt x="291" y="843"/>
                  </a:lnTo>
                  <a:lnTo>
                    <a:pt x="252" y="842"/>
                  </a:lnTo>
                  <a:lnTo>
                    <a:pt x="238" y="840"/>
                  </a:lnTo>
                  <a:lnTo>
                    <a:pt x="235" y="839"/>
                  </a:lnTo>
                  <a:lnTo>
                    <a:pt x="233" y="838"/>
                  </a:lnTo>
                  <a:lnTo>
                    <a:pt x="233" y="838"/>
                  </a:lnTo>
                  <a:lnTo>
                    <a:pt x="236" y="823"/>
                  </a:lnTo>
                  <a:lnTo>
                    <a:pt x="238" y="813"/>
                  </a:lnTo>
                  <a:lnTo>
                    <a:pt x="113" y="753"/>
                  </a:lnTo>
                  <a:lnTo>
                    <a:pt x="113" y="753"/>
                  </a:lnTo>
                  <a:lnTo>
                    <a:pt x="174" y="681"/>
                  </a:lnTo>
                  <a:lnTo>
                    <a:pt x="174" y="681"/>
                  </a:lnTo>
                  <a:lnTo>
                    <a:pt x="174" y="684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91"/>
                  </a:lnTo>
                  <a:lnTo>
                    <a:pt x="174" y="692"/>
                  </a:lnTo>
                  <a:lnTo>
                    <a:pt x="176" y="694"/>
                  </a:lnTo>
                  <a:lnTo>
                    <a:pt x="179" y="696"/>
                  </a:lnTo>
                  <a:lnTo>
                    <a:pt x="179" y="697"/>
                  </a:lnTo>
                  <a:lnTo>
                    <a:pt x="179" y="698"/>
                  </a:lnTo>
                  <a:lnTo>
                    <a:pt x="179" y="698"/>
                  </a:lnTo>
                  <a:lnTo>
                    <a:pt x="176" y="701"/>
                  </a:lnTo>
                  <a:lnTo>
                    <a:pt x="175" y="704"/>
                  </a:lnTo>
                  <a:lnTo>
                    <a:pt x="174" y="706"/>
                  </a:lnTo>
                  <a:lnTo>
                    <a:pt x="174" y="708"/>
                  </a:lnTo>
                  <a:lnTo>
                    <a:pt x="176" y="711"/>
                  </a:lnTo>
                  <a:lnTo>
                    <a:pt x="179" y="713"/>
                  </a:lnTo>
                  <a:lnTo>
                    <a:pt x="179" y="713"/>
                  </a:lnTo>
                  <a:lnTo>
                    <a:pt x="192" y="722"/>
                  </a:lnTo>
                  <a:lnTo>
                    <a:pt x="204" y="728"/>
                  </a:lnTo>
                  <a:lnTo>
                    <a:pt x="204" y="728"/>
                  </a:lnTo>
                  <a:lnTo>
                    <a:pt x="207" y="731"/>
                  </a:lnTo>
                  <a:lnTo>
                    <a:pt x="211" y="732"/>
                  </a:lnTo>
                  <a:lnTo>
                    <a:pt x="223" y="733"/>
                  </a:lnTo>
                  <a:lnTo>
                    <a:pt x="223" y="733"/>
                  </a:lnTo>
                  <a:lnTo>
                    <a:pt x="232" y="733"/>
                  </a:lnTo>
                  <a:lnTo>
                    <a:pt x="238" y="733"/>
                  </a:lnTo>
                  <a:lnTo>
                    <a:pt x="246" y="733"/>
                  </a:lnTo>
                  <a:lnTo>
                    <a:pt x="258" y="733"/>
                  </a:lnTo>
                  <a:lnTo>
                    <a:pt x="258" y="733"/>
                  </a:lnTo>
                  <a:lnTo>
                    <a:pt x="268" y="733"/>
                  </a:lnTo>
                  <a:lnTo>
                    <a:pt x="263" y="753"/>
                  </a:lnTo>
                  <a:lnTo>
                    <a:pt x="263" y="753"/>
                  </a:lnTo>
                  <a:lnTo>
                    <a:pt x="311" y="774"/>
                  </a:lnTo>
                  <a:lnTo>
                    <a:pt x="357" y="793"/>
                  </a:lnTo>
                  <a:lnTo>
                    <a:pt x="408" y="813"/>
                  </a:lnTo>
                  <a:lnTo>
                    <a:pt x="408" y="813"/>
                  </a:lnTo>
                  <a:close/>
                  <a:moveTo>
                    <a:pt x="164" y="666"/>
                  </a:moveTo>
                  <a:lnTo>
                    <a:pt x="167" y="672"/>
                  </a:lnTo>
                  <a:lnTo>
                    <a:pt x="167" y="672"/>
                  </a:lnTo>
                  <a:lnTo>
                    <a:pt x="129" y="723"/>
                  </a:lnTo>
                  <a:lnTo>
                    <a:pt x="129" y="723"/>
                  </a:lnTo>
                  <a:lnTo>
                    <a:pt x="164" y="666"/>
                  </a:lnTo>
                  <a:lnTo>
                    <a:pt x="164" y="66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521CB5AD-2858-4BB0-8172-FED42C443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276" y="4276725"/>
              <a:ext cx="407988" cy="508000"/>
            </a:xfrm>
            <a:custGeom>
              <a:avLst/>
              <a:gdLst>
                <a:gd name="T0" fmla="*/ 219 w 257"/>
                <a:gd name="T1" fmla="*/ 0 h 320"/>
                <a:gd name="T2" fmla="*/ 207 w 257"/>
                <a:gd name="T3" fmla="*/ 5 h 320"/>
                <a:gd name="T4" fmla="*/ 164 w 257"/>
                <a:gd name="T5" fmla="*/ 33 h 320"/>
                <a:gd name="T6" fmla="*/ 145 w 257"/>
                <a:gd name="T7" fmla="*/ 50 h 320"/>
                <a:gd name="T8" fmla="*/ 113 w 257"/>
                <a:gd name="T9" fmla="*/ 78 h 320"/>
                <a:gd name="T10" fmla="*/ 95 w 257"/>
                <a:gd name="T11" fmla="*/ 100 h 320"/>
                <a:gd name="T12" fmla="*/ 89 w 257"/>
                <a:gd name="T13" fmla="*/ 105 h 320"/>
                <a:gd name="T14" fmla="*/ 85 w 257"/>
                <a:gd name="T15" fmla="*/ 105 h 320"/>
                <a:gd name="T16" fmla="*/ 81 w 257"/>
                <a:gd name="T17" fmla="*/ 106 h 320"/>
                <a:gd name="T18" fmla="*/ 72 w 257"/>
                <a:gd name="T19" fmla="*/ 107 h 320"/>
                <a:gd name="T20" fmla="*/ 70 w 257"/>
                <a:gd name="T21" fmla="*/ 110 h 320"/>
                <a:gd name="T22" fmla="*/ 70 w 257"/>
                <a:gd name="T23" fmla="*/ 112 h 320"/>
                <a:gd name="T24" fmla="*/ 75 w 257"/>
                <a:gd name="T25" fmla="*/ 126 h 320"/>
                <a:gd name="T26" fmla="*/ 65 w 257"/>
                <a:gd name="T27" fmla="*/ 139 h 320"/>
                <a:gd name="T28" fmla="*/ 55 w 257"/>
                <a:gd name="T29" fmla="*/ 154 h 320"/>
                <a:gd name="T30" fmla="*/ 33 w 257"/>
                <a:gd name="T31" fmla="*/ 196 h 320"/>
                <a:gd name="T32" fmla="*/ 6 w 257"/>
                <a:gd name="T33" fmla="*/ 254 h 320"/>
                <a:gd name="T34" fmla="*/ 0 w 257"/>
                <a:gd name="T35" fmla="*/ 269 h 320"/>
                <a:gd name="T36" fmla="*/ 9 w 257"/>
                <a:gd name="T37" fmla="*/ 290 h 320"/>
                <a:gd name="T38" fmla="*/ 10 w 257"/>
                <a:gd name="T39" fmla="*/ 299 h 320"/>
                <a:gd name="T40" fmla="*/ 13 w 257"/>
                <a:gd name="T41" fmla="*/ 317 h 320"/>
                <a:gd name="T42" fmla="*/ 15 w 257"/>
                <a:gd name="T43" fmla="*/ 319 h 320"/>
                <a:gd name="T44" fmla="*/ 19 w 257"/>
                <a:gd name="T45" fmla="*/ 320 h 320"/>
                <a:gd name="T46" fmla="*/ 24 w 257"/>
                <a:gd name="T47" fmla="*/ 320 h 320"/>
                <a:gd name="T48" fmla="*/ 29 w 257"/>
                <a:gd name="T49" fmla="*/ 315 h 320"/>
                <a:gd name="T50" fmla="*/ 30 w 257"/>
                <a:gd name="T51" fmla="*/ 304 h 320"/>
                <a:gd name="T52" fmla="*/ 31 w 257"/>
                <a:gd name="T53" fmla="*/ 290 h 320"/>
                <a:gd name="T54" fmla="*/ 34 w 257"/>
                <a:gd name="T55" fmla="*/ 280 h 320"/>
                <a:gd name="T56" fmla="*/ 35 w 257"/>
                <a:gd name="T57" fmla="*/ 279 h 320"/>
                <a:gd name="T58" fmla="*/ 46 w 257"/>
                <a:gd name="T59" fmla="*/ 297 h 320"/>
                <a:gd name="T60" fmla="*/ 50 w 257"/>
                <a:gd name="T61" fmla="*/ 299 h 320"/>
                <a:gd name="T62" fmla="*/ 70 w 257"/>
                <a:gd name="T63" fmla="*/ 289 h 320"/>
                <a:gd name="T64" fmla="*/ 70 w 257"/>
                <a:gd name="T65" fmla="*/ 229 h 320"/>
                <a:gd name="T66" fmla="*/ 71 w 257"/>
                <a:gd name="T67" fmla="*/ 219 h 320"/>
                <a:gd name="T68" fmla="*/ 84 w 257"/>
                <a:gd name="T69" fmla="*/ 174 h 320"/>
                <a:gd name="T70" fmla="*/ 102 w 257"/>
                <a:gd name="T71" fmla="*/ 117 h 320"/>
                <a:gd name="T72" fmla="*/ 145 w 257"/>
                <a:gd name="T73" fmla="*/ 80 h 320"/>
                <a:gd name="T74" fmla="*/ 161 w 257"/>
                <a:gd name="T75" fmla="*/ 65 h 320"/>
                <a:gd name="T76" fmla="*/ 161 w 257"/>
                <a:gd name="T77" fmla="*/ 65 h 320"/>
                <a:gd name="T78" fmla="*/ 164 w 257"/>
                <a:gd name="T79" fmla="*/ 66 h 320"/>
                <a:gd name="T80" fmla="*/ 169 w 257"/>
                <a:gd name="T81" fmla="*/ 65 h 320"/>
                <a:gd name="T82" fmla="*/ 225 w 257"/>
                <a:gd name="T83" fmla="*/ 45 h 320"/>
                <a:gd name="T84" fmla="*/ 244 w 257"/>
                <a:gd name="T85" fmla="*/ 40 h 320"/>
                <a:gd name="T86" fmla="*/ 257 w 257"/>
                <a:gd name="T87" fmla="*/ 36 h 320"/>
                <a:gd name="T88" fmla="*/ 254 w 257"/>
                <a:gd name="T89" fmla="*/ 32 h 320"/>
                <a:gd name="T90" fmla="*/ 254 w 257"/>
                <a:gd name="T91" fmla="*/ 30 h 320"/>
                <a:gd name="T92" fmla="*/ 254 w 257"/>
                <a:gd name="T93" fmla="*/ 28 h 320"/>
                <a:gd name="T94" fmla="*/ 249 w 257"/>
                <a:gd name="T95" fmla="*/ 26 h 320"/>
                <a:gd name="T96" fmla="*/ 244 w 257"/>
                <a:gd name="T97" fmla="*/ 25 h 320"/>
                <a:gd name="T98" fmla="*/ 245 w 257"/>
                <a:gd name="T99" fmla="*/ 22 h 320"/>
                <a:gd name="T100" fmla="*/ 244 w 257"/>
                <a:gd name="T101" fmla="*/ 5 h 320"/>
                <a:gd name="T102" fmla="*/ 243 w 257"/>
                <a:gd name="T103" fmla="*/ 2 h 320"/>
                <a:gd name="T104" fmla="*/ 235 w 257"/>
                <a:gd name="T105" fmla="*/ 0 h 320"/>
                <a:gd name="T106" fmla="*/ 219 w 257"/>
                <a:gd name="T10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0">
                  <a:moveTo>
                    <a:pt x="219" y="0"/>
                  </a:moveTo>
                  <a:lnTo>
                    <a:pt x="219" y="0"/>
                  </a:lnTo>
                  <a:lnTo>
                    <a:pt x="214" y="1"/>
                  </a:lnTo>
                  <a:lnTo>
                    <a:pt x="207" y="5"/>
                  </a:lnTo>
                  <a:lnTo>
                    <a:pt x="187" y="17"/>
                  </a:lnTo>
                  <a:lnTo>
                    <a:pt x="164" y="33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28" y="65"/>
                  </a:lnTo>
                  <a:lnTo>
                    <a:pt x="113" y="78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1" y="103"/>
                  </a:lnTo>
                  <a:lnTo>
                    <a:pt x="89" y="105"/>
                  </a:lnTo>
                  <a:lnTo>
                    <a:pt x="87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1" y="106"/>
                  </a:lnTo>
                  <a:lnTo>
                    <a:pt x="77" y="106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70" y="112"/>
                  </a:lnTo>
                  <a:lnTo>
                    <a:pt x="71" y="117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55" y="154"/>
                  </a:lnTo>
                  <a:lnTo>
                    <a:pt x="44" y="174"/>
                  </a:lnTo>
                  <a:lnTo>
                    <a:pt x="33" y="196"/>
                  </a:lnTo>
                  <a:lnTo>
                    <a:pt x="23" y="217"/>
                  </a:lnTo>
                  <a:lnTo>
                    <a:pt x="6" y="254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5" y="280"/>
                  </a:lnTo>
                  <a:lnTo>
                    <a:pt x="9" y="290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1" y="313"/>
                  </a:lnTo>
                  <a:lnTo>
                    <a:pt x="13" y="317"/>
                  </a:lnTo>
                  <a:lnTo>
                    <a:pt x="14" y="319"/>
                  </a:lnTo>
                  <a:lnTo>
                    <a:pt x="15" y="319"/>
                  </a:lnTo>
                  <a:lnTo>
                    <a:pt x="15" y="319"/>
                  </a:lnTo>
                  <a:lnTo>
                    <a:pt x="19" y="320"/>
                  </a:lnTo>
                  <a:lnTo>
                    <a:pt x="21" y="320"/>
                  </a:lnTo>
                  <a:lnTo>
                    <a:pt x="24" y="320"/>
                  </a:lnTo>
                  <a:lnTo>
                    <a:pt x="26" y="319"/>
                  </a:lnTo>
                  <a:lnTo>
                    <a:pt x="29" y="315"/>
                  </a:lnTo>
                  <a:lnTo>
                    <a:pt x="30" y="312"/>
                  </a:lnTo>
                  <a:lnTo>
                    <a:pt x="30" y="304"/>
                  </a:lnTo>
                  <a:lnTo>
                    <a:pt x="30" y="304"/>
                  </a:lnTo>
                  <a:lnTo>
                    <a:pt x="31" y="290"/>
                  </a:lnTo>
                  <a:lnTo>
                    <a:pt x="33" y="283"/>
                  </a:lnTo>
                  <a:lnTo>
                    <a:pt x="34" y="280"/>
                  </a:lnTo>
                  <a:lnTo>
                    <a:pt x="35" y="279"/>
                  </a:lnTo>
                  <a:lnTo>
                    <a:pt x="35" y="279"/>
                  </a:lnTo>
                  <a:lnTo>
                    <a:pt x="41" y="289"/>
                  </a:lnTo>
                  <a:lnTo>
                    <a:pt x="46" y="297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70" y="270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1" y="219"/>
                  </a:lnTo>
                  <a:lnTo>
                    <a:pt x="74" y="206"/>
                  </a:lnTo>
                  <a:lnTo>
                    <a:pt x="84" y="174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22" y="100"/>
                  </a:lnTo>
                  <a:lnTo>
                    <a:pt x="145" y="80"/>
                  </a:lnTo>
                  <a:lnTo>
                    <a:pt x="145" y="80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2" y="66"/>
                  </a:lnTo>
                  <a:lnTo>
                    <a:pt x="164" y="66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206" y="51"/>
                  </a:lnTo>
                  <a:lnTo>
                    <a:pt x="225" y="45"/>
                  </a:lnTo>
                  <a:lnTo>
                    <a:pt x="244" y="40"/>
                  </a:lnTo>
                  <a:lnTo>
                    <a:pt x="244" y="40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7" y="35"/>
                  </a:lnTo>
                  <a:lnTo>
                    <a:pt x="254" y="32"/>
                  </a:lnTo>
                  <a:lnTo>
                    <a:pt x="254" y="31"/>
                  </a:lnTo>
                  <a:lnTo>
                    <a:pt x="254" y="30"/>
                  </a:lnTo>
                  <a:lnTo>
                    <a:pt x="254" y="30"/>
                  </a:lnTo>
                  <a:lnTo>
                    <a:pt x="254" y="28"/>
                  </a:lnTo>
                  <a:lnTo>
                    <a:pt x="254" y="27"/>
                  </a:lnTo>
                  <a:lnTo>
                    <a:pt x="249" y="26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5" y="25"/>
                  </a:lnTo>
                  <a:lnTo>
                    <a:pt x="245" y="22"/>
                  </a:lnTo>
                  <a:lnTo>
                    <a:pt x="245" y="17"/>
                  </a:lnTo>
                  <a:lnTo>
                    <a:pt x="244" y="5"/>
                  </a:lnTo>
                  <a:lnTo>
                    <a:pt x="244" y="5"/>
                  </a:lnTo>
                  <a:lnTo>
                    <a:pt x="243" y="2"/>
                  </a:lnTo>
                  <a:lnTo>
                    <a:pt x="242" y="1"/>
                  </a:lnTo>
                  <a:lnTo>
                    <a:pt x="235" y="0"/>
                  </a:lnTo>
                  <a:lnTo>
                    <a:pt x="219" y="0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E47EAA4-E4F7-44C9-2946-0882F99DD5F5}"/>
              </a:ext>
            </a:extLst>
          </p:cNvPr>
          <p:cNvGrpSpPr/>
          <p:nvPr/>
        </p:nvGrpSpPr>
        <p:grpSpPr>
          <a:xfrm>
            <a:off x="4313901" y="899334"/>
            <a:ext cx="952683" cy="2607011"/>
            <a:chOff x="1674813" y="3435350"/>
            <a:chExt cx="1204913" cy="3297238"/>
          </a:xfrm>
        </p:grpSpPr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6B4B3B57-8429-26C3-EBC0-626598B7C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4813" y="3435350"/>
              <a:ext cx="1204913" cy="3297238"/>
            </a:xfrm>
            <a:custGeom>
              <a:avLst/>
              <a:gdLst>
                <a:gd name="T0" fmla="*/ 381 w 759"/>
                <a:gd name="T1" fmla="*/ 939 h 2077"/>
                <a:gd name="T2" fmla="*/ 419 w 759"/>
                <a:gd name="T3" fmla="*/ 1216 h 2077"/>
                <a:gd name="T4" fmla="*/ 495 w 759"/>
                <a:gd name="T5" fmla="*/ 1557 h 2077"/>
                <a:gd name="T6" fmla="*/ 435 w 759"/>
                <a:gd name="T7" fmla="*/ 1872 h 2077"/>
                <a:gd name="T8" fmla="*/ 373 w 759"/>
                <a:gd name="T9" fmla="*/ 1903 h 2077"/>
                <a:gd name="T10" fmla="*/ 413 w 759"/>
                <a:gd name="T11" fmla="*/ 1941 h 2077"/>
                <a:gd name="T12" fmla="*/ 555 w 759"/>
                <a:gd name="T13" fmla="*/ 1945 h 2077"/>
                <a:gd name="T14" fmla="*/ 597 w 759"/>
                <a:gd name="T15" fmla="*/ 1900 h 2077"/>
                <a:gd name="T16" fmla="*/ 610 w 759"/>
                <a:gd name="T17" fmla="*/ 1887 h 2077"/>
                <a:gd name="T18" fmla="*/ 620 w 759"/>
                <a:gd name="T19" fmla="*/ 1927 h 2077"/>
                <a:gd name="T20" fmla="*/ 549 w 759"/>
                <a:gd name="T21" fmla="*/ 2006 h 2077"/>
                <a:gd name="T22" fmla="*/ 525 w 759"/>
                <a:gd name="T23" fmla="*/ 2061 h 2077"/>
                <a:gd name="T24" fmla="*/ 666 w 759"/>
                <a:gd name="T25" fmla="*/ 2043 h 2077"/>
                <a:gd name="T26" fmla="*/ 743 w 759"/>
                <a:gd name="T27" fmla="*/ 2020 h 2077"/>
                <a:gd name="T28" fmla="*/ 744 w 759"/>
                <a:gd name="T29" fmla="*/ 1951 h 2077"/>
                <a:gd name="T30" fmla="*/ 703 w 759"/>
                <a:gd name="T31" fmla="*/ 1466 h 2077"/>
                <a:gd name="T32" fmla="*/ 751 w 759"/>
                <a:gd name="T33" fmla="*/ 1118 h 2077"/>
                <a:gd name="T34" fmla="*/ 719 w 759"/>
                <a:gd name="T35" fmla="*/ 986 h 2077"/>
                <a:gd name="T36" fmla="*/ 758 w 759"/>
                <a:gd name="T37" fmla="*/ 709 h 2077"/>
                <a:gd name="T38" fmla="*/ 704 w 759"/>
                <a:gd name="T39" fmla="*/ 507 h 2077"/>
                <a:gd name="T40" fmla="*/ 647 w 759"/>
                <a:gd name="T41" fmla="*/ 441 h 2077"/>
                <a:gd name="T42" fmla="*/ 643 w 759"/>
                <a:gd name="T43" fmla="*/ 338 h 2077"/>
                <a:gd name="T44" fmla="*/ 682 w 759"/>
                <a:gd name="T45" fmla="*/ 127 h 2077"/>
                <a:gd name="T46" fmla="*/ 714 w 759"/>
                <a:gd name="T47" fmla="*/ 67 h 2077"/>
                <a:gd name="T48" fmla="*/ 663 w 759"/>
                <a:gd name="T49" fmla="*/ 32 h 2077"/>
                <a:gd name="T50" fmla="*/ 591 w 759"/>
                <a:gd name="T51" fmla="*/ 11 h 2077"/>
                <a:gd name="T52" fmla="*/ 525 w 759"/>
                <a:gd name="T53" fmla="*/ 1 h 2077"/>
                <a:gd name="T54" fmla="*/ 485 w 759"/>
                <a:gd name="T55" fmla="*/ 51 h 2077"/>
                <a:gd name="T56" fmla="*/ 493 w 759"/>
                <a:gd name="T57" fmla="*/ 127 h 2077"/>
                <a:gd name="T58" fmla="*/ 425 w 759"/>
                <a:gd name="T59" fmla="*/ 275 h 2077"/>
                <a:gd name="T60" fmla="*/ 407 w 759"/>
                <a:gd name="T61" fmla="*/ 341 h 2077"/>
                <a:gd name="T62" fmla="*/ 420 w 759"/>
                <a:gd name="T63" fmla="*/ 423 h 2077"/>
                <a:gd name="T64" fmla="*/ 434 w 759"/>
                <a:gd name="T65" fmla="*/ 495 h 2077"/>
                <a:gd name="T66" fmla="*/ 459 w 759"/>
                <a:gd name="T67" fmla="*/ 524 h 2077"/>
                <a:gd name="T68" fmla="*/ 491 w 759"/>
                <a:gd name="T69" fmla="*/ 551 h 2077"/>
                <a:gd name="T70" fmla="*/ 540 w 759"/>
                <a:gd name="T71" fmla="*/ 550 h 2077"/>
                <a:gd name="T72" fmla="*/ 479 w 759"/>
                <a:gd name="T73" fmla="*/ 627 h 2077"/>
                <a:gd name="T74" fmla="*/ 286 w 759"/>
                <a:gd name="T75" fmla="*/ 704 h 2077"/>
                <a:gd name="T76" fmla="*/ 173 w 759"/>
                <a:gd name="T77" fmla="*/ 656 h 2077"/>
                <a:gd name="T78" fmla="*/ 62 w 759"/>
                <a:gd name="T79" fmla="*/ 633 h 2077"/>
                <a:gd name="T80" fmla="*/ 9 w 759"/>
                <a:gd name="T81" fmla="*/ 693 h 2077"/>
                <a:gd name="T82" fmla="*/ 50 w 759"/>
                <a:gd name="T83" fmla="*/ 777 h 2077"/>
                <a:gd name="T84" fmla="*/ 153 w 759"/>
                <a:gd name="T85" fmla="*/ 762 h 2077"/>
                <a:gd name="T86" fmla="*/ 192 w 759"/>
                <a:gd name="T87" fmla="*/ 749 h 2077"/>
                <a:gd name="T88" fmla="*/ 398 w 759"/>
                <a:gd name="T89" fmla="*/ 787 h 2077"/>
                <a:gd name="T90" fmla="*/ 361 w 759"/>
                <a:gd name="T91" fmla="*/ 849 h 2077"/>
                <a:gd name="T92" fmla="*/ 318 w 759"/>
                <a:gd name="T93" fmla="*/ 832 h 2077"/>
                <a:gd name="T94" fmla="*/ 254 w 759"/>
                <a:gd name="T95" fmla="*/ 848 h 2077"/>
                <a:gd name="T96" fmla="*/ 177 w 759"/>
                <a:gd name="T97" fmla="*/ 863 h 2077"/>
                <a:gd name="T98" fmla="*/ 4 w 759"/>
                <a:gd name="T99" fmla="*/ 858 h 2077"/>
                <a:gd name="T100" fmla="*/ 9 w 759"/>
                <a:gd name="T101" fmla="*/ 961 h 2077"/>
                <a:gd name="T102" fmla="*/ 60 w 759"/>
                <a:gd name="T103" fmla="*/ 1072 h 2077"/>
                <a:gd name="T104" fmla="*/ 197 w 759"/>
                <a:gd name="T105" fmla="*/ 1051 h 2077"/>
                <a:gd name="T106" fmla="*/ 226 w 759"/>
                <a:gd name="T107" fmla="*/ 874 h 2077"/>
                <a:gd name="T108" fmla="*/ 220 w 759"/>
                <a:gd name="T109" fmla="*/ 888 h 2077"/>
                <a:gd name="T110" fmla="*/ 234 w 759"/>
                <a:gd name="T111" fmla="*/ 910 h 2077"/>
                <a:gd name="T112" fmla="*/ 306 w 759"/>
                <a:gd name="T113" fmla="*/ 919 h 2077"/>
                <a:gd name="T114" fmla="*/ 351 w 759"/>
                <a:gd name="T115" fmla="*/ 919 h 2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9" h="2077">
                  <a:moveTo>
                    <a:pt x="351" y="904"/>
                  </a:moveTo>
                  <a:lnTo>
                    <a:pt x="351" y="904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64" y="921"/>
                  </a:lnTo>
                  <a:lnTo>
                    <a:pt x="376" y="924"/>
                  </a:lnTo>
                  <a:lnTo>
                    <a:pt x="376" y="924"/>
                  </a:lnTo>
                  <a:lnTo>
                    <a:pt x="378" y="931"/>
                  </a:lnTo>
                  <a:lnTo>
                    <a:pt x="381" y="939"/>
                  </a:lnTo>
                  <a:lnTo>
                    <a:pt x="381" y="939"/>
                  </a:lnTo>
                  <a:lnTo>
                    <a:pt x="391" y="940"/>
                  </a:lnTo>
                  <a:lnTo>
                    <a:pt x="411" y="946"/>
                  </a:lnTo>
                  <a:lnTo>
                    <a:pt x="440" y="954"/>
                  </a:lnTo>
                  <a:lnTo>
                    <a:pt x="440" y="954"/>
                  </a:lnTo>
                  <a:lnTo>
                    <a:pt x="432" y="1052"/>
                  </a:lnTo>
                  <a:lnTo>
                    <a:pt x="425" y="1125"/>
                  </a:lnTo>
                  <a:lnTo>
                    <a:pt x="420" y="1168"/>
                  </a:lnTo>
                  <a:lnTo>
                    <a:pt x="420" y="1168"/>
                  </a:lnTo>
                  <a:lnTo>
                    <a:pt x="419" y="1186"/>
                  </a:lnTo>
                  <a:lnTo>
                    <a:pt x="419" y="1216"/>
                  </a:lnTo>
                  <a:lnTo>
                    <a:pt x="419" y="1297"/>
                  </a:lnTo>
                  <a:lnTo>
                    <a:pt x="420" y="1408"/>
                  </a:lnTo>
                  <a:lnTo>
                    <a:pt x="470" y="1413"/>
                  </a:lnTo>
                  <a:lnTo>
                    <a:pt x="470" y="1413"/>
                  </a:lnTo>
                  <a:lnTo>
                    <a:pt x="474" y="1430"/>
                  </a:lnTo>
                  <a:lnTo>
                    <a:pt x="483" y="1470"/>
                  </a:lnTo>
                  <a:lnTo>
                    <a:pt x="488" y="1495"/>
                  </a:lnTo>
                  <a:lnTo>
                    <a:pt x="491" y="1519"/>
                  </a:lnTo>
                  <a:lnTo>
                    <a:pt x="495" y="1540"/>
                  </a:lnTo>
                  <a:lnTo>
                    <a:pt x="495" y="1557"/>
                  </a:lnTo>
                  <a:lnTo>
                    <a:pt x="495" y="1557"/>
                  </a:lnTo>
                  <a:lnTo>
                    <a:pt x="485" y="1715"/>
                  </a:lnTo>
                  <a:lnTo>
                    <a:pt x="475" y="1842"/>
                  </a:lnTo>
                  <a:lnTo>
                    <a:pt x="490" y="1852"/>
                  </a:lnTo>
                  <a:lnTo>
                    <a:pt x="490" y="1852"/>
                  </a:lnTo>
                  <a:lnTo>
                    <a:pt x="488" y="1853"/>
                  </a:lnTo>
                  <a:lnTo>
                    <a:pt x="480" y="1858"/>
                  </a:lnTo>
                  <a:lnTo>
                    <a:pt x="463" y="1864"/>
                  </a:lnTo>
                  <a:lnTo>
                    <a:pt x="435" y="1872"/>
                  </a:lnTo>
                  <a:lnTo>
                    <a:pt x="435" y="1872"/>
                  </a:lnTo>
                  <a:lnTo>
                    <a:pt x="420" y="1875"/>
                  </a:lnTo>
                  <a:lnTo>
                    <a:pt x="409" y="1879"/>
                  </a:lnTo>
                  <a:lnTo>
                    <a:pt x="393" y="1885"/>
                  </a:lnTo>
                  <a:lnTo>
                    <a:pt x="386" y="1890"/>
                  </a:lnTo>
                  <a:lnTo>
                    <a:pt x="381" y="1892"/>
                  </a:lnTo>
                  <a:lnTo>
                    <a:pt x="381" y="1892"/>
                  </a:lnTo>
                  <a:lnTo>
                    <a:pt x="378" y="1893"/>
                  </a:lnTo>
                  <a:lnTo>
                    <a:pt x="376" y="1895"/>
                  </a:lnTo>
                  <a:lnTo>
                    <a:pt x="374" y="1899"/>
                  </a:lnTo>
                  <a:lnTo>
                    <a:pt x="373" y="1903"/>
                  </a:lnTo>
                  <a:lnTo>
                    <a:pt x="373" y="1908"/>
                  </a:lnTo>
                  <a:lnTo>
                    <a:pt x="374" y="1913"/>
                  </a:lnTo>
                  <a:lnTo>
                    <a:pt x="377" y="1918"/>
                  </a:lnTo>
                  <a:lnTo>
                    <a:pt x="381" y="1922"/>
                  </a:lnTo>
                  <a:lnTo>
                    <a:pt x="381" y="1922"/>
                  </a:lnTo>
                  <a:lnTo>
                    <a:pt x="391" y="1929"/>
                  </a:lnTo>
                  <a:lnTo>
                    <a:pt x="398" y="1935"/>
                  </a:lnTo>
                  <a:lnTo>
                    <a:pt x="403" y="1938"/>
                  </a:lnTo>
                  <a:lnTo>
                    <a:pt x="408" y="1940"/>
                  </a:lnTo>
                  <a:lnTo>
                    <a:pt x="413" y="1941"/>
                  </a:lnTo>
                  <a:lnTo>
                    <a:pt x="420" y="1941"/>
                  </a:lnTo>
                  <a:lnTo>
                    <a:pt x="420" y="1941"/>
                  </a:lnTo>
                  <a:lnTo>
                    <a:pt x="473" y="1943"/>
                  </a:lnTo>
                  <a:lnTo>
                    <a:pt x="504" y="1943"/>
                  </a:lnTo>
                  <a:lnTo>
                    <a:pt x="525" y="1941"/>
                  </a:lnTo>
                  <a:lnTo>
                    <a:pt x="525" y="1941"/>
                  </a:lnTo>
                  <a:lnTo>
                    <a:pt x="531" y="1941"/>
                  </a:lnTo>
                  <a:lnTo>
                    <a:pt x="537" y="1941"/>
                  </a:lnTo>
                  <a:lnTo>
                    <a:pt x="549" y="1943"/>
                  </a:lnTo>
                  <a:lnTo>
                    <a:pt x="555" y="1945"/>
                  </a:lnTo>
                  <a:lnTo>
                    <a:pt x="560" y="1946"/>
                  </a:lnTo>
                  <a:lnTo>
                    <a:pt x="560" y="1946"/>
                  </a:lnTo>
                  <a:lnTo>
                    <a:pt x="582" y="1943"/>
                  </a:lnTo>
                  <a:lnTo>
                    <a:pt x="595" y="1940"/>
                  </a:lnTo>
                  <a:lnTo>
                    <a:pt x="598" y="1938"/>
                  </a:lnTo>
                  <a:lnTo>
                    <a:pt x="600" y="1937"/>
                  </a:lnTo>
                  <a:lnTo>
                    <a:pt x="600" y="1937"/>
                  </a:lnTo>
                  <a:lnTo>
                    <a:pt x="598" y="1929"/>
                  </a:lnTo>
                  <a:lnTo>
                    <a:pt x="597" y="1915"/>
                  </a:lnTo>
                  <a:lnTo>
                    <a:pt x="597" y="1900"/>
                  </a:lnTo>
                  <a:lnTo>
                    <a:pt x="598" y="1895"/>
                  </a:lnTo>
                  <a:lnTo>
                    <a:pt x="600" y="1892"/>
                  </a:lnTo>
                  <a:lnTo>
                    <a:pt x="600" y="1892"/>
                  </a:lnTo>
                  <a:lnTo>
                    <a:pt x="602" y="1890"/>
                  </a:lnTo>
                  <a:lnTo>
                    <a:pt x="605" y="1890"/>
                  </a:lnTo>
                  <a:lnTo>
                    <a:pt x="608" y="1893"/>
                  </a:lnTo>
                  <a:lnTo>
                    <a:pt x="610" y="1894"/>
                  </a:lnTo>
                  <a:lnTo>
                    <a:pt x="610" y="1894"/>
                  </a:lnTo>
                  <a:lnTo>
                    <a:pt x="610" y="1887"/>
                  </a:lnTo>
                  <a:lnTo>
                    <a:pt x="610" y="1887"/>
                  </a:lnTo>
                  <a:lnTo>
                    <a:pt x="610" y="1875"/>
                  </a:lnTo>
                  <a:lnTo>
                    <a:pt x="610" y="1857"/>
                  </a:lnTo>
                  <a:lnTo>
                    <a:pt x="611" y="1807"/>
                  </a:lnTo>
                  <a:lnTo>
                    <a:pt x="615" y="1742"/>
                  </a:lnTo>
                  <a:lnTo>
                    <a:pt x="615" y="1742"/>
                  </a:lnTo>
                  <a:lnTo>
                    <a:pt x="616" y="1835"/>
                  </a:lnTo>
                  <a:lnTo>
                    <a:pt x="618" y="1898"/>
                  </a:lnTo>
                  <a:lnTo>
                    <a:pt x="618" y="1919"/>
                  </a:lnTo>
                  <a:lnTo>
                    <a:pt x="620" y="1927"/>
                  </a:lnTo>
                  <a:lnTo>
                    <a:pt x="620" y="1927"/>
                  </a:lnTo>
                  <a:lnTo>
                    <a:pt x="622" y="1927"/>
                  </a:lnTo>
                  <a:lnTo>
                    <a:pt x="626" y="1929"/>
                  </a:lnTo>
                  <a:lnTo>
                    <a:pt x="629" y="1932"/>
                  </a:lnTo>
                  <a:lnTo>
                    <a:pt x="629" y="1932"/>
                  </a:lnTo>
                  <a:lnTo>
                    <a:pt x="602" y="1961"/>
                  </a:lnTo>
                  <a:lnTo>
                    <a:pt x="580" y="1983"/>
                  </a:lnTo>
                  <a:lnTo>
                    <a:pt x="571" y="1991"/>
                  </a:lnTo>
                  <a:lnTo>
                    <a:pt x="565" y="1996"/>
                  </a:lnTo>
                  <a:lnTo>
                    <a:pt x="565" y="1996"/>
                  </a:lnTo>
                  <a:lnTo>
                    <a:pt x="549" y="2006"/>
                  </a:lnTo>
                  <a:lnTo>
                    <a:pt x="536" y="2014"/>
                  </a:lnTo>
                  <a:lnTo>
                    <a:pt x="525" y="2021"/>
                  </a:lnTo>
                  <a:lnTo>
                    <a:pt x="515" y="2030"/>
                  </a:lnTo>
                  <a:lnTo>
                    <a:pt x="508" y="2038"/>
                  </a:lnTo>
                  <a:lnTo>
                    <a:pt x="506" y="2041"/>
                  </a:lnTo>
                  <a:lnTo>
                    <a:pt x="506" y="2045"/>
                  </a:lnTo>
                  <a:lnTo>
                    <a:pt x="508" y="2049"/>
                  </a:lnTo>
                  <a:lnTo>
                    <a:pt x="510" y="2051"/>
                  </a:lnTo>
                  <a:lnTo>
                    <a:pt x="510" y="2051"/>
                  </a:lnTo>
                  <a:lnTo>
                    <a:pt x="525" y="2061"/>
                  </a:lnTo>
                  <a:lnTo>
                    <a:pt x="541" y="2070"/>
                  </a:lnTo>
                  <a:lnTo>
                    <a:pt x="549" y="2074"/>
                  </a:lnTo>
                  <a:lnTo>
                    <a:pt x="557" y="2076"/>
                  </a:lnTo>
                  <a:lnTo>
                    <a:pt x="566" y="2077"/>
                  </a:lnTo>
                  <a:lnTo>
                    <a:pt x="575" y="2076"/>
                  </a:lnTo>
                  <a:lnTo>
                    <a:pt x="575" y="2076"/>
                  </a:lnTo>
                  <a:lnTo>
                    <a:pt x="586" y="2074"/>
                  </a:lnTo>
                  <a:lnTo>
                    <a:pt x="600" y="2069"/>
                  </a:lnTo>
                  <a:lnTo>
                    <a:pt x="632" y="2056"/>
                  </a:lnTo>
                  <a:lnTo>
                    <a:pt x="666" y="2043"/>
                  </a:lnTo>
                  <a:lnTo>
                    <a:pt x="679" y="2039"/>
                  </a:lnTo>
                  <a:lnTo>
                    <a:pt x="689" y="2036"/>
                  </a:lnTo>
                  <a:lnTo>
                    <a:pt x="689" y="2036"/>
                  </a:lnTo>
                  <a:lnTo>
                    <a:pt x="707" y="2034"/>
                  </a:lnTo>
                  <a:lnTo>
                    <a:pt x="723" y="2031"/>
                  </a:lnTo>
                  <a:lnTo>
                    <a:pt x="734" y="2029"/>
                  </a:lnTo>
                  <a:lnTo>
                    <a:pt x="739" y="2026"/>
                  </a:lnTo>
                  <a:lnTo>
                    <a:pt x="739" y="2026"/>
                  </a:lnTo>
                  <a:lnTo>
                    <a:pt x="741" y="2023"/>
                  </a:lnTo>
                  <a:lnTo>
                    <a:pt x="743" y="2020"/>
                  </a:lnTo>
                  <a:lnTo>
                    <a:pt x="744" y="2016"/>
                  </a:lnTo>
                  <a:lnTo>
                    <a:pt x="744" y="2016"/>
                  </a:lnTo>
                  <a:lnTo>
                    <a:pt x="743" y="2004"/>
                  </a:lnTo>
                  <a:lnTo>
                    <a:pt x="739" y="1984"/>
                  </a:lnTo>
                  <a:lnTo>
                    <a:pt x="734" y="1956"/>
                  </a:lnTo>
                  <a:lnTo>
                    <a:pt x="734" y="1956"/>
                  </a:lnTo>
                  <a:lnTo>
                    <a:pt x="739" y="1955"/>
                  </a:lnTo>
                  <a:lnTo>
                    <a:pt x="743" y="1953"/>
                  </a:lnTo>
                  <a:lnTo>
                    <a:pt x="744" y="1951"/>
                  </a:lnTo>
                  <a:lnTo>
                    <a:pt x="744" y="1951"/>
                  </a:lnTo>
                  <a:lnTo>
                    <a:pt x="744" y="1900"/>
                  </a:lnTo>
                  <a:lnTo>
                    <a:pt x="743" y="1786"/>
                  </a:lnTo>
                  <a:lnTo>
                    <a:pt x="741" y="1722"/>
                  </a:lnTo>
                  <a:lnTo>
                    <a:pt x="740" y="1665"/>
                  </a:lnTo>
                  <a:lnTo>
                    <a:pt x="738" y="1618"/>
                  </a:lnTo>
                  <a:lnTo>
                    <a:pt x="735" y="1602"/>
                  </a:lnTo>
                  <a:lnTo>
                    <a:pt x="734" y="1592"/>
                  </a:lnTo>
                  <a:lnTo>
                    <a:pt x="734" y="1592"/>
                  </a:lnTo>
                  <a:lnTo>
                    <a:pt x="713" y="1508"/>
                  </a:lnTo>
                  <a:lnTo>
                    <a:pt x="703" y="1466"/>
                  </a:lnTo>
                  <a:lnTo>
                    <a:pt x="699" y="1448"/>
                  </a:lnTo>
                  <a:lnTo>
                    <a:pt x="699" y="1448"/>
                  </a:lnTo>
                  <a:lnTo>
                    <a:pt x="697" y="1430"/>
                  </a:lnTo>
                  <a:lnTo>
                    <a:pt x="694" y="1418"/>
                  </a:lnTo>
                  <a:lnTo>
                    <a:pt x="759" y="1413"/>
                  </a:lnTo>
                  <a:lnTo>
                    <a:pt x="759" y="1413"/>
                  </a:lnTo>
                  <a:lnTo>
                    <a:pt x="759" y="1367"/>
                  </a:lnTo>
                  <a:lnTo>
                    <a:pt x="758" y="1264"/>
                  </a:lnTo>
                  <a:lnTo>
                    <a:pt x="754" y="1157"/>
                  </a:lnTo>
                  <a:lnTo>
                    <a:pt x="751" y="1118"/>
                  </a:lnTo>
                  <a:lnTo>
                    <a:pt x="750" y="1106"/>
                  </a:lnTo>
                  <a:lnTo>
                    <a:pt x="749" y="1098"/>
                  </a:lnTo>
                  <a:lnTo>
                    <a:pt x="749" y="1098"/>
                  </a:lnTo>
                  <a:lnTo>
                    <a:pt x="741" y="1071"/>
                  </a:lnTo>
                  <a:lnTo>
                    <a:pt x="731" y="1034"/>
                  </a:lnTo>
                  <a:lnTo>
                    <a:pt x="724" y="1001"/>
                  </a:lnTo>
                  <a:lnTo>
                    <a:pt x="720" y="991"/>
                  </a:lnTo>
                  <a:lnTo>
                    <a:pt x="719" y="989"/>
                  </a:lnTo>
                  <a:lnTo>
                    <a:pt x="719" y="989"/>
                  </a:lnTo>
                  <a:lnTo>
                    <a:pt x="719" y="986"/>
                  </a:lnTo>
                  <a:lnTo>
                    <a:pt x="722" y="976"/>
                  </a:lnTo>
                  <a:lnTo>
                    <a:pt x="729" y="941"/>
                  </a:lnTo>
                  <a:lnTo>
                    <a:pt x="739" y="891"/>
                  </a:lnTo>
                  <a:lnTo>
                    <a:pt x="744" y="863"/>
                  </a:lnTo>
                  <a:lnTo>
                    <a:pt x="749" y="834"/>
                  </a:lnTo>
                  <a:lnTo>
                    <a:pt x="749" y="834"/>
                  </a:lnTo>
                  <a:lnTo>
                    <a:pt x="753" y="804"/>
                  </a:lnTo>
                  <a:lnTo>
                    <a:pt x="755" y="772"/>
                  </a:lnTo>
                  <a:lnTo>
                    <a:pt x="756" y="741"/>
                  </a:lnTo>
                  <a:lnTo>
                    <a:pt x="758" y="709"/>
                  </a:lnTo>
                  <a:lnTo>
                    <a:pt x="756" y="657"/>
                  </a:lnTo>
                  <a:lnTo>
                    <a:pt x="755" y="638"/>
                  </a:lnTo>
                  <a:lnTo>
                    <a:pt x="754" y="625"/>
                  </a:lnTo>
                  <a:lnTo>
                    <a:pt x="754" y="625"/>
                  </a:lnTo>
                  <a:lnTo>
                    <a:pt x="749" y="590"/>
                  </a:lnTo>
                  <a:lnTo>
                    <a:pt x="744" y="573"/>
                  </a:lnTo>
                  <a:lnTo>
                    <a:pt x="739" y="560"/>
                  </a:lnTo>
                  <a:lnTo>
                    <a:pt x="739" y="560"/>
                  </a:lnTo>
                  <a:lnTo>
                    <a:pt x="725" y="537"/>
                  </a:lnTo>
                  <a:lnTo>
                    <a:pt x="704" y="507"/>
                  </a:lnTo>
                  <a:lnTo>
                    <a:pt x="684" y="479"/>
                  </a:lnTo>
                  <a:lnTo>
                    <a:pt x="674" y="465"/>
                  </a:lnTo>
                  <a:lnTo>
                    <a:pt x="674" y="465"/>
                  </a:lnTo>
                  <a:lnTo>
                    <a:pt x="673" y="464"/>
                  </a:lnTo>
                  <a:lnTo>
                    <a:pt x="672" y="462"/>
                  </a:lnTo>
                  <a:lnTo>
                    <a:pt x="667" y="461"/>
                  </a:lnTo>
                  <a:lnTo>
                    <a:pt x="659" y="460"/>
                  </a:lnTo>
                  <a:lnTo>
                    <a:pt x="659" y="460"/>
                  </a:lnTo>
                  <a:lnTo>
                    <a:pt x="652" y="449"/>
                  </a:lnTo>
                  <a:lnTo>
                    <a:pt x="647" y="441"/>
                  </a:lnTo>
                  <a:lnTo>
                    <a:pt x="644" y="435"/>
                  </a:lnTo>
                  <a:lnTo>
                    <a:pt x="644" y="435"/>
                  </a:lnTo>
                  <a:lnTo>
                    <a:pt x="643" y="429"/>
                  </a:lnTo>
                  <a:lnTo>
                    <a:pt x="643" y="420"/>
                  </a:lnTo>
                  <a:lnTo>
                    <a:pt x="643" y="406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6" y="375"/>
                  </a:lnTo>
                  <a:lnTo>
                    <a:pt x="646" y="356"/>
                  </a:lnTo>
                  <a:lnTo>
                    <a:pt x="643" y="338"/>
                  </a:lnTo>
                  <a:lnTo>
                    <a:pt x="639" y="321"/>
                  </a:lnTo>
                  <a:lnTo>
                    <a:pt x="639" y="321"/>
                  </a:lnTo>
                  <a:lnTo>
                    <a:pt x="644" y="325"/>
                  </a:lnTo>
                  <a:lnTo>
                    <a:pt x="654" y="255"/>
                  </a:lnTo>
                  <a:lnTo>
                    <a:pt x="649" y="250"/>
                  </a:lnTo>
                  <a:lnTo>
                    <a:pt x="674" y="126"/>
                  </a:lnTo>
                  <a:lnTo>
                    <a:pt x="674" y="126"/>
                  </a:lnTo>
                  <a:lnTo>
                    <a:pt x="677" y="127"/>
                  </a:lnTo>
                  <a:lnTo>
                    <a:pt x="679" y="127"/>
                  </a:lnTo>
                  <a:lnTo>
                    <a:pt x="682" y="127"/>
                  </a:lnTo>
                  <a:lnTo>
                    <a:pt x="687" y="126"/>
                  </a:lnTo>
                  <a:lnTo>
                    <a:pt x="692" y="122"/>
                  </a:lnTo>
                  <a:lnTo>
                    <a:pt x="698" y="118"/>
                  </a:lnTo>
                  <a:lnTo>
                    <a:pt x="704" y="111"/>
                  </a:lnTo>
                  <a:lnTo>
                    <a:pt x="704" y="111"/>
                  </a:lnTo>
                  <a:lnTo>
                    <a:pt x="710" y="102"/>
                  </a:lnTo>
                  <a:lnTo>
                    <a:pt x="714" y="93"/>
                  </a:lnTo>
                  <a:lnTo>
                    <a:pt x="715" y="83"/>
                  </a:lnTo>
                  <a:lnTo>
                    <a:pt x="715" y="75"/>
                  </a:lnTo>
                  <a:lnTo>
                    <a:pt x="714" y="67"/>
                  </a:lnTo>
                  <a:lnTo>
                    <a:pt x="712" y="60"/>
                  </a:lnTo>
                  <a:lnTo>
                    <a:pt x="708" y="55"/>
                  </a:lnTo>
                  <a:lnTo>
                    <a:pt x="704" y="51"/>
                  </a:lnTo>
                  <a:lnTo>
                    <a:pt x="704" y="51"/>
                  </a:lnTo>
                  <a:lnTo>
                    <a:pt x="694" y="47"/>
                  </a:lnTo>
                  <a:lnTo>
                    <a:pt x="683" y="43"/>
                  </a:lnTo>
                  <a:lnTo>
                    <a:pt x="669" y="41"/>
                  </a:lnTo>
                  <a:lnTo>
                    <a:pt x="669" y="41"/>
                  </a:lnTo>
                  <a:lnTo>
                    <a:pt x="668" y="38"/>
                  </a:lnTo>
                  <a:lnTo>
                    <a:pt x="663" y="32"/>
                  </a:lnTo>
                  <a:lnTo>
                    <a:pt x="656" y="26"/>
                  </a:lnTo>
                  <a:lnTo>
                    <a:pt x="651" y="23"/>
                  </a:lnTo>
                  <a:lnTo>
                    <a:pt x="644" y="21"/>
                  </a:lnTo>
                  <a:lnTo>
                    <a:pt x="644" y="21"/>
                  </a:lnTo>
                  <a:lnTo>
                    <a:pt x="616" y="13"/>
                  </a:lnTo>
                  <a:lnTo>
                    <a:pt x="602" y="11"/>
                  </a:lnTo>
                  <a:lnTo>
                    <a:pt x="597" y="11"/>
                  </a:lnTo>
                  <a:lnTo>
                    <a:pt x="595" y="11"/>
                  </a:lnTo>
                  <a:lnTo>
                    <a:pt x="595" y="11"/>
                  </a:lnTo>
                  <a:lnTo>
                    <a:pt x="591" y="11"/>
                  </a:lnTo>
                  <a:lnTo>
                    <a:pt x="586" y="11"/>
                  </a:lnTo>
                  <a:lnTo>
                    <a:pt x="571" y="10"/>
                  </a:lnTo>
                  <a:lnTo>
                    <a:pt x="550" y="6"/>
                  </a:lnTo>
                  <a:lnTo>
                    <a:pt x="550" y="6"/>
                  </a:lnTo>
                  <a:lnTo>
                    <a:pt x="549" y="5"/>
                  </a:lnTo>
                  <a:lnTo>
                    <a:pt x="544" y="1"/>
                  </a:lnTo>
                  <a:lnTo>
                    <a:pt x="540" y="1"/>
                  </a:lnTo>
                  <a:lnTo>
                    <a:pt x="536" y="0"/>
                  </a:lnTo>
                  <a:lnTo>
                    <a:pt x="531" y="0"/>
                  </a:lnTo>
                  <a:lnTo>
                    <a:pt x="525" y="1"/>
                  </a:lnTo>
                  <a:lnTo>
                    <a:pt x="525" y="1"/>
                  </a:lnTo>
                  <a:lnTo>
                    <a:pt x="519" y="3"/>
                  </a:lnTo>
                  <a:lnTo>
                    <a:pt x="514" y="6"/>
                  </a:lnTo>
                  <a:lnTo>
                    <a:pt x="505" y="13"/>
                  </a:lnTo>
                  <a:lnTo>
                    <a:pt x="499" y="21"/>
                  </a:lnTo>
                  <a:lnTo>
                    <a:pt x="495" y="26"/>
                  </a:lnTo>
                  <a:lnTo>
                    <a:pt x="495" y="26"/>
                  </a:lnTo>
                  <a:lnTo>
                    <a:pt x="490" y="36"/>
                  </a:lnTo>
                  <a:lnTo>
                    <a:pt x="485" y="51"/>
                  </a:lnTo>
                  <a:lnTo>
                    <a:pt x="485" y="51"/>
                  </a:lnTo>
                  <a:lnTo>
                    <a:pt x="480" y="67"/>
                  </a:lnTo>
                  <a:lnTo>
                    <a:pt x="479" y="75"/>
                  </a:lnTo>
                  <a:lnTo>
                    <a:pt x="480" y="81"/>
                  </a:lnTo>
                  <a:lnTo>
                    <a:pt x="480" y="81"/>
                  </a:lnTo>
                  <a:lnTo>
                    <a:pt x="484" y="86"/>
                  </a:lnTo>
                  <a:lnTo>
                    <a:pt x="489" y="91"/>
                  </a:lnTo>
                  <a:lnTo>
                    <a:pt x="495" y="96"/>
                  </a:lnTo>
                  <a:lnTo>
                    <a:pt x="495" y="96"/>
                  </a:lnTo>
                  <a:lnTo>
                    <a:pt x="495" y="113"/>
                  </a:lnTo>
                  <a:lnTo>
                    <a:pt x="493" y="127"/>
                  </a:lnTo>
                  <a:lnTo>
                    <a:pt x="491" y="132"/>
                  </a:lnTo>
                  <a:lnTo>
                    <a:pt x="490" y="136"/>
                  </a:lnTo>
                  <a:lnTo>
                    <a:pt x="490" y="136"/>
                  </a:lnTo>
                  <a:lnTo>
                    <a:pt x="486" y="141"/>
                  </a:lnTo>
                  <a:lnTo>
                    <a:pt x="481" y="153"/>
                  </a:lnTo>
                  <a:lnTo>
                    <a:pt x="469" y="184"/>
                  </a:lnTo>
                  <a:lnTo>
                    <a:pt x="450" y="230"/>
                  </a:lnTo>
                  <a:lnTo>
                    <a:pt x="432" y="268"/>
                  </a:lnTo>
                  <a:lnTo>
                    <a:pt x="432" y="268"/>
                  </a:lnTo>
                  <a:lnTo>
                    <a:pt x="425" y="275"/>
                  </a:lnTo>
                  <a:lnTo>
                    <a:pt x="425" y="275"/>
                  </a:lnTo>
                  <a:lnTo>
                    <a:pt x="420" y="283"/>
                  </a:lnTo>
                  <a:lnTo>
                    <a:pt x="414" y="290"/>
                  </a:lnTo>
                  <a:lnTo>
                    <a:pt x="414" y="290"/>
                  </a:lnTo>
                  <a:lnTo>
                    <a:pt x="408" y="300"/>
                  </a:lnTo>
                  <a:lnTo>
                    <a:pt x="406" y="305"/>
                  </a:lnTo>
                  <a:lnTo>
                    <a:pt x="406" y="310"/>
                  </a:lnTo>
                  <a:lnTo>
                    <a:pt x="406" y="310"/>
                  </a:lnTo>
                  <a:lnTo>
                    <a:pt x="407" y="331"/>
                  </a:lnTo>
                  <a:lnTo>
                    <a:pt x="407" y="341"/>
                  </a:lnTo>
                  <a:lnTo>
                    <a:pt x="406" y="350"/>
                  </a:lnTo>
                  <a:lnTo>
                    <a:pt x="406" y="350"/>
                  </a:lnTo>
                  <a:lnTo>
                    <a:pt x="404" y="361"/>
                  </a:lnTo>
                  <a:lnTo>
                    <a:pt x="403" y="378"/>
                  </a:lnTo>
                  <a:lnTo>
                    <a:pt x="404" y="393"/>
                  </a:lnTo>
                  <a:lnTo>
                    <a:pt x="404" y="398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12" y="408"/>
                  </a:lnTo>
                  <a:lnTo>
                    <a:pt x="420" y="423"/>
                  </a:lnTo>
                  <a:lnTo>
                    <a:pt x="430" y="439"/>
                  </a:lnTo>
                  <a:lnTo>
                    <a:pt x="435" y="450"/>
                  </a:lnTo>
                  <a:lnTo>
                    <a:pt x="435" y="450"/>
                  </a:lnTo>
                  <a:lnTo>
                    <a:pt x="439" y="460"/>
                  </a:lnTo>
                  <a:lnTo>
                    <a:pt x="440" y="464"/>
                  </a:lnTo>
                  <a:lnTo>
                    <a:pt x="440" y="470"/>
                  </a:lnTo>
                  <a:lnTo>
                    <a:pt x="440" y="470"/>
                  </a:lnTo>
                  <a:lnTo>
                    <a:pt x="439" y="477"/>
                  </a:lnTo>
                  <a:lnTo>
                    <a:pt x="437" y="486"/>
                  </a:lnTo>
                  <a:lnTo>
                    <a:pt x="434" y="495"/>
                  </a:lnTo>
                  <a:lnTo>
                    <a:pt x="434" y="497"/>
                  </a:lnTo>
                  <a:lnTo>
                    <a:pt x="435" y="500"/>
                  </a:lnTo>
                  <a:lnTo>
                    <a:pt x="435" y="500"/>
                  </a:lnTo>
                  <a:lnTo>
                    <a:pt x="440" y="502"/>
                  </a:lnTo>
                  <a:lnTo>
                    <a:pt x="447" y="504"/>
                  </a:lnTo>
                  <a:lnTo>
                    <a:pt x="455" y="505"/>
                  </a:lnTo>
                  <a:lnTo>
                    <a:pt x="455" y="505"/>
                  </a:lnTo>
                  <a:lnTo>
                    <a:pt x="457" y="514"/>
                  </a:lnTo>
                  <a:lnTo>
                    <a:pt x="458" y="521"/>
                  </a:lnTo>
                  <a:lnTo>
                    <a:pt x="459" y="524"/>
                  </a:lnTo>
                  <a:lnTo>
                    <a:pt x="460" y="525"/>
                  </a:lnTo>
                  <a:lnTo>
                    <a:pt x="460" y="525"/>
                  </a:lnTo>
                  <a:lnTo>
                    <a:pt x="466" y="527"/>
                  </a:lnTo>
                  <a:lnTo>
                    <a:pt x="470" y="530"/>
                  </a:lnTo>
                  <a:lnTo>
                    <a:pt x="475" y="535"/>
                  </a:lnTo>
                  <a:lnTo>
                    <a:pt x="475" y="535"/>
                  </a:lnTo>
                  <a:lnTo>
                    <a:pt x="483" y="543"/>
                  </a:lnTo>
                  <a:lnTo>
                    <a:pt x="490" y="550"/>
                  </a:lnTo>
                  <a:lnTo>
                    <a:pt x="490" y="550"/>
                  </a:lnTo>
                  <a:lnTo>
                    <a:pt x="491" y="551"/>
                  </a:lnTo>
                  <a:lnTo>
                    <a:pt x="491" y="553"/>
                  </a:lnTo>
                  <a:lnTo>
                    <a:pt x="491" y="558"/>
                  </a:lnTo>
                  <a:lnTo>
                    <a:pt x="491" y="561"/>
                  </a:lnTo>
                  <a:lnTo>
                    <a:pt x="494" y="561"/>
                  </a:lnTo>
                  <a:lnTo>
                    <a:pt x="498" y="561"/>
                  </a:lnTo>
                  <a:lnTo>
                    <a:pt x="505" y="560"/>
                  </a:lnTo>
                  <a:lnTo>
                    <a:pt x="505" y="560"/>
                  </a:lnTo>
                  <a:lnTo>
                    <a:pt x="531" y="551"/>
                  </a:lnTo>
                  <a:lnTo>
                    <a:pt x="537" y="550"/>
                  </a:lnTo>
                  <a:lnTo>
                    <a:pt x="540" y="550"/>
                  </a:lnTo>
                  <a:lnTo>
                    <a:pt x="540" y="550"/>
                  </a:lnTo>
                  <a:lnTo>
                    <a:pt x="540" y="550"/>
                  </a:lnTo>
                  <a:lnTo>
                    <a:pt x="542" y="552"/>
                  </a:lnTo>
                  <a:lnTo>
                    <a:pt x="547" y="556"/>
                  </a:lnTo>
                  <a:lnTo>
                    <a:pt x="555" y="560"/>
                  </a:lnTo>
                  <a:lnTo>
                    <a:pt x="555" y="560"/>
                  </a:lnTo>
                  <a:lnTo>
                    <a:pt x="530" y="582"/>
                  </a:lnTo>
                  <a:lnTo>
                    <a:pt x="500" y="610"/>
                  </a:lnTo>
                  <a:lnTo>
                    <a:pt x="500" y="610"/>
                  </a:lnTo>
                  <a:lnTo>
                    <a:pt x="479" y="627"/>
                  </a:lnTo>
                  <a:lnTo>
                    <a:pt x="438" y="661"/>
                  </a:lnTo>
                  <a:lnTo>
                    <a:pt x="398" y="692"/>
                  </a:lnTo>
                  <a:lnTo>
                    <a:pt x="381" y="704"/>
                  </a:lnTo>
                  <a:lnTo>
                    <a:pt x="381" y="704"/>
                  </a:lnTo>
                  <a:lnTo>
                    <a:pt x="377" y="704"/>
                  </a:lnTo>
                  <a:lnTo>
                    <a:pt x="368" y="704"/>
                  </a:lnTo>
                  <a:lnTo>
                    <a:pt x="340" y="704"/>
                  </a:lnTo>
                  <a:lnTo>
                    <a:pt x="307" y="706"/>
                  </a:lnTo>
                  <a:lnTo>
                    <a:pt x="295" y="706"/>
                  </a:lnTo>
                  <a:lnTo>
                    <a:pt x="286" y="704"/>
                  </a:lnTo>
                  <a:lnTo>
                    <a:pt x="286" y="704"/>
                  </a:lnTo>
                  <a:lnTo>
                    <a:pt x="216" y="689"/>
                  </a:lnTo>
                  <a:lnTo>
                    <a:pt x="211" y="699"/>
                  </a:lnTo>
                  <a:lnTo>
                    <a:pt x="197" y="694"/>
                  </a:lnTo>
                  <a:lnTo>
                    <a:pt x="197" y="694"/>
                  </a:lnTo>
                  <a:lnTo>
                    <a:pt x="194" y="688"/>
                  </a:lnTo>
                  <a:lnTo>
                    <a:pt x="192" y="682"/>
                  </a:lnTo>
                  <a:lnTo>
                    <a:pt x="188" y="674"/>
                  </a:lnTo>
                  <a:lnTo>
                    <a:pt x="182" y="666"/>
                  </a:lnTo>
                  <a:lnTo>
                    <a:pt x="173" y="656"/>
                  </a:lnTo>
                  <a:lnTo>
                    <a:pt x="164" y="647"/>
                  </a:lnTo>
                  <a:lnTo>
                    <a:pt x="152" y="640"/>
                  </a:lnTo>
                  <a:lnTo>
                    <a:pt x="152" y="640"/>
                  </a:lnTo>
                  <a:lnTo>
                    <a:pt x="138" y="633"/>
                  </a:lnTo>
                  <a:lnTo>
                    <a:pt x="124" y="628"/>
                  </a:lnTo>
                  <a:lnTo>
                    <a:pt x="108" y="626"/>
                  </a:lnTo>
                  <a:lnTo>
                    <a:pt x="93" y="626"/>
                  </a:lnTo>
                  <a:lnTo>
                    <a:pt x="77" y="627"/>
                  </a:lnTo>
                  <a:lnTo>
                    <a:pt x="70" y="630"/>
                  </a:lnTo>
                  <a:lnTo>
                    <a:pt x="62" y="633"/>
                  </a:lnTo>
                  <a:lnTo>
                    <a:pt x="55" y="637"/>
                  </a:lnTo>
                  <a:lnTo>
                    <a:pt x="47" y="642"/>
                  </a:lnTo>
                  <a:lnTo>
                    <a:pt x="40" y="648"/>
                  </a:lnTo>
                  <a:lnTo>
                    <a:pt x="32" y="654"/>
                  </a:lnTo>
                  <a:lnTo>
                    <a:pt x="32" y="654"/>
                  </a:lnTo>
                  <a:lnTo>
                    <a:pt x="26" y="662"/>
                  </a:lnTo>
                  <a:lnTo>
                    <a:pt x="20" y="669"/>
                  </a:lnTo>
                  <a:lnTo>
                    <a:pt x="15" y="677"/>
                  </a:lnTo>
                  <a:lnTo>
                    <a:pt x="11" y="684"/>
                  </a:lnTo>
                  <a:lnTo>
                    <a:pt x="9" y="693"/>
                  </a:lnTo>
                  <a:lnTo>
                    <a:pt x="6" y="701"/>
                  </a:lnTo>
                  <a:lnTo>
                    <a:pt x="5" y="714"/>
                  </a:lnTo>
                  <a:lnTo>
                    <a:pt x="6" y="729"/>
                  </a:lnTo>
                  <a:lnTo>
                    <a:pt x="9" y="741"/>
                  </a:lnTo>
                  <a:lnTo>
                    <a:pt x="15" y="752"/>
                  </a:lnTo>
                  <a:lnTo>
                    <a:pt x="19" y="755"/>
                  </a:lnTo>
                  <a:lnTo>
                    <a:pt x="22" y="759"/>
                  </a:lnTo>
                  <a:lnTo>
                    <a:pt x="22" y="759"/>
                  </a:lnTo>
                  <a:lnTo>
                    <a:pt x="40" y="772"/>
                  </a:lnTo>
                  <a:lnTo>
                    <a:pt x="50" y="777"/>
                  </a:lnTo>
                  <a:lnTo>
                    <a:pt x="61" y="782"/>
                  </a:lnTo>
                  <a:lnTo>
                    <a:pt x="72" y="784"/>
                  </a:lnTo>
                  <a:lnTo>
                    <a:pt x="83" y="787"/>
                  </a:lnTo>
                  <a:lnTo>
                    <a:pt x="95" y="787"/>
                  </a:lnTo>
                  <a:lnTo>
                    <a:pt x="107" y="784"/>
                  </a:lnTo>
                  <a:lnTo>
                    <a:pt x="107" y="784"/>
                  </a:lnTo>
                  <a:lnTo>
                    <a:pt x="119" y="780"/>
                  </a:lnTo>
                  <a:lnTo>
                    <a:pt x="131" y="775"/>
                  </a:lnTo>
                  <a:lnTo>
                    <a:pt x="143" y="769"/>
                  </a:lnTo>
                  <a:lnTo>
                    <a:pt x="153" y="762"/>
                  </a:lnTo>
                  <a:lnTo>
                    <a:pt x="170" y="751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77" y="744"/>
                  </a:lnTo>
                  <a:lnTo>
                    <a:pt x="185" y="747"/>
                  </a:lnTo>
                  <a:lnTo>
                    <a:pt x="192" y="749"/>
                  </a:lnTo>
                  <a:lnTo>
                    <a:pt x="192" y="749"/>
                  </a:lnTo>
                  <a:lnTo>
                    <a:pt x="190" y="752"/>
                  </a:lnTo>
                  <a:lnTo>
                    <a:pt x="188" y="757"/>
                  </a:lnTo>
                  <a:lnTo>
                    <a:pt x="187" y="764"/>
                  </a:lnTo>
                  <a:lnTo>
                    <a:pt x="187" y="764"/>
                  </a:lnTo>
                  <a:lnTo>
                    <a:pt x="256" y="789"/>
                  </a:lnTo>
                  <a:lnTo>
                    <a:pt x="304" y="807"/>
                  </a:lnTo>
                  <a:lnTo>
                    <a:pt x="320" y="813"/>
                  </a:lnTo>
                  <a:lnTo>
                    <a:pt x="326" y="814"/>
                  </a:lnTo>
                  <a:lnTo>
                    <a:pt x="326" y="814"/>
                  </a:lnTo>
                  <a:lnTo>
                    <a:pt x="398" y="787"/>
                  </a:lnTo>
                  <a:lnTo>
                    <a:pt x="470" y="759"/>
                  </a:lnTo>
                  <a:lnTo>
                    <a:pt x="455" y="849"/>
                  </a:lnTo>
                  <a:lnTo>
                    <a:pt x="455" y="849"/>
                  </a:lnTo>
                  <a:lnTo>
                    <a:pt x="401" y="839"/>
                  </a:lnTo>
                  <a:lnTo>
                    <a:pt x="401" y="839"/>
                  </a:lnTo>
                  <a:lnTo>
                    <a:pt x="397" y="839"/>
                  </a:lnTo>
                  <a:lnTo>
                    <a:pt x="392" y="842"/>
                  </a:lnTo>
                  <a:lnTo>
                    <a:pt x="386" y="844"/>
                  </a:lnTo>
                  <a:lnTo>
                    <a:pt x="366" y="844"/>
                  </a:lnTo>
                  <a:lnTo>
                    <a:pt x="361" y="849"/>
                  </a:lnTo>
                  <a:lnTo>
                    <a:pt x="361" y="849"/>
                  </a:lnTo>
                  <a:lnTo>
                    <a:pt x="361" y="848"/>
                  </a:lnTo>
                  <a:lnTo>
                    <a:pt x="361" y="847"/>
                  </a:lnTo>
                  <a:lnTo>
                    <a:pt x="360" y="844"/>
                  </a:lnTo>
                  <a:lnTo>
                    <a:pt x="357" y="842"/>
                  </a:lnTo>
                  <a:lnTo>
                    <a:pt x="351" y="839"/>
                  </a:lnTo>
                  <a:lnTo>
                    <a:pt x="343" y="837"/>
                  </a:lnTo>
                  <a:lnTo>
                    <a:pt x="331" y="834"/>
                  </a:lnTo>
                  <a:lnTo>
                    <a:pt x="331" y="834"/>
                  </a:lnTo>
                  <a:lnTo>
                    <a:pt x="318" y="832"/>
                  </a:lnTo>
                  <a:lnTo>
                    <a:pt x="310" y="829"/>
                  </a:lnTo>
                  <a:lnTo>
                    <a:pt x="299" y="825"/>
                  </a:lnTo>
                  <a:lnTo>
                    <a:pt x="292" y="823"/>
                  </a:lnTo>
                  <a:lnTo>
                    <a:pt x="290" y="823"/>
                  </a:lnTo>
                  <a:lnTo>
                    <a:pt x="286" y="824"/>
                  </a:lnTo>
                  <a:lnTo>
                    <a:pt x="286" y="824"/>
                  </a:lnTo>
                  <a:lnTo>
                    <a:pt x="277" y="829"/>
                  </a:lnTo>
                  <a:lnTo>
                    <a:pt x="271" y="834"/>
                  </a:lnTo>
                  <a:lnTo>
                    <a:pt x="271" y="834"/>
                  </a:lnTo>
                  <a:lnTo>
                    <a:pt x="254" y="848"/>
                  </a:lnTo>
                  <a:lnTo>
                    <a:pt x="241" y="859"/>
                  </a:lnTo>
                  <a:lnTo>
                    <a:pt x="211" y="864"/>
                  </a:lnTo>
                  <a:lnTo>
                    <a:pt x="211" y="864"/>
                  </a:lnTo>
                  <a:lnTo>
                    <a:pt x="209" y="865"/>
                  </a:lnTo>
                  <a:lnTo>
                    <a:pt x="203" y="865"/>
                  </a:lnTo>
                  <a:lnTo>
                    <a:pt x="193" y="866"/>
                  </a:lnTo>
                  <a:lnTo>
                    <a:pt x="188" y="865"/>
                  </a:lnTo>
                  <a:lnTo>
                    <a:pt x="182" y="864"/>
                  </a:lnTo>
                  <a:lnTo>
                    <a:pt x="182" y="864"/>
                  </a:lnTo>
                  <a:lnTo>
                    <a:pt x="177" y="863"/>
                  </a:lnTo>
                  <a:lnTo>
                    <a:pt x="175" y="860"/>
                  </a:lnTo>
                  <a:lnTo>
                    <a:pt x="174" y="857"/>
                  </a:lnTo>
                  <a:lnTo>
                    <a:pt x="172" y="855"/>
                  </a:lnTo>
                  <a:lnTo>
                    <a:pt x="167" y="855"/>
                  </a:lnTo>
                  <a:lnTo>
                    <a:pt x="147" y="854"/>
                  </a:lnTo>
                  <a:lnTo>
                    <a:pt x="147" y="854"/>
                  </a:lnTo>
                  <a:lnTo>
                    <a:pt x="61" y="854"/>
                  </a:lnTo>
                  <a:lnTo>
                    <a:pt x="21" y="855"/>
                  </a:lnTo>
                  <a:lnTo>
                    <a:pt x="9" y="857"/>
                  </a:lnTo>
                  <a:lnTo>
                    <a:pt x="4" y="858"/>
                  </a:lnTo>
                  <a:lnTo>
                    <a:pt x="2" y="859"/>
                  </a:lnTo>
                  <a:lnTo>
                    <a:pt x="2" y="859"/>
                  </a:lnTo>
                  <a:lnTo>
                    <a:pt x="0" y="863"/>
                  </a:lnTo>
                  <a:lnTo>
                    <a:pt x="0" y="865"/>
                  </a:lnTo>
                  <a:lnTo>
                    <a:pt x="0" y="868"/>
                  </a:lnTo>
                  <a:lnTo>
                    <a:pt x="2" y="869"/>
                  </a:lnTo>
                  <a:lnTo>
                    <a:pt x="2" y="869"/>
                  </a:lnTo>
                  <a:lnTo>
                    <a:pt x="4" y="878"/>
                  </a:lnTo>
                  <a:lnTo>
                    <a:pt x="5" y="899"/>
                  </a:lnTo>
                  <a:lnTo>
                    <a:pt x="9" y="961"/>
                  </a:lnTo>
                  <a:lnTo>
                    <a:pt x="12" y="996"/>
                  </a:lnTo>
                  <a:lnTo>
                    <a:pt x="16" y="1027"/>
                  </a:lnTo>
                  <a:lnTo>
                    <a:pt x="19" y="1040"/>
                  </a:lnTo>
                  <a:lnTo>
                    <a:pt x="21" y="1051"/>
                  </a:lnTo>
                  <a:lnTo>
                    <a:pt x="24" y="1059"/>
                  </a:lnTo>
                  <a:lnTo>
                    <a:pt x="27" y="1064"/>
                  </a:lnTo>
                  <a:lnTo>
                    <a:pt x="27" y="1064"/>
                  </a:lnTo>
                  <a:lnTo>
                    <a:pt x="32" y="1066"/>
                  </a:lnTo>
                  <a:lnTo>
                    <a:pt x="40" y="1069"/>
                  </a:lnTo>
                  <a:lnTo>
                    <a:pt x="60" y="1072"/>
                  </a:lnTo>
                  <a:lnTo>
                    <a:pt x="85" y="1075"/>
                  </a:lnTo>
                  <a:lnTo>
                    <a:pt x="111" y="1076"/>
                  </a:lnTo>
                  <a:lnTo>
                    <a:pt x="138" y="1076"/>
                  </a:lnTo>
                  <a:lnTo>
                    <a:pt x="162" y="1075"/>
                  </a:lnTo>
                  <a:lnTo>
                    <a:pt x="178" y="1072"/>
                  </a:lnTo>
                  <a:lnTo>
                    <a:pt x="184" y="1071"/>
                  </a:lnTo>
                  <a:lnTo>
                    <a:pt x="187" y="1069"/>
                  </a:lnTo>
                  <a:lnTo>
                    <a:pt x="187" y="1069"/>
                  </a:lnTo>
                  <a:lnTo>
                    <a:pt x="192" y="1060"/>
                  </a:lnTo>
                  <a:lnTo>
                    <a:pt x="197" y="1051"/>
                  </a:lnTo>
                  <a:lnTo>
                    <a:pt x="200" y="1042"/>
                  </a:lnTo>
                  <a:lnTo>
                    <a:pt x="202" y="1034"/>
                  </a:lnTo>
                  <a:lnTo>
                    <a:pt x="202" y="1034"/>
                  </a:lnTo>
                  <a:lnTo>
                    <a:pt x="207" y="949"/>
                  </a:lnTo>
                  <a:lnTo>
                    <a:pt x="209" y="896"/>
                  </a:lnTo>
                  <a:lnTo>
                    <a:pt x="211" y="874"/>
                  </a:lnTo>
                  <a:lnTo>
                    <a:pt x="211" y="874"/>
                  </a:lnTo>
                  <a:lnTo>
                    <a:pt x="215" y="874"/>
                  </a:lnTo>
                  <a:lnTo>
                    <a:pt x="220" y="874"/>
                  </a:lnTo>
                  <a:lnTo>
                    <a:pt x="226" y="874"/>
                  </a:lnTo>
                  <a:lnTo>
                    <a:pt x="226" y="874"/>
                  </a:lnTo>
                  <a:lnTo>
                    <a:pt x="233" y="871"/>
                  </a:lnTo>
                  <a:lnTo>
                    <a:pt x="235" y="871"/>
                  </a:lnTo>
                  <a:lnTo>
                    <a:pt x="236" y="873"/>
                  </a:lnTo>
                  <a:lnTo>
                    <a:pt x="236" y="874"/>
                  </a:lnTo>
                  <a:lnTo>
                    <a:pt x="236" y="874"/>
                  </a:lnTo>
                  <a:lnTo>
                    <a:pt x="235" y="876"/>
                  </a:lnTo>
                  <a:lnTo>
                    <a:pt x="233" y="878"/>
                  </a:lnTo>
                  <a:lnTo>
                    <a:pt x="226" y="883"/>
                  </a:lnTo>
                  <a:lnTo>
                    <a:pt x="220" y="888"/>
                  </a:lnTo>
                  <a:lnTo>
                    <a:pt x="218" y="890"/>
                  </a:lnTo>
                  <a:lnTo>
                    <a:pt x="216" y="894"/>
                  </a:lnTo>
                  <a:lnTo>
                    <a:pt x="216" y="894"/>
                  </a:lnTo>
                  <a:lnTo>
                    <a:pt x="215" y="904"/>
                  </a:lnTo>
                  <a:lnTo>
                    <a:pt x="215" y="905"/>
                  </a:lnTo>
                  <a:lnTo>
                    <a:pt x="216" y="906"/>
                  </a:lnTo>
                  <a:lnTo>
                    <a:pt x="221" y="909"/>
                  </a:lnTo>
                  <a:lnTo>
                    <a:pt x="221" y="909"/>
                  </a:lnTo>
                  <a:lnTo>
                    <a:pt x="228" y="910"/>
                  </a:lnTo>
                  <a:lnTo>
                    <a:pt x="234" y="910"/>
                  </a:lnTo>
                  <a:lnTo>
                    <a:pt x="239" y="909"/>
                  </a:lnTo>
                  <a:lnTo>
                    <a:pt x="246" y="909"/>
                  </a:lnTo>
                  <a:lnTo>
                    <a:pt x="246" y="909"/>
                  </a:lnTo>
                  <a:lnTo>
                    <a:pt x="258" y="910"/>
                  </a:lnTo>
                  <a:lnTo>
                    <a:pt x="271" y="914"/>
                  </a:lnTo>
                  <a:lnTo>
                    <a:pt x="271" y="914"/>
                  </a:lnTo>
                  <a:lnTo>
                    <a:pt x="281" y="916"/>
                  </a:lnTo>
                  <a:lnTo>
                    <a:pt x="290" y="918"/>
                  </a:lnTo>
                  <a:lnTo>
                    <a:pt x="306" y="919"/>
                  </a:lnTo>
                  <a:lnTo>
                    <a:pt x="306" y="919"/>
                  </a:lnTo>
                  <a:lnTo>
                    <a:pt x="311" y="919"/>
                  </a:lnTo>
                  <a:lnTo>
                    <a:pt x="317" y="916"/>
                  </a:lnTo>
                  <a:lnTo>
                    <a:pt x="332" y="911"/>
                  </a:lnTo>
                  <a:lnTo>
                    <a:pt x="351" y="904"/>
                  </a:lnTo>
                  <a:lnTo>
                    <a:pt x="351" y="904"/>
                  </a:lnTo>
                  <a:close/>
                  <a:moveTo>
                    <a:pt x="351" y="919"/>
                  </a:move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lnTo>
                    <a:pt x="351" y="91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id="{782C531E-BD70-2F7F-1783-14864E3AD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9188" y="4157663"/>
              <a:ext cx="407988" cy="508000"/>
            </a:xfrm>
            <a:custGeom>
              <a:avLst/>
              <a:gdLst>
                <a:gd name="T0" fmla="*/ 219 w 257"/>
                <a:gd name="T1" fmla="*/ 0 h 320"/>
                <a:gd name="T2" fmla="*/ 207 w 257"/>
                <a:gd name="T3" fmla="*/ 5 h 320"/>
                <a:gd name="T4" fmla="*/ 165 w 257"/>
                <a:gd name="T5" fmla="*/ 34 h 320"/>
                <a:gd name="T6" fmla="*/ 145 w 257"/>
                <a:gd name="T7" fmla="*/ 50 h 320"/>
                <a:gd name="T8" fmla="*/ 114 w 257"/>
                <a:gd name="T9" fmla="*/ 79 h 320"/>
                <a:gd name="T10" fmla="*/ 95 w 257"/>
                <a:gd name="T11" fmla="*/ 100 h 320"/>
                <a:gd name="T12" fmla="*/ 89 w 257"/>
                <a:gd name="T13" fmla="*/ 105 h 320"/>
                <a:gd name="T14" fmla="*/ 85 w 257"/>
                <a:gd name="T15" fmla="*/ 105 h 320"/>
                <a:gd name="T16" fmla="*/ 81 w 257"/>
                <a:gd name="T17" fmla="*/ 106 h 320"/>
                <a:gd name="T18" fmla="*/ 72 w 257"/>
                <a:gd name="T19" fmla="*/ 107 h 320"/>
                <a:gd name="T20" fmla="*/ 70 w 257"/>
                <a:gd name="T21" fmla="*/ 110 h 320"/>
                <a:gd name="T22" fmla="*/ 70 w 257"/>
                <a:gd name="T23" fmla="*/ 112 h 320"/>
                <a:gd name="T24" fmla="*/ 75 w 257"/>
                <a:gd name="T25" fmla="*/ 126 h 320"/>
                <a:gd name="T26" fmla="*/ 65 w 257"/>
                <a:gd name="T27" fmla="*/ 140 h 320"/>
                <a:gd name="T28" fmla="*/ 55 w 257"/>
                <a:gd name="T29" fmla="*/ 155 h 320"/>
                <a:gd name="T30" fmla="*/ 33 w 257"/>
                <a:gd name="T31" fmla="*/ 196 h 320"/>
                <a:gd name="T32" fmla="*/ 7 w 257"/>
                <a:gd name="T33" fmla="*/ 254 h 320"/>
                <a:gd name="T34" fmla="*/ 0 w 257"/>
                <a:gd name="T35" fmla="*/ 269 h 320"/>
                <a:gd name="T36" fmla="*/ 9 w 257"/>
                <a:gd name="T37" fmla="*/ 291 h 320"/>
                <a:gd name="T38" fmla="*/ 10 w 257"/>
                <a:gd name="T39" fmla="*/ 299 h 320"/>
                <a:gd name="T40" fmla="*/ 13 w 257"/>
                <a:gd name="T41" fmla="*/ 317 h 320"/>
                <a:gd name="T42" fmla="*/ 15 w 257"/>
                <a:gd name="T43" fmla="*/ 319 h 320"/>
                <a:gd name="T44" fmla="*/ 19 w 257"/>
                <a:gd name="T45" fmla="*/ 320 h 320"/>
                <a:gd name="T46" fmla="*/ 24 w 257"/>
                <a:gd name="T47" fmla="*/ 320 h 320"/>
                <a:gd name="T48" fmla="*/ 29 w 257"/>
                <a:gd name="T49" fmla="*/ 315 h 320"/>
                <a:gd name="T50" fmla="*/ 30 w 257"/>
                <a:gd name="T51" fmla="*/ 304 h 320"/>
                <a:gd name="T52" fmla="*/ 31 w 257"/>
                <a:gd name="T53" fmla="*/ 291 h 320"/>
                <a:gd name="T54" fmla="*/ 34 w 257"/>
                <a:gd name="T55" fmla="*/ 281 h 320"/>
                <a:gd name="T56" fmla="*/ 35 w 257"/>
                <a:gd name="T57" fmla="*/ 279 h 320"/>
                <a:gd name="T58" fmla="*/ 46 w 257"/>
                <a:gd name="T59" fmla="*/ 297 h 320"/>
                <a:gd name="T60" fmla="*/ 50 w 257"/>
                <a:gd name="T61" fmla="*/ 299 h 320"/>
                <a:gd name="T62" fmla="*/ 70 w 257"/>
                <a:gd name="T63" fmla="*/ 289 h 320"/>
                <a:gd name="T64" fmla="*/ 70 w 257"/>
                <a:gd name="T65" fmla="*/ 229 h 320"/>
                <a:gd name="T66" fmla="*/ 71 w 257"/>
                <a:gd name="T67" fmla="*/ 219 h 320"/>
                <a:gd name="T68" fmla="*/ 84 w 257"/>
                <a:gd name="T69" fmla="*/ 175 h 320"/>
                <a:gd name="T70" fmla="*/ 102 w 257"/>
                <a:gd name="T71" fmla="*/ 117 h 320"/>
                <a:gd name="T72" fmla="*/ 145 w 257"/>
                <a:gd name="T73" fmla="*/ 80 h 320"/>
                <a:gd name="T74" fmla="*/ 161 w 257"/>
                <a:gd name="T75" fmla="*/ 65 h 320"/>
                <a:gd name="T76" fmla="*/ 161 w 257"/>
                <a:gd name="T77" fmla="*/ 65 h 320"/>
                <a:gd name="T78" fmla="*/ 165 w 257"/>
                <a:gd name="T79" fmla="*/ 66 h 320"/>
                <a:gd name="T80" fmla="*/ 170 w 257"/>
                <a:gd name="T81" fmla="*/ 65 h 320"/>
                <a:gd name="T82" fmla="*/ 225 w 257"/>
                <a:gd name="T83" fmla="*/ 45 h 320"/>
                <a:gd name="T84" fmla="*/ 244 w 257"/>
                <a:gd name="T85" fmla="*/ 40 h 320"/>
                <a:gd name="T86" fmla="*/ 257 w 257"/>
                <a:gd name="T87" fmla="*/ 36 h 320"/>
                <a:gd name="T88" fmla="*/ 254 w 257"/>
                <a:gd name="T89" fmla="*/ 32 h 320"/>
                <a:gd name="T90" fmla="*/ 254 w 257"/>
                <a:gd name="T91" fmla="*/ 30 h 320"/>
                <a:gd name="T92" fmla="*/ 254 w 257"/>
                <a:gd name="T93" fmla="*/ 29 h 320"/>
                <a:gd name="T94" fmla="*/ 249 w 257"/>
                <a:gd name="T95" fmla="*/ 26 h 320"/>
                <a:gd name="T96" fmla="*/ 244 w 257"/>
                <a:gd name="T97" fmla="*/ 25 h 320"/>
                <a:gd name="T98" fmla="*/ 245 w 257"/>
                <a:gd name="T99" fmla="*/ 22 h 320"/>
                <a:gd name="T100" fmla="*/ 244 w 257"/>
                <a:gd name="T101" fmla="*/ 5 h 320"/>
                <a:gd name="T102" fmla="*/ 243 w 257"/>
                <a:gd name="T103" fmla="*/ 2 h 320"/>
                <a:gd name="T104" fmla="*/ 235 w 257"/>
                <a:gd name="T105" fmla="*/ 0 h 320"/>
                <a:gd name="T106" fmla="*/ 219 w 257"/>
                <a:gd name="T10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0">
                  <a:moveTo>
                    <a:pt x="219" y="0"/>
                  </a:moveTo>
                  <a:lnTo>
                    <a:pt x="219" y="0"/>
                  </a:lnTo>
                  <a:lnTo>
                    <a:pt x="214" y="1"/>
                  </a:lnTo>
                  <a:lnTo>
                    <a:pt x="207" y="5"/>
                  </a:lnTo>
                  <a:lnTo>
                    <a:pt x="187" y="17"/>
                  </a:lnTo>
                  <a:lnTo>
                    <a:pt x="165" y="34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28" y="65"/>
                  </a:lnTo>
                  <a:lnTo>
                    <a:pt x="114" y="79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1" y="103"/>
                  </a:lnTo>
                  <a:lnTo>
                    <a:pt x="89" y="105"/>
                  </a:lnTo>
                  <a:lnTo>
                    <a:pt x="87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1" y="106"/>
                  </a:lnTo>
                  <a:lnTo>
                    <a:pt x="77" y="106"/>
                  </a:lnTo>
                  <a:lnTo>
                    <a:pt x="72" y="107"/>
                  </a:lnTo>
                  <a:lnTo>
                    <a:pt x="71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70" y="112"/>
                  </a:lnTo>
                  <a:lnTo>
                    <a:pt x="71" y="117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55" y="155"/>
                  </a:lnTo>
                  <a:lnTo>
                    <a:pt x="44" y="175"/>
                  </a:lnTo>
                  <a:lnTo>
                    <a:pt x="33" y="196"/>
                  </a:lnTo>
                  <a:lnTo>
                    <a:pt x="23" y="217"/>
                  </a:lnTo>
                  <a:lnTo>
                    <a:pt x="7" y="254"/>
                  </a:lnTo>
                  <a:lnTo>
                    <a:pt x="0" y="269"/>
                  </a:lnTo>
                  <a:lnTo>
                    <a:pt x="0" y="269"/>
                  </a:lnTo>
                  <a:lnTo>
                    <a:pt x="5" y="281"/>
                  </a:lnTo>
                  <a:lnTo>
                    <a:pt x="9" y="291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2" y="313"/>
                  </a:lnTo>
                  <a:lnTo>
                    <a:pt x="13" y="317"/>
                  </a:lnTo>
                  <a:lnTo>
                    <a:pt x="14" y="319"/>
                  </a:lnTo>
                  <a:lnTo>
                    <a:pt x="15" y="319"/>
                  </a:lnTo>
                  <a:lnTo>
                    <a:pt x="15" y="319"/>
                  </a:lnTo>
                  <a:lnTo>
                    <a:pt x="19" y="320"/>
                  </a:lnTo>
                  <a:lnTo>
                    <a:pt x="21" y="320"/>
                  </a:lnTo>
                  <a:lnTo>
                    <a:pt x="24" y="320"/>
                  </a:lnTo>
                  <a:lnTo>
                    <a:pt x="26" y="319"/>
                  </a:lnTo>
                  <a:lnTo>
                    <a:pt x="29" y="315"/>
                  </a:lnTo>
                  <a:lnTo>
                    <a:pt x="30" y="312"/>
                  </a:lnTo>
                  <a:lnTo>
                    <a:pt x="30" y="304"/>
                  </a:lnTo>
                  <a:lnTo>
                    <a:pt x="30" y="304"/>
                  </a:lnTo>
                  <a:lnTo>
                    <a:pt x="31" y="291"/>
                  </a:lnTo>
                  <a:lnTo>
                    <a:pt x="33" y="283"/>
                  </a:lnTo>
                  <a:lnTo>
                    <a:pt x="34" y="281"/>
                  </a:lnTo>
                  <a:lnTo>
                    <a:pt x="35" y="279"/>
                  </a:lnTo>
                  <a:lnTo>
                    <a:pt x="35" y="279"/>
                  </a:lnTo>
                  <a:lnTo>
                    <a:pt x="41" y="289"/>
                  </a:lnTo>
                  <a:lnTo>
                    <a:pt x="46" y="297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70" y="271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1" y="219"/>
                  </a:lnTo>
                  <a:lnTo>
                    <a:pt x="74" y="206"/>
                  </a:lnTo>
                  <a:lnTo>
                    <a:pt x="84" y="175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22" y="100"/>
                  </a:lnTo>
                  <a:lnTo>
                    <a:pt x="145" y="80"/>
                  </a:lnTo>
                  <a:lnTo>
                    <a:pt x="145" y="80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2" y="66"/>
                  </a:lnTo>
                  <a:lnTo>
                    <a:pt x="165" y="66"/>
                  </a:lnTo>
                  <a:lnTo>
                    <a:pt x="170" y="65"/>
                  </a:lnTo>
                  <a:lnTo>
                    <a:pt x="170" y="65"/>
                  </a:lnTo>
                  <a:lnTo>
                    <a:pt x="206" y="51"/>
                  </a:lnTo>
                  <a:lnTo>
                    <a:pt x="225" y="45"/>
                  </a:lnTo>
                  <a:lnTo>
                    <a:pt x="244" y="40"/>
                  </a:lnTo>
                  <a:lnTo>
                    <a:pt x="244" y="40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7" y="35"/>
                  </a:lnTo>
                  <a:lnTo>
                    <a:pt x="254" y="32"/>
                  </a:lnTo>
                  <a:lnTo>
                    <a:pt x="254" y="31"/>
                  </a:lnTo>
                  <a:lnTo>
                    <a:pt x="254" y="30"/>
                  </a:lnTo>
                  <a:lnTo>
                    <a:pt x="254" y="30"/>
                  </a:lnTo>
                  <a:lnTo>
                    <a:pt x="254" y="29"/>
                  </a:lnTo>
                  <a:lnTo>
                    <a:pt x="254" y="27"/>
                  </a:lnTo>
                  <a:lnTo>
                    <a:pt x="249" y="26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5" y="25"/>
                  </a:lnTo>
                  <a:lnTo>
                    <a:pt x="245" y="22"/>
                  </a:lnTo>
                  <a:lnTo>
                    <a:pt x="245" y="17"/>
                  </a:lnTo>
                  <a:lnTo>
                    <a:pt x="244" y="5"/>
                  </a:lnTo>
                  <a:lnTo>
                    <a:pt x="244" y="5"/>
                  </a:lnTo>
                  <a:lnTo>
                    <a:pt x="243" y="2"/>
                  </a:lnTo>
                  <a:lnTo>
                    <a:pt x="242" y="1"/>
                  </a:lnTo>
                  <a:lnTo>
                    <a:pt x="235" y="0"/>
                  </a:lnTo>
                  <a:lnTo>
                    <a:pt x="219" y="0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7540A2-477A-119A-0796-E873CEE6B4D5}"/>
              </a:ext>
            </a:extLst>
          </p:cNvPr>
          <p:cNvGrpSpPr/>
          <p:nvPr/>
        </p:nvGrpSpPr>
        <p:grpSpPr>
          <a:xfrm>
            <a:off x="7533687" y="3906437"/>
            <a:ext cx="1171084" cy="2462664"/>
            <a:chOff x="3938588" y="0"/>
            <a:chExt cx="1481138" cy="3114675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9049F249-6C52-BB9F-BE3D-BCBD86C95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051" y="512763"/>
              <a:ext cx="255588" cy="206375"/>
            </a:xfrm>
            <a:custGeom>
              <a:avLst/>
              <a:gdLst>
                <a:gd name="T0" fmla="*/ 90 w 161"/>
                <a:gd name="T1" fmla="*/ 11 h 130"/>
                <a:gd name="T2" fmla="*/ 90 w 161"/>
                <a:gd name="T3" fmla="*/ 11 h 130"/>
                <a:gd name="T4" fmla="*/ 84 w 161"/>
                <a:gd name="T5" fmla="*/ 16 h 130"/>
                <a:gd name="T6" fmla="*/ 79 w 161"/>
                <a:gd name="T7" fmla="*/ 20 h 130"/>
                <a:gd name="T8" fmla="*/ 70 w 161"/>
                <a:gd name="T9" fmla="*/ 25 h 130"/>
                <a:gd name="T10" fmla="*/ 63 w 161"/>
                <a:gd name="T11" fmla="*/ 29 h 130"/>
                <a:gd name="T12" fmla="*/ 59 w 161"/>
                <a:gd name="T13" fmla="*/ 32 h 130"/>
                <a:gd name="T14" fmla="*/ 55 w 161"/>
                <a:gd name="T15" fmla="*/ 36 h 130"/>
                <a:gd name="T16" fmla="*/ 55 w 161"/>
                <a:gd name="T17" fmla="*/ 36 h 130"/>
                <a:gd name="T18" fmla="*/ 46 w 161"/>
                <a:gd name="T19" fmla="*/ 46 h 130"/>
                <a:gd name="T20" fmla="*/ 38 w 161"/>
                <a:gd name="T21" fmla="*/ 57 h 130"/>
                <a:gd name="T22" fmla="*/ 20 w 161"/>
                <a:gd name="T23" fmla="*/ 76 h 130"/>
                <a:gd name="T24" fmla="*/ 20 w 161"/>
                <a:gd name="T25" fmla="*/ 76 h 130"/>
                <a:gd name="T26" fmla="*/ 13 w 161"/>
                <a:gd name="T27" fmla="*/ 85 h 130"/>
                <a:gd name="T28" fmla="*/ 7 w 161"/>
                <a:gd name="T29" fmla="*/ 96 h 130"/>
                <a:gd name="T30" fmla="*/ 2 w 161"/>
                <a:gd name="T31" fmla="*/ 106 h 130"/>
                <a:gd name="T32" fmla="*/ 0 w 161"/>
                <a:gd name="T33" fmla="*/ 111 h 130"/>
                <a:gd name="T34" fmla="*/ 0 w 161"/>
                <a:gd name="T35" fmla="*/ 116 h 130"/>
                <a:gd name="T36" fmla="*/ 0 w 161"/>
                <a:gd name="T37" fmla="*/ 116 h 130"/>
                <a:gd name="T38" fmla="*/ 3 w 161"/>
                <a:gd name="T39" fmla="*/ 122 h 130"/>
                <a:gd name="T40" fmla="*/ 5 w 161"/>
                <a:gd name="T41" fmla="*/ 125 h 130"/>
                <a:gd name="T42" fmla="*/ 10 w 161"/>
                <a:gd name="T43" fmla="*/ 126 h 130"/>
                <a:gd name="T44" fmla="*/ 10 w 161"/>
                <a:gd name="T45" fmla="*/ 126 h 130"/>
                <a:gd name="T46" fmla="*/ 13 w 161"/>
                <a:gd name="T47" fmla="*/ 128 h 130"/>
                <a:gd name="T48" fmla="*/ 14 w 161"/>
                <a:gd name="T49" fmla="*/ 130 h 130"/>
                <a:gd name="T50" fmla="*/ 17 w 161"/>
                <a:gd name="T51" fmla="*/ 130 h 130"/>
                <a:gd name="T52" fmla="*/ 19 w 161"/>
                <a:gd name="T53" fmla="*/ 128 h 130"/>
                <a:gd name="T54" fmla="*/ 30 w 161"/>
                <a:gd name="T55" fmla="*/ 121 h 130"/>
                <a:gd name="T56" fmla="*/ 30 w 161"/>
                <a:gd name="T57" fmla="*/ 121 h 130"/>
                <a:gd name="T58" fmla="*/ 43 w 161"/>
                <a:gd name="T59" fmla="*/ 111 h 130"/>
                <a:gd name="T60" fmla="*/ 51 w 161"/>
                <a:gd name="T61" fmla="*/ 102 h 130"/>
                <a:gd name="T62" fmla="*/ 61 w 161"/>
                <a:gd name="T63" fmla="*/ 95 h 130"/>
                <a:gd name="T64" fmla="*/ 75 w 161"/>
                <a:gd name="T65" fmla="*/ 86 h 130"/>
                <a:gd name="T66" fmla="*/ 75 w 161"/>
                <a:gd name="T67" fmla="*/ 86 h 130"/>
                <a:gd name="T68" fmla="*/ 94 w 161"/>
                <a:gd name="T69" fmla="*/ 75 h 130"/>
                <a:gd name="T70" fmla="*/ 114 w 161"/>
                <a:gd name="T71" fmla="*/ 62 h 130"/>
                <a:gd name="T72" fmla="*/ 130 w 161"/>
                <a:gd name="T73" fmla="*/ 50 h 130"/>
                <a:gd name="T74" fmla="*/ 136 w 161"/>
                <a:gd name="T75" fmla="*/ 45 h 130"/>
                <a:gd name="T76" fmla="*/ 140 w 161"/>
                <a:gd name="T77" fmla="*/ 41 h 130"/>
                <a:gd name="T78" fmla="*/ 140 w 161"/>
                <a:gd name="T79" fmla="*/ 41 h 130"/>
                <a:gd name="T80" fmla="*/ 147 w 161"/>
                <a:gd name="T81" fmla="*/ 31 h 130"/>
                <a:gd name="T82" fmla="*/ 152 w 161"/>
                <a:gd name="T83" fmla="*/ 25 h 130"/>
                <a:gd name="T84" fmla="*/ 157 w 161"/>
                <a:gd name="T85" fmla="*/ 19 h 130"/>
                <a:gd name="T86" fmla="*/ 160 w 161"/>
                <a:gd name="T87" fmla="*/ 12 h 130"/>
                <a:gd name="T88" fmla="*/ 161 w 161"/>
                <a:gd name="T89" fmla="*/ 10 h 130"/>
                <a:gd name="T90" fmla="*/ 160 w 161"/>
                <a:gd name="T91" fmla="*/ 7 h 130"/>
                <a:gd name="T92" fmla="*/ 160 w 161"/>
                <a:gd name="T93" fmla="*/ 5 h 130"/>
                <a:gd name="T94" fmla="*/ 157 w 161"/>
                <a:gd name="T95" fmla="*/ 2 h 130"/>
                <a:gd name="T96" fmla="*/ 153 w 161"/>
                <a:gd name="T97" fmla="*/ 1 h 130"/>
                <a:gd name="T98" fmla="*/ 150 w 161"/>
                <a:gd name="T99" fmla="*/ 1 h 130"/>
                <a:gd name="T100" fmla="*/ 150 w 161"/>
                <a:gd name="T101" fmla="*/ 1 h 130"/>
                <a:gd name="T102" fmla="*/ 131 w 161"/>
                <a:gd name="T103" fmla="*/ 0 h 130"/>
                <a:gd name="T104" fmla="*/ 116 w 161"/>
                <a:gd name="T105" fmla="*/ 0 h 130"/>
                <a:gd name="T106" fmla="*/ 109 w 161"/>
                <a:gd name="T107" fmla="*/ 1 h 130"/>
                <a:gd name="T108" fmla="*/ 102 w 161"/>
                <a:gd name="T109" fmla="*/ 2 h 130"/>
                <a:gd name="T110" fmla="*/ 96 w 161"/>
                <a:gd name="T111" fmla="*/ 6 h 130"/>
                <a:gd name="T112" fmla="*/ 90 w 161"/>
                <a:gd name="T113" fmla="*/ 11 h 130"/>
                <a:gd name="T114" fmla="*/ 90 w 161"/>
                <a:gd name="T115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1" h="130">
                  <a:moveTo>
                    <a:pt x="90" y="11"/>
                  </a:moveTo>
                  <a:lnTo>
                    <a:pt x="90" y="11"/>
                  </a:lnTo>
                  <a:lnTo>
                    <a:pt x="84" y="16"/>
                  </a:lnTo>
                  <a:lnTo>
                    <a:pt x="79" y="20"/>
                  </a:lnTo>
                  <a:lnTo>
                    <a:pt x="70" y="25"/>
                  </a:lnTo>
                  <a:lnTo>
                    <a:pt x="63" y="29"/>
                  </a:lnTo>
                  <a:lnTo>
                    <a:pt x="59" y="32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46" y="46"/>
                  </a:lnTo>
                  <a:lnTo>
                    <a:pt x="38" y="57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3" y="85"/>
                  </a:lnTo>
                  <a:lnTo>
                    <a:pt x="7" y="96"/>
                  </a:lnTo>
                  <a:lnTo>
                    <a:pt x="2" y="106"/>
                  </a:lnTo>
                  <a:lnTo>
                    <a:pt x="0" y="111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3" y="122"/>
                  </a:lnTo>
                  <a:lnTo>
                    <a:pt x="5" y="125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13" y="128"/>
                  </a:lnTo>
                  <a:lnTo>
                    <a:pt x="14" y="130"/>
                  </a:lnTo>
                  <a:lnTo>
                    <a:pt x="17" y="130"/>
                  </a:lnTo>
                  <a:lnTo>
                    <a:pt x="19" y="128"/>
                  </a:lnTo>
                  <a:lnTo>
                    <a:pt x="30" y="121"/>
                  </a:lnTo>
                  <a:lnTo>
                    <a:pt x="30" y="121"/>
                  </a:lnTo>
                  <a:lnTo>
                    <a:pt x="43" y="111"/>
                  </a:lnTo>
                  <a:lnTo>
                    <a:pt x="51" y="102"/>
                  </a:lnTo>
                  <a:lnTo>
                    <a:pt x="61" y="95"/>
                  </a:lnTo>
                  <a:lnTo>
                    <a:pt x="75" y="86"/>
                  </a:lnTo>
                  <a:lnTo>
                    <a:pt x="75" y="86"/>
                  </a:lnTo>
                  <a:lnTo>
                    <a:pt x="94" y="75"/>
                  </a:lnTo>
                  <a:lnTo>
                    <a:pt x="114" y="62"/>
                  </a:lnTo>
                  <a:lnTo>
                    <a:pt x="130" y="50"/>
                  </a:lnTo>
                  <a:lnTo>
                    <a:pt x="136" y="45"/>
                  </a:lnTo>
                  <a:lnTo>
                    <a:pt x="140" y="41"/>
                  </a:lnTo>
                  <a:lnTo>
                    <a:pt x="140" y="41"/>
                  </a:lnTo>
                  <a:lnTo>
                    <a:pt x="147" y="31"/>
                  </a:lnTo>
                  <a:lnTo>
                    <a:pt x="152" y="25"/>
                  </a:lnTo>
                  <a:lnTo>
                    <a:pt x="157" y="19"/>
                  </a:lnTo>
                  <a:lnTo>
                    <a:pt x="160" y="12"/>
                  </a:lnTo>
                  <a:lnTo>
                    <a:pt x="161" y="10"/>
                  </a:lnTo>
                  <a:lnTo>
                    <a:pt x="160" y="7"/>
                  </a:lnTo>
                  <a:lnTo>
                    <a:pt x="160" y="5"/>
                  </a:lnTo>
                  <a:lnTo>
                    <a:pt x="157" y="2"/>
                  </a:lnTo>
                  <a:lnTo>
                    <a:pt x="153" y="1"/>
                  </a:lnTo>
                  <a:lnTo>
                    <a:pt x="150" y="1"/>
                  </a:lnTo>
                  <a:lnTo>
                    <a:pt x="150" y="1"/>
                  </a:lnTo>
                  <a:lnTo>
                    <a:pt x="13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2" y="2"/>
                  </a:lnTo>
                  <a:lnTo>
                    <a:pt x="96" y="6"/>
                  </a:lnTo>
                  <a:lnTo>
                    <a:pt x="90" y="11"/>
                  </a:lnTo>
                  <a:lnTo>
                    <a:pt x="90" y="1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314C97BF-B7D6-0D53-847B-10D1AA154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0"/>
              <a:ext cx="1481138" cy="3114675"/>
            </a:xfrm>
            <a:custGeom>
              <a:avLst/>
              <a:gdLst>
                <a:gd name="T0" fmla="*/ 49 w 933"/>
                <a:gd name="T1" fmla="*/ 504 h 1962"/>
                <a:gd name="T2" fmla="*/ 10 w 933"/>
                <a:gd name="T3" fmla="*/ 580 h 1962"/>
                <a:gd name="T4" fmla="*/ 33 w 933"/>
                <a:gd name="T5" fmla="*/ 821 h 1962"/>
                <a:gd name="T6" fmla="*/ 28 w 933"/>
                <a:gd name="T7" fmla="*/ 1314 h 1962"/>
                <a:gd name="T8" fmla="*/ 54 w 933"/>
                <a:gd name="T9" fmla="*/ 1571 h 1962"/>
                <a:gd name="T10" fmla="*/ 82 w 933"/>
                <a:gd name="T11" fmla="*/ 1858 h 1962"/>
                <a:gd name="T12" fmla="*/ 84 w 933"/>
                <a:gd name="T13" fmla="*/ 1911 h 1962"/>
                <a:gd name="T14" fmla="*/ 128 w 933"/>
                <a:gd name="T15" fmla="*/ 1934 h 1962"/>
                <a:gd name="T16" fmla="*/ 273 w 933"/>
                <a:gd name="T17" fmla="*/ 1960 h 1962"/>
                <a:gd name="T18" fmla="*/ 318 w 933"/>
                <a:gd name="T19" fmla="*/ 1921 h 1962"/>
                <a:gd name="T20" fmla="*/ 245 w 933"/>
                <a:gd name="T21" fmla="*/ 1882 h 1962"/>
                <a:gd name="T22" fmla="*/ 322 w 933"/>
                <a:gd name="T23" fmla="*/ 1858 h 1962"/>
                <a:gd name="T24" fmla="*/ 394 w 933"/>
                <a:gd name="T25" fmla="*/ 1832 h 1962"/>
                <a:gd name="T26" fmla="*/ 373 w 933"/>
                <a:gd name="T27" fmla="*/ 1812 h 1962"/>
                <a:gd name="T28" fmla="*/ 338 w 933"/>
                <a:gd name="T29" fmla="*/ 1806 h 1962"/>
                <a:gd name="T30" fmla="*/ 273 w 933"/>
                <a:gd name="T31" fmla="*/ 1627 h 1962"/>
                <a:gd name="T32" fmla="*/ 348 w 933"/>
                <a:gd name="T33" fmla="*/ 853 h 1962"/>
                <a:gd name="T34" fmla="*/ 535 w 933"/>
                <a:gd name="T35" fmla="*/ 875 h 1962"/>
                <a:gd name="T36" fmla="*/ 582 w 933"/>
                <a:gd name="T37" fmla="*/ 843 h 1962"/>
                <a:gd name="T38" fmla="*/ 695 w 933"/>
                <a:gd name="T39" fmla="*/ 884 h 1962"/>
                <a:gd name="T40" fmla="*/ 814 w 933"/>
                <a:gd name="T41" fmla="*/ 867 h 1962"/>
                <a:gd name="T42" fmla="*/ 925 w 933"/>
                <a:gd name="T43" fmla="*/ 816 h 1962"/>
                <a:gd name="T44" fmla="*/ 925 w 933"/>
                <a:gd name="T45" fmla="*/ 753 h 1962"/>
                <a:gd name="T46" fmla="*/ 574 w 933"/>
                <a:gd name="T47" fmla="*/ 788 h 1962"/>
                <a:gd name="T48" fmla="*/ 528 w 933"/>
                <a:gd name="T49" fmla="*/ 787 h 1962"/>
                <a:gd name="T50" fmla="*/ 492 w 933"/>
                <a:gd name="T51" fmla="*/ 783 h 1962"/>
                <a:gd name="T52" fmla="*/ 403 w 933"/>
                <a:gd name="T53" fmla="*/ 678 h 1962"/>
                <a:gd name="T54" fmla="*/ 460 w 933"/>
                <a:gd name="T55" fmla="*/ 678 h 1962"/>
                <a:gd name="T56" fmla="*/ 498 w 933"/>
                <a:gd name="T57" fmla="*/ 658 h 1962"/>
                <a:gd name="T58" fmla="*/ 532 w 933"/>
                <a:gd name="T59" fmla="*/ 648 h 1962"/>
                <a:gd name="T60" fmla="*/ 561 w 933"/>
                <a:gd name="T61" fmla="*/ 640 h 1962"/>
                <a:gd name="T62" fmla="*/ 567 w 933"/>
                <a:gd name="T63" fmla="*/ 629 h 1962"/>
                <a:gd name="T64" fmla="*/ 680 w 933"/>
                <a:gd name="T65" fmla="*/ 566 h 1962"/>
                <a:gd name="T66" fmla="*/ 722 w 933"/>
                <a:gd name="T67" fmla="*/ 566 h 1962"/>
                <a:gd name="T68" fmla="*/ 727 w 933"/>
                <a:gd name="T69" fmla="*/ 509 h 1962"/>
                <a:gd name="T70" fmla="*/ 683 w 933"/>
                <a:gd name="T71" fmla="*/ 483 h 1962"/>
                <a:gd name="T72" fmla="*/ 650 w 933"/>
                <a:gd name="T73" fmla="*/ 510 h 1962"/>
                <a:gd name="T74" fmla="*/ 522 w 933"/>
                <a:gd name="T75" fmla="*/ 594 h 1962"/>
                <a:gd name="T76" fmla="*/ 368 w 933"/>
                <a:gd name="T77" fmla="*/ 601 h 1962"/>
                <a:gd name="T78" fmla="*/ 268 w 933"/>
                <a:gd name="T79" fmla="*/ 494 h 1962"/>
                <a:gd name="T80" fmla="*/ 275 w 933"/>
                <a:gd name="T81" fmla="*/ 449 h 1962"/>
                <a:gd name="T82" fmla="*/ 308 w 933"/>
                <a:gd name="T83" fmla="*/ 474 h 1962"/>
                <a:gd name="T84" fmla="*/ 323 w 933"/>
                <a:gd name="T85" fmla="*/ 429 h 1962"/>
                <a:gd name="T86" fmla="*/ 328 w 933"/>
                <a:gd name="T87" fmla="*/ 352 h 1962"/>
                <a:gd name="T88" fmla="*/ 308 w 933"/>
                <a:gd name="T89" fmla="*/ 283 h 1962"/>
                <a:gd name="T90" fmla="*/ 277 w 933"/>
                <a:gd name="T91" fmla="*/ 219 h 1962"/>
                <a:gd name="T92" fmla="*/ 233 w 933"/>
                <a:gd name="T93" fmla="*/ 45 h 1962"/>
                <a:gd name="T94" fmla="*/ 211 w 933"/>
                <a:gd name="T95" fmla="*/ 7 h 1962"/>
                <a:gd name="T96" fmla="*/ 164 w 933"/>
                <a:gd name="T97" fmla="*/ 5 h 1962"/>
                <a:gd name="T98" fmla="*/ 131 w 933"/>
                <a:gd name="T99" fmla="*/ 11 h 1962"/>
                <a:gd name="T100" fmla="*/ 84 w 933"/>
                <a:gd name="T101" fmla="*/ 29 h 1962"/>
                <a:gd name="T102" fmla="*/ 31 w 933"/>
                <a:gd name="T103" fmla="*/ 51 h 1962"/>
                <a:gd name="T104" fmla="*/ 13 w 933"/>
                <a:gd name="T105" fmla="*/ 94 h 1962"/>
                <a:gd name="T106" fmla="*/ 64 w 933"/>
                <a:gd name="T107" fmla="*/ 210 h 1962"/>
                <a:gd name="T108" fmla="*/ 87 w 933"/>
                <a:gd name="T109" fmla="*/ 344 h 1962"/>
                <a:gd name="T110" fmla="*/ 139 w 933"/>
                <a:gd name="T111" fmla="*/ 424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3" h="1962">
                  <a:moveTo>
                    <a:pt x="139" y="424"/>
                  </a:moveTo>
                  <a:lnTo>
                    <a:pt x="129" y="469"/>
                  </a:lnTo>
                  <a:lnTo>
                    <a:pt x="129" y="469"/>
                  </a:lnTo>
                  <a:lnTo>
                    <a:pt x="94" y="483"/>
                  </a:lnTo>
                  <a:lnTo>
                    <a:pt x="68" y="494"/>
                  </a:lnTo>
                  <a:lnTo>
                    <a:pt x="57" y="499"/>
                  </a:lnTo>
                  <a:lnTo>
                    <a:pt x="49" y="504"/>
                  </a:lnTo>
                  <a:lnTo>
                    <a:pt x="49" y="504"/>
                  </a:lnTo>
                  <a:lnTo>
                    <a:pt x="39" y="513"/>
                  </a:lnTo>
                  <a:lnTo>
                    <a:pt x="29" y="521"/>
                  </a:lnTo>
                  <a:lnTo>
                    <a:pt x="24" y="528"/>
                  </a:lnTo>
                  <a:lnTo>
                    <a:pt x="21" y="534"/>
                  </a:lnTo>
                  <a:lnTo>
                    <a:pt x="17" y="542"/>
                  </a:lnTo>
                  <a:lnTo>
                    <a:pt x="15" y="554"/>
                  </a:lnTo>
                  <a:lnTo>
                    <a:pt x="15" y="554"/>
                  </a:lnTo>
                  <a:lnTo>
                    <a:pt x="10" y="580"/>
                  </a:lnTo>
                  <a:lnTo>
                    <a:pt x="3" y="607"/>
                  </a:lnTo>
                  <a:lnTo>
                    <a:pt x="0" y="637"/>
                  </a:lnTo>
                  <a:lnTo>
                    <a:pt x="0" y="651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3" y="686"/>
                  </a:lnTo>
                  <a:lnTo>
                    <a:pt x="11" y="723"/>
                  </a:lnTo>
                  <a:lnTo>
                    <a:pt x="33" y="821"/>
                  </a:lnTo>
                  <a:lnTo>
                    <a:pt x="64" y="953"/>
                  </a:lnTo>
                  <a:lnTo>
                    <a:pt x="64" y="953"/>
                  </a:lnTo>
                  <a:lnTo>
                    <a:pt x="43" y="1130"/>
                  </a:lnTo>
                  <a:lnTo>
                    <a:pt x="29" y="1253"/>
                  </a:lnTo>
                  <a:lnTo>
                    <a:pt x="26" y="1295"/>
                  </a:lnTo>
                  <a:lnTo>
                    <a:pt x="24" y="1312"/>
                  </a:lnTo>
                  <a:lnTo>
                    <a:pt x="24" y="1312"/>
                  </a:lnTo>
                  <a:lnTo>
                    <a:pt x="28" y="1314"/>
                  </a:lnTo>
                  <a:lnTo>
                    <a:pt x="34" y="1317"/>
                  </a:lnTo>
                  <a:lnTo>
                    <a:pt x="53" y="1323"/>
                  </a:lnTo>
                  <a:lnTo>
                    <a:pt x="79" y="1332"/>
                  </a:lnTo>
                  <a:lnTo>
                    <a:pt x="79" y="1332"/>
                  </a:lnTo>
                  <a:lnTo>
                    <a:pt x="67" y="1448"/>
                  </a:lnTo>
                  <a:lnTo>
                    <a:pt x="58" y="1530"/>
                  </a:lnTo>
                  <a:lnTo>
                    <a:pt x="54" y="1558"/>
                  </a:lnTo>
                  <a:lnTo>
                    <a:pt x="54" y="1571"/>
                  </a:lnTo>
                  <a:lnTo>
                    <a:pt x="54" y="1571"/>
                  </a:lnTo>
                  <a:lnTo>
                    <a:pt x="57" y="1618"/>
                  </a:lnTo>
                  <a:lnTo>
                    <a:pt x="62" y="1710"/>
                  </a:lnTo>
                  <a:lnTo>
                    <a:pt x="69" y="1841"/>
                  </a:lnTo>
                  <a:lnTo>
                    <a:pt x="69" y="1856"/>
                  </a:lnTo>
                  <a:lnTo>
                    <a:pt x="69" y="1856"/>
                  </a:lnTo>
                  <a:lnTo>
                    <a:pt x="77" y="1856"/>
                  </a:lnTo>
                  <a:lnTo>
                    <a:pt x="82" y="1858"/>
                  </a:lnTo>
                  <a:lnTo>
                    <a:pt x="83" y="1859"/>
                  </a:lnTo>
                  <a:lnTo>
                    <a:pt x="84" y="1861"/>
                  </a:lnTo>
                  <a:lnTo>
                    <a:pt x="84" y="1861"/>
                  </a:lnTo>
                  <a:lnTo>
                    <a:pt x="82" y="1882"/>
                  </a:lnTo>
                  <a:lnTo>
                    <a:pt x="82" y="1898"/>
                  </a:lnTo>
                  <a:lnTo>
                    <a:pt x="82" y="1904"/>
                  </a:lnTo>
                  <a:lnTo>
                    <a:pt x="84" y="1911"/>
                  </a:lnTo>
                  <a:lnTo>
                    <a:pt x="84" y="1911"/>
                  </a:lnTo>
                  <a:lnTo>
                    <a:pt x="87" y="1916"/>
                  </a:lnTo>
                  <a:lnTo>
                    <a:pt x="90" y="1918"/>
                  </a:lnTo>
                  <a:lnTo>
                    <a:pt x="95" y="1921"/>
                  </a:lnTo>
                  <a:lnTo>
                    <a:pt x="100" y="1923"/>
                  </a:lnTo>
                  <a:lnTo>
                    <a:pt x="110" y="1927"/>
                  </a:lnTo>
                  <a:lnTo>
                    <a:pt x="119" y="1931"/>
                  </a:lnTo>
                  <a:lnTo>
                    <a:pt x="119" y="1931"/>
                  </a:lnTo>
                  <a:lnTo>
                    <a:pt x="128" y="1934"/>
                  </a:lnTo>
                  <a:lnTo>
                    <a:pt x="143" y="1939"/>
                  </a:lnTo>
                  <a:lnTo>
                    <a:pt x="189" y="1950"/>
                  </a:lnTo>
                  <a:lnTo>
                    <a:pt x="214" y="1955"/>
                  </a:lnTo>
                  <a:lnTo>
                    <a:pt x="238" y="1959"/>
                  </a:lnTo>
                  <a:lnTo>
                    <a:pt x="258" y="1962"/>
                  </a:lnTo>
                  <a:lnTo>
                    <a:pt x="267" y="1962"/>
                  </a:lnTo>
                  <a:lnTo>
                    <a:pt x="273" y="1960"/>
                  </a:lnTo>
                  <a:lnTo>
                    <a:pt x="273" y="1960"/>
                  </a:lnTo>
                  <a:lnTo>
                    <a:pt x="284" y="1957"/>
                  </a:lnTo>
                  <a:lnTo>
                    <a:pt x="296" y="1952"/>
                  </a:lnTo>
                  <a:lnTo>
                    <a:pt x="304" y="1945"/>
                  </a:lnTo>
                  <a:lnTo>
                    <a:pt x="313" y="1939"/>
                  </a:lnTo>
                  <a:lnTo>
                    <a:pt x="317" y="1932"/>
                  </a:lnTo>
                  <a:lnTo>
                    <a:pt x="318" y="1928"/>
                  </a:lnTo>
                  <a:lnTo>
                    <a:pt x="319" y="1924"/>
                  </a:lnTo>
                  <a:lnTo>
                    <a:pt x="318" y="1921"/>
                  </a:lnTo>
                  <a:lnTo>
                    <a:pt x="316" y="1917"/>
                  </a:lnTo>
                  <a:lnTo>
                    <a:pt x="313" y="1913"/>
                  </a:lnTo>
                  <a:lnTo>
                    <a:pt x="308" y="1911"/>
                  </a:lnTo>
                  <a:lnTo>
                    <a:pt x="308" y="1911"/>
                  </a:lnTo>
                  <a:lnTo>
                    <a:pt x="279" y="1896"/>
                  </a:lnTo>
                  <a:lnTo>
                    <a:pt x="253" y="1886"/>
                  </a:lnTo>
                  <a:lnTo>
                    <a:pt x="253" y="1886"/>
                  </a:lnTo>
                  <a:lnTo>
                    <a:pt x="245" y="1882"/>
                  </a:lnTo>
                  <a:lnTo>
                    <a:pt x="238" y="1877"/>
                  </a:lnTo>
                  <a:lnTo>
                    <a:pt x="233" y="1873"/>
                  </a:lnTo>
                  <a:lnTo>
                    <a:pt x="230" y="1869"/>
                  </a:lnTo>
                  <a:lnTo>
                    <a:pt x="225" y="1863"/>
                  </a:lnTo>
                  <a:lnTo>
                    <a:pt x="224" y="1861"/>
                  </a:lnTo>
                  <a:lnTo>
                    <a:pt x="224" y="1861"/>
                  </a:lnTo>
                  <a:lnTo>
                    <a:pt x="278" y="1859"/>
                  </a:lnTo>
                  <a:lnTo>
                    <a:pt x="322" y="1858"/>
                  </a:lnTo>
                  <a:lnTo>
                    <a:pt x="339" y="1857"/>
                  </a:lnTo>
                  <a:lnTo>
                    <a:pt x="353" y="1856"/>
                  </a:lnTo>
                  <a:lnTo>
                    <a:pt x="353" y="1856"/>
                  </a:lnTo>
                  <a:lnTo>
                    <a:pt x="363" y="1853"/>
                  </a:lnTo>
                  <a:lnTo>
                    <a:pt x="373" y="1849"/>
                  </a:lnTo>
                  <a:lnTo>
                    <a:pt x="383" y="1844"/>
                  </a:lnTo>
                  <a:lnTo>
                    <a:pt x="389" y="1838"/>
                  </a:lnTo>
                  <a:lnTo>
                    <a:pt x="394" y="1832"/>
                  </a:lnTo>
                  <a:lnTo>
                    <a:pt x="395" y="1830"/>
                  </a:lnTo>
                  <a:lnTo>
                    <a:pt x="395" y="1826"/>
                  </a:lnTo>
                  <a:lnTo>
                    <a:pt x="394" y="1823"/>
                  </a:lnTo>
                  <a:lnTo>
                    <a:pt x="391" y="1821"/>
                  </a:lnTo>
                  <a:lnTo>
                    <a:pt x="388" y="1818"/>
                  </a:lnTo>
                  <a:lnTo>
                    <a:pt x="383" y="1816"/>
                  </a:lnTo>
                  <a:lnTo>
                    <a:pt x="383" y="1816"/>
                  </a:lnTo>
                  <a:lnTo>
                    <a:pt x="373" y="1812"/>
                  </a:lnTo>
                  <a:lnTo>
                    <a:pt x="367" y="1811"/>
                  </a:lnTo>
                  <a:lnTo>
                    <a:pt x="363" y="1811"/>
                  </a:lnTo>
                  <a:lnTo>
                    <a:pt x="360" y="1812"/>
                  </a:lnTo>
                  <a:lnTo>
                    <a:pt x="357" y="1812"/>
                  </a:lnTo>
                  <a:lnTo>
                    <a:pt x="353" y="1811"/>
                  </a:lnTo>
                  <a:lnTo>
                    <a:pt x="347" y="1810"/>
                  </a:lnTo>
                  <a:lnTo>
                    <a:pt x="338" y="1806"/>
                  </a:lnTo>
                  <a:lnTo>
                    <a:pt x="338" y="1806"/>
                  </a:lnTo>
                  <a:lnTo>
                    <a:pt x="302" y="1791"/>
                  </a:lnTo>
                  <a:lnTo>
                    <a:pt x="288" y="1786"/>
                  </a:lnTo>
                  <a:lnTo>
                    <a:pt x="273" y="1776"/>
                  </a:lnTo>
                  <a:lnTo>
                    <a:pt x="293" y="1766"/>
                  </a:lnTo>
                  <a:lnTo>
                    <a:pt x="293" y="1766"/>
                  </a:lnTo>
                  <a:lnTo>
                    <a:pt x="282" y="1696"/>
                  </a:lnTo>
                  <a:lnTo>
                    <a:pt x="275" y="1646"/>
                  </a:lnTo>
                  <a:lnTo>
                    <a:pt x="273" y="1627"/>
                  </a:lnTo>
                  <a:lnTo>
                    <a:pt x="273" y="1616"/>
                  </a:lnTo>
                  <a:lnTo>
                    <a:pt x="273" y="1616"/>
                  </a:lnTo>
                  <a:lnTo>
                    <a:pt x="299" y="1473"/>
                  </a:lnTo>
                  <a:lnTo>
                    <a:pt x="323" y="1342"/>
                  </a:lnTo>
                  <a:lnTo>
                    <a:pt x="363" y="1332"/>
                  </a:lnTo>
                  <a:lnTo>
                    <a:pt x="333" y="953"/>
                  </a:lnTo>
                  <a:lnTo>
                    <a:pt x="348" y="898"/>
                  </a:lnTo>
                  <a:lnTo>
                    <a:pt x="348" y="853"/>
                  </a:lnTo>
                  <a:lnTo>
                    <a:pt x="457" y="873"/>
                  </a:lnTo>
                  <a:lnTo>
                    <a:pt x="477" y="858"/>
                  </a:lnTo>
                  <a:lnTo>
                    <a:pt x="477" y="858"/>
                  </a:lnTo>
                  <a:lnTo>
                    <a:pt x="493" y="863"/>
                  </a:lnTo>
                  <a:lnTo>
                    <a:pt x="522" y="873"/>
                  </a:lnTo>
                  <a:lnTo>
                    <a:pt x="522" y="873"/>
                  </a:lnTo>
                  <a:lnTo>
                    <a:pt x="528" y="874"/>
                  </a:lnTo>
                  <a:lnTo>
                    <a:pt x="535" y="875"/>
                  </a:lnTo>
                  <a:lnTo>
                    <a:pt x="547" y="874"/>
                  </a:lnTo>
                  <a:lnTo>
                    <a:pt x="557" y="872"/>
                  </a:lnTo>
                  <a:lnTo>
                    <a:pt x="559" y="870"/>
                  </a:lnTo>
                  <a:lnTo>
                    <a:pt x="562" y="868"/>
                  </a:lnTo>
                  <a:lnTo>
                    <a:pt x="562" y="868"/>
                  </a:lnTo>
                  <a:lnTo>
                    <a:pt x="567" y="862"/>
                  </a:lnTo>
                  <a:lnTo>
                    <a:pt x="573" y="853"/>
                  </a:lnTo>
                  <a:lnTo>
                    <a:pt x="582" y="843"/>
                  </a:lnTo>
                  <a:lnTo>
                    <a:pt x="607" y="828"/>
                  </a:lnTo>
                  <a:lnTo>
                    <a:pt x="651" y="828"/>
                  </a:lnTo>
                  <a:lnTo>
                    <a:pt x="651" y="828"/>
                  </a:lnTo>
                  <a:lnTo>
                    <a:pt x="658" y="837"/>
                  </a:lnTo>
                  <a:lnTo>
                    <a:pt x="671" y="857"/>
                  </a:lnTo>
                  <a:lnTo>
                    <a:pt x="679" y="868"/>
                  </a:lnTo>
                  <a:lnTo>
                    <a:pt x="688" y="877"/>
                  </a:lnTo>
                  <a:lnTo>
                    <a:pt x="695" y="884"/>
                  </a:lnTo>
                  <a:lnTo>
                    <a:pt x="699" y="887"/>
                  </a:lnTo>
                  <a:lnTo>
                    <a:pt x="701" y="888"/>
                  </a:lnTo>
                  <a:lnTo>
                    <a:pt x="701" y="888"/>
                  </a:lnTo>
                  <a:lnTo>
                    <a:pt x="706" y="888"/>
                  </a:lnTo>
                  <a:lnTo>
                    <a:pt x="715" y="887"/>
                  </a:lnTo>
                  <a:lnTo>
                    <a:pt x="741" y="883"/>
                  </a:lnTo>
                  <a:lnTo>
                    <a:pt x="776" y="875"/>
                  </a:lnTo>
                  <a:lnTo>
                    <a:pt x="814" y="867"/>
                  </a:lnTo>
                  <a:lnTo>
                    <a:pt x="852" y="857"/>
                  </a:lnTo>
                  <a:lnTo>
                    <a:pt x="885" y="848"/>
                  </a:lnTo>
                  <a:lnTo>
                    <a:pt x="909" y="839"/>
                  </a:lnTo>
                  <a:lnTo>
                    <a:pt x="916" y="836"/>
                  </a:lnTo>
                  <a:lnTo>
                    <a:pt x="920" y="833"/>
                  </a:lnTo>
                  <a:lnTo>
                    <a:pt x="920" y="833"/>
                  </a:lnTo>
                  <a:lnTo>
                    <a:pt x="923" y="826"/>
                  </a:lnTo>
                  <a:lnTo>
                    <a:pt x="925" y="816"/>
                  </a:lnTo>
                  <a:lnTo>
                    <a:pt x="931" y="789"/>
                  </a:lnTo>
                  <a:lnTo>
                    <a:pt x="933" y="777"/>
                  </a:lnTo>
                  <a:lnTo>
                    <a:pt x="933" y="766"/>
                  </a:lnTo>
                  <a:lnTo>
                    <a:pt x="933" y="757"/>
                  </a:lnTo>
                  <a:lnTo>
                    <a:pt x="931" y="755"/>
                  </a:lnTo>
                  <a:lnTo>
                    <a:pt x="930" y="753"/>
                  </a:lnTo>
                  <a:lnTo>
                    <a:pt x="930" y="753"/>
                  </a:lnTo>
                  <a:lnTo>
                    <a:pt x="925" y="753"/>
                  </a:lnTo>
                  <a:lnTo>
                    <a:pt x="916" y="755"/>
                  </a:lnTo>
                  <a:lnTo>
                    <a:pt x="884" y="759"/>
                  </a:lnTo>
                  <a:lnTo>
                    <a:pt x="792" y="778"/>
                  </a:lnTo>
                  <a:lnTo>
                    <a:pt x="661" y="808"/>
                  </a:lnTo>
                  <a:lnTo>
                    <a:pt x="592" y="808"/>
                  </a:lnTo>
                  <a:lnTo>
                    <a:pt x="577" y="788"/>
                  </a:lnTo>
                  <a:lnTo>
                    <a:pt x="577" y="788"/>
                  </a:lnTo>
                  <a:lnTo>
                    <a:pt x="574" y="788"/>
                  </a:lnTo>
                  <a:lnTo>
                    <a:pt x="571" y="789"/>
                  </a:lnTo>
                  <a:lnTo>
                    <a:pt x="567" y="788"/>
                  </a:lnTo>
                  <a:lnTo>
                    <a:pt x="567" y="788"/>
                  </a:lnTo>
                  <a:lnTo>
                    <a:pt x="561" y="787"/>
                  </a:lnTo>
                  <a:lnTo>
                    <a:pt x="552" y="788"/>
                  </a:lnTo>
                  <a:lnTo>
                    <a:pt x="537" y="788"/>
                  </a:lnTo>
                  <a:lnTo>
                    <a:pt x="537" y="788"/>
                  </a:lnTo>
                  <a:lnTo>
                    <a:pt x="528" y="787"/>
                  </a:lnTo>
                  <a:lnTo>
                    <a:pt x="523" y="787"/>
                  </a:lnTo>
                  <a:lnTo>
                    <a:pt x="517" y="788"/>
                  </a:lnTo>
                  <a:lnTo>
                    <a:pt x="517" y="788"/>
                  </a:lnTo>
                  <a:lnTo>
                    <a:pt x="511" y="791"/>
                  </a:lnTo>
                  <a:lnTo>
                    <a:pt x="506" y="794"/>
                  </a:lnTo>
                  <a:lnTo>
                    <a:pt x="502" y="798"/>
                  </a:lnTo>
                  <a:lnTo>
                    <a:pt x="492" y="783"/>
                  </a:lnTo>
                  <a:lnTo>
                    <a:pt x="492" y="783"/>
                  </a:lnTo>
                  <a:lnTo>
                    <a:pt x="470" y="782"/>
                  </a:lnTo>
                  <a:lnTo>
                    <a:pt x="450" y="781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00" y="768"/>
                  </a:lnTo>
                  <a:lnTo>
                    <a:pt x="383" y="763"/>
                  </a:lnTo>
                  <a:lnTo>
                    <a:pt x="368" y="708"/>
                  </a:lnTo>
                  <a:lnTo>
                    <a:pt x="403" y="678"/>
                  </a:lnTo>
                  <a:lnTo>
                    <a:pt x="403" y="658"/>
                  </a:lnTo>
                  <a:lnTo>
                    <a:pt x="403" y="658"/>
                  </a:lnTo>
                  <a:lnTo>
                    <a:pt x="420" y="667"/>
                  </a:lnTo>
                  <a:lnTo>
                    <a:pt x="434" y="673"/>
                  </a:lnTo>
                  <a:lnTo>
                    <a:pt x="447" y="678"/>
                  </a:lnTo>
                  <a:lnTo>
                    <a:pt x="447" y="678"/>
                  </a:lnTo>
                  <a:lnTo>
                    <a:pt x="454" y="678"/>
                  </a:lnTo>
                  <a:lnTo>
                    <a:pt x="460" y="678"/>
                  </a:lnTo>
                  <a:lnTo>
                    <a:pt x="474" y="675"/>
                  </a:lnTo>
                  <a:lnTo>
                    <a:pt x="484" y="671"/>
                  </a:lnTo>
                  <a:lnTo>
                    <a:pt x="487" y="668"/>
                  </a:lnTo>
                  <a:lnTo>
                    <a:pt x="487" y="668"/>
                  </a:lnTo>
                  <a:lnTo>
                    <a:pt x="488" y="667"/>
                  </a:lnTo>
                  <a:lnTo>
                    <a:pt x="491" y="663"/>
                  </a:lnTo>
                  <a:lnTo>
                    <a:pt x="496" y="660"/>
                  </a:lnTo>
                  <a:lnTo>
                    <a:pt x="498" y="658"/>
                  </a:lnTo>
                  <a:lnTo>
                    <a:pt x="502" y="658"/>
                  </a:lnTo>
                  <a:lnTo>
                    <a:pt x="502" y="658"/>
                  </a:lnTo>
                  <a:lnTo>
                    <a:pt x="511" y="657"/>
                  </a:lnTo>
                  <a:lnTo>
                    <a:pt x="521" y="655"/>
                  </a:lnTo>
                  <a:lnTo>
                    <a:pt x="528" y="652"/>
                  </a:lnTo>
                  <a:lnTo>
                    <a:pt x="531" y="650"/>
                  </a:lnTo>
                  <a:lnTo>
                    <a:pt x="532" y="648"/>
                  </a:lnTo>
                  <a:lnTo>
                    <a:pt x="532" y="648"/>
                  </a:lnTo>
                  <a:lnTo>
                    <a:pt x="533" y="644"/>
                  </a:lnTo>
                  <a:lnTo>
                    <a:pt x="532" y="639"/>
                  </a:lnTo>
                  <a:lnTo>
                    <a:pt x="532" y="634"/>
                  </a:lnTo>
                  <a:lnTo>
                    <a:pt x="532" y="624"/>
                  </a:lnTo>
                  <a:lnTo>
                    <a:pt x="537" y="624"/>
                  </a:lnTo>
                  <a:lnTo>
                    <a:pt x="557" y="639"/>
                  </a:lnTo>
                  <a:lnTo>
                    <a:pt x="557" y="639"/>
                  </a:lnTo>
                  <a:lnTo>
                    <a:pt x="561" y="640"/>
                  </a:lnTo>
                  <a:lnTo>
                    <a:pt x="564" y="640"/>
                  </a:lnTo>
                  <a:lnTo>
                    <a:pt x="567" y="639"/>
                  </a:lnTo>
                  <a:lnTo>
                    <a:pt x="567" y="639"/>
                  </a:lnTo>
                  <a:lnTo>
                    <a:pt x="568" y="636"/>
                  </a:lnTo>
                  <a:lnTo>
                    <a:pt x="569" y="634"/>
                  </a:lnTo>
                  <a:lnTo>
                    <a:pt x="568" y="631"/>
                  </a:lnTo>
                  <a:lnTo>
                    <a:pt x="567" y="629"/>
                  </a:lnTo>
                  <a:lnTo>
                    <a:pt x="567" y="629"/>
                  </a:lnTo>
                  <a:lnTo>
                    <a:pt x="563" y="625"/>
                  </a:lnTo>
                  <a:lnTo>
                    <a:pt x="561" y="620"/>
                  </a:lnTo>
                  <a:lnTo>
                    <a:pt x="557" y="614"/>
                  </a:lnTo>
                  <a:lnTo>
                    <a:pt x="661" y="549"/>
                  </a:lnTo>
                  <a:lnTo>
                    <a:pt x="661" y="549"/>
                  </a:lnTo>
                  <a:lnTo>
                    <a:pt x="665" y="552"/>
                  </a:lnTo>
                  <a:lnTo>
                    <a:pt x="674" y="561"/>
                  </a:lnTo>
                  <a:lnTo>
                    <a:pt x="680" y="566"/>
                  </a:lnTo>
                  <a:lnTo>
                    <a:pt x="686" y="570"/>
                  </a:lnTo>
                  <a:lnTo>
                    <a:pt x="694" y="572"/>
                  </a:lnTo>
                  <a:lnTo>
                    <a:pt x="701" y="574"/>
                  </a:lnTo>
                  <a:lnTo>
                    <a:pt x="701" y="574"/>
                  </a:lnTo>
                  <a:lnTo>
                    <a:pt x="709" y="572"/>
                  </a:lnTo>
                  <a:lnTo>
                    <a:pt x="714" y="571"/>
                  </a:lnTo>
                  <a:lnTo>
                    <a:pt x="719" y="569"/>
                  </a:lnTo>
                  <a:lnTo>
                    <a:pt x="722" y="566"/>
                  </a:lnTo>
                  <a:lnTo>
                    <a:pt x="725" y="561"/>
                  </a:lnTo>
                  <a:lnTo>
                    <a:pt x="727" y="556"/>
                  </a:lnTo>
                  <a:lnTo>
                    <a:pt x="731" y="544"/>
                  </a:lnTo>
                  <a:lnTo>
                    <a:pt x="731" y="544"/>
                  </a:lnTo>
                  <a:lnTo>
                    <a:pt x="732" y="536"/>
                  </a:lnTo>
                  <a:lnTo>
                    <a:pt x="732" y="528"/>
                  </a:lnTo>
                  <a:lnTo>
                    <a:pt x="730" y="518"/>
                  </a:lnTo>
                  <a:lnTo>
                    <a:pt x="727" y="509"/>
                  </a:lnTo>
                  <a:lnTo>
                    <a:pt x="724" y="500"/>
                  </a:lnTo>
                  <a:lnTo>
                    <a:pt x="717" y="493"/>
                  </a:lnTo>
                  <a:lnTo>
                    <a:pt x="710" y="488"/>
                  </a:lnTo>
                  <a:lnTo>
                    <a:pt x="706" y="485"/>
                  </a:lnTo>
                  <a:lnTo>
                    <a:pt x="701" y="484"/>
                  </a:lnTo>
                  <a:lnTo>
                    <a:pt x="701" y="484"/>
                  </a:lnTo>
                  <a:lnTo>
                    <a:pt x="691" y="483"/>
                  </a:lnTo>
                  <a:lnTo>
                    <a:pt x="683" y="483"/>
                  </a:lnTo>
                  <a:lnTo>
                    <a:pt x="674" y="483"/>
                  </a:lnTo>
                  <a:lnTo>
                    <a:pt x="668" y="485"/>
                  </a:lnTo>
                  <a:lnTo>
                    <a:pt x="661" y="488"/>
                  </a:lnTo>
                  <a:lnTo>
                    <a:pt x="656" y="490"/>
                  </a:lnTo>
                  <a:lnTo>
                    <a:pt x="653" y="494"/>
                  </a:lnTo>
                  <a:lnTo>
                    <a:pt x="651" y="499"/>
                  </a:lnTo>
                  <a:lnTo>
                    <a:pt x="651" y="499"/>
                  </a:lnTo>
                  <a:lnTo>
                    <a:pt x="650" y="510"/>
                  </a:lnTo>
                  <a:lnTo>
                    <a:pt x="650" y="521"/>
                  </a:lnTo>
                  <a:lnTo>
                    <a:pt x="651" y="534"/>
                  </a:lnTo>
                  <a:lnTo>
                    <a:pt x="537" y="594"/>
                  </a:lnTo>
                  <a:lnTo>
                    <a:pt x="537" y="594"/>
                  </a:lnTo>
                  <a:lnTo>
                    <a:pt x="537" y="595"/>
                  </a:lnTo>
                  <a:lnTo>
                    <a:pt x="536" y="595"/>
                  </a:lnTo>
                  <a:lnTo>
                    <a:pt x="532" y="596"/>
                  </a:lnTo>
                  <a:lnTo>
                    <a:pt x="522" y="594"/>
                  </a:lnTo>
                  <a:lnTo>
                    <a:pt x="522" y="594"/>
                  </a:lnTo>
                  <a:lnTo>
                    <a:pt x="486" y="584"/>
                  </a:lnTo>
                  <a:lnTo>
                    <a:pt x="462" y="579"/>
                  </a:lnTo>
                  <a:lnTo>
                    <a:pt x="403" y="604"/>
                  </a:lnTo>
                  <a:lnTo>
                    <a:pt x="398" y="594"/>
                  </a:lnTo>
                  <a:lnTo>
                    <a:pt x="398" y="594"/>
                  </a:lnTo>
                  <a:lnTo>
                    <a:pt x="389" y="596"/>
                  </a:lnTo>
                  <a:lnTo>
                    <a:pt x="368" y="601"/>
                  </a:lnTo>
                  <a:lnTo>
                    <a:pt x="338" y="609"/>
                  </a:lnTo>
                  <a:lnTo>
                    <a:pt x="313" y="549"/>
                  </a:lnTo>
                  <a:lnTo>
                    <a:pt x="278" y="519"/>
                  </a:lnTo>
                  <a:lnTo>
                    <a:pt x="258" y="509"/>
                  </a:lnTo>
                  <a:lnTo>
                    <a:pt x="258" y="509"/>
                  </a:lnTo>
                  <a:lnTo>
                    <a:pt x="265" y="501"/>
                  </a:lnTo>
                  <a:lnTo>
                    <a:pt x="267" y="496"/>
                  </a:lnTo>
                  <a:lnTo>
                    <a:pt x="268" y="494"/>
                  </a:lnTo>
                  <a:lnTo>
                    <a:pt x="268" y="494"/>
                  </a:lnTo>
                  <a:lnTo>
                    <a:pt x="266" y="490"/>
                  </a:lnTo>
                  <a:lnTo>
                    <a:pt x="260" y="484"/>
                  </a:lnTo>
                  <a:lnTo>
                    <a:pt x="253" y="474"/>
                  </a:lnTo>
                  <a:lnTo>
                    <a:pt x="273" y="449"/>
                  </a:lnTo>
                  <a:lnTo>
                    <a:pt x="273" y="449"/>
                  </a:lnTo>
                  <a:lnTo>
                    <a:pt x="273" y="449"/>
                  </a:lnTo>
                  <a:lnTo>
                    <a:pt x="275" y="449"/>
                  </a:lnTo>
                  <a:lnTo>
                    <a:pt x="283" y="459"/>
                  </a:lnTo>
                  <a:lnTo>
                    <a:pt x="283" y="459"/>
                  </a:lnTo>
                  <a:lnTo>
                    <a:pt x="292" y="468"/>
                  </a:lnTo>
                  <a:lnTo>
                    <a:pt x="299" y="474"/>
                  </a:lnTo>
                  <a:lnTo>
                    <a:pt x="303" y="476"/>
                  </a:lnTo>
                  <a:lnTo>
                    <a:pt x="306" y="476"/>
                  </a:lnTo>
                  <a:lnTo>
                    <a:pt x="307" y="476"/>
                  </a:lnTo>
                  <a:lnTo>
                    <a:pt x="308" y="474"/>
                  </a:lnTo>
                  <a:lnTo>
                    <a:pt x="308" y="474"/>
                  </a:lnTo>
                  <a:lnTo>
                    <a:pt x="309" y="455"/>
                  </a:lnTo>
                  <a:lnTo>
                    <a:pt x="311" y="445"/>
                  </a:lnTo>
                  <a:lnTo>
                    <a:pt x="312" y="441"/>
                  </a:lnTo>
                  <a:lnTo>
                    <a:pt x="313" y="439"/>
                  </a:lnTo>
                  <a:lnTo>
                    <a:pt x="313" y="439"/>
                  </a:lnTo>
                  <a:lnTo>
                    <a:pt x="319" y="433"/>
                  </a:lnTo>
                  <a:lnTo>
                    <a:pt x="323" y="429"/>
                  </a:lnTo>
                  <a:lnTo>
                    <a:pt x="323" y="429"/>
                  </a:lnTo>
                  <a:lnTo>
                    <a:pt x="323" y="420"/>
                  </a:lnTo>
                  <a:lnTo>
                    <a:pt x="323" y="402"/>
                  </a:lnTo>
                  <a:lnTo>
                    <a:pt x="323" y="383"/>
                  </a:lnTo>
                  <a:lnTo>
                    <a:pt x="323" y="374"/>
                  </a:lnTo>
                  <a:lnTo>
                    <a:pt x="323" y="374"/>
                  </a:lnTo>
                  <a:lnTo>
                    <a:pt x="327" y="360"/>
                  </a:lnTo>
                  <a:lnTo>
                    <a:pt x="328" y="352"/>
                  </a:lnTo>
                  <a:lnTo>
                    <a:pt x="328" y="347"/>
                  </a:lnTo>
                  <a:lnTo>
                    <a:pt x="328" y="344"/>
                  </a:lnTo>
                  <a:lnTo>
                    <a:pt x="328" y="344"/>
                  </a:lnTo>
                  <a:lnTo>
                    <a:pt x="321" y="324"/>
                  </a:lnTo>
                  <a:lnTo>
                    <a:pt x="313" y="304"/>
                  </a:lnTo>
                  <a:lnTo>
                    <a:pt x="313" y="304"/>
                  </a:lnTo>
                  <a:lnTo>
                    <a:pt x="309" y="291"/>
                  </a:lnTo>
                  <a:lnTo>
                    <a:pt x="308" y="283"/>
                  </a:lnTo>
                  <a:lnTo>
                    <a:pt x="308" y="279"/>
                  </a:lnTo>
                  <a:lnTo>
                    <a:pt x="308" y="279"/>
                  </a:lnTo>
                  <a:lnTo>
                    <a:pt x="308" y="277"/>
                  </a:lnTo>
                  <a:lnTo>
                    <a:pt x="306" y="272"/>
                  </a:lnTo>
                  <a:lnTo>
                    <a:pt x="298" y="258"/>
                  </a:lnTo>
                  <a:lnTo>
                    <a:pt x="288" y="239"/>
                  </a:lnTo>
                  <a:lnTo>
                    <a:pt x="288" y="239"/>
                  </a:lnTo>
                  <a:lnTo>
                    <a:pt x="277" y="219"/>
                  </a:lnTo>
                  <a:lnTo>
                    <a:pt x="278" y="219"/>
                  </a:lnTo>
                  <a:lnTo>
                    <a:pt x="263" y="180"/>
                  </a:lnTo>
                  <a:lnTo>
                    <a:pt x="233" y="80"/>
                  </a:lnTo>
                  <a:lnTo>
                    <a:pt x="233" y="80"/>
                  </a:lnTo>
                  <a:lnTo>
                    <a:pt x="233" y="64"/>
                  </a:lnTo>
                  <a:lnTo>
                    <a:pt x="235" y="52"/>
                  </a:lnTo>
                  <a:lnTo>
                    <a:pt x="233" y="45"/>
                  </a:lnTo>
                  <a:lnTo>
                    <a:pt x="233" y="45"/>
                  </a:lnTo>
                  <a:lnTo>
                    <a:pt x="232" y="40"/>
                  </a:lnTo>
                  <a:lnTo>
                    <a:pt x="231" y="32"/>
                  </a:lnTo>
                  <a:lnTo>
                    <a:pt x="230" y="29"/>
                  </a:lnTo>
                  <a:lnTo>
                    <a:pt x="227" y="24"/>
                  </a:lnTo>
                  <a:lnTo>
                    <a:pt x="224" y="20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1" y="7"/>
                  </a:lnTo>
                  <a:lnTo>
                    <a:pt x="206" y="4"/>
                  </a:lnTo>
                  <a:lnTo>
                    <a:pt x="204" y="2"/>
                  </a:lnTo>
                  <a:lnTo>
                    <a:pt x="199" y="1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75" y="0"/>
                  </a:lnTo>
                  <a:lnTo>
                    <a:pt x="168" y="2"/>
                  </a:lnTo>
                  <a:lnTo>
                    <a:pt x="164" y="5"/>
                  </a:lnTo>
                  <a:lnTo>
                    <a:pt x="160" y="10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9" y="20"/>
                  </a:lnTo>
                  <a:lnTo>
                    <a:pt x="159" y="20"/>
                  </a:lnTo>
                  <a:lnTo>
                    <a:pt x="154" y="17"/>
                  </a:lnTo>
                  <a:lnTo>
                    <a:pt x="139" y="12"/>
                  </a:lnTo>
                  <a:lnTo>
                    <a:pt x="131" y="11"/>
                  </a:lnTo>
                  <a:lnTo>
                    <a:pt x="122" y="10"/>
                  </a:lnTo>
                  <a:lnTo>
                    <a:pt x="113" y="9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97" y="12"/>
                  </a:lnTo>
                  <a:lnTo>
                    <a:pt x="92" y="17"/>
                  </a:lnTo>
                  <a:lnTo>
                    <a:pt x="87" y="24"/>
                  </a:lnTo>
                  <a:lnTo>
                    <a:pt x="84" y="29"/>
                  </a:lnTo>
                  <a:lnTo>
                    <a:pt x="80" y="40"/>
                  </a:lnTo>
                  <a:lnTo>
                    <a:pt x="7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4" y="45"/>
                  </a:lnTo>
                  <a:lnTo>
                    <a:pt x="39" y="46"/>
                  </a:lnTo>
                  <a:lnTo>
                    <a:pt x="34" y="49"/>
                  </a:lnTo>
                  <a:lnTo>
                    <a:pt x="31" y="51"/>
                  </a:lnTo>
                  <a:lnTo>
                    <a:pt x="26" y="55"/>
                  </a:lnTo>
                  <a:lnTo>
                    <a:pt x="22" y="60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2" y="82"/>
                  </a:lnTo>
                  <a:lnTo>
                    <a:pt x="11" y="87"/>
                  </a:lnTo>
                  <a:lnTo>
                    <a:pt x="12" y="91"/>
                  </a:lnTo>
                  <a:lnTo>
                    <a:pt x="13" y="94"/>
                  </a:lnTo>
                  <a:lnTo>
                    <a:pt x="17" y="97"/>
                  </a:lnTo>
                  <a:lnTo>
                    <a:pt x="20" y="100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3"/>
                  </a:lnTo>
                  <a:lnTo>
                    <a:pt x="27" y="127"/>
                  </a:lnTo>
                  <a:lnTo>
                    <a:pt x="42" y="162"/>
                  </a:lnTo>
                  <a:lnTo>
                    <a:pt x="64" y="210"/>
                  </a:lnTo>
                  <a:lnTo>
                    <a:pt x="79" y="294"/>
                  </a:lnTo>
                  <a:lnTo>
                    <a:pt x="80" y="293"/>
                  </a:lnTo>
                  <a:lnTo>
                    <a:pt x="80" y="293"/>
                  </a:lnTo>
                  <a:lnTo>
                    <a:pt x="79" y="304"/>
                  </a:lnTo>
                  <a:lnTo>
                    <a:pt x="79" y="304"/>
                  </a:lnTo>
                  <a:lnTo>
                    <a:pt x="79" y="311"/>
                  </a:lnTo>
                  <a:lnTo>
                    <a:pt x="82" y="321"/>
                  </a:lnTo>
                  <a:lnTo>
                    <a:pt x="87" y="344"/>
                  </a:lnTo>
                  <a:lnTo>
                    <a:pt x="94" y="374"/>
                  </a:lnTo>
                  <a:lnTo>
                    <a:pt x="94" y="374"/>
                  </a:lnTo>
                  <a:lnTo>
                    <a:pt x="100" y="382"/>
                  </a:lnTo>
                  <a:lnTo>
                    <a:pt x="109" y="389"/>
                  </a:lnTo>
                  <a:lnTo>
                    <a:pt x="109" y="389"/>
                  </a:lnTo>
                  <a:lnTo>
                    <a:pt x="114" y="395"/>
                  </a:lnTo>
                  <a:lnTo>
                    <a:pt x="125" y="407"/>
                  </a:lnTo>
                  <a:lnTo>
                    <a:pt x="139" y="424"/>
                  </a:lnTo>
                  <a:lnTo>
                    <a:pt x="139" y="42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793D3816-695F-E59C-1003-F6F046E7E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3" y="719138"/>
              <a:ext cx="388938" cy="271463"/>
            </a:xfrm>
            <a:custGeom>
              <a:avLst/>
              <a:gdLst>
                <a:gd name="T0" fmla="*/ 61 w 245"/>
                <a:gd name="T1" fmla="*/ 6 h 171"/>
                <a:gd name="T2" fmla="*/ 26 w 245"/>
                <a:gd name="T3" fmla="*/ 6 h 171"/>
                <a:gd name="T4" fmla="*/ 24 w 245"/>
                <a:gd name="T5" fmla="*/ 0 h 171"/>
                <a:gd name="T6" fmla="*/ 21 w 245"/>
                <a:gd name="T7" fmla="*/ 0 h 171"/>
                <a:gd name="T8" fmla="*/ 16 w 245"/>
                <a:gd name="T9" fmla="*/ 6 h 171"/>
                <a:gd name="T10" fmla="*/ 11 w 245"/>
                <a:gd name="T11" fmla="*/ 15 h 171"/>
                <a:gd name="T12" fmla="*/ 2 w 245"/>
                <a:gd name="T13" fmla="*/ 23 h 171"/>
                <a:gd name="T14" fmla="*/ 1 w 245"/>
                <a:gd name="T15" fmla="*/ 26 h 171"/>
                <a:gd name="T16" fmla="*/ 0 w 245"/>
                <a:gd name="T17" fmla="*/ 27 h 171"/>
                <a:gd name="T18" fmla="*/ 11 w 245"/>
                <a:gd name="T19" fmla="*/ 31 h 171"/>
                <a:gd name="T20" fmla="*/ 19 w 245"/>
                <a:gd name="T21" fmla="*/ 32 h 171"/>
                <a:gd name="T22" fmla="*/ 48 w 245"/>
                <a:gd name="T23" fmla="*/ 36 h 171"/>
                <a:gd name="T24" fmla="*/ 78 w 245"/>
                <a:gd name="T25" fmla="*/ 40 h 171"/>
                <a:gd name="T26" fmla="*/ 86 w 245"/>
                <a:gd name="T27" fmla="*/ 41 h 171"/>
                <a:gd name="T28" fmla="*/ 150 w 245"/>
                <a:gd name="T29" fmla="*/ 61 h 171"/>
                <a:gd name="T30" fmla="*/ 158 w 245"/>
                <a:gd name="T31" fmla="*/ 63 h 171"/>
                <a:gd name="T32" fmla="*/ 175 w 245"/>
                <a:gd name="T33" fmla="*/ 72 h 171"/>
                <a:gd name="T34" fmla="*/ 180 w 245"/>
                <a:gd name="T35" fmla="*/ 76 h 171"/>
                <a:gd name="T36" fmla="*/ 190 w 245"/>
                <a:gd name="T37" fmla="*/ 83 h 171"/>
                <a:gd name="T38" fmla="*/ 195 w 245"/>
                <a:gd name="T39" fmla="*/ 89 h 171"/>
                <a:gd name="T40" fmla="*/ 195 w 245"/>
                <a:gd name="T41" fmla="*/ 91 h 171"/>
                <a:gd name="T42" fmla="*/ 190 w 245"/>
                <a:gd name="T43" fmla="*/ 98 h 171"/>
                <a:gd name="T44" fmla="*/ 190 w 245"/>
                <a:gd name="T45" fmla="*/ 101 h 171"/>
                <a:gd name="T46" fmla="*/ 190 w 245"/>
                <a:gd name="T47" fmla="*/ 111 h 171"/>
                <a:gd name="T48" fmla="*/ 245 w 245"/>
                <a:gd name="T49" fmla="*/ 156 h 171"/>
                <a:gd name="T50" fmla="*/ 240 w 245"/>
                <a:gd name="T51" fmla="*/ 136 h 171"/>
                <a:gd name="T52" fmla="*/ 220 w 245"/>
                <a:gd name="T53" fmla="*/ 106 h 171"/>
                <a:gd name="T54" fmla="*/ 219 w 245"/>
                <a:gd name="T55" fmla="*/ 101 h 171"/>
                <a:gd name="T56" fmla="*/ 218 w 245"/>
                <a:gd name="T57" fmla="*/ 89 h 171"/>
                <a:gd name="T58" fmla="*/ 215 w 245"/>
                <a:gd name="T59" fmla="*/ 86 h 171"/>
                <a:gd name="T60" fmla="*/ 213 w 245"/>
                <a:gd name="T61" fmla="*/ 83 h 171"/>
                <a:gd name="T62" fmla="*/ 210 w 245"/>
                <a:gd name="T63" fmla="*/ 71 h 171"/>
                <a:gd name="T64" fmla="*/ 208 w 245"/>
                <a:gd name="T65" fmla="*/ 63 h 171"/>
                <a:gd name="T66" fmla="*/ 200 w 245"/>
                <a:gd name="T67" fmla="*/ 56 h 171"/>
                <a:gd name="T68" fmla="*/ 194 w 245"/>
                <a:gd name="T69" fmla="*/ 53 h 171"/>
                <a:gd name="T70" fmla="*/ 188 w 245"/>
                <a:gd name="T71" fmla="*/ 56 h 171"/>
                <a:gd name="T72" fmla="*/ 185 w 245"/>
                <a:gd name="T73" fmla="*/ 56 h 171"/>
                <a:gd name="T74" fmla="*/ 178 w 245"/>
                <a:gd name="T75" fmla="*/ 53 h 171"/>
                <a:gd name="T76" fmla="*/ 155 w 245"/>
                <a:gd name="T77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5" h="171">
                  <a:moveTo>
                    <a:pt x="155" y="31"/>
                  </a:moveTo>
                  <a:lnTo>
                    <a:pt x="61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3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1" y="15"/>
                  </a:lnTo>
                  <a:lnTo>
                    <a:pt x="6" y="21"/>
                  </a:lnTo>
                  <a:lnTo>
                    <a:pt x="2" y="23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9" y="32"/>
                  </a:lnTo>
                  <a:lnTo>
                    <a:pt x="27" y="35"/>
                  </a:lnTo>
                  <a:lnTo>
                    <a:pt x="48" y="36"/>
                  </a:lnTo>
                  <a:lnTo>
                    <a:pt x="70" y="37"/>
                  </a:lnTo>
                  <a:lnTo>
                    <a:pt x="78" y="40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122" y="52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8" y="63"/>
                  </a:lnTo>
                  <a:lnTo>
                    <a:pt x="168" y="67"/>
                  </a:lnTo>
                  <a:lnTo>
                    <a:pt x="175" y="72"/>
                  </a:lnTo>
                  <a:lnTo>
                    <a:pt x="180" y="76"/>
                  </a:lnTo>
                  <a:lnTo>
                    <a:pt x="180" y="76"/>
                  </a:lnTo>
                  <a:lnTo>
                    <a:pt x="184" y="80"/>
                  </a:lnTo>
                  <a:lnTo>
                    <a:pt x="190" y="83"/>
                  </a:lnTo>
                  <a:lnTo>
                    <a:pt x="194" y="88"/>
                  </a:lnTo>
                  <a:lnTo>
                    <a:pt x="195" y="89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91" y="96"/>
                  </a:lnTo>
                  <a:lnTo>
                    <a:pt x="190" y="98"/>
                  </a:lnTo>
                  <a:lnTo>
                    <a:pt x="190" y="101"/>
                  </a:lnTo>
                  <a:lnTo>
                    <a:pt x="190" y="101"/>
                  </a:lnTo>
                  <a:lnTo>
                    <a:pt x="190" y="107"/>
                  </a:lnTo>
                  <a:lnTo>
                    <a:pt x="190" y="111"/>
                  </a:lnTo>
                  <a:lnTo>
                    <a:pt x="210" y="171"/>
                  </a:lnTo>
                  <a:lnTo>
                    <a:pt x="245" y="156"/>
                  </a:lnTo>
                  <a:lnTo>
                    <a:pt x="240" y="136"/>
                  </a:lnTo>
                  <a:lnTo>
                    <a:pt x="240" y="136"/>
                  </a:lnTo>
                  <a:lnTo>
                    <a:pt x="230" y="122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19" y="101"/>
                  </a:lnTo>
                  <a:lnTo>
                    <a:pt x="219" y="96"/>
                  </a:lnTo>
                  <a:lnTo>
                    <a:pt x="218" y="89"/>
                  </a:lnTo>
                  <a:lnTo>
                    <a:pt x="216" y="87"/>
                  </a:lnTo>
                  <a:lnTo>
                    <a:pt x="215" y="86"/>
                  </a:lnTo>
                  <a:lnTo>
                    <a:pt x="215" y="86"/>
                  </a:lnTo>
                  <a:lnTo>
                    <a:pt x="213" y="83"/>
                  </a:lnTo>
                  <a:lnTo>
                    <a:pt x="211" y="80"/>
                  </a:lnTo>
                  <a:lnTo>
                    <a:pt x="210" y="71"/>
                  </a:lnTo>
                  <a:lnTo>
                    <a:pt x="210" y="71"/>
                  </a:lnTo>
                  <a:lnTo>
                    <a:pt x="208" y="63"/>
                  </a:lnTo>
                  <a:lnTo>
                    <a:pt x="205" y="60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194" y="53"/>
                  </a:lnTo>
                  <a:lnTo>
                    <a:pt x="190" y="55"/>
                  </a:lnTo>
                  <a:lnTo>
                    <a:pt x="188" y="56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0" y="55"/>
                  </a:lnTo>
                  <a:lnTo>
                    <a:pt x="178" y="53"/>
                  </a:lnTo>
                  <a:lnTo>
                    <a:pt x="175" y="51"/>
                  </a:lnTo>
                  <a:lnTo>
                    <a:pt x="155" y="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6B33344-4BA7-22EF-5EE3-8977FFF022C4}"/>
              </a:ext>
            </a:extLst>
          </p:cNvPr>
          <p:cNvGrpSpPr/>
          <p:nvPr/>
        </p:nvGrpSpPr>
        <p:grpSpPr>
          <a:xfrm>
            <a:off x="7656695" y="981550"/>
            <a:ext cx="1162297" cy="2442581"/>
            <a:chOff x="201613" y="9525"/>
            <a:chExt cx="1470025" cy="308927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65BD139-655B-3AE5-0EF6-6667582190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613" y="9525"/>
              <a:ext cx="1470025" cy="3089275"/>
            </a:xfrm>
            <a:custGeom>
              <a:avLst/>
              <a:gdLst>
                <a:gd name="T0" fmla="*/ 116 w 926"/>
                <a:gd name="T1" fmla="*/ 460 h 1946"/>
                <a:gd name="T2" fmla="*/ 42 w 926"/>
                <a:gd name="T3" fmla="*/ 549 h 1946"/>
                <a:gd name="T4" fmla="*/ 58 w 926"/>
                <a:gd name="T5" fmla="*/ 821 h 1946"/>
                <a:gd name="T6" fmla="*/ 87 w 926"/>
                <a:gd name="T7" fmla="*/ 1439 h 1946"/>
                <a:gd name="T8" fmla="*/ 65 w 926"/>
                <a:gd name="T9" fmla="*/ 1595 h 1946"/>
                <a:gd name="T10" fmla="*/ 70 w 926"/>
                <a:gd name="T11" fmla="*/ 1885 h 1946"/>
                <a:gd name="T12" fmla="*/ 129 w 926"/>
                <a:gd name="T13" fmla="*/ 1921 h 1946"/>
                <a:gd name="T14" fmla="*/ 260 w 926"/>
                <a:gd name="T15" fmla="*/ 1946 h 1946"/>
                <a:gd name="T16" fmla="*/ 289 w 926"/>
                <a:gd name="T17" fmla="*/ 1920 h 1946"/>
                <a:gd name="T18" fmla="*/ 211 w 926"/>
                <a:gd name="T19" fmla="*/ 1843 h 1946"/>
                <a:gd name="T20" fmla="*/ 299 w 926"/>
                <a:gd name="T21" fmla="*/ 1835 h 1946"/>
                <a:gd name="T22" fmla="*/ 363 w 926"/>
                <a:gd name="T23" fmla="*/ 1815 h 1946"/>
                <a:gd name="T24" fmla="*/ 276 w 926"/>
                <a:gd name="T25" fmla="*/ 1784 h 1946"/>
                <a:gd name="T26" fmla="*/ 220 w 926"/>
                <a:gd name="T27" fmla="*/ 1686 h 1946"/>
                <a:gd name="T28" fmla="*/ 244 w 926"/>
                <a:gd name="T29" fmla="*/ 1464 h 1946"/>
                <a:gd name="T30" fmla="*/ 323 w 926"/>
                <a:gd name="T31" fmla="*/ 882 h 1946"/>
                <a:gd name="T32" fmla="*/ 343 w 926"/>
                <a:gd name="T33" fmla="*/ 827 h 1946"/>
                <a:gd name="T34" fmla="*/ 468 w 926"/>
                <a:gd name="T35" fmla="*/ 827 h 1946"/>
                <a:gd name="T36" fmla="*/ 510 w 926"/>
                <a:gd name="T37" fmla="*/ 851 h 1946"/>
                <a:gd name="T38" fmla="*/ 550 w 926"/>
                <a:gd name="T39" fmla="*/ 850 h 1946"/>
                <a:gd name="T40" fmla="*/ 577 w 926"/>
                <a:gd name="T41" fmla="*/ 842 h 1946"/>
                <a:gd name="T42" fmla="*/ 615 w 926"/>
                <a:gd name="T43" fmla="*/ 831 h 1946"/>
                <a:gd name="T44" fmla="*/ 647 w 926"/>
                <a:gd name="T45" fmla="*/ 851 h 1946"/>
                <a:gd name="T46" fmla="*/ 712 w 926"/>
                <a:gd name="T47" fmla="*/ 921 h 1946"/>
                <a:gd name="T48" fmla="*/ 916 w 926"/>
                <a:gd name="T49" fmla="*/ 892 h 1946"/>
                <a:gd name="T50" fmla="*/ 861 w 926"/>
                <a:gd name="T51" fmla="*/ 797 h 1946"/>
                <a:gd name="T52" fmla="*/ 836 w 926"/>
                <a:gd name="T53" fmla="*/ 752 h 1946"/>
                <a:gd name="T54" fmla="*/ 652 w 926"/>
                <a:gd name="T55" fmla="*/ 742 h 1946"/>
                <a:gd name="T56" fmla="*/ 629 w 926"/>
                <a:gd name="T57" fmla="*/ 704 h 1946"/>
                <a:gd name="T58" fmla="*/ 532 w 926"/>
                <a:gd name="T59" fmla="*/ 669 h 1946"/>
                <a:gd name="T60" fmla="*/ 313 w 926"/>
                <a:gd name="T61" fmla="*/ 588 h 1946"/>
                <a:gd name="T62" fmla="*/ 326 w 926"/>
                <a:gd name="T63" fmla="*/ 569 h 1946"/>
                <a:gd name="T64" fmla="*/ 301 w 926"/>
                <a:gd name="T65" fmla="*/ 527 h 1946"/>
                <a:gd name="T66" fmla="*/ 271 w 926"/>
                <a:gd name="T67" fmla="*/ 512 h 1946"/>
                <a:gd name="T68" fmla="*/ 269 w 926"/>
                <a:gd name="T69" fmla="*/ 488 h 1946"/>
                <a:gd name="T70" fmla="*/ 322 w 926"/>
                <a:gd name="T71" fmla="*/ 490 h 1946"/>
                <a:gd name="T72" fmla="*/ 358 w 926"/>
                <a:gd name="T73" fmla="*/ 443 h 1946"/>
                <a:gd name="T74" fmla="*/ 366 w 926"/>
                <a:gd name="T75" fmla="*/ 421 h 1946"/>
                <a:gd name="T76" fmla="*/ 369 w 926"/>
                <a:gd name="T77" fmla="*/ 381 h 1946"/>
                <a:gd name="T78" fmla="*/ 389 w 926"/>
                <a:gd name="T79" fmla="*/ 295 h 1946"/>
                <a:gd name="T80" fmla="*/ 378 w 926"/>
                <a:gd name="T81" fmla="*/ 231 h 1946"/>
                <a:gd name="T82" fmla="*/ 317 w 926"/>
                <a:gd name="T83" fmla="*/ 111 h 1946"/>
                <a:gd name="T84" fmla="*/ 244 w 926"/>
                <a:gd name="T85" fmla="*/ 0 h 1946"/>
                <a:gd name="T86" fmla="*/ 179 w 926"/>
                <a:gd name="T87" fmla="*/ 29 h 1946"/>
                <a:gd name="T88" fmla="*/ 133 w 926"/>
                <a:gd name="T89" fmla="*/ 46 h 1946"/>
                <a:gd name="T90" fmla="*/ 93 w 926"/>
                <a:gd name="T91" fmla="*/ 89 h 1946"/>
                <a:gd name="T92" fmla="*/ 132 w 926"/>
                <a:gd name="T93" fmla="*/ 218 h 1946"/>
                <a:gd name="T94" fmla="*/ 139 w 926"/>
                <a:gd name="T95" fmla="*/ 283 h 1946"/>
                <a:gd name="T96" fmla="*/ 154 w 926"/>
                <a:gd name="T97" fmla="*/ 398 h 1946"/>
                <a:gd name="T98" fmla="*/ 664 w 926"/>
                <a:gd name="T99" fmla="*/ 796 h 1946"/>
                <a:gd name="T100" fmla="*/ 677 w 926"/>
                <a:gd name="T101" fmla="*/ 827 h 1946"/>
                <a:gd name="T102" fmla="*/ 623 w 926"/>
                <a:gd name="T103" fmla="*/ 815 h 1946"/>
                <a:gd name="T104" fmla="*/ 565 w 926"/>
                <a:gd name="T105" fmla="*/ 791 h 1946"/>
                <a:gd name="T106" fmla="*/ 517 w 926"/>
                <a:gd name="T107" fmla="*/ 765 h 1946"/>
                <a:gd name="T108" fmla="*/ 466 w 926"/>
                <a:gd name="T109" fmla="*/ 763 h 1946"/>
                <a:gd name="T110" fmla="*/ 537 w 926"/>
                <a:gd name="T111" fmla="*/ 732 h 1946"/>
                <a:gd name="T112" fmla="*/ 552 w 926"/>
                <a:gd name="T113" fmla="*/ 762 h 1946"/>
                <a:gd name="T114" fmla="*/ 587 w 926"/>
                <a:gd name="T115" fmla="*/ 777 h 1946"/>
                <a:gd name="T116" fmla="*/ 622 w 926"/>
                <a:gd name="T117" fmla="*/ 778 h 1946"/>
                <a:gd name="T118" fmla="*/ 646 w 926"/>
                <a:gd name="T119" fmla="*/ 781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6" h="1946">
                  <a:moveTo>
                    <a:pt x="154" y="398"/>
                  </a:moveTo>
                  <a:lnTo>
                    <a:pt x="154" y="398"/>
                  </a:lnTo>
                  <a:lnTo>
                    <a:pt x="152" y="418"/>
                  </a:lnTo>
                  <a:lnTo>
                    <a:pt x="148" y="433"/>
                  </a:lnTo>
                  <a:lnTo>
                    <a:pt x="147" y="439"/>
                  </a:lnTo>
                  <a:lnTo>
                    <a:pt x="144" y="443"/>
                  </a:lnTo>
                  <a:lnTo>
                    <a:pt x="144" y="443"/>
                  </a:lnTo>
                  <a:lnTo>
                    <a:pt x="134" y="450"/>
                  </a:lnTo>
                  <a:lnTo>
                    <a:pt x="116" y="460"/>
                  </a:lnTo>
                  <a:lnTo>
                    <a:pt x="96" y="474"/>
                  </a:lnTo>
                  <a:lnTo>
                    <a:pt x="87" y="480"/>
                  </a:lnTo>
                  <a:lnTo>
                    <a:pt x="80" y="488"/>
                  </a:lnTo>
                  <a:lnTo>
                    <a:pt x="80" y="488"/>
                  </a:lnTo>
                  <a:lnTo>
                    <a:pt x="73" y="497"/>
                  </a:lnTo>
                  <a:lnTo>
                    <a:pt x="66" y="507"/>
                  </a:lnTo>
                  <a:lnTo>
                    <a:pt x="57" y="520"/>
                  </a:lnTo>
                  <a:lnTo>
                    <a:pt x="50" y="534"/>
                  </a:lnTo>
                  <a:lnTo>
                    <a:pt x="42" y="549"/>
                  </a:lnTo>
                  <a:lnTo>
                    <a:pt x="37" y="564"/>
                  </a:lnTo>
                  <a:lnTo>
                    <a:pt x="32" y="579"/>
                  </a:lnTo>
                  <a:lnTo>
                    <a:pt x="30" y="593"/>
                  </a:lnTo>
                  <a:lnTo>
                    <a:pt x="30" y="593"/>
                  </a:lnTo>
                  <a:lnTo>
                    <a:pt x="30" y="601"/>
                  </a:lnTo>
                  <a:lnTo>
                    <a:pt x="30" y="614"/>
                  </a:lnTo>
                  <a:lnTo>
                    <a:pt x="34" y="649"/>
                  </a:lnTo>
                  <a:lnTo>
                    <a:pt x="46" y="737"/>
                  </a:lnTo>
                  <a:lnTo>
                    <a:pt x="58" y="821"/>
                  </a:lnTo>
                  <a:lnTo>
                    <a:pt x="65" y="857"/>
                  </a:lnTo>
                  <a:lnTo>
                    <a:pt x="0" y="1151"/>
                  </a:lnTo>
                  <a:lnTo>
                    <a:pt x="45" y="1166"/>
                  </a:lnTo>
                  <a:lnTo>
                    <a:pt x="45" y="1166"/>
                  </a:lnTo>
                  <a:lnTo>
                    <a:pt x="67" y="1290"/>
                  </a:lnTo>
                  <a:lnTo>
                    <a:pt x="82" y="1377"/>
                  </a:lnTo>
                  <a:lnTo>
                    <a:pt x="90" y="1421"/>
                  </a:lnTo>
                  <a:lnTo>
                    <a:pt x="90" y="1421"/>
                  </a:lnTo>
                  <a:lnTo>
                    <a:pt x="87" y="1439"/>
                  </a:lnTo>
                  <a:lnTo>
                    <a:pt x="80" y="1473"/>
                  </a:lnTo>
                  <a:lnTo>
                    <a:pt x="73" y="1508"/>
                  </a:lnTo>
                  <a:lnTo>
                    <a:pt x="70" y="1530"/>
                  </a:lnTo>
                  <a:lnTo>
                    <a:pt x="70" y="1530"/>
                  </a:lnTo>
                  <a:lnTo>
                    <a:pt x="66" y="1564"/>
                  </a:lnTo>
                  <a:lnTo>
                    <a:pt x="63" y="1582"/>
                  </a:lnTo>
                  <a:lnTo>
                    <a:pt x="63" y="1589"/>
                  </a:lnTo>
                  <a:lnTo>
                    <a:pt x="65" y="1595"/>
                  </a:lnTo>
                  <a:lnTo>
                    <a:pt x="65" y="1595"/>
                  </a:lnTo>
                  <a:lnTo>
                    <a:pt x="70" y="1630"/>
                  </a:lnTo>
                  <a:lnTo>
                    <a:pt x="76" y="1693"/>
                  </a:lnTo>
                  <a:lnTo>
                    <a:pt x="85" y="1780"/>
                  </a:lnTo>
                  <a:lnTo>
                    <a:pt x="85" y="1820"/>
                  </a:lnTo>
                  <a:lnTo>
                    <a:pt x="85" y="1820"/>
                  </a:lnTo>
                  <a:lnTo>
                    <a:pt x="77" y="1850"/>
                  </a:lnTo>
                  <a:lnTo>
                    <a:pt x="71" y="1872"/>
                  </a:lnTo>
                  <a:lnTo>
                    <a:pt x="70" y="1881"/>
                  </a:lnTo>
                  <a:lnTo>
                    <a:pt x="70" y="1885"/>
                  </a:lnTo>
                  <a:lnTo>
                    <a:pt x="70" y="1885"/>
                  </a:lnTo>
                  <a:lnTo>
                    <a:pt x="75" y="1896"/>
                  </a:lnTo>
                  <a:lnTo>
                    <a:pt x="80" y="1905"/>
                  </a:lnTo>
                  <a:lnTo>
                    <a:pt x="100" y="1905"/>
                  </a:lnTo>
                  <a:lnTo>
                    <a:pt x="109" y="1905"/>
                  </a:lnTo>
                  <a:lnTo>
                    <a:pt x="119" y="1915"/>
                  </a:lnTo>
                  <a:lnTo>
                    <a:pt x="119" y="1915"/>
                  </a:lnTo>
                  <a:lnTo>
                    <a:pt x="124" y="1918"/>
                  </a:lnTo>
                  <a:lnTo>
                    <a:pt x="129" y="1921"/>
                  </a:lnTo>
                  <a:lnTo>
                    <a:pt x="141" y="1926"/>
                  </a:lnTo>
                  <a:lnTo>
                    <a:pt x="154" y="1930"/>
                  </a:lnTo>
                  <a:lnTo>
                    <a:pt x="154" y="1930"/>
                  </a:lnTo>
                  <a:lnTo>
                    <a:pt x="169" y="1933"/>
                  </a:lnTo>
                  <a:lnTo>
                    <a:pt x="202" y="1939"/>
                  </a:lnTo>
                  <a:lnTo>
                    <a:pt x="221" y="1943"/>
                  </a:lnTo>
                  <a:lnTo>
                    <a:pt x="239" y="1944"/>
                  </a:lnTo>
                  <a:lnTo>
                    <a:pt x="254" y="1946"/>
                  </a:lnTo>
                  <a:lnTo>
                    <a:pt x="260" y="1946"/>
                  </a:lnTo>
                  <a:lnTo>
                    <a:pt x="264" y="1944"/>
                  </a:lnTo>
                  <a:lnTo>
                    <a:pt x="264" y="1944"/>
                  </a:lnTo>
                  <a:lnTo>
                    <a:pt x="276" y="1938"/>
                  </a:lnTo>
                  <a:lnTo>
                    <a:pt x="286" y="1932"/>
                  </a:lnTo>
                  <a:lnTo>
                    <a:pt x="289" y="1928"/>
                  </a:lnTo>
                  <a:lnTo>
                    <a:pt x="290" y="1925"/>
                  </a:lnTo>
                  <a:lnTo>
                    <a:pt x="290" y="1922"/>
                  </a:lnTo>
                  <a:lnTo>
                    <a:pt x="289" y="1920"/>
                  </a:lnTo>
                  <a:lnTo>
                    <a:pt x="289" y="1920"/>
                  </a:lnTo>
                  <a:lnTo>
                    <a:pt x="285" y="1916"/>
                  </a:lnTo>
                  <a:lnTo>
                    <a:pt x="280" y="1911"/>
                  </a:lnTo>
                  <a:lnTo>
                    <a:pt x="274" y="1903"/>
                  </a:lnTo>
                  <a:lnTo>
                    <a:pt x="264" y="1895"/>
                  </a:lnTo>
                  <a:lnTo>
                    <a:pt x="264" y="1895"/>
                  </a:lnTo>
                  <a:lnTo>
                    <a:pt x="249" y="1881"/>
                  </a:lnTo>
                  <a:lnTo>
                    <a:pt x="231" y="1865"/>
                  </a:lnTo>
                  <a:lnTo>
                    <a:pt x="216" y="1850"/>
                  </a:lnTo>
                  <a:lnTo>
                    <a:pt x="211" y="1843"/>
                  </a:lnTo>
                  <a:lnTo>
                    <a:pt x="209" y="1840"/>
                  </a:lnTo>
                  <a:lnTo>
                    <a:pt x="209" y="1840"/>
                  </a:lnTo>
                  <a:lnTo>
                    <a:pt x="209" y="1838"/>
                  </a:lnTo>
                  <a:lnTo>
                    <a:pt x="210" y="1837"/>
                  </a:lnTo>
                  <a:lnTo>
                    <a:pt x="214" y="1836"/>
                  </a:lnTo>
                  <a:lnTo>
                    <a:pt x="229" y="1835"/>
                  </a:lnTo>
                  <a:lnTo>
                    <a:pt x="249" y="1835"/>
                  </a:lnTo>
                  <a:lnTo>
                    <a:pt x="299" y="1835"/>
                  </a:lnTo>
                  <a:lnTo>
                    <a:pt x="299" y="1835"/>
                  </a:lnTo>
                  <a:lnTo>
                    <a:pt x="315" y="1835"/>
                  </a:lnTo>
                  <a:lnTo>
                    <a:pt x="336" y="1833"/>
                  </a:lnTo>
                  <a:lnTo>
                    <a:pt x="346" y="1833"/>
                  </a:lnTo>
                  <a:lnTo>
                    <a:pt x="355" y="1831"/>
                  </a:lnTo>
                  <a:lnTo>
                    <a:pt x="361" y="1829"/>
                  </a:lnTo>
                  <a:lnTo>
                    <a:pt x="362" y="1827"/>
                  </a:lnTo>
                  <a:lnTo>
                    <a:pt x="363" y="1825"/>
                  </a:lnTo>
                  <a:lnTo>
                    <a:pt x="363" y="1825"/>
                  </a:lnTo>
                  <a:lnTo>
                    <a:pt x="363" y="1815"/>
                  </a:lnTo>
                  <a:lnTo>
                    <a:pt x="363" y="1810"/>
                  </a:lnTo>
                  <a:lnTo>
                    <a:pt x="363" y="1810"/>
                  </a:lnTo>
                  <a:lnTo>
                    <a:pt x="363" y="1807"/>
                  </a:lnTo>
                  <a:lnTo>
                    <a:pt x="360" y="1806"/>
                  </a:lnTo>
                  <a:lnTo>
                    <a:pt x="351" y="1805"/>
                  </a:lnTo>
                  <a:lnTo>
                    <a:pt x="333" y="1800"/>
                  </a:lnTo>
                  <a:lnTo>
                    <a:pt x="333" y="1800"/>
                  </a:lnTo>
                  <a:lnTo>
                    <a:pt x="292" y="1789"/>
                  </a:lnTo>
                  <a:lnTo>
                    <a:pt x="276" y="1784"/>
                  </a:lnTo>
                  <a:lnTo>
                    <a:pt x="271" y="1782"/>
                  </a:lnTo>
                  <a:lnTo>
                    <a:pt x="269" y="1780"/>
                  </a:lnTo>
                  <a:lnTo>
                    <a:pt x="269" y="1780"/>
                  </a:lnTo>
                  <a:lnTo>
                    <a:pt x="229" y="1735"/>
                  </a:lnTo>
                  <a:lnTo>
                    <a:pt x="229" y="1735"/>
                  </a:lnTo>
                  <a:lnTo>
                    <a:pt x="228" y="1725"/>
                  </a:lnTo>
                  <a:lnTo>
                    <a:pt x="224" y="1705"/>
                  </a:lnTo>
                  <a:lnTo>
                    <a:pt x="224" y="1705"/>
                  </a:lnTo>
                  <a:lnTo>
                    <a:pt x="220" y="1686"/>
                  </a:lnTo>
                  <a:lnTo>
                    <a:pt x="219" y="1678"/>
                  </a:lnTo>
                  <a:lnTo>
                    <a:pt x="219" y="1665"/>
                  </a:lnTo>
                  <a:lnTo>
                    <a:pt x="219" y="1665"/>
                  </a:lnTo>
                  <a:lnTo>
                    <a:pt x="221" y="1593"/>
                  </a:lnTo>
                  <a:lnTo>
                    <a:pt x="224" y="1525"/>
                  </a:lnTo>
                  <a:lnTo>
                    <a:pt x="224" y="1525"/>
                  </a:lnTo>
                  <a:lnTo>
                    <a:pt x="225" y="1517"/>
                  </a:lnTo>
                  <a:lnTo>
                    <a:pt x="230" y="1502"/>
                  </a:lnTo>
                  <a:lnTo>
                    <a:pt x="244" y="1464"/>
                  </a:lnTo>
                  <a:lnTo>
                    <a:pt x="264" y="1416"/>
                  </a:lnTo>
                  <a:lnTo>
                    <a:pt x="264" y="1416"/>
                  </a:lnTo>
                  <a:lnTo>
                    <a:pt x="274" y="1382"/>
                  </a:lnTo>
                  <a:lnTo>
                    <a:pt x="284" y="1341"/>
                  </a:lnTo>
                  <a:lnTo>
                    <a:pt x="284" y="1341"/>
                  </a:lnTo>
                  <a:lnTo>
                    <a:pt x="291" y="1250"/>
                  </a:lnTo>
                  <a:lnTo>
                    <a:pt x="299" y="1166"/>
                  </a:lnTo>
                  <a:lnTo>
                    <a:pt x="338" y="1161"/>
                  </a:lnTo>
                  <a:lnTo>
                    <a:pt x="323" y="882"/>
                  </a:lnTo>
                  <a:lnTo>
                    <a:pt x="323" y="882"/>
                  </a:lnTo>
                  <a:lnTo>
                    <a:pt x="328" y="850"/>
                  </a:lnTo>
                  <a:lnTo>
                    <a:pt x="331" y="830"/>
                  </a:lnTo>
                  <a:lnTo>
                    <a:pt x="332" y="823"/>
                  </a:lnTo>
                  <a:lnTo>
                    <a:pt x="333" y="822"/>
                  </a:lnTo>
                  <a:lnTo>
                    <a:pt x="333" y="822"/>
                  </a:lnTo>
                  <a:lnTo>
                    <a:pt x="333" y="822"/>
                  </a:lnTo>
                  <a:lnTo>
                    <a:pt x="336" y="825"/>
                  </a:lnTo>
                  <a:lnTo>
                    <a:pt x="343" y="827"/>
                  </a:lnTo>
                  <a:lnTo>
                    <a:pt x="366" y="835"/>
                  </a:lnTo>
                  <a:lnTo>
                    <a:pt x="392" y="842"/>
                  </a:lnTo>
                  <a:lnTo>
                    <a:pt x="413" y="847"/>
                  </a:lnTo>
                  <a:lnTo>
                    <a:pt x="413" y="847"/>
                  </a:lnTo>
                  <a:lnTo>
                    <a:pt x="422" y="848"/>
                  </a:lnTo>
                  <a:lnTo>
                    <a:pt x="430" y="848"/>
                  </a:lnTo>
                  <a:lnTo>
                    <a:pt x="445" y="846"/>
                  </a:lnTo>
                  <a:lnTo>
                    <a:pt x="463" y="842"/>
                  </a:lnTo>
                  <a:lnTo>
                    <a:pt x="468" y="827"/>
                  </a:lnTo>
                  <a:lnTo>
                    <a:pt x="483" y="827"/>
                  </a:lnTo>
                  <a:lnTo>
                    <a:pt x="483" y="827"/>
                  </a:lnTo>
                  <a:lnTo>
                    <a:pt x="498" y="837"/>
                  </a:lnTo>
                  <a:lnTo>
                    <a:pt x="498" y="837"/>
                  </a:lnTo>
                  <a:lnTo>
                    <a:pt x="500" y="840"/>
                  </a:lnTo>
                  <a:lnTo>
                    <a:pt x="503" y="842"/>
                  </a:lnTo>
                  <a:lnTo>
                    <a:pt x="506" y="847"/>
                  </a:lnTo>
                  <a:lnTo>
                    <a:pt x="508" y="848"/>
                  </a:lnTo>
                  <a:lnTo>
                    <a:pt x="510" y="851"/>
                  </a:lnTo>
                  <a:lnTo>
                    <a:pt x="514" y="852"/>
                  </a:lnTo>
                  <a:lnTo>
                    <a:pt x="517" y="852"/>
                  </a:lnTo>
                  <a:lnTo>
                    <a:pt x="517" y="852"/>
                  </a:lnTo>
                  <a:lnTo>
                    <a:pt x="525" y="852"/>
                  </a:lnTo>
                  <a:lnTo>
                    <a:pt x="531" y="853"/>
                  </a:lnTo>
                  <a:lnTo>
                    <a:pt x="536" y="853"/>
                  </a:lnTo>
                  <a:lnTo>
                    <a:pt x="542" y="852"/>
                  </a:lnTo>
                  <a:lnTo>
                    <a:pt x="542" y="852"/>
                  </a:lnTo>
                  <a:lnTo>
                    <a:pt x="550" y="850"/>
                  </a:lnTo>
                  <a:lnTo>
                    <a:pt x="555" y="850"/>
                  </a:lnTo>
                  <a:lnTo>
                    <a:pt x="559" y="850"/>
                  </a:lnTo>
                  <a:lnTo>
                    <a:pt x="562" y="847"/>
                  </a:lnTo>
                  <a:lnTo>
                    <a:pt x="562" y="847"/>
                  </a:lnTo>
                  <a:lnTo>
                    <a:pt x="567" y="845"/>
                  </a:lnTo>
                  <a:lnTo>
                    <a:pt x="572" y="845"/>
                  </a:lnTo>
                  <a:lnTo>
                    <a:pt x="575" y="843"/>
                  </a:lnTo>
                  <a:lnTo>
                    <a:pt x="577" y="842"/>
                  </a:lnTo>
                  <a:lnTo>
                    <a:pt x="577" y="842"/>
                  </a:lnTo>
                  <a:lnTo>
                    <a:pt x="580" y="838"/>
                  </a:lnTo>
                  <a:lnTo>
                    <a:pt x="582" y="837"/>
                  </a:lnTo>
                  <a:lnTo>
                    <a:pt x="582" y="837"/>
                  </a:lnTo>
                  <a:lnTo>
                    <a:pt x="587" y="836"/>
                  </a:lnTo>
                  <a:lnTo>
                    <a:pt x="597" y="835"/>
                  </a:lnTo>
                  <a:lnTo>
                    <a:pt x="607" y="833"/>
                  </a:lnTo>
                  <a:lnTo>
                    <a:pt x="612" y="832"/>
                  </a:lnTo>
                  <a:lnTo>
                    <a:pt x="612" y="832"/>
                  </a:lnTo>
                  <a:lnTo>
                    <a:pt x="615" y="831"/>
                  </a:lnTo>
                  <a:lnTo>
                    <a:pt x="619" y="831"/>
                  </a:lnTo>
                  <a:lnTo>
                    <a:pt x="627" y="832"/>
                  </a:lnTo>
                  <a:lnTo>
                    <a:pt x="627" y="832"/>
                  </a:lnTo>
                  <a:lnTo>
                    <a:pt x="639" y="840"/>
                  </a:lnTo>
                  <a:lnTo>
                    <a:pt x="644" y="843"/>
                  </a:lnTo>
                  <a:lnTo>
                    <a:pt x="647" y="846"/>
                  </a:lnTo>
                  <a:lnTo>
                    <a:pt x="647" y="847"/>
                  </a:lnTo>
                  <a:lnTo>
                    <a:pt x="647" y="847"/>
                  </a:lnTo>
                  <a:lnTo>
                    <a:pt x="647" y="851"/>
                  </a:lnTo>
                  <a:lnTo>
                    <a:pt x="649" y="858"/>
                  </a:lnTo>
                  <a:lnTo>
                    <a:pt x="658" y="881"/>
                  </a:lnTo>
                  <a:lnTo>
                    <a:pt x="668" y="903"/>
                  </a:lnTo>
                  <a:lnTo>
                    <a:pt x="673" y="912"/>
                  </a:lnTo>
                  <a:lnTo>
                    <a:pt x="677" y="917"/>
                  </a:lnTo>
                  <a:lnTo>
                    <a:pt x="677" y="917"/>
                  </a:lnTo>
                  <a:lnTo>
                    <a:pt x="680" y="918"/>
                  </a:lnTo>
                  <a:lnTo>
                    <a:pt x="688" y="919"/>
                  </a:lnTo>
                  <a:lnTo>
                    <a:pt x="712" y="921"/>
                  </a:lnTo>
                  <a:lnTo>
                    <a:pt x="781" y="922"/>
                  </a:lnTo>
                  <a:lnTo>
                    <a:pt x="852" y="921"/>
                  </a:lnTo>
                  <a:lnTo>
                    <a:pt x="877" y="919"/>
                  </a:lnTo>
                  <a:lnTo>
                    <a:pt x="891" y="917"/>
                  </a:lnTo>
                  <a:lnTo>
                    <a:pt x="891" y="917"/>
                  </a:lnTo>
                  <a:lnTo>
                    <a:pt x="901" y="912"/>
                  </a:lnTo>
                  <a:lnTo>
                    <a:pt x="908" y="907"/>
                  </a:lnTo>
                  <a:lnTo>
                    <a:pt x="913" y="901"/>
                  </a:lnTo>
                  <a:lnTo>
                    <a:pt x="916" y="892"/>
                  </a:lnTo>
                  <a:lnTo>
                    <a:pt x="926" y="837"/>
                  </a:lnTo>
                  <a:lnTo>
                    <a:pt x="836" y="837"/>
                  </a:lnTo>
                  <a:lnTo>
                    <a:pt x="836" y="837"/>
                  </a:lnTo>
                  <a:lnTo>
                    <a:pt x="840" y="835"/>
                  </a:lnTo>
                  <a:lnTo>
                    <a:pt x="847" y="826"/>
                  </a:lnTo>
                  <a:lnTo>
                    <a:pt x="851" y="821"/>
                  </a:lnTo>
                  <a:lnTo>
                    <a:pt x="856" y="813"/>
                  </a:lnTo>
                  <a:lnTo>
                    <a:pt x="858" y="806"/>
                  </a:lnTo>
                  <a:lnTo>
                    <a:pt x="861" y="797"/>
                  </a:lnTo>
                  <a:lnTo>
                    <a:pt x="861" y="797"/>
                  </a:lnTo>
                  <a:lnTo>
                    <a:pt x="862" y="788"/>
                  </a:lnTo>
                  <a:lnTo>
                    <a:pt x="862" y="780"/>
                  </a:lnTo>
                  <a:lnTo>
                    <a:pt x="861" y="772"/>
                  </a:lnTo>
                  <a:lnTo>
                    <a:pt x="858" y="765"/>
                  </a:lnTo>
                  <a:lnTo>
                    <a:pt x="855" y="760"/>
                  </a:lnTo>
                  <a:lnTo>
                    <a:pt x="850" y="756"/>
                  </a:lnTo>
                  <a:lnTo>
                    <a:pt x="843" y="753"/>
                  </a:lnTo>
                  <a:lnTo>
                    <a:pt x="836" y="752"/>
                  </a:lnTo>
                  <a:lnTo>
                    <a:pt x="836" y="752"/>
                  </a:lnTo>
                  <a:lnTo>
                    <a:pt x="827" y="753"/>
                  </a:lnTo>
                  <a:lnTo>
                    <a:pt x="819" y="757"/>
                  </a:lnTo>
                  <a:lnTo>
                    <a:pt x="809" y="763"/>
                  </a:lnTo>
                  <a:lnTo>
                    <a:pt x="800" y="770"/>
                  </a:lnTo>
                  <a:lnTo>
                    <a:pt x="786" y="782"/>
                  </a:lnTo>
                  <a:lnTo>
                    <a:pt x="781" y="787"/>
                  </a:lnTo>
                  <a:lnTo>
                    <a:pt x="652" y="742"/>
                  </a:lnTo>
                  <a:lnTo>
                    <a:pt x="652" y="742"/>
                  </a:lnTo>
                  <a:lnTo>
                    <a:pt x="653" y="741"/>
                  </a:lnTo>
                  <a:lnTo>
                    <a:pt x="654" y="740"/>
                  </a:lnTo>
                  <a:lnTo>
                    <a:pt x="654" y="739"/>
                  </a:lnTo>
                  <a:lnTo>
                    <a:pt x="654" y="735"/>
                  </a:lnTo>
                  <a:lnTo>
                    <a:pt x="652" y="731"/>
                  </a:lnTo>
                  <a:lnTo>
                    <a:pt x="648" y="725"/>
                  </a:lnTo>
                  <a:lnTo>
                    <a:pt x="642" y="717"/>
                  </a:lnTo>
                  <a:lnTo>
                    <a:pt x="642" y="717"/>
                  </a:lnTo>
                  <a:lnTo>
                    <a:pt x="629" y="704"/>
                  </a:lnTo>
                  <a:lnTo>
                    <a:pt x="619" y="694"/>
                  </a:lnTo>
                  <a:lnTo>
                    <a:pt x="611" y="687"/>
                  </a:lnTo>
                  <a:lnTo>
                    <a:pt x="597" y="682"/>
                  </a:lnTo>
                  <a:lnTo>
                    <a:pt x="597" y="682"/>
                  </a:lnTo>
                  <a:lnTo>
                    <a:pt x="582" y="677"/>
                  </a:lnTo>
                  <a:lnTo>
                    <a:pt x="570" y="675"/>
                  </a:lnTo>
                  <a:lnTo>
                    <a:pt x="547" y="672"/>
                  </a:lnTo>
                  <a:lnTo>
                    <a:pt x="547" y="672"/>
                  </a:lnTo>
                  <a:lnTo>
                    <a:pt x="532" y="669"/>
                  </a:lnTo>
                  <a:lnTo>
                    <a:pt x="527" y="667"/>
                  </a:lnTo>
                  <a:lnTo>
                    <a:pt x="527" y="657"/>
                  </a:lnTo>
                  <a:lnTo>
                    <a:pt x="527" y="657"/>
                  </a:lnTo>
                  <a:lnTo>
                    <a:pt x="333" y="628"/>
                  </a:lnTo>
                  <a:lnTo>
                    <a:pt x="333" y="628"/>
                  </a:lnTo>
                  <a:lnTo>
                    <a:pt x="332" y="626"/>
                  </a:lnTo>
                  <a:lnTo>
                    <a:pt x="330" y="621"/>
                  </a:lnTo>
                  <a:lnTo>
                    <a:pt x="322" y="608"/>
                  </a:lnTo>
                  <a:lnTo>
                    <a:pt x="313" y="588"/>
                  </a:lnTo>
                  <a:lnTo>
                    <a:pt x="313" y="588"/>
                  </a:lnTo>
                  <a:lnTo>
                    <a:pt x="320" y="584"/>
                  </a:lnTo>
                  <a:lnTo>
                    <a:pt x="323" y="581"/>
                  </a:lnTo>
                  <a:lnTo>
                    <a:pt x="323" y="579"/>
                  </a:lnTo>
                  <a:lnTo>
                    <a:pt x="323" y="578"/>
                  </a:lnTo>
                  <a:lnTo>
                    <a:pt x="323" y="578"/>
                  </a:lnTo>
                  <a:lnTo>
                    <a:pt x="323" y="575"/>
                  </a:lnTo>
                  <a:lnTo>
                    <a:pt x="323" y="574"/>
                  </a:lnTo>
                  <a:lnTo>
                    <a:pt x="326" y="569"/>
                  </a:lnTo>
                  <a:lnTo>
                    <a:pt x="327" y="566"/>
                  </a:lnTo>
                  <a:lnTo>
                    <a:pt x="327" y="564"/>
                  </a:lnTo>
                  <a:lnTo>
                    <a:pt x="326" y="561"/>
                  </a:lnTo>
                  <a:lnTo>
                    <a:pt x="323" y="558"/>
                  </a:lnTo>
                  <a:lnTo>
                    <a:pt x="304" y="538"/>
                  </a:lnTo>
                  <a:lnTo>
                    <a:pt x="304" y="528"/>
                  </a:lnTo>
                  <a:lnTo>
                    <a:pt x="304" y="528"/>
                  </a:lnTo>
                  <a:lnTo>
                    <a:pt x="304" y="527"/>
                  </a:lnTo>
                  <a:lnTo>
                    <a:pt x="301" y="527"/>
                  </a:lnTo>
                  <a:lnTo>
                    <a:pt x="297" y="525"/>
                  </a:lnTo>
                  <a:lnTo>
                    <a:pt x="292" y="524"/>
                  </a:lnTo>
                  <a:lnTo>
                    <a:pt x="289" y="523"/>
                  </a:lnTo>
                  <a:lnTo>
                    <a:pt x="289" y="523"/>
                  </a:lnTo>
                  <a:lnTo>
                    <a:pt x="281" y="518"/>
                  </a:lnTo>
                  <a:lnTo>
                    <a:pt x="276" y="515"/>
                  </a:lnTo>
                  <a:lnTo>
                    <a:pt x="274" y="513"/>
                  </a:lnTo>
                  <a:lnTo>
                    <a:pt x="274" y="513"/>
                  </a:lnTo>
                  <a:lnTo>
                    <a:pt x="271" y="512"/>
                  </a:lnTo>
                  <a:lnTo>
                    <a:pt x="265" y="509"/>
                  </a:lnTo>
                  <a:lnTo>
                    <a:pt x="260" y="507"/>
                  </a:lnTo>
                  <a:lnTo>
                    <a:pt x="259" y="505"/>
                  </a:lnTo>
                  <a:lnTo>
                    <a:pt x="259" y="503"/>
                  </a:lnTo>
                  <a:lnTo>
                    <a:pt x="259" y="503"/>
                  </a:lnTo>
                  <a:lnTo>
                    <a:pt x="261" y="498"/>
                  </a:lnTo>
                  <a:lnTo>
                    <a:pt x="264" y="493"/>
                  </a:lnTo>
                  <a:lnTo>
                    <a:pt x="269" y="488"/>
                  </a:lnTo>
                  <a:lnTo>
                    <a:pt x="269" y="488"/>
                  </a:lnTo>
                  <a:lnTo>
                    <a:pt x="276" y="490"/>
                  </a:lnTo>
                  <a:lnTo>
                    <a:pt x="291" y="495"/>
                  </a:lnTo>
                  <a:lnTo>
                    <a:pt x="300" y="498"/>
                  </a:lnTo>
                  <a:lnTo>
                    <a:pt x="309" y="499"/>
                  </a:lnTo>
                  <a:lnTo>
                    <a:pt x="315" y="499"/>
                  </a:lnTo>
                  <a:lnTo>
                    <a:pt x="317" y="499"/>
                  </a:lnTo>
                  <a:lnTo>
                    <a:pt x="318" y="498"/>
                  </a:lnTo>
                  <a:lnTo>
                    <a:pt x="318" y="498"/>
                  </a:lnTo>
                  <a:lnTo>
                    <a:pt x="322" y="490"/>
                  </a:lnTo>
                  <a:lnTo>
                    <a:pt x="326" y="483"/>
                  </a:lnTo>
                  <a:lnTo>
                    <a:pt x="328" y="473"/>
                  </a:lnTo>
                  <a:lnTo>
                    <a:pt x="348" y="448"/>
                  </a:lnTo>
                  <a:lnTo>
                    <a:pt x="348" y="448"/>
                  </a:lnTo>
                  <a:lnTo>
                    <a:pt x="353" y="447"/>
                  </a:lnTo>
                  <a:lnTo>
                    <a:pt x="357" y="445"/>
                  </a:lnTo>
                  <a:lnTo>
                    <a:pt x="358" y="444"/>
                  </a:lnTo>
                  <a:lnTo>
                    <a:pt x="358" y="443"/>
                  </a:lnTo>
                  <a:lnTo>
                    <a:pt x="358" y="443"/>
                  </a:lnTo>
                  <a:lnTo>
                    <a:pt x="358" y="439"/>
                  </a:lnTo>
                  <a:lnTo>
                    <a:pt x="358" y="435"/>
                  </a:lnTo>
                  <a:lnTo>
                    <a:pt x="358" y="432"/>
                  </a:lnTo>
                  <a:lnTo>
                    <a:pt x="358" y="428"/>
                  </a:lnTo>
                  <a:lnTo>
                    <a:pt x="358" y="428"/>
                  </a:lnTo>
                  <a:lnTo>
                    <a:pt x="358" y="427"/>
                  </a:lnTo>
                  <a:lnTo>
                    <a:pt x="360" y="426"/>
                  </a:lnTo>
                  <a:lnTo>
                    <a:pt x="362" y="423"/>
                  </a:lnTo>
                  <a:lnTo>
                    <a:pt x="366" y="421"/>
                  </a:lnTo>
                  <a:lnTo>
                    <a:pt x="367" y="419"/>
                  </a:lnTo>
                  <a:lnTo>
                    <a:pt x="368" y="418"/>
                  </a:lnTo>
                  <a:lnTo>
                    <a:pt x="368" y="418"/>
                  </a:lnTo>
                  <a:lnTo>
                    <a:pt x="369" y="406"/>
                  </a:lnTo>
                  <a:lnTo>
                    <a:pt x="369" y="399"/>
                  </a:lnTo>
                  <a:lnTo>
                    <a:pt x="368" y="393"/>
                  </a:lnTo>
                  <a:lnTo>
                    <a:pt x="368" y="393"/>
                  </a:lnTo>
                  <a:lnTo>
                    <a:pt x="368" y="387"/>
                  </a:lnTo>
                  <a:lnTo>
                    <a:pt x="369" y="381"/>
                  </a:lnTo>
                  <a:lnTo>
                    <a:pt x="373" y="368"/>
                  </a:lnTo>
                  <a:lnTo>
                    <a:pt x="373" y="368"/>
                  </a:lnTo>
                  <a:lnTo>
                    <a:pt x="376" y="358"/>
                  </a:lnTo>
                  <a:lnTo>
                    <a:pt x="378" y="348"/>
                  </a:lnTo>
                  <a:lnTo>
                    <a:pt x="378" y="348"/>
                  </a:lnTo>
                  <a:lnTo>
                    <a:pt x="381" y="326"/>
                  </a:lnTo>
                  <a:lnTo>
                    <a:pt x="383" y="308"/>
                  </a:lnTo>
                  <a:lnTo>
                    <a:pt x="383" y="308"/>
                  </a:lnTo>
                  <a:lnTo>
                    <a:pt x="389" y="295"/>
                  </a:lnTo>
                  <a:lnTo>
                    <a:pt x="393" y="285"/>
                  </a:lnTo>
                  <a:lnTo>
                    <a:pt x="393" y="281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391" y="270"/>
                  </a:lnTo>
                  <a:lnTo>
                    <a:pt x="387" y="253"/>
                  </a:lnTo>
                  <a:lnTo>
                    <a:pt x="384" y="245"/>
                  </a:lnTo>
                  <a:lnTo>
                    <a:pt x="382" y="237"/>
                  </a:lnTo>
                  <a:lnTo>
                    <a:pt x="378" y="231"/>
                  </a:lnTo>
                  <a:lnTo>
                    <a:pt x="376" y="230"/>
                  </a:lnTo>
                  <a:lnTo>
                    <a:pt x="373" y="228"/>
                  </a:lnTo>
                  <a:lnTo>
                    <a:pt x="373" y="228"/>
                  </a:lnTo>
                  <a:lnTo>
                    <a:pt x="371" y="228"/>
                  </a:lnTo>
                  <a:lnTo>
                    <a:pt x="371" y="228"/>
                  </a:lnTo>
                  <a:lnTo>
                    <a:pt x="348" y="189"/>
                  </a:lnTo>
                  <a:lnTo>
                    <a:pt x="348" y="189"/>
                  </a:lnTo>
                  <a:lnTo>
                    <a:pt x="340" y="165"/>
                  </a:lnTo>
                  <a:lnTo>
                    <a:pt x="317" y="111"/>
                  </a:lnTo>
                  <a:lnTo>
                    <a:pt x="305" y="81"/>
                  </a:lnTo>
                  <a:lnTo>
                    <a:pt x="291" y="53"/>
                  </a:lnTo>
                  <a:lnTo>
                    <a:pt x="279" y="29"/>
                  </a:lnTo>
                  <a:lnTo>
                    <a:pt x="274" y="20"/>
                  </a:lnTo>
                  <a:lnTo>
                    <a:pt x="269" y="14"/>
                  </a:lnTo>
                  <a:lnTo>
                    <a:pt x="269" y="14"/>
                  </a:lnTo>
                  <a:lnTo>
                    <a:pt x="260" y="6"/>
                  </a:lnTo>
                  <a:lnTo>
                    <a:pt x="251" y="1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1" y="3"/>
                  </a:lnTo>
                  <a:lnTo>
                    <a:pt x="226" y="5"/>
                  </a:lnTo>
                  <a:lnTo>
                    <a:pt x="219" y="9"/>
                  </a:lnTo>
                  <a:lnTo>
                    <a:pt x="219" y="9"/>
                  </a:lnTo>
                  <a:lnTo>
                    <a:pt x="199" y="20"/>
                  </a:lnTo>
                  <a:lnTo>
                    <a:pt x="188" y="26"/>
                  </a:lnTo>
                  <a:lnTo>
                    <a:pt x="183" y="29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5" y="29"/>
                  </a:lnTo>
                  <a:lnTo>
                    <a:pt x="170" y="30"/>
                  </a:lnTo>
                  <a:lnTo>
                    <a:pt x="158" y="34"/>
                  </a:lnTo>
                  <a:lnTo>
                    <a:pt x="146" y="40"/>
                  </a:lnTo>
                  <a:lnTo>
                    <a:pt x="139" y="44"/>
                  </a:lnTo>
                  <a:lnTo>
                    <a:pt x="139" y="44"/>
                  </a:lnTo>
                  <a:lnTo>
                    <a:pt x="137" y="45"/>
                  </a:lnTo>
                  <a:lnTo>
                    <a:pt x="133" y="46"/>
                  </a:lnTo>
                  <a:lnTo>
                    <a:pt x="121" y="49"/>
                  </a:lnTo>
                  <a:lnTo>
                    <a:pt x="113" y="51"/>
                  </a:lnTo>
                  <a:lnTo>
                    <a:pt x="107" y="55"/>
                  </a:lnTo>
                  <a:lnTo>
                    <a:pt x="100" y="61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3" y="74"/>
                  </a:lnTo>
                  <a:lnTo>
                    <a:pt x="92" y="81"/>
                  </a:lnTo>
                  <a:lnTo>
                    <a:pt x="93" y="89"/>
                  </a:lnTo>
                  <a:lnTo>
                    <a:pt x="95" y="99"/>
                  </a:lnTo>
                  <a:lnTo>
                    <a:pt x="101" y="119"/>
                  </a:lnTo>
                  <a:lnTo>
                    <a:pt x="108" y="141"/>
                  </a:lnTo>
                  <a:lnTo>
                    <a:pt x="123" y="181"/>
                  </a:lnTo>
                  <a:lnTo>
                    <a:pt x="128" y="196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10"/>
                  </a:lnTo>
                  <a:lnTo>
                    <a:pt x="132" y="218"/>
                  </a:lnTo>
                  <a:lnTo>
                    <a:pt x="137" y="240"/>
                  </a:lnTo>
                  <a:lnTo>
                    <a:pt x="143" y="260"/>
                  </a:lnTo>
                  <a:lnTo>
                    <a:pt x="144" y="266"/>
                  </a:lnTo>
                  <a:lnTo>
                    <a:pt x="144" y="268"/>
                  </a:lnTo>
                  <a:lnTo>
                    <a:pt x="144" y="268"/>
                  </a:lnTo>
                  <a:lnTo>
                    <a:pt x="142" y="271"/>
                  </a:lnTo>
                  <a:lnTo>
                    <a:pt x="141" y="276"/>
                  </a:lnTo>
                  <a:lnTo>
                    <a:pt x="139" y="280"/>
                  </a:lnTo>
                  <a:lnTo>
                    <a:pt x="139" y="283"/>
                  </a:lnTo>
                  <a:lnTo>
                    <a:pt x="139" y="283"/>
                  </a:lnTo>
                  <a:lnTo>
                    <a:pt x="146" y="302"/>
                  </a:lnTo>
                  <a:lnTo>
                    <a:pt x="155" y="331"/>
                  </a:lnTo>
                  <a:lnTo>
                    <a:pt x="155" y="331"/>
                  </a:lnTo>
                  <a:lnTo>
                    <a:pt x="149" y="353"/>
                  </a:lnTo>
                  <a:lnTo>
                    <a:pt x="149" y="353"/>
                  </a:lnTo>
                  <a:lnTo>
                    <a:pt x="149" y="362"/>
                  </a:lnTo>
                  <a:lnTo>
                    <a:pt x="152" y="377"/>
                  </a:lnTo>
                  <a:lnTo>
                    <a:pt x="154" y="398"/>
                  </a:lnTo>
                  <a:lnTo>
                    <a:pt x="154" y="398"/>
                  </a:lnTo>
                  <a:close/>
                  <a:moveTo>
                    <a:pt x="652" y="792"/>
                  </a:moveTo>
                  <a:lnTo>
                    <a:pt x="652" y="792"/>
                  </a:lnTo>
                  <a:lnTo>
                    <a:pt x="656" y="795"/>
                  </a:lnTo>
                  <a:lnTo>
                    <a:pt x="658" y="796"/>
                  </a:lnTo>
                  <a:lnTo>
                    <a:pt x="662" y="797"/>
                  </a:lnTo>
                  <a:lnTo>
                    <a:pt x="662" y="797"/>
                  </a:lnTo>
                  <a:lnTo>
                    <a:pt x="663" y="797"/>
                  </a:lnTo>
                  <a:lnTo>
                    <a:pt x="664" y="796"/>
                  </a:lnTo>
                  <a:lnTo>
                    <a:pt x="666" y="793"/>
                  </a:lnTo>
                  <a:lnTo>
                    <a:pt x="664" y="782"/>
                  </a:lnTo>
                  <a:lnTo>
                    <a:pt x="662" y="767"/>
                  </a:lnTo>
                  <a:lnTo>
                    <a:pt x="771" y="807"/>
                  </a:lnTo>
                  <a:lnTo>
                    <a:pt x="776" y="832"/>
                  </a:lnTo>
                  <a:lnTo>
                    <a:pt x="776" y="832"/>
                  </a:lnTo>
                  <a:lnTo>
                    <a:pt x="726" y="830"/>
                  </a:lnTo>
                  <a:lnTo>
                    <a:pt x="692" y="828"/>
                  </a:lnTo>
                  <a:lnTo>
                    <a:pt x="677" y="827"/>
                  </a:lnTo>
                  <a:lnTo>
                    <a:pt x="677" y="827"/>
                  </a:lnTo>
                  <a:lnTo>
                    <a:pt x="674" y="827"/>
                  </a:lnTo>
                  <a:lnTo>
                    <a:pt x="667" y="830"/>
                  </a:lnTo>
                  <a:lnTo>
                    <a:pt x="657" y="832"/>
                  </a:lnTo>
                  <a:lnTo>
                    <a:pt x="657" y="832"/>
                  </a:lnTo>
                  <a:lnTo>
                    <a:pt x="649" y="828"/>
                  </a:lnTo>
                  <a:lnTo>
                    <a:pt x="637" y="822"/>
                  </a:lnTo>
                  <a:lnTo>
                    <a:pt x="637" y="822"/>
                  </a:lnTo>
                  <a:lnTo>
                    <a:pt x="623" y="815"/>
                  </a:lnTo>
                  <a:lnTo>
                    <a:pt x="607" y="807"/>
                  </a:lnTo>
                  <a:lnTo>
                    <a:pt x="607" y="807"/>
                  </a:lnTo>
                  <a:lnTo>
                    <a:pt x="603" y="806"/>
                  </a:lnTo>
                  <a:lnTo>
                    <a:pt x="598" y="805"/>
                  </a:lnTo>
                  <a:lnTo>
                    <a:pt x="588" y="805"/>
                  </a:lnTo>
                  <a:lnTo>
                    <a:pt x="577" y="807"/>
                  </a:lnTo>
                  <a:lnTo>
                    <a:pt x="572" y="797"/>
                  </a:lnTo>
                  <a:lnTo>
                    <a:pt x="572" y="797"/>
                  </a:lnTo>
                  <a:lnTo>
                    <a:pt x="565" y="791"/>
                  </a:lnTo>
                  <a:lnTo>
                    <a:pt x="552" y="782"/>
                  </a:lnTo>
                  <a:lnTo>
                    <a:pt x="552" y="782"/>
                  </a:lnTo>
                  <a:lnTo>
                    <a:pt x="545" y="777"/>
                  </a:lnTo>
                  <a:lnTo>
                    <a:pt x="540" y="775"/>
                  </a:lnTo>
                  <a:lnTo>
                    <a:pt x="532" y="772"/>
                  </a:lnTo>
                  <a:lnTo>
                    <a:pt x="532" y="772"/>
                  </a:lnTo>
                  <a:lnTo>
                    <a:pt x="525" y="770"/>
                  </a:lnTo>
                  <a:lnTo>
                    <a:pt x="521" y="767"/>
                  </a:lnTo>
                  <a:lnTo>
                    <a:pt x="517" y="765"/>
                  </a:lnTo>
                  <a:lnTo>
                    <a:pt x="513" y="762"/>
                  </a:lnTo>
                  <a:lnTo>
                    <a:pt x="513" y="762"/>
                  </a:lnTo>
                  <a:lnTo>
                    <a:pt x="509" y="761"/>
                  </a:lnTo>
                  <a:lnTo>
                    <a:pt x="505" y="761"/>
                  </a:lnTo>
                  <a:lnTo>
                    <a:pt x="496" y="763"/>
                  </a:lnTo>
                  <a:lnTo>
                    <a:pt x="488" y="767"/>
                  </a:lnTo>
                  <a:lnTo>
                    <a:pt x="488" y="767"/>
                  </a:lnTo>
                  <a:lnTo>
                    <a:pt x="475" y="765"/>
                  </a:lnTo>
                  <a:lnTo>
                    <a:pt x="466" y="763"/>
                  </a:lnTo>
                  <a:lnTo>
                    <a:pt x="463" y="762"/>
                  </a:lnTo>
                  <a:lnTo>
                    <a:pt x="463" y="762"/>
                  </a:lnTo>
                  <a:lnTo>
                    <a:pt x="455" y="761"/>
                  </a:lnTo>
                  <a:lnTo>
                    <a:pt x="440" y="760"/>
                  </a:lnTo>
                  <a:lnTo>
                    <a:pt x="418" y="757"/>
                  </a:lnTo>
                  <a:lnTo>
                    <a:pt x="503" y="742"/>
                  </a:lnTo>
                  <a:lnTo>
                    <a:pt x="503" y="727"/>
                  </a:lnTo>
                  <a:lnTo>
                    <a:pt x="537" y="732"/>
                  </a:lnTo>
                  <a:lnTo>
                    <a:pt x="537" y="732"/>
                  </a:lnTo>
                  <a:lnTo>
                    <a:pt x="537" y="737"/>
                  </a:lnTo>
                  <a:lnTo>
                    <a:pt x="537" y="747"/>
                  </a:lnTo>
                  <a:lnTo>
                    <a:pt x="537" y="747"/>
                  </a:lnTo>
                  <a:lnTo>
                    <a:pt x="539" y="750"/>
                  </a:lnTo>
                  <a:lnTo>
                    <a:pt x="540" y="752"/>
                  </a:lnTo>
                  <a:lnTo>
                    <a:pt x="544" y="755"/>
                  </a:lnTo>
                  <a:lnTo>
                    <a:pt x="547" y="758"/>
                  </a:lnTo>
                  <a:lnTo>
                    <a:pt x="552" y="762"/>
                  </a:lnTo>
                  <a:lnTo>
                    <a:pt x="552" y="762"/>
                  </a:lnTo>
                  <a:lnTo>
                    <a:pt x="557" y="766"/>
                  </a:lnTo>
                  <a:lnTo>
                    <a:pt x="562" y="768"/>
                  </a:lnTo>
                  <a:lnTo>
                    <a:pt x="567" y="770"/>
                  </a:lnTo>
                  <a:lnTo>
                    <a:pt x="572" y="772"/>
                  </a:lnTo>
                  <a:lnTo>
                    <a:pt x="572" y="772"/>
                  </a:lnTo>
                  <a:lnTo>
                    <a:pt x="576" y="775"/>
                  </a:lnTo>
                  <a:lnTo>
                    <a:pt x="581" y="775"/>
                  </a:lnTo>
                  <a:lnTo>
                    <a:pt x="583" y="776"/>
                  </a:lnTo>
                  <a:lnTo>
                    <a:pt x="587" y="777"/>
                  </a:lnTo>
                  <a:lnTo>
                    <a:pt x="587" y="777"/>
                  </a:lnTo>
                  <a:lnTo>
                    <a:pt x="588" y="778"/>
                  </a:lnTo>
                  <a:lnTo>
                    <a:pt x="591" y="778"/>
                  </a:lnTo>
                  <a:lnTo>
                    <a:pt x="596" y="776"/>
                  </a:lnTo>
                  <a:lnTo>
                    <a:pt x="602" y="772"/>
                  </a:lnTo>
                  <a:lnTo>
                    <a:pt x="602" y="772"/>
                  </a:lnTo>
                  <a:lnTo>
                    <a:pt x="605" y="773"/>
                  </a:lnTo>
                  <a:lnTo>
                    <a:pt x="612" y="776"/>
                  </a:lnTo>
                  <a:lnTo>
                    <a:pt x="622" y="778"/>
                  </a:lnTo>
                  <a:lnTo>
                    <a:pt x="627" y="778"/>
                  </a:lnTo>
                  <a:lnTo>
                    <a:pt x="632" y="777"/>
                  </a:lnTo>
                  <a:lnTo>
                    <a:pt x="632" y="777"/>
                  </a:lnTo>
                  <a:lnTo>
                    <a:pt x="637" y="775"/>
                  </a:lnTo>
                  <a:lnTo>
                    <a:pt x="638" y="772"/>
                  </a:lnTo>
                  <a:lnTo>
                    <a:pt x="639" y="768"/>
                  </a:lnTo>
                  <a:lnTo>
                    <a:pt x="638" y="766"/>
                  </a:lnTo>
                  <a:lnTo>
                    <a:pt x="638" y="766"/>
                  </a:lnTo>
                  <a:lnTo>
                    <a:pt x="646" y="781"/>
                  </a:lnTo>
                  <a:lnTo>
                    <a:pt x="652" y="792"/>
                  </a:lnTo>
                  <a:lnTo>
                    <a:pt x="652" y="792"/>
                  </a:lnTo>
                  <a:close/>
                  <a:moveTo>
                    <a:pt x="638" y="766"/>
                  </a:moveTo>
                  <a:lnTo>
                    <a:pt x="637" y="762"/>
                  </a:lnTo>
                  <a:lnTo>
                    <a:pt x="637" y="762"/>
                  </a:lnTo>
                  <a:lnTo>
                    <a:pt x="638" y="766"/>
                  </a:lnTo>
                  <a:lnTo>
                    <a:pt x="638" y="76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id="{B946E5E3-1314-27B3-282F-0382BE0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8" y="696913"/>
              <a:ext cx="458788" cy="319088"/>
            </a:xfrm>
            <a:custGeom>
              <a:avLst/>
              <a:gdLst>
                <a:gd name="T0" fmla="*/ 154 w 289"/>
                <a:gd name="T1" fmla="*/ 55 h 201"/>
                <a:gd name="T2" fmla="*/ 186 w 289"/>
                <a:gd name="T3" fmla="*/ 80 h 201"/>
                <a:gd name="T4" fmla="*/ 164 w 289"/>
                <a:gd name="T5" fmla="*/ 65 h 201"/>
                <a:gd name="T6" fmla="*/ 105 w 289"/>
                <a:gd name="T7" fmla="*/ 24 h 201"/>
                <a:gd name="T8" fmla="*/ 82 w 289"/>
                <a:gd name="T9" fmla="*/ 9 h 201"/>
                <a:gd name="T10" fmla="*/ 74 w 289"/>
                <a:gd name="T11" fmla="*/ 5 h 201"/>
                <a:gd name="T12" fmla="*/ 58 w 289"/>
                <a:gd name="T13" fmla="*/ 1 h 201"/>
                <a:gd name="T14" fmla="*/ 24 w 289"/>
                <a:gd name="T15" fmla="*/ 0 h 201"/>
                <a:gd name="T16" fmla="*/ 24 w 289"/>
                <a:gd name="T17" fmla="*/ 10 h 201"/>
                <a:gd name="T18" fmla="*/ 2 w 289"/>
                <a:gd name="T19" fmla="*/ 15 h 201"/>
                <a:gd name="T20" fmla="*/ 0 w 289"/>
                <a:gd name="T21" fmla="*/ 20 h 201"/>
                <a:gd name="T22" fmla="*/ 2 w 289"/>
                <a:gd name="T23" fmla="*/ 25 h 201"/>
                <a:gd name="T24" fmla="*/ 13 w 289"/>
                <a:gd name="T25" fmla="*/ 36 h 201"/>
                <a:gd name="T26" fmla="*/ 24 w 289"/>
                <a:gd name="T27" fmla="*/ 40 h 201"/>
                <a:gd name="T28" fmla="*/ 51 w 289"/>
                <a:gd name="T29" fmla="*/ 44 h 201"/>
                <a:gd name="T30" fmla="*/ 65 w 289"/>
                <a:gd name="T31" fmla="*/ 49 h 201"/>
                <a:gd name="T32" fmla="*/ 84 w 289"/>
                <a:gd name="T33" fmla="*/ 60 h 201"/>
                <a:gd name="T34" fmla="*/ 104 w 289"/>
                <a:gd name="T35" fmla="*/ 75 h 201"/>
                <a:gd name="T36" fmla="*/ 131 w 289"/>
                <a:gd name="T37" fmla="*/ 94 h 201"/>
                <a:gd name="T38" fmla="*/ 149 w 289"/>
                <a:gd name="T39" fmla="*/ 102 h 201"/>
                <a:gd name="T40" fmla="*/ 159 w 289"/>
                <a:gd name="T41" fmla="*/ 105 h 201"/>
                <a:gd name="T42" fmla="*/ 182 w 289"/>
                <a:gd name="T43" fmla="*/ 111 h 201"/>
                <a:gd name="T44" fmla="*/ 189 w 289"/>
                <a:gd name="T45" fmla="*/ 115 h 201"/>
                <a:gd name="T46" fmla="*/ 194 w 289"/>
                <a:gd name="T47" fmla="*/ 113 h 201"/>
                <a:gd name="T48" fmla="*/ 199 w 289"/>
                <a:gd name="T49" fmla="*/ 120 h 201"/>
                <a:gd name="T50" fmla="*/ 207 w 289"/>
                <a:gd name="T51" fmla="*/ 136 h 201"/>
                <a:gd name="T52" fmla="*/ 245 w 289"/>
                <a:gd name="T53" fmla="*/ 198 h 201"/>
                <a:gd name="T54" fmla="*/ 233 w 289"/>
                <a:gd name="T55" fmla="*/ 140 h 201"/>
                <a:gd name="T56" fmla="*/ 238 w 289"/>
                <a:gd name="T57" fmla="*/ 135 h 201"/>
                <a:gd name="T58" fmla="*/ 242 w 289"/>
                <a:gd name="T59" fmla="*/ 126 h 201"/>
                <a:gd name="T60" fmla="*/ 242 w 289"/>
                <a:gd name="T61" fmla="*/ 122 h 201"/>
                <a:gd name="T62" fmla="*/ 236 w 289"/>
                <a:gd name="T63" fmla="*/ 107 h 201"/>
                <a:gd name="T64" fmla="*/ 228 w 289"/>
                <a:gd name="T65" fmla="*/ 100 h 201"/>
                <a:gd name="T66" fmla="*/ 221 w 289"/>
                <a:gd name="T67" fmla="*/ 91 h 201"/>
                <a:gd name="T68" fmla="*/ 214 w 289"/>
                <a:gd name="T69" fmla="*/ 90 h 201"/>
                <a:gd name="T70" fmla="*/ 210 w 289"/>
                <a:gd name="T71" fmla="*/ 90 h 201"/>
                <a:gd name="T72" fmla="*/ 201 w 289"/>
                <a:gd name="T73" fmla="*/ 85 h 201"/>
                <a:gd name="T74" fmla="*/ 154 w 289"/>
                <a:gd name="T75" fmla="*/ 5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" h="201">
                  <a:moveTo>
                    <a:pt x="154" y="55"/>
                  </a:moveTo>
                  <a:lnTo>
                    <a:pt x="154" y="55"/>
                  </a:lnTo>
                  <a:lnTo>
                    <a:pt x="180" y="75"/>
                  </a:lnTo>
                  <a:lnTo>
                    <a:pt x="186" y="80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29" y="40"/>
                  </a:lnTo>
                  <a:lnTo>
                    <a:pt x="105" y="24"/>
                  </a:lnTo>
                  <a:lnTo>
                    <a:pt x="89" y="12"/>
                  </a:lnTo>
                  <a:lnTo>
                    <a:pt x="82" y="9"/>
                  </a:lnTo>
                  <a:lnTo>
                    <a:pt x="74" y="5"/>
                  </a:lnTo>
                  <a:lnTo>
                    <a:pt x="74" y="5"/>
                  </a:lnTo>
                  <a:lnTo>
                    <a:pt x="67" y="2"/>
                  </a:lnTo>
                  <a:lnTo>
                    <a:pt x="58" y="1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1" y="12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5"/>
                  </a:lnTo>
                  <a:lnTo>
                    <a:pt x="6" y="31"/>
                  </a:lnTo>
                  <a:lnTo>
                    <a:pt x="13" y="36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38" y="42"/>
                  </a:lnTo>
                  <a:lnTo>
                    <a:pt x="51" y="44"/>
                  </a:lnTo>
                  <a:lnTo>
                    <a:pt x="58" y="46"/>
                  </a:lnTo>
                  <a:lnTo>
                    <a:pt x="65" y="49"/>
                  </a:lnTo>
                  <a:lnTo>
                    <a:pt x="74" y="54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104" y="75"/>
                  </a:lnTo>
                  <a:lnTo>
                    <a:pt x="123" y="89"/>
                  </a:lnTo>
                  <a:lnTo>
                    <a:pt x="131" y="94"/>
                  </a:lnTo>
                  <a:lnTo>
                    <a:pt x="140" y="99"/>
                  </a:lnTo>
                  <a:lnTo>
                    <a:pt x="149" y="102"/>
                  </a:lnTo>
                  <a:lnTo>
                    <a:pt x="159" y="105"/>
                  </a:lnTo>
                  <a:lnTo>
                    <a:pt x="159" y="105"/>
                  </a:lnTo>
                  <a:lnTo>
                    <a:pt x="174" y="108"/>
                  </a:lnTo>
                  <a:lnTo>
                    <a:pt x="182" y="111"/>
                  </a:lnTo>
                  <a:lnTo>
                    <a:pt x="186" y="113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4" y="113"/>
                  </a:lnTo>
                  <a:lnTo>
                    <a:pt x="196" y="11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207" y="136"/>
                  </a:lnTo>
                  <a:lnTo>
                    <a:pt x="222" y="162"/>
                  </a:lnTo>
                  <a:lnTo>
                    <a:pt x="245" y="198"/>
                  </a:lnTo>
                  <a:lnTo>
                    <a:pt x="289" y="201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8" y="135"/>
                  </a:lnTo>
                  <a:lnTo>
                    <a:pt x="241" y="130"/>
                  </a:lnTo>
                  <a:lnTo>
                    <a:pt x="242" y="126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0" y="115"/>
                  </a:lnTo>
                  <a:lnTo>
                    <a:pt x="236" y="107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22" y="94"/>
                  </a:lnTo>
                  <a:lnTo>
                    <a:pt x="221" y="91"/>
                  </a:lnTo>
                  <a:lnTo>
                    <a:pt x="219" y="90"/>
                  </a:lnTo>
                  <a:lnTo>
                    <a:pt x="214" y="90"/>
                  </a:lnTo>
                  <a:lnTo>
                    <a:pt x="214" y="90"/>
                  </a:lnTo>
                  <a:lnTo>
                    <a:pt x="210" y="90"/>
                  </a:lnTo>
                  <a:lnTo>
                    <a:pt x="206" y="89"/>
                  </a:lnTo>
                  <a:lnTo>
                    <a:pt x="201" y="85"/>
                  </a:lnTo>
                  <a:lnTo>
                    <a:pt x="195" y="80"/>
                  </a:lnTo>
                  <a:lnTo>
                    <a:pt x="154" y="5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947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pptxj51_シェフ、コックのシルエット</dc:title>
  <dc:subject>pptxj51_シェフ、コックのシルエット</dc:subject>
  <dc:creator>でじけろお</dc:creator>
  <cp:revision>1</cp:revision>
  <dcterms:created xsi:type="dcterms:W3CDTF">2018-05-20T00:31:01Z</dcterms:created>
  <dcterms:modified xsi:type="dcterms:W3CDTF">2022-05-03T17:42:27Z</dcterms:modified>
  <cp:version>1</cp:version>
</cp:coreProperties>
</file>